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56" r:id="rId2"/>
    <p:sldId id="357" r:id="rId3"/>
    <p:sldId id="358" r:id="rId4"/>
    <p:sldId id="359" r:id="rId5"/>
    <p:sldId id="360" r:id="rId6"/>
    <p:sldId id="354" r:id="rId7"/>
    <p:sldId id="340" r:id="rId8"/>
    <p:sldId id="310" r:id="rId9"/>
    <p:sldId id="341" r:id="rId10"/>
    <p:sldId id="345" r:id="rId11"/>
    <p:sldId id="346" r:id="rId12"/>
    <p:sldId id="347" r:id="rId13"/>
    <p:sldId id="348" r:id="rId14"/>
    <p:sldId id="352" r:id="rId15"/>
    <p:sldId id="349" r:id="rId16"/>
    <p:sldId id="353" r:id="rId17"/>
    <p:sldId id="350" r:id="rId18"/>
    <p:sldId id="351" r:id="rId19"/>
    <p:sldId id="342" r:id="rId20"/>
    <p:sldId id="327" r:id="rId21"/>
    <p:sldId id="361" r:id="rId22"/>
    <p:sldId id="363" r:id="rId23"/>
    <p:sldId id="364" r:id="rId24"/>
    <p:sldId id="362" r:id="rId25"/>
    <p:sldId id="365" r:id="rId26"/>
    <p:sldId id="339"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9061"/>
    <a:srgbClr val="6EBA35"/>
    <a:srgbClr val="A7CF82"/>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206" autoAdjust="0"/>
  </p:normalViewPr>
  <p:slideViewPr>
    <p:cSldViewPr snapToGrid="0">
      <p:cViewPr varScale="1">
        <p:scale>
          <a:sx n="69" d="100"/>
          <a:sy n="69" d="100"/>
        </p:scale>
        <p:origin x="312" y="90"/>
      </p:cViewPr>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2021/9/1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extLst>
      <p:ext uri="{BB962C8B-B14F-4D97-AF65-F5344CB8AC3E}">
        <p14:creationId xmlns:p14="http://schemas.microsoft.com/office/powerpoint/2010/main" val="178680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8</a:t>
            </a:fld>
            <a:endParaRPr lang="zh-CN" altLang="en-US"/>
          </a:p>
        </p:txBody>
      </p:sp>
    </p:spTree>
    <p:extLst>
      <p:ext uri="{BB962C8B-B14F-4D97-AF65-F5344CB8AC3E}">
        <p14:creationId xmlns:p14="http://schemas.microsoft.com/office/powerpoint/2010/main" val="319149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13</a:t>
            </a:fld>
            <a:endParaRPr lang="zh-CN" altLang="en-US"/>
          </a:p>
        </p:txBody>
      </p:sp>
    </p:spTree>
    <p:extLst>
      <p:ext uri="{BB962C8B-B14F-4D97-AF65-F5344CB8AC3E}">
        <p14:creationId xmlns:p14="http://schemas.microsoft.com/office/powerpoint/2010/main" val="347219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15</a:t>
            </a:fld>
            <a:endParaRPr lang="zh-CN" altLang="en-US"/>
          </a:p>
        </p:txBody>
      </p:sp>
    </p:spTree>
    <p:extLst>
      <p:ext uri="{BB962C8B-B14F-4D97-AF65-F5344CB8AC3E}">
        <p14:creationId xmlns:p14="http://schemas.microsoft.com/office/powerpoint/2010/main" val="33571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17</a:t>
            </a:fld>
            <a:endParaRPr lang="zh-CN" altLang="en-US"/>
          </a:p>
        </p:txBody>
      </p:sp>
    </p:spTree>
    <p:extLst>
      <p:ext uri="{BB962C8B-B14F-4D97-AF65-F5344CB8AC3E}">
        <p14:creationId xmlns:p14="http://schemas.microsoft.com/office/powerpoint/2010/main" val="140961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18</a:t>
            </a:fld>
            <a:endParaRPr lang="zh-CN" altLang="en-US"/>
          </a:p>
        </p:txBody>
      </p:sp>
    </p:spTree>
    <p:extLst>
      <p:ext uri="{BB962C8B-B14F-4D97-AF65-F5344CB8AC3E}">
        <p14:creationId xmlns:p14="http://schemas.microsoft.com/office/powerpoint/2010/main" val="320078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19</a:t>
            </a:fld>
            <a:endParaRPr lang="zh-CN" altLang="en-US"/>
          </a:p>
        </p:txBody>
      </p:sp>
    </p:spTree>
    <p:extLst>
      <p:ext uri="{BB962C8B-B14F-4D97-AF65-F5344CB8AC3E}">
        <p14:creationId xmlns:p14="http://schemas.microsoft.com/office/powerpoint/2010/main" val="348067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348428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26</a:t>
            </a:fld>
            <a:endParaRPr lang="zh-CN" altLang="en-US"/>
          </a:p>
        </p:txBody>
      </p:sp>
    </p:spTree>
    <p:extLst>
      <p:ext uri="{BB962C8B-B14F-4D97-AF65-F5344CB8AC3E}">
        <p14:creationId xmlns:p14="http://schemas.microsoft.com/office/powerpoint/2010/main" val="395840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830590"/>
      </p:ext>
    </p:extLst>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2021/9/1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extLst>
      <p:ext uri="{BB962C8B-B14F-4D97-AF65-F5344CB8AC3E}">
        <p14:creationId xmlns:p14="http://schemas.microsoft.com/office/powerpoint/2010/main" val="2704492869"/>
      </p:ext>
    </p:extLst>
  </p:cSld>
  <p:clrMapOvr>
    <a:masterClrMapping/>
  </p:clrMapOvr>
  <p:transition spd="slow"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27751-EE45-4F18-AAE2-517066E30BE7}"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190757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7751-EE45-4F18-AAE2-517066E30BE7}"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C3F13-E2CF-4BF1-BC13-F28F8B961E05}" type="slidenum">
              <a:rPr lang="en-US" smtClean="0"/>
              <a:pPr/>
              <a:t>‹#›</a:t>
            </a:fld>
            <a:endParaRPr lang="en-US"/>
          </a:p>
        </p:txBody>
      </p:sp>
    </p:spTree>
    <p:extLst>
      <p:ext uri="{BB962C8B-B14F-4D97-AF65-F5344CB8AC3E}">
        <p14:creationId xmlns:p14="http://schemas.microsoft.com/office/powerpoint/2010/main" val="317505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7"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9" name="图片 8"/>
          <p:cNvPicPr>
            <a:picLocks noChangeAspect="1"/>
          </p:cNvPicPr>
          <p:nvPr userDrawn="1"/>
        </p:nvPicPr>
        <p:blipFill rotWithShape="1">
          <a:blip r:embed="rId8" cstate="print">
            <a:extLst>
              <a:ext uri="{28A0092B-C50C-407E-A947-70E740481C1C}">
                <a14:useLocalDpi xmlns:a14="http://schemas.microsoft.com/office/drawing/2010/main" val="0"/>
              </a:ext>
            </a:extLst>
          </a:blip>
          <a:srcRect t="22718"/>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微软雅黑" panose="020B0503020204020204" pitchFamily="34" charset="-122"/>
                <a:ea typeface="微软雅黑" panose="020B0503020204020204" pitchFamily="34" charset="-122"/>
              </a:rPr>
              <a:t>感谢您下载包图网平台上提供的</a:t>
            </a:r>
            <a:r>
              <a:rPr lang="en-US" altLang="zh-CN" sz="600" dirty="0">
                <a:solidFill>
                  <a:schemeClr val="bg1">
                    <a:alpha val="0"/>
                  </a:schemeClr>
                </a:solidFill>
                <a:latin typeface="微软雅黑" panose="020B0503020204020204" pitchFamily="34" charset="-122"/>
                <a:ea typeface="微软雅黑" panose="020B0503020204020204" pitchFamily="34" charset="-122"/>
              </a:rPr>
              <a:t>PPT</a:t>
            </a:r>
            <a:r>
              <a:rPr lang="zh-CN" altLang="en-US" sz="600" dirty="0">
                <a:solidFill>
                  <a:schemeClr val="bg1">
                    <a:alpha val="0"/>
                  </a:schemeClr>
                </a:solidFill>
                <a:latin typeface="微软雅黑" panose="020B0503020204020204" pitchFamily="34" charset="-122"/>
                <a:ea typeface="微软雅黑"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1"/>
            <a:ext cx="7772400" cy="1470025"/>
          </a:xfrm>
        </p:spPr>
        <p:txBody>
          <a:bodyPr/>
          <a:lstStyle/>
          <a:p>
            <a:r>
              <a:rPr lang="en-US" u="sng" dirty="0" err="1" smtClean="0"/>
              <a:t>Tập</a:t>
            </a:r>
            <a:r>
              <a:rPr lang="en-US" u="sng" dirty="0" smtClean="0"/>
              <a:t> </a:t>
            </a:r>
            <a:r>
              <a:rPr lang="en-US" u="sng" dirty="0" err="1" smtClean="0"/>
              <a:t>đọc</a:t>
            </a:r>
            <a:endParaRPr lang="en-US" u="sng" dirty="0"/>
          </a:p>
        </p:txBody>
      </p:sp>
      <p:sp>
        <p:nvSpPr>
          <p:cNvPr id="3" name="Subtitle 2"/>
          <p:cNvSpPr>
            <a:spLocks noGrp="1"/>
          </p:cNvSpPr>
          <p:nvPr>
            <p:ph type="subTitle" idx="1"/>
          </p:nvPr>
        </p:nvSpPr>
        <p:spPr>
          <a:xfrm>
            <a:off x="2057400" y="2514600"/>
            <a:ext cx="7620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Dế</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Mèn</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bênh</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vực</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kẻ</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yếu</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tr</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52836405"/>
      </p:ext>
    </p:extLst>
  </p:cSld>
  <p:clrMapOvr>
    <a:masterClrMapping/>
  </p:clrMapOvr>
  <mc:AlternateContent xmlns:mc="http://schemas.openxmlformats.org/markup-compatibility/2006">
    <mc:Choice xmlns:p14="http://schemas.microsoft.com/office/powerpoint/2010/main" Requires="p14">
      <p:transition p14:dur="10">
        <p:push dir="u"/>
      </p:transition>
    </mc:Choice>
    <mc:Fallback>
      <p:transition>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7871791" y="2782406"/>
            <a:ext cx="4054112" cy="769441"/>
          </a:xfrm>
          <a:custGeom>
            <a:avLst/>
            <a:gdLst>
              <a:gd name="connsiteX0" fmla="*/ 0 w 4054112"/>
              <a:gd name="connsiteY0" fmla="*/ 0 h 769441"/>
              <a:gd name="connsiteX1" fmla="*/ 619700 w 4054112"/>
              <a:gd name="connsiteY1" fmla="*/ 0 h 769441"/>
              <a:gd name="connsiteX2" fmla="*/ 1077235 w 4054112"/>
              <a:gd name="connsiteY2" fmla="*/ 0 h 769441"/>
              <a:gd name="connsiteX3" fmla="*/ 1696935 w 4054112"/>
              <a:gd name="connsiteY3" fmla="*/ 0 h 769441"/>
              <a:gd name="connsiteX4" fmla="*/ 2154471 w 4054112"/>
              <a:gd name="connsiteY4" fmla="*/ 0 h 769441"/>
              <a:gd name="connsiteX5" fmla="*/ 2733630 w 4054112"/>
              <a:gd name="connsiteY5" fmla="*/ 0 h 769441"/>
              <a:gd name="connsiteX6" fmla="*/ 3393871 w 4054112"/>
              <a:gd name="connsiteY6" fmla="*/ 0 h 769441"/>
              <a:gd name="connsiteX7" fmla="*/ 4054112 w 4054112"/>
              <a:gd name="connsiteY7" fmla="*/ 0 h 769441"/>
              <a:gd name="connsiteX8" fmla="*/ 4054112 w 4054112"/>
              <a:gd name="connsiteY8" fmla="*/ 369332 h 769441"/>
              <a:gd name="connsiteX9" fmla="*/ 4054112 w 4054112"/>
              <a:gd name="connsiteY9" fmla="*/ 769441 h 769441"/>
              <a:gd name="connsiteX10" fmla="*/ 3393871 w 4054112"/>
              <a:gd name="connsiteY10" fmla="*/ 769441 h 769441"/>
              <a:gd name="connsiteX11" fmla="*/ 2814712 w 4054112"/>
              <a:gd name="connsiteY11" fmla="*/ 769441 h 769441"/>
              <a:gd name="connsiteX12" fmla="*/ 2316635 w 4054112"/>
              <a:gd name="connsiteY12" fmla="*/ 769441 h 769441"/>
              <a:gd name="connsiteX13" fmla="*/ 1818559 w 4054112"/>
              <a:gd name="connsiteY13" fmla="*/ 769441 h 769441"/>
              <a:gd name="connsiteX14" fmla="*/ 1198859 w 4054112"/>
              <a:gd name="connsiteY14" fmla="*/ 769441 h 769441"/>
              <a:gd name="connsiteX15" fmla="*/ 700782 w 4054112"/>
              <a:gd name="connsiteY15" fmla="*/ 769441 h 769441"/>
              <a:gd name="connsiteX16" fmla="*/ 0 w 4054112"/>
              <a:gd name="connsiteY16" fmla="*/ 769441 h 769441"/>
              <a:gd name="connsiteX17" fmla="*/ 0 w 4054112"/>
              <a:gd name="connsiteY17" fmla="*/ 400109 h 769441"/>
              <a:gd name="connsiteX18" fmla="*/ 0 w 4054112"/>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4112" h="769441" fill="none" extrusionOk="0">
                <a:moveTo>
                  <a:pt x="0" y="0"/>
                </a:moveTo>
                <a:cubicBezTo>
                  <a:pt x="278166" y="-41281"/>
                  <a:pt x="464220" y="47550"/>
                  <a:pt x="619700" y="0"/>
                </a:cubicBezTo>
                <a:cubicBezTo>
                  <a:pt x="775180" y="-47550"/>
                  <a:pt x="898487" y="25805"/>
                  <a:pt x="1077235" y="0"/>
                </a:cubicBezTo>
                <a:cubicBezTo>
                  <a:pt x="1255984" y="-25805"/>
                  <a:pt x="1555367" y="19953"/>
                  <a:pt x="1696935" y="0"/>
                </a:cubicBezTo>
                <a:cubicBezTo>
                  <a:pt x="1838503" y="-19953"/>
                  <a:pt x="2061218" y="2637"/>
                  <a:pt x="2154471" y="0"/>
                </a:cubicBezTo>
                <a:cubicBezTo>
                  <a:pt x="2247724" y="-2637"/>
                  <a:pt x="2597115" y="32819"/>
                  <a:pt x="2733630" y="0"/>
                </a:cubicBezTo>
                <a:cubicBezTo>
                  <a:pt x="2870145" y="-32819"/>
                  <a:pt x="3166539" y="65982"/>
                  <a:pt x="3393871" y="0"/>
                </a:cubicBezTo>
                <a:cubicBezTo>
                  <a:pt x="3621203" y="-65982"/>
                  <a:pt x="3832464" y="39826"/>
                  <a:pt x="4054112" y="0"/>
                </a:cubicBezTo>
                <a:cubicBezTo>
                  <a:pt x="4078477" y="126668"/>
                  <a:pt x="4022117" y="244724"/>
                  <a:pt x="4054112" y="369332"/>
                </a:cubicBezTo>
                <a:cubicBezTo>
                  <a:pt x="4086107" y="493940"/>
                  <a:pt x="4011253" y="679961"/>
                  <a:pt x="4054112" y="769441"/>
                </a:cubicBezTo>
                <a:cubicBezTo>
                  <a:pt x="3830701" y="809536"/>
                  <a:pt x="3675857" y="755471"/>
                  <a:pt x="3393871" y="769441"/>
                </a:cubicBezTo>
                <a:cubicBezTo>
                  <a:pt x="3111885" y="783411"/>
                  <a:pt x="3083982" y="763344"/>
                  <a:pt x="2814712" y="769441"/>
                </a:cubicBezTo>
                <a:cubicBezTo>
                  <a:pt x="2545442" y="775538"/>
                  <a:pt x="2522236" y="759228"/>
                  <a:pt x="2316635" y="769441"/>
                </a:cubicBezTo>
                <a:cubicBezTo>
                  <a:pt x="2111034" y="779654"/>
                  <a:pt x="1930516" y="753396"/>
                  <a:pt x="1818559" y="769441"/>
                </a:cubicBezTo>
                <a:cubicBezTo>
                  <a:pt x="1706602" y="785486"/>
                  <a:pt x="1322939" y="715912"/>
                  <a:pt x="1198859" y="769441"/>
                </a:cubicBezTo>
                <a:cubicBezTo>
                  <a:pt x="1074779" y="822970"/>
                  <a:pt x="826901" y="761748"/>
                  <a:pt x="700782" y="769441"/>
                </a:cubicBezTo>
                <a:cubicBezTo>
                  <a:pt x="574663" y="777134"/>
                  <a:pt x="317940" y="687425"/>
                  <a:pt x="0" y="769441"/>
                </a:cubicBezTo>
                <a:cubicBezTo>
                  <a:pt x="-1604" y="667117"/>
                  <a:pt x="20330" y="559553"/>
                  <a:pt x="0" y="400109"/>
                </a:cubicBezTo>
                <a:cubicBezTo>
                  <a:pt x="-20330" y="240665"/>
                  <a:pt x="14086" y="188744"/>
                  <a:pt x="0" y="0"/>
                </a:cubicBezTo>
                <a:close/>
              </a:path>
              <a:path w="4054112" h="769441" stroke="0" extrusionOk="0">
                <a:moveTo>
                  <a:pt x="0" y="0"/>
                </a:moveTo>
                <a:cubicBezTo>
                  <a:pt x="192366" y="-28540"/>
                  <a:pt x="302709" y="8819"/>
                  <a:pt x="498077" y="0"/>
                </a:cubicBezTo>
                <a:cubicBezTo>
                  <a:pt x="693445" y="-8819"/>
                  <a:pt x="894852" y="50468"/>
                  <a:pt x="1077235" y="0"/>
                </a:cubicBezTo>
                <a:cubicBezTo>
                  <a:pt x="1259618" y="-50468"/>
                  <a:pt x="1460529" y="5292"/>
                  <a:pt x="1696935" y="0"/>
                </a:cubicBezTo>
                <a:cubicBezTo>
                  <a:pt x="1933341" y="-5292"/>
                  <a:pt x="2010992" y="12703"/>
                  <a:pt x="2154471" y="0"/>
                </a:cubicBezTo>
                <a:cubicBezTo>
                  <a:pt x="2297950" y="-12703"/>
                  <a:pt x="2521357" y="22893"/>
                  <a:pt x="2774171" y="0"/>
                </a:cubicBezTo>
                <a:cubicBezTo>
                  <a:pt x="3026985" y="-22893"/>
                  <a:pt x="3221483" y="39163"/>
                  <a:pt x="3434412" y="0"/>
                </a:cubicBezTo>
                <a:cubicBezTo>
                  <a:pt x="3647341" y="-39163"/>
                  <a:pt x="3767121" y="27740"/>
                  <a:pt x="4054112" y="0"/>
                </a:cubicBezTo>
                <a:cubicBezTo>
                  <a:pt x="4065662" y="77720"/>
                  <a:pt x="4026270" y="286404"/>
                  <a:pt x="4054112" y="361637"/>
                </a:cubicBezTo>
                <a:cubicBezTo>
                  <a:pt x="4081954" y="436870"/>
                  <a:pt x="4052598" y="608028"/>
                  <a:pt x="4054112" y="769441"/>
                </a:cubicBezTo>
                <a:cubicBezTo>
                  <a:pt x="3915274" y="798880"/>
                  <a:pt x="3758258" y="715114"/>
                  <a:pt x="3556035" y="769441"/>
                </a:cubicBezTo>
                <a:cubicBezTo>
                  <a:pt x="3353812" y="823768"/>
                  <a:pt x="3158218" y="762849"/>
                  <a:pt x="3017418" y="769441"/>
                </a:cubicBezTo>
                <a:cubicBezTo>
                  <a:pt x="2876618" y="776033"/>
                  <a:pt x="2654642" y="738334"/>
                  <a:pt x="2519341" y="769441"/>
                </a:cubicBezTo>
                <a:cubicBezTo>
                  <a:pt x="2384040" y="800548"/>
                  <a:pt x="2068745" y="744587"/>
                  <a:pt x="1899641" y="769441"/>
                </a:cubicBezTo>
                <a:cubicBezTo>
                  <a:pt x="1730537" y="794295"/>
                  <a:pt x="1517191" y="754728"/>
                  <a:pt x="1401564" y="769441"/>
                </a:cubicBezTo>
                <a:cubicBezTo>
                  <a:pt x="1285937" y="784154"/>
                  <a:pt x="1160009" y="753788"/>
                  <a:pt x="944029" y="769441"/>
                </a:cubicBezTo>
                <a:cubicBezTo>
                  <a:pt x="728050" y="785094"/>
                  <a:pt x="306069" y="664560"/>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pic>
        <p:nvPicPr>
          <p:cNvPr id="13" name="Picture 12" descr="A close up of a fly&#10;&#10;Description automatically generated with medium confidence">
            <a:extLst>
              <a:ext uri="{FF2B5EF4-FFF2-40B4-BE49-F238E27FC236}">
                <a16:creationId xmlns:a16="http://schemas.microsoft.com/office/drawing/2014/main" id="{3291FE0C-9CCD-43DB-AB70-E25B2D4B0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00" y="1500258"/>
            <a:ext cx="6422596" cy="3612710"/>
          </a:xfrm>
          <a:custGeom>
            <a:avLst/>
            <a:gdLst>
              <a:gd name="connsiteX0" fmla="*/ 0 w 6422596"/>
              <a:gd name="connsiteY0" fmla="*/ 0 h 3612710"/>
              <a:gd name="connsiteX1" fmla="*/ 648098 w 6422596"/>
              <a:gd name="connsiteY1" fmla="*/ 0 h 3612710"/>
              <a:gd name="connsiteX2" fmla="*/ 1296197 w 6422596"/>
              <a:gd name="connsiteY2" fmla="*/ 0 h 3612710"/>
              <a:gd name="connsiteX3" fmla="*/ 1815843 w 6422596"/>
              <a:gd name="connsiteY3" fmla="*/ 0 h 3612710"/>
              <a:gd name="connsiteX4" fmla="*/ 2271263 w 6422596"/>
              <a:gd name="connsiteY4" fmla="*/ 0 h 3612710"/>
              <a:gd name="connsiteX5" fmla="*/ 2790910 w 6422596"/>
              <a:gd name="connsiteY5" fmla="*/ 0 h 3612710"/>
              <a:gd name="connsiteX6" fmla="*/ 3246330 w 6422596"/>
              <a:gd name="connsiteY6" fmla="*/ 0 h 3612710"/>
              <a:gd name="connsiteX7" fmla="*/ 3765977 w 6422596"/>
              <a:gd name="connsiteY7" fmla="*/ 0 h 3612710"/>
              <a:gd name="connsiteX8" fmla="*/ 4285623 w 6422596"/>
              <a:gd name="connsiteY8" fmla="*/ 0 h 3612710"/>
              <a:gd name="connsiteX9" fmla="*/ 4869496 w 6422596"/>
              <a:gd name="connsiteY9" fmla="*/ 0 h 3612710"/>
              <a:gd name="connsiteX10" fmla="*/ 5260690 w 6422596"/>
              <a:gd name="connsiteY10" fmla="*/ 0 h 3612710"/>
              <a:gd name="connsiteX11" fmla="*/ 5908788 w 6422596"/>
              <a:gd name="connsiteY11" fmla="*/ 0 h 3612710"/>
              <a:gd name="connsiteX12" fmla="*/ 6422596 w 6422596"/>
              <a:gd name="connsiteY12" fmla="*/ 0 h 3612710"/>
              <a:gd name="connsiteX13" fmla="*/ 6422596 w 6422596"/>
              <a:gd name="connsiteY13" fmla="*/ 588356 h 3612710"/>
              <a:gd name="connsiteX14" fmla="*/ 6422596 w 6422596"/>
              <a:gd name="connsiteY14" fmla="*/ 1068330 h 3612710"/>
              <a:gd name="connsiteX15" fmla="*/ 6422596 w 6422596"/>
              <a:gd name="connsiteY15" fmla="*/ 1656686 h 3612710"/>
              <a:gd name="connsiteX16" fmla="*/ 6422596 w 6422596"/>
              <a:gd name="connsiteY16" fmla="*/ 2064406 h 3612710"/>
              <a:gd name="connsiteX17" fmla="*/ 6422596 w 6422596"/>
              <a:gd name="connsiteY17" fmla="*/ 2616634 h 3612710"/>
              <a:gd name="connsiteX18" fmla="*/ 6422596 w 6422596"/>
              <a:gd name="connsiteY18" fmla="*/ 3024354 h 3612710"/>
              <a:gd name="connsiteX19" fmla="*/ 6422596 w 6422596"/>
              <a:gd name="connsiteY19" fmla="*/ 3612710 h 3612710"/>
              <a:gd name="connsiteX20" fmla="*/ 5967176 w 6422596"/>
              <a:gd name="connsiteY20" fmla="*/ 3612710 h 3612710"/>
              <a:gd name="connsiteX21" fmla="*/ 5575981 w 6422596"/>
              <a:gd name="connsiteY21" fmla="*/ 3612710 h 3612710"/>
              <a:gd name="connsiteX22" fmla="*/ 4863657 w 6422596"/>
              <a:gd name="connsiteY22" fmla="*/ 3612710 h 3612710"/>
              <a:gd name="connsiteX23" fmla="*/ 4151333 w 6422596"/>
              <a:gd name="connsiteY23" fmla="*/ 3612710 h 3612710"/>
              <a:gd name="connsiteX24" fmla="*/ 3695912 w 6422596"/>
              <a:gd name="connsiteY24" fmla="*/ 3612710 h 3612710"/>
              <a:gd name="connsiteX25" fmla="*/ 2983588 w 6422596"/>
              <a:gd name="connsiteY25" fmla="*/ 3612710 h 3612710"/>
              <a:gd name="connsiteX26" fmla="*/ 2399715 w 6422596"/>
              <a:gd name="connsiteY26" fmla="*/ 3612710 h 3612710"/>
              <a:gd name="connsiteX27" fmla="*/ 2008521 w 6422596"/>
              <a:gd name="connsiteY27" fmla="*/ 3612710 h 3612710"/>
              <a:gd name="connsiteX28" fmla="*/ 1553100 w 6422596"/>
              <a:gd name="connsiteY28" fmla="*/ 3612710 h 3612710"/>
              <a:gd name="connsiteX29" fmla="*/ 1097680 w 6422596"/>
              <a:gd name="connsiteY29" fmla="*/ 3612710 h 3612710"/>
              <a:gd name="connsiteX30" fmla="*/ 0 w 6422596"/>
              <a:gd name="connsiteY30" fmla="*/ 3612710 h 3612710"/>
              <a:gd name="connsiteX31" fmla="*/ 0 w 6422596"/>
              <a:gd name="connsiteY31" fmla="*/ 3168863 h 3612710"/>
              <a:gd name="connsiteX32" fmla="*/ 0 w 6422596"/>
              <a:gd name="connsiteY32" fmla="*/ 2652761 h 3612710"/>
              <a:gd name="connsiteX33" fmla="*/ 0 w 6422596"/>
              <a:gd name="connsiteY33" fmla="*/ 2245041 h 3612710"/>
              <a:gd name="connsiteX34" fmla="*/ 0 w 6422596"/>
              <a:gd name="connsiteY34" fmla="*/ 1765067 h 3612710"/>
              <a:gd name="connsiteX35" fmla="*/ 0 w 6422596"/>
              <a:gd name="connsiteY35" fmla="*/ 1285093 h 3612710"/>
              <a:gd name="connsiteX36" fmla="*/ 0 w 6422596"/>
              <a:gd name="connsiteY36" fmla="*/ 732864 h 3612710"/>
              <a:gd name="connsiteX37" fmla="*/ 0 w 6422596"/>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6" h="3612710" fill="none" extrusionOk="0">
                <a:moveTo>
                  <a:pt x="0" y="0"/>
                </a:moveTo>
                <a:cubicBezTo>
                  <a:pt x="180230" y="-72007"/>
                  <a:pt x="412631" y="75950"/>
                  <a:pt x="648098" y="0"/>
                </a:cubicBezTo>
                <a:cubicBezTo>
                  <a:pt x="883565" y="-75950"/>
                  <a:pt x="974102" y="10483"/>
                  <a:pt x="1296197" y="0"/>
                </a:cubicBezTo>
                <a:cubicBezTo>
                  <a:pt x="1618292" y="-10483"/>
                  <a:pt x="1604757" y="25514"/>
                  <a:pt x="1815843" y="0"/>
                </a:cubicBezTo>
                <a:cubicBezTo>
                  <a:pt x="2026929" y="-25514"/>
                  <a:pt x="2061907" y="3907"/>
                  <a:pt x="2271263" y="0"/>
                </a:cubicBezTo>
                <a:cubicBezTo>
                  <a:pt x="2480619" y="-3907"/>
                  <a:pt x="2601565" y="6231"/>
                  <a:pt x="2790910" y="0"/>
                </a:cubicBezTo>
                <a:cubicBezTo>
                  <a:pt x="2980255" y="-6231"/>
                  <a:pt x="3046445" y="28699"/>
                  <a:pt x="3246330" y="0"/>
                </a:cubicBezTo>
                <a:cubicBezTo>
                  <a:pt x="3446215" y="-28699"/>
                  <a:pt x="3594879" y="26925"/>
                  <a:pt x="3765977" y="0"/>
                </a:cubicBezTo>
                <a:cubicBezTo>
                  <a:pt x="3937075" y="-26925"/>
                  <a:pt x="4032503" y="42170"/>
                  <a:pt x="4285623" y="0"/>
                </a:cubicBezTo>
                <a:cubicBezTo>
                  <a:pt x="4538743" y="-42170"/>
                  <a:pt x="4685075" y="44290"/>
                  <a:pt x="4869496" y="0"/>
                </a:cubicBezTo>
                <a:cubicBezTo>
                  <a:pt x="5053917" y="-44290"/>
                  <a:pt x="5130826" y="38443"/>
                  <a:pt x="5260690" y="0"/>
                </a:cubicBezTo>
                <a:cubicBezTo>
                  <a:pt x="5390554" y="-38443"/>
                  <a:pt x="5722253" y="76284"/>
                  <a:pt x="5908788" y="0"/>
                </a:cubicBezTo>
                <a:cubicBezTo>
                  <a:pt x="6095323" y="-76284"/>
                  <a:pt x="6205655" y="2424"/>
                  <a:pt x="6422596" y="0"/>
                </a:cubicBezTo>
                <a:cubicBezTo>
                  <a:pt x="6464949" y="181224"/>
                  <a:pt x="6398436" y="385681"/>
                  <a:pt x="6422596" y="588356"/>
                </a:cubicBezTo>
                <a:cubicBezTo>
                  <a:pt x="6446756" y="791031"/>
                  <a:pt x="6371229" y="916247"/>
                  <a:pt x="6422596" y="1068330"/>
                </a:cubicBezTo>
                <a:cubicBezTo>
                  <a:pt x="6473963" y="1220413"/>
                  <a:pt x="6376621" y="1463165"/>
                  <a:pt x="6422596" y="1656686"/>
                </a:cubicBezTo>
                <a:cubicBezTo>
                  <a:pt x="6468571" y="1850207"/>
                  <a:pt x="6417317" y="1980959"/>
                  <a:pt x="6422596" y="2064406"/>
                </a:cubicBezTo>
                <a:cubicBezTo>
                  <a:pt x="6427875" y="2147853"/>
                  <a:pt x="6398338" y="2357869"/>
                  <a:pt x="6422596" y="2616634"/>
                </a:cubicBezTo>
                <a:cubicBezTo>
                  <a:pt x="6446854" y="2875399"/>
                  <a:pt x="6401214" y="2823373"/>
                  <a:pt x="6422596" y="3024354"/>
                </a:cubicBezTo>
                <a:cubicBezTo>
                  <a:pt x="6443978" y="3225335"/>
                  <a:pt x="6360638" y="3455030"/>
                  <a:pt x="6422596" y="3612710"/>
                </a:cubicBezTo>
                <a:cubicBezTo>
                  <a:pt x="6281829" y="3650998"/>
                  <a:pt x="6193418" y="3608739"/>
                  <a:pt x="5967176" y="3612710"/>
                </a:cubicBezTo>
                <a:cubicBezTo>
                  <a:pt x="5740934" y="3616681"/>
                  <a:pt x="5757122" y="3609210"/>
                  <a:pt x="5575981" y="3612710"/>
                </a:cubicBezTo>
                <a:cubicBezTo>
                  <a:pt x="5394841" y="3616210"/>
                  <a:pt x="5157711" y="3598602"/>
                  <a:pt x="4863657" y="3612710"/>
                </a:cubicBezTo>
                <a:cubicBezTo>
                  <a:pt x="4569603" y="3626818"/>
                  <a:pt x="4364983" y="3599020"/>
                  <a:pt x="4151333" y="3612710"/>
                </a:cubicBezTo>
                <a:cubicBezTo>
                  <a:pt x="3937683" y="3626400"/>
                  <a:pt x="3914915" y="3568256"/>
                  <a:pt x="3695912" y="3612710"/>
                </a:cubicBezTo>
                <a:cubicBezTo>
                  <a:pt x="3476909" y="3657164"/>
                  <a:pt x="3130077" y="3555103"/>
                  <a:pt x="2983588" y="3612710"/>
                </a:cubicBezTo>
                <a:cubicBezTo>
                  <a:pt x="2837099" y="3670317"/>
                  <a:pt x="2583640" y="3608333"/>
                  <a:pt x="2399715" y="3612710"/>
                </a:cubicBezTo>
                <a:cubicBezTo>
                  <a:pt x="2215790" y="3617087"/>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6" h="3612710" stroke="0" extrusionOk="0">
                <a:moveTo>
                  <a:pt x="0" y="0"/>
                </a:moveTo>
                <a:cubicBezTo>
                  <a:pt x="211175" y="-27506"/>
                  <a:pt x="346306" y="18614"/>
                  <a:pt x="583872" y="0"/>
                </a:cubicBezTo>
                <a:cubicBezTo>
                  <a:pt x="821438" y="-18614"/>
                  <a:pt x="993026" y="81474"/>
                  <a:pt x="1296197" y="0"/>
                </a:cubicBezTo>
                <a:cubicBezTo>
                  <a:pt x="1599369" y="-81474"/>
                  <a:pt x="1572637" y="36453"/>
                  <a:pt x="1687391" y="0"/>
                </a:cubicBezTo>
                <a:cubicBezTo>
                  <a:pt x="1802145" y="-36453"/>
                  <a:pt x="2069227" y="42202"/>
                  <a:pt x="2271263" y="0"/>
                </a:cubicBezTo>
                <a:cubicBezTo>
                  <a:pt x="2473299" y="-42202"/>
                  <a:pt x="2605575" y="652"/>
                  <a:pt x="2790910" y="0"/>
                </a:cubicBezTo>
                <a:cubicBezTo>
                  <a:pt x="2976245" y="-652"/>
                  <a:pt x="3127223" y="4978"/>
                  <a:pt x="3439008" y="0"/>
                </a:cubicBezTo>
                <a:cubicBezTo>
                  <a:pt x="3750793" y="-4978"/>
                  <a:pt x="3787838" y="9280"/>
                  <a:pt x="3958655" y="0"/>
                </a:cubicBezTo>
                <a:cubicBezTo>
                  <a:pt x="4129472" y="-9280"/>
                  <a:pt x="4421739" y="55253"/>
                  <a:pt x="4606753" y="0"/>
                </a:cubicBezTo>
                <a:cubicBezTo>
                  <a:pt x="4791767" y="-55253"/>
                  <a:pt x="4977065" y="15365"/>
                  <a:pt x="5126399" y="0"/>
                </a:cubicBezTo>
                <a:cubicBezTo>
                  <a:pt x="5275733" y="-15365"/>
                  <a:pt x="5490325" y="1911"/>
                  <a:pt x="5838724" y="0"/>
                </a:cubicBezTo>
                <a:cubicBezTo>
                  <a:pt x="6187123" y="-1911"/>
                  <a:pt x="6264919" y="22699"/>
                  <a:pt x="6422596" y="0"/>
                </a:cubicBezTo>
                <a:cubicBezTo>
                  <a:pt x="6435848" y="122952"/>
                  <a:pt x="6364714" y="341290"/>
                  <a:pt x="6422596" y="552229"/>
                </a:cubicBezTo>
                <a:cubicBezTo>
                  <a:pt x="6480478" y="763168"/>
                  <a:pt x="6411252" y="869298"/>
                  <a:pt x="6422596" y="959949"/>
                </a:cubicBezTo>
                <a:cubicBezTo>
                  <a:pt x="6433940" y="1050600"/>
                  <a:pt x="6420800" y="1192635"/>
                  <a:pt x="6422596" y="1367669"/>
                </a:cubicBezTo>
                <a:cubicBezTo>
                  <a:pt x="6424392" y="1542703"/>
                  <a:pt x="6408485" y="1738329"/>
                  <a:pt x="6422596" y="1919897"/>
                </a:cubicBezTo>
                <a:cubicBezTo>
                  <a:pt x="6436707" y="2101465"/>
                  <a:pt x="6400008" y="2190203"/>
                  <a:pt x="6422596" y="2327617"/>
                </a:cubicBezTo>
                <a:cubicBezTo>
                  <a:pt x="6445184" y="2465031"/>
                  <a:pt x="6421426" y="2710815"/>
                  <a:pt x="6422596" y="2807592"/>
                </a:cubicBezTo>
                <a:cubicBezTo>
                  <a:pt x="6423766" y="2904369"/>
                  <a:pt x="6390818" y="3226248"/>
                  <a:pt x="6422596" y="3612710"/>
                </a:cubicBezTo>
                <a:cubicBezTo>
                  <a:pt x="6200542" y="3637868"/>
                  <a:pt x="6089375" y="3569888"/>
                  <a:pt x="5774498" y="3612710"/>
                </a:cubicBezTo>
                <a:cubicBezTo>
                  <a:pt x="5459621" y="3655532"/>
                  <a:pt x="5357326" y="3560230"/>
                  <a:pt x="5190625" y="3612710"/>
                </a:cubicBezTo>
                <a:cubicBezTo>
                  <a:pt x="5023924" y="3665190"/>
                  <a:pt x="4922474" y="3561848"/>
                  <a:pt x="4735205" y="3612710"/>
                </a:cubicBezTo>
                <a:cubicBezTo>
                  <a:pt x="4547936" y="3663572"/>
                  <a:pt x="4458047" y="3551979"/>
                  <a:pt x="4215558" y="3612710"/>
                </a:cubicBezTo>
                <a:cubicBezTo>
                  <a:pt x="3973069" y="3673441"/>
                  <a:pt x="3938331" y="3596780"/>
                  <a:pt x="3760138" y="3612710"/>
                </a:cubicBezTo>
                <a:cubicBezTo>
                  <a:pt x="3581945" y="3628640"/>
                  <a:pt x="3379003" y="3593937"/>
                  <a:pt x="3176266" y="3612710"/>
                </a:cubicBezTo>
                <a:cubicBezTo>
                  <a:pt x="2973529" y="3631483"/>
                  <a:pt x="2895138" y="3578202"/>
                  <a:pt x="2720845" y="3612710"/>
                </a:cubicBezTo>
                <a:cubicBezTo>
                  <a:pt x="2546552" y="3647218"/>
                  <a:pt x="2250569" y="3600156"/>
                  <a:pt x="2072747" y="3612710"/>
                </a:cubicBezTo>
                <a:cubicBezTo>
                  <a:pt x="1894925" y="3625264"/>
                  <a:pt x="1701886" y="3545118"/>
                  <a:pt x="1488875" y="3612710"/>
                </a:cubicBezTo>
                <a:cubicBezTo>
                  <a:pt x="1275864" y="3680302"/>
                  <a:pt x="1242616" y="3606711"/>
                  <a:pt x="1097680" y="3612710"/>
                </a:cubicBezTo>
                <a:cubicBezTo>
                  <a:pt x="952744" y="3618709"/>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01777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8" name="Rectangle 7">
            <a:extLst>
              <a:ext uri="{FF2B5EF4-FFF2-40B4-BE49-F238E27FC236}">
                <a16:creationId xmlns:a16="http://schemas.microsoft.com/office/drawing/2014/main" id="{9A3F8FE0-029A-4A6B-86C4-870A122092DA}"/>
              </a:ext>
            </a:extLst>
          </p:cNvPr>
          <p:cNvSpPr/>
          <p:nvPr/>
        </p:nvSpPr>
        <p:spPr>
          <a:xfrm>
            <a:off x="8325197" y="2413864"/>
            <a:ext cx="2965397" cy="769441"/>
          </a:xfrm>
          <a:custGeom>
            <a:avLst/>
            <a:gdLst>
              <a:gd name="connsiteX0" fmla="*/ 0 w 2965397"/>
              <a:gd name="connsiteY0" fmla="*/ 0 h 769441"/>
              <a:gd name="connsiteX1" fmla="*/ 652387 w 2965397"/>
              <a:gd name="connsiteY1" fmla="*/ 0 h 769441"/>
              <a:gd name="connsiteX2" fmla="*/ 1186159 w 2965397"/>
              <a:gd name="connsiteY2" fmla="*/ 0 h 769441"/>
              <a:gd name="connsiteX3" fmla="*/ 1690276 w 2965397"/>
              <a:gd name="connsiteY3" fmla="*/ 0 h 769441"/>
              <a:gd name="connsiteX4" fmla="*/ 2283356 w 2965397"/>
              <a:gd name="connsiteY4" fmla="*/ 0 h 769441"/>
              <a:gd name="connsiteX5" fmla="*/ 2965397 w 2965397"/>
              <a:gd name="connsiteY5" fmla="*/ 0 h 769441"/>
              <a:gd name="connsiteX6" fmla="*/ 2965397 w 2965397"/>
              <a:gd name="connsiteY6" fmla="*/ 361637 h 769441"/>
              <a:gd name="connsiteX7" fmla="*/ 2965397 w 2965397"/>
              <a:gd name="connsiteY7" fmla="*/ 769441 h 769441"/>
              <a:gd name="connsiteX8" fmla="*/ 2342664 w 2965397"/>
              <a:gd name="connsiteY8" fmla="*/ 769441 h 769441"/>
              <a:gd name="connsiteX9" fmla="*/ 1808892 w 2965397"/>
              <a:gd name="connsiteY9" fmla="*/ 769441 h 769441"/>
              <a:gd name="connsiteX10" fmla="*/ 1275121 w 2965397"/>
              <a:gd name="connsiteY10" fmla="*/ 769441 h 769441"/>
              <a:gd name="connsiteX11" fmla="*/ 741349 w 2965397"/>
              <a:gd name="connsiteY11" fmla="*/ 769441 h 769441"/>
              <a:gd name="connsiteX12" fmla="*/ 0 w 2965397"/>
              <a:gd name="connsiteY12" fmla="*/ 769441 h 769441"/>
              <a:gd name="connsiteX13" fmla="*/ 0 w 2965397"/>
              <a:gd name="connsiteY13" fmla="*/ 377026 h 769441"/>
              <a:gd name="connsiteX14" fmla="*/ 0 w 2965397"/>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5397" h="769441" fill="none" extrusionOk="0">
                <a:moveTo>
                  <a:pt x="0" y="0"/>
                </a:moveTo>
                <a:cubicBezTo>
                  <a:pt x="227929" y="-32584"/>
                  <a:pt x="334856" y="74746"/>
                  <a:pt x="652387" y="0"/>
                </a:cubicBezTo>
                <a:cubicBezTo>
                  <a:pt x="969918" y="-74746"/>
                  <a:pt x="1012924" y="11452"/>
                  <a:pt x="1186159" y="0"/>
                </a:cubicBezTo>
                <a:cubicBezTo>
                  <a:pt x="1359394" y="-11452"/>
                  <a:pt x="1536062" y="29555"/>
                  <a:pt x="1690276" y="0"/>
                </a:cubicBezTo>
                <a:cubicBezTo>
                  <a:pt x="1844490" y="-29555"/>
                  <a:pt x="2031990" y="13615"/>
                  <a:pt x="2283356" y="0"/>
                </a:cubicBezTo>
                <a:cubicBezTo>
                  <a:pt x="2534722" y="-13615"/>
                  <a:pt x="2697395" y="0"/>
                  <a:pt x="2965397" y="0"/>
                </a:cubicBezTo>
                <a:cubicBezTo>
                  <a:pt x="2971638" y="169822"/>
                  <a:pt x="2947857" y="191584"/>
                  <a:pt x="2965397" y="361637"/>
                </a:cubicBezTo>
                <a:cubicBezTo>
                  <a:pt x="2982937" y="531690"/>
                  <a:pt x="2952260" y="623091"/>
                  <a:pt x="2965397" y="769441"/>
                </a:cubicBezTo>
                <a:cubicBezTo>
                  <a:pt x="2686373" y="803139"/>
                  <a:pt x="2591001" y="755009"/>
                  <a:pt x="2342664" y="769441"/>
                </a:cubicBezTo>
                <a:cubicBezTo>
                  <a:pt x="2094327" y="783873"/>
                  <a:pt x="1990918" y="712561"/>
                  <a:pt x="1808892" y="769441"/>
                </a:cubicBezTo>
                <a:cubicBezTo>
                  <a:pt x="1626866" y="826321"/>
                  <a:pt x="1424124" y="713195"/>
                  <a:pt x="1275121" y="769441"/>
                </a:cubicBezTo>
                <a:cubicBezTo>
                  <a:pt x="1126118" y="825687"/>
                  <a:pt x="893097" y="749259"/>
                  <a:pt x="741349" y="769441"/>
                </a:cubicBezTo>
                <a:cubicBezTo>
                  <a:pt x="589601" y="789623"/>
                  <a:pt x="160970" y="695306"/>
                  <a:pt x="0" y="769441"/>
                </a:cubicBezTo>
                <a:cubicBezTo>
                  <a:pt x="-24110" y="632102"/>
                  <a:pt x="41656" y="485766"/>
                  <a:pt x="0" y="377026"/>
                </a:cubicBezTo>
                <a:cubicBezTo>
                  <a:pt x="-41656" y="268286"/>
                  <a:pt x="23104" y="114248"/>
                  <a:pt x="0" y="0"/>
                </a:cubicBezTo>
                <a:close/>
              </a:path>
              <a:path w="2965397" h="769441" stroke="0" extrusionOk="0">
                <a:moveTo>
                  <a:pt x="0" y="0"/>
                </a:moveTo>
                <a:cubicBezTo>
                  <a:pt x="214118" y="-26901"/>
                  <a:pt x="424335" y="11379"/>
                  <a:pt x="533771" y="0"/>
                </a:cubicBezTo>
                <a:cubicBezTo>
                  <a:pt x="643207" y="-11379"/>
                  <a:pt x="853318" y="46178"/>
                  <a:pt x="1126851" y="0"/>
                </a:cubicBezTo>
                <a:cubicBezTo>
                  <a:pt x="1400384" y="-46178"/>
                  <a:pt x="1529752" y="708"/>
                  <a:pt x="1749584" y="0"/>
                </a:cubicBezTo>
                <a:cubicBezTo>
                  <a:pt x="1969416" y="-708"/>
                  <a:pt x="2063278" y="6637"/>
                  <a:pt x="2253702" y="0"/>
                </a:cubicBezTo>
                <a:cubicBezTo>
                  <a:pt x="2444126" y="-6637"/>
                  <a:pt x="2792184" y="2882"/>
                  <a:pt x="2965397" y="0"/>
                </a:cubicBezTo>
                <a:cubicBezTo>
                  <a:pt x="3002384" y="97697"/>
                  <a:pt x="2956334" y="277987"/>
                  <a:pt x="2965397" y="400109"/>
                </a:cubicBezTo>
                <a:cubicBezTo>
                  <a:pt x="2974460" y="522231"/>
                  <a:pt x="2921613" y="633112"/>
                  <a:pt x="2965397" y="769441"/>
                </a:cubicBezTo>
                <a:cubicBezTo>
                  <a:pt x="2795083" y="820297"/>
                  <a:pt x="2541477" y="751033"/>
                  <a:pt x="2342664" y="769441"/>
                </a:cubicBezTo>
                <a:cubicBezTo>
                  <a:pt x="2143851" y="787849"/>
                  <a:pt x="1957078" y="716543"/>
                  <a:pt x="1838546" y="769441"/>
                </a:cubicBezTo>
                <a:cubicBezTo>
                  <a:pt x="1720014" y="822339"/>
                  <a:pt x="1481046" y="716723"/>
                  <a:pt x="1334429" y="769441"/>
                </a:cubicBezTo>
                <a:cubicBezTo>
                  <a:pt x="1187812" y="822159"/>
                  <a:pt x="1040848" y="753440"/>
                  <a:pt x="771003" y="769441"/>
                </a:cubicBezTo>
                <a:cubicBezTo>
                  <a:pt x="501158" y="785442"/>
                  <a:pt x="162154" y="717474"/>
                  <a:pt x="0" y="769441"/>
                </a:cubicBezTo>
                <a:cubicBezTo>
                  <a:pt x="-6171" y="639484"/>
                  <a:pt x="4401" y="545834"/>
                  <a:pt x="0" y="377026"/>
                </a:cubicBezTo>
                <a:cubicBezTo>
                  <a:pt x="-4401" y="208218"/>
                  <a:pt x="29965" y="12099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cỏ</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xước</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D2FF9E5-8EAA-43F0-AA97-3431063773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319" y="1533310"/>
            <a:ext cx="6422595" cy="3612710"/>
          </a:xfrm>
          <a:custGeom>
            <a:avLst/>
            <a:gdLst>
              <a:gd name="connsiteX0" fmla="*/ 0 w 6422595"/>
              <a:gd name="connsiteY0" fmla="*/ 0 h 3612710"/>
              <a:gd name="connsiteX1" fmla="*/ 648098 w 6422595"/>
              <a:gd name="connsiteY1" fmla="*/ 0 h 3612710"/>
              <a:gd name="connsiteX2" fmla="*/ 1296196 w 6422595"/>
              <a:gd name="connsiteY2" fmla="*/ 0 h 3612710"/>
              <a:gd name="connsiteX3" fmla="*/ 1815843 w 6422595"/>
              <a:gd name="connsiteY3" fmla="*/ 0 h 3612710"/>
              <a:gd name="connsiteX4" fmla="*/ 2271263 w 6422595"/>
              <a:gd name="connsiteY4" fmla="*/ 0 h 3612710"/>
              <a:gd name="connsiteX5" fmla="*/ 2790909 w 6422595"/>
              <a:gd name="connsiteY5" fmla="*/ 0 h 3612710"/>
              <a:gd name="connsiteX6" fmla="*/ 3246330 w 6422595"/>
              <a:gd name="connsiteY6" fmla="*/ 0 h 3612710"/>
              <a:gd name="connsiteX7" fmla="*/ 3765976 w 6422595"/>
              <a:gd name="connsiteY7" fmla="*/ 0 h 3612710"/>
              <a:gd name="connsiteX8" fmla="*/ 4285622 w 6422595"/>
              <a:gd name="connsiteY8" fmla="*/ 0 h 3612710"/>
              <a:gd name="connsiteX9" fmla="*/ 4869495 w 6422595"/>
              <a:gd name="connsiteY9" fmla="*/ 0 h 3612710"/>
              <a:gd name="connsiteX10" fmla="*/ 5260689 w 6422595"/>
              <a:gd name="connsiteY10" fmla="*/ 0 h 3612710"/>
              <a:gd name="connsiteX11" fmla="*/ 5908787 w 6422595"/>
              <a:gd name="connsiteY11" fmla="*/ 0 h 3612710"/>
              <a:gd name="connsiteX12" fmla="*/ 6422595 w 6422595"/>
              <a:gd name="connsiteY12" fmla="*/ 0 h 3612710"/>
              <a:gd name="connsiteX13" fmla="*/ 6422595 w 6422595"/>
              <a:gd name="connsiteY13" fmla="*/ 588356 h 3612710"/>
              <a:gd name="connsiteX14" fmla="*/ 6422595 w 6422595"/>
              <a:gd name="connsiteY14" fmla="*/ 1068330 h 3612710"/>
              <a:gd name="connsiteX15" fmla="*/ 6422595 w 6422595"/>
              <a:gd name="connsiteY15" fmla="*/ 1656686 h 3612710"/>
              <a:gd name="connsiteX16" fmla="*/ 6422595 w 6422595"/>
              <a:gd name="connsiteY16" fmla="*/ 2064406 h 3612710"/>
              <a:gd name="connsiteX17" fmla="*/ 6422595 w 6422595"/>
              <a:gd name="connsiteY17" fmla="*/ 2616634 h 3612710"/>
              <a:gd name="connsiteX18" fmla="*/ 6422595 w 6422595"/>
              <a:gd name="connsiteY18" fmla="*/ 3024354 h 3612710"/>
              <a:gd name="connsiteX19" fmla="*/ 6422595 w 6422595"/>
              <a:gd name="connsiteY19" fmla="*/ 3612710 h 3612710"/>
              <a:gd name="connsiteX20" fmla="*/ 5967175 w 6422595"/>
              <a:gd name="connsiteY20" fmla="*/ 3612710 h 3612710"/>
              <a:gd name="connsiteX21" fmla="*/ 5575980 w 6422595"/>
              <a:gd name="connsiteY21" fmla="*/ 3612710 h 3612710"/>
              <a:gd name="connsiteX22" fmla="*/ 4863656 w 6422595"/>
              <a:gd name="connsiteY22" fmla="*/ 3612710 h 3612710"/>
              <a:gd name="connsiteX23" fmla="*/ 4151332 w 6422595"/>
              <a:gd name="connsiteY23" fmla="*/ 3612710 h 3612710"/>
              <a:gd name="connsiteX24" fmla="*/ 3695911 w 6422595"/>
              <a:gd name="connsiteY24" fmla="*/ 3612710 h 3612710"/>
              <a:gd name="connsiteX25" fmla="*/ 2983587 w 6422595"/>
              <a:gd name="connsiteY25" fmla="*/ 3612710 h 3612710"/>
              <a:gd name="connsiteX26" fmla="*/ 2399715 w 6422595"/>
              <a:gd name="connsiteY26" fmla="*/ 3612710 h 3612710"/>
              <a:gd name="connsiteX27" fmla="*/ 2008521 w 6422595"/>
              <a:gd name="connsiteY27" fmla="*/ 3612710 h 3612710"/>
              <a:gd name="connsiteX28" fmla="*/ 1553100 w 6422595"/>
              <a:gd name="connsiteY28" fmla="*/ 3612710 h 3612710"/>
              <a:gd name="connsiteX29" fmla="*/ 1097680 w 6422595"/>
              <a:gd name="connsiteY29" fmla="*/ 3612710 h 3612710"/>
              <a:gd name="connsiteX30" fmla="*/ 0 w 6422595"/>
              <a:gd name="connsiteY30" fmla="*/ 3612710 h 3612710"/>
              <a:gd name="connsiteX31" fmla="*/ 0 w 6422595"/>
              <a:gd name="connsiteY31" fmla="*/ 3168863 h 3612710"/>
              <a:gd name="connsiteX32" fmla="*/ 0 w 6422595"/>
              <a:gd name="connsiteY32" fmla="*/ 2652761 h 3612710"/>
              <a:gd name="connsiteX33" fmla="*/ 0 w 6422595"/>
              <a:gd name="connsiteY33" fmla="*/ 2245041 h 3612710"/>
              <a:gd name="connsiteX34" fmla="*/ 0 w 6422595"/>
              <a:gd name="connsiteY34" fmla="*/ 1765067 h 3612710"/>
              <a:gd name="connsiteX35" fmla="*/ 0 w 6422595"/>
              <a:gd name="connsiteY35" fmla="*/ 1285093 h 3612710"/>
              <a:gd name="connsiteX36" fmla="*/ 0 w 6422595"/>
              <a:gd name="connsiteY36" fmla="*/ 732864 h 3612710"/>
              <a:gd name="connsiteX37" fmla="*/ 0 w 6422595"/>
              <a:gd name="connsiteY37" fmla="*/ 0 h 361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22595" h="3612710" fill="none" extrusionOk="0">
                <a:moveTo>
                  <a:pt x="0" y="0"/>
                </a:moveTo>
                <a:cubicBezTo>
                  <a:pt x="180230" y="-72007"/>
                  <a:pt x="412631" y="75950"/>
                  <a:pt x="648098" y="0"/>
                </a:cubicBezTo>
                <a:cubicBezTo>
                  <a:pt x="883565" y="-75950"/>
                  <a:pt x="979791" y="16281"/>
                  <a:pt x="1296196" y="0"/>
                </a:cubicBezTo>
                <a:cubicBezTo>
                  <a:pt x="1612601" y="-16281"/>
                  <a:pt x="1603405" y="23627"/>
                  <a:pt x="1815843" y="0"/>
                </a:cubicBezTo>
                <a:cubicBezTo>
                  <a:pt x="2028281" y="-23627"/>
                  <a:pt x="2061907" y="3907"/>
                  <a:pt x="2271263" y="0"/>
                </a:cubicBezTo>
                <a:cubicBezTo>
                  <a:pt x="2480619" y="-3907"/>
                  <a:pt x="2606354" y="9939"/>
                  <a:pt x="2790909" y="0"/>
                </a:cubicBezTo>
                <a:cubicBezTo>
                  <a:pt x="2975464" y="-9939"/>
                  <a:pt x="3045193" y="27903"/>
                  <a:pt x="3246330" y="0"/>
                </a:cubicBezTo>
                <a:cubicBezTo>
                  <a:pt x="3447467" y="-27903"/>
                  <a:pt x="3598013" y="28815"/>
                  <a:pt x="3765976" y="0"/>
                </a:cubicBezTo>
                <a:cubicBezTo>
                  <a:pt x="3933939" y="-28815"/>
                  <a:pt x="4032502" y="42170"/>
                  <a:pt x="4285622" y="0"/>
                </a:cubicBezTo>
                <a:cubicBezTo>
                  <a:pt x="4538742" y="-42170"/>
                  <a:pt x="4685074" y="44290"/>
                  <a:pt x="4869495" y="0"/>
                </a:cubicBezTo>
                <a:cubicBezTo>
                  <a:pt x="5053916" y="-44290"/>
                  <a:pt x="5130825" y="38443"/>
                  <a:pt x="5260689" y="0"/>
                </a:cubicBezTo>
                <a:cubicBezTo>
                  <a:pt x="5390553" y="-38443"/>
                  <a:pt x="5722252" y="76284"/>
                  <a:pt x="5908787" y="0"/>
                </a:cubicBezTo>
                <a:cubicBezTo>
                  <a:pt x="6095322" y="-76284"/>
                  <a:pt x="6205654" y="2424"/>
                  <a:pt x="6422595" y="0"/>
                </a:cubicBezTo>
                <a:cubicBezTo>
                  <a:pt x="6464948" y="181224"/>
                  <a:pt x="6398435" y="385681"/>
                  <a:pt x="6422595" y="588356"/>
                </a:cubicBezTo>
                <a:cubicBezTo>
                  <a:pt x="6446755" y="791031"/>
                  <a:pt x="6371228" y="916247"/>
                  <a:pt x="6422595" y="1068330"/>
                </a:cubicBezTo>
                <a:cubicBezTo>
                  <a:pt x="6473962" y="1220413"/>
                  <a:pt x="6376620" y="1463165"/>
                  <a:pt x="6422595" y="1656686"/>
                </a:cubicBezTo>
                <a:cubicBezTo>
                  <a:pt x="6468570" y="1850207"/>
                  <a:pt x="6417316" y="1980959"/>
                  <a:pt x="6422595" y="2064406"/>
                </a:cubicBezTo>
                <a:cubicBezTo>
                  <a:pt x="6427874" y="2147853"/>
                  <a:pt x="6398337" y="2357869"/>
                  <a:pt x="6422595" y="2616634"/>
                </a:cubicBezTo>
                <a:cubicBezTo>
                  <a:pt x="6446853" y="2875399"/>
                  <a:pt x="6401213" y="2823373"/>
                  <a:pt x="6422595" y="3024354"/>
                </a:cubicBezTo>
                <a:cubicBezTo>
                  <a:pt x="6443977" y="3225335"/>
                  <a:pt x="6360637" y="3455030"/>
                  <a:pt x="6422595" y="3612710"/>
                </a:cubicBezTo>
                <a:cubicBezTo>
                  <a:pt x="6281828" y="3650998"/>
                  <a:pt x="6193417" y="3608739"/>
                  <a:pt x="5967175" y="3612710"/>
                </a:cubicBezTo>
                <a:cubicBezTo>
                  <a:pt x="5740933" y="3616681"/>
                  <a:pt x="5757121" y="3609210"/>
                  <a:pt x="5575980" y="3612710"/>
                </a:cubicBezTo>
                <a:cubicBezTo>
                  <a:pt x="5394840" y="3616210"/>
                  <a:pt x="5157710" y="3598602"/>
                  <a:pt x="4863656" y="3612710"/>
                </a:cubicBezTo>
                <a:cubicBezTo>
                  <a:pt x="4569602" y="3626818"/>
                  <a:pt x="4364982" y="3599020"/>
                  <a:pt x="4151332" y="3612710"/>
                </a:cubicBezTo>
                <a:cubicBezTo>
                  <a:pt x="3937682" y="3626400"/>
                  <a:pt x="3914914" y="3568256"/>
                  <a:pt x="3695911" y="3612710"/>
                </a:cubicBezTo>
                <a:cubicBezTo>
                  <a:pt x="3476908" y="3657164"/>
                  <a:pt x="3130076" y="3555103"/>
                  <a:pt x="2983587" y="3612710"/>
                </a:cubicBezTo>
                <a:cubicBezTo>
                  <a:pt x="2837098" y="3670317"/>
                  <a:pt x="2576463" y="3602814"/>
                  <a:pt x="2399715" y="3612710"/>
                </a:cubicBezTo>
                <a:cubicBezTo>
                  <a:pt x="2222967" y="3622606"/>
                  <a:pt x="2111424" y="3610406"/>
                  <a:pt x="2008521" y="3612710"/>
                </a:cubicBezTo>
                <a:cubicBezTo>
                  <a:pt x="1905618" y="3615014"/>
                  <a:pt x="1693928" y="3566381"/>
                  <a:pt x="1553100" y="3612710"/>
                </a:cubicBezTo>
                <a:cubicBezTo>
                  <a:pt x="1412272" y="3659039"/>
                  <a:pt x="1196546" y="3610211"/>
                  <a:pt x="1097680" y="3612710"/>
                </a:cubicBezTo>
                <a:cubicBezTo>
                  <a:pt x="998814" y="3615209"/>
                  <a:pt x="501732" y="3528526"/>
                  <a:pt x="0" y="3612710"/>
                </a:cubicBezTo>
                <a:cubicBezTo>
                  <a:pt x="-34741" y="3465740"/>
                  <a:pt x="40058" y="3378269"/>
                  <a:pt x="0" y="3168863"/>
                </a:cubicBezTo>
                <a:cubicBezTo>
                  <a:pt x="-40058" y="2959457"/>
                  <a:pt x="10902" y="2855215"/>
                  <a:pt x="0" y="2652761"/>
                </a:cubicBezTo>
                <a:cubicBezTo>
                  <a:pt x="-10902" y="2450307"/>
                  <a:pt x="30659" y="2363987"/>
                  <a:pt x="0" y="2245041"/>
                </a:cubicBezTo>
                <a:cubicBezTo>
                  <a:pt x="-30659" y="2126095"/>
                  <a:pt x="47100" y="1974419"/>
                  <a:pt x="0" y="1765067"/>
                </a:cubicBezTo>
                <a:cubicBezTo>
                  <a:pt x="-47100" y="1555715"/>
                  <a:pt x="13188" y="1447408"/>
                  <a:pt x="0" y="1285093"/>
                </a:cubicBezTo>
                <a:cubicBezTo>
                  <a:pt x="-13188" y="1122778"/>
                  <a:pt x="34649" y="932276"/>
                  <a:pt x="0" y="732864"/>
                </a:cubicBezTo>
                <a:cubicBezTo>
                  <a:pt x="-34649" y="533452"/>
                  <a:pt x="54135" y="272323"/>
                  <a:pt x="0" y="0"/>
                </a:cubicBezTo>
                <a:close/>
              </a:path>
              <a:path w="6422595" h="3612710" stroke="0" extrusionOk="0">
                <a:moveTo>
                  <a:pt x="0" y="0"/>
                </a:moveTo>
                <a:cubicBezTo>
                  <a:pt x="211175" y="-27506"/>
                  <a:pt x="346306" y="18614"/>
                  <a:pt x="583872" y="0"/>
                </a:cubicBezTo>
                <a:cubicBezTo>
                  <a:pt x="821438" y="-18614"/>
                  <a:pt x="998329" y="1133"/>
                  <a:pt x="1296196" y="0"/>
                </a:cubicBezTo>
                <a:cubicBezTo>
                  <a:pt x="1594063" y="-1133"/>
                  <a:pt x="1566236" y="27103"/>
                  <a:pt x="1687391" y="0"/>
                </a:cubicBezTo>
                <a:cubicBezTo>
                  <a:pt x="1808546" y="-27103"/>
                  <a:pt x="2069227" y="42202"/>
                  <a:pt x="2271263" y="0"/>
                </a:cubicBezTo>
                <a:cubicBezTo>
                  <a:pt x="2473299" y="-42202"/>
                  <a:pt x="2608294" y="4730"/>
                  <a:pt x="2790909" y="0"/>
                </a:cubicBezTo>
                <a:cubicBezTo>
                  <a:pt x="2973524" y="-4730"/>
                  <a:pt x="3126784" y="3550"/>
                  <a:pt x="3439008" y="0"/>
                </a:cubicBezTo>
                <a:cubicBezTo>
                  <a:pt x="3751232" y="-3550"/>
                  <a:pt x="3788282" y="11554"/>
                  <a:pt x="3958654" y="0"/>
                </a:cubicBezTo>
                <a:cubicBezTo>
                  <a:pt x="4129026" y="-11554"/>
                  <a:pt x="4421738" y="55253"/>
                  <a:pt x="4606752" y="0"/>
                </a:cubicBezTo>
                <a:cubicBezTo>
                  <a:pt x="4791766" y="-55253"/>
                  <a:pt x="4976286" y="7787"/>
                  <a:pt x="5126399" y="0"/>
                </a:cubicBezTo>
                <a:cubicBezTo>
                  <a:pt x="5276512" y="-7787"/>
                  <a:pt x="5494720" y="3257"/>
                  <a:pt x="5838723" y="0"/>
                </a:cubicBezTo>
                <a:cubicBezTo>
                  <a:pt x="6182726" y="-3257"/>
                  <a:pt x="6264918" y="22699"/>
                  <a:pt x="6422595" y="0"/>
                </a:cubicBezTo>
                <a:cubicBezTo>
                  <a:pt x="6435847" y="122952"/>
                  <a:pt x="6364713" y="341290"/>
                  <a:pt x="6422595" y="552229"/>
                </a:cubicBezTo>
                <a:cubicBezTo>
                  <a:pt x="6480477" y="763168"/>
                  <a:pt x="6411251" y="869298"/>
                  <a:pt x="6422595" y="959949"/>
                </a:cubicBezTo>
                <a:cubicBezTo>
                  <a:pt x="6433939" y="1050600"/>
                  <a:pt x="6420799" y="1192635"/>
                  <a:pt x="6422595" y="1367669"/>
                </a:cubicBezTo>
                <a:cubicBezTo>
                  <a:pt x="6424391" y="1542703"/>
                  <a:pt x="6408484" y="1738329"/>
                  <a:pt x="6422595" y="1919897"/>
                </a:cubicBezTo>
                <a:cubicBezTo>
                  <a:pt x="6436706" y="2101465"/>
                  <a:pt x="6400007" y="2190203"/>
                  <a:pt x="6422595" y="2327617"/>
                </a:cubicBezTo>
                <a:cubicBezTo>
                  <a:pt x="6445183" y="2465031"/>
                  <a:pt x="6421425" y="2710815"/>
                  <a:pt x="6422595" y="2807592"/>
                </a:cubicBezTo>
                <a:cubicBezTo>
                  <a:pt x="6423765" y="2904369"/>
                  <a:pt x="6390817" y="3226248"/>
                  <a:pt x="6422595" y="3612710"/>
                </a:cubicBezTo>
                <a:cubicBezTo>
                  <a:pt x="6200541" y="3637868"/>
                  <a:pt x="6089374" y="3569888"/>
                  <a:pt x="5774497" y="3612710"/>
                </a:cubicBezTo>
                <a:cubicBezTo>
                  <a:pt x="5459620" y="3655532"/>
                  <a:pt x="5352097" y="3558505"/>
                  <a:pt x="5190625" y="3612710"/>
                </a:cubicBezTo>
                <a:cubicBezTo>
                  <a:pt x="5029153" y="3666915"/>
                  <a:pt x="4926788" y="3563640"/>
                  <a:pt x="4735204" y="3612710"/>
                </a:cubicBezTo>
                <a:cubicBezTo>
                  <a:pt x="4543620" y="3661780"/>
                  <a:pt x="4452177" y="3550975"/>
                  <a:pt x="4215558" y="3612710"/>
                </a:cubicBezTo>
                <a:cubicBezTo>
                  <a:pt x="3978939" y="3674445"/>
                  <a:pt x="3946265" y="3597717"/>
                  <a:pt x="3760137" y="3612710"/>
                </a:cubicBezTo>
                <a:cubicBezTo>
                  <a:pt x="3574009" y="3627703"/>
                  <a:pt x="3379002" y="3593937"/>
                  <a:pt x="3176265" y="3612710"/>
                </a:cubicBezTo>
                <a:cubicBezTo>
                  <a:pt x="2973528" y="3631483"/>
                  <a:pt x="2888230" y="3572382"/>
                  <a:pt x="2720845" y="3612710"/>
                </a:cubicBezTo>
                <a:cubicBezTo>
                  <a:pt x="2553460" y="3653038"/>
                  <a:pt x="2250569" y="3600156"/>
                  <a:pt x="2072747" y="3612710"/>
                </a:cubicBezTo>
                <a:cubicBezTo>
                  <a:pt x="1894925" y="3625264"/>
                  <a:pt x="1702504" y="3549584"/>
                  <a:pt x="1488874" y="3612710"/>
                </a:cubicBezTo>
                <a:cubicBezTo>
                  <a:pt x="1275244" y="3675836"/>
                  <a:pt x="1238499" y="3596166"/>
                  <a:pt x="1097680" y="3612710"/>
                </a:cubicBezTo>
                <a:cubicBezTo>
                  <a:pt x="956861" y="3629254"/>
                  <a:pt x="828365" y="3554212"/>
                  <a:pt x="578034" y="3612710"/>
                </a:cubicBezTo>
                <a:cubicBezTo>
                  <a:pt x="327703" y="3671208"/>
                  <a:pt x="140286" y="3549613"/>
                  <a:pt x="0" y="3612710"/>
                </a:cubicBezTo>
                <a:cubicBezTo>
                  <a:pt x="-31219" y="3355791"/>
                  <a:pt x="22374" y="3229589"/>
                  <a:pt x="0" y="3096609"/>
                </a:cubicBezTo>
                <a:cubicBezTo>
                  <a:pt x="-22374" y="2963629"/>
                  <a:pt x="34759" y="2745821"/>
                  <a:pt x="0" y="2580507"/>
                </a:cubicBezTo>
                <a:cubicBezTo>
                  <a:pt x="-34759" y="2415193"/>
                  <a:pt x="27582" y="2266163"/>
                  <a:pt x="0" y="2100533"/>
                </a:cubicBezTo>
                <a:cubicBezTo>
                  <a:pt x="-27582" y="1934903"/>
                  <a:pt x="19518" y="1763247"/>
                  <a:pt x="0" y="1656686"/>
                </a:cubicBezTo>
                <a:cubicBezTo>
                  <a:pt x="-19518" y="1550125"/>
                  <a:pt x="27383" y="1242388"/>
                  <a:pt x="0" y="1068330"/>
                </a:cubicBezTo>
                <a:cubicBezTo>
                  <a:pt x="-27383" y="894272"/>
                  <a:pt x="5760" y="626509"/>
                  <a:pt x="0" y="479974"/>
                </a:cubicBezTo>
                <a:cubicBezTo>
                  <a:pt x="-5760" y="333439"/>
                  <a:pt x="51404" y="116784"/>
                  <a:pt x="0" y="0"/>
                </a:cubicBezTo>
                <a:close/>
              </a:path>
            </a:pathLst>
          </a:custGeom>
          <a:ln w="38100">
            <a:solidFill>
              <a:srgbClr val="A7CF82"/>
            </a:solidFill>
            <a:extLst>
              <a:ext uri="{C807C97D-BFC1-408E-A445-0C87EB9F89A2}">
                <ask:lineSketchStyleProps xmlns="" xmlns:ask="http://schemas.microsoft.com/office/drawing/2018/sketchyshapes" sd="3469914885">
                  <a:prstGeom prst="rect">
                    <a:avLst/>
                  </a:prstGeom>
                  <ask:type>
                    <ask:lineSketchScribble/>
                  </ask:type>
                </ask:lineSketchStyleProps>
              </a:ext>
            </a:extLst>
          </a:ln>
        </p:spPr>
      </p:pic>
    </p:spTree>
    <p:extLst>
      <p:ext uri="{BB962C8B-B14F-4D97-AF65-F5344CB8AC3E}">
        <p14:creationId xmlns:p14="http://schemas.microsoft.com/office/powerpoint/2010/main" val="36253592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a:extLst>
              <a:ext uri="{FF2B5EF4-FFF2-40B4-BE49-F238E27FC236}">
                <a16:creationId xmlns:a16="http://schemas.microsoft.com/office/drawing/2014/main" id="{6468A333-889A-480D-970B-19E622E97A8D}"/>
              </a:ext>
            </a:extLst>
          </p:cNvPr>
          <p:cNvSpPr/>
          <p:nvPr/>
        </p:nvSpPr>
        <p:spPr>
          <a:xfrm>
            <a:off x="6363189" y="278240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áo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thâm</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0E5BD8D-1ADA-470B-97D6-5BC0ADC33629}"/>
              </a:ext>
            </a:extLst>
          </p:cNvPr>
          <p:cNvPicPr>
            <a:picLocks noChangeAspect="1"/>
          </p:cNvPicPr>
          <p:nvPr/>
        </p:nvPicPr>
        <p:blipFill>
          <a:blip r:embed="rId3"/>
          <a:stretch>
            <a:fillRect/>
          </a:stretch>
        </p:blipFill>
        <p:spPr>
          <a:xfrm>
            <a:off x="2230390" y="1137150"/>
            <a:ext cx="2923012" cy="4829393"/>
          </a:xfrm>
          <a:custGeom>
            <a:avLst/>
            <a:gdLst>
              <a:gd name="connsiteX0" fmla="*/ 0 w 2923012"/>
              <a:gd name="connsiteY0" fmla="*/ 0 h 4829393"/>
              <a:gd name="connsiteX1" fmla="*/ 555372 w 2923012"/>
              <a:gd name="connsiteY1" fmla="*/ 0 h 4829393"/>
              <a:gd name="connsiteX2" fmla="*/ 1052284 w 2923012"/>
              <a:gd name="connsiteY2" fmla="*/ 0 h 4829393"/>
              <a:gd name="connsiteX3" fmla="*/ 1636887 w 2923012"/>
              <a:gd name="connsiteY3" fmla="*/ 0 h 4829393"/>
              <a:gd name="connsiteX4" fmla="*/ 2133799 w 2923012"/>
              <a:gd name="connsiteY4" fmla="*/ 0 h 4829393"/>
              <a:gd name="connsiteX5" fmla="*/ 2923012 w 2923012"/>
              <a:gd name="connsiteY5" fmla="*/ 0 h 4829393"/>
              <a:gd name="connsiteX6" fmla="*/ 2923012 w 2923012"/>
              <a:gd name="connsiteY6" fmla="*/ 391717 h 4829393"/>
              <a:gd name="connsiteX7" fmla="*/ 2923012 w 2923012"/>
              <a:gd name="connsiteY7" fmla="*/ 1024905 h 4829393"/>
              <a:gd name="connsiteX8" fmla="*/ 2923012 w 2923012"/>
              <a:gd name="connsiteY8" fmla="*/ 1658092 h 4829393"/>
              <a:gd name="connsiteX9" fmla="*/ 2923012 w 2923012"/>
              <a:gd name="connsiteY9" fmla="*/ 2098103 h 4829393"/>
              <a:gd name="connsiteX10" fmla="*/ 2923012 w 2923012"/>
              <a:gd name="connsiteY10" fmla="*/ 2538114 h 4829393"/>
              <a:gd name="connsiteX11" fmla="*/ 2923012 w 2923012"/>
              <a:gd name="connsiteY11" fmla="*/ 2929832 h 4829393"/>
              <a:gd name="connsiteX12" fmla="*/ 2923012 w 2923012"/>
              <a:gd name="connsiteY12" fmla="*/ 3418137 h 4829393"/>
              <a:gd name="connsiteX13" fmla="*/ 2923012 w 2923012"/>
              <a:gd name="connsiteY13" fmla="*/ 3954736 h 4829393"/>
              <a:gd name="connsiteX14" fmla="*/ 2923012 w 2923012"/>
              <a:gd name="connsiteY14" fmla="*/ 4829393 h 4829393"/>
              <a:gd name="connsiteX15" fmla="*/ 2367640 w 2923012"/>
              <a:gd name="connsiteY15" fmla="*/ 4829393 h 4829393"/>
              <a:gd name="connsiteX16" fmla="*/ 1870728 w 2923012"/>
              <a:gd name="connsiteY16" fmla="*/ 4829393 h 4829393"/>
              <a:gd name="connsiteX17" fmla="*/ 1373816 w 2923012"/>
              <a:gd name="connsiteY17" fmla="*/ 4829393 h 4829393"/>
              <a:gd name="connsiteX18" fmla="*/ 759983 w 2923012"/>
              <a:gd name="connsiteY18" fmla="*/ 4829393 h 4829393"/>
              <a:gd name="connsiteX19" fmla="*/ 0 w 2923012"/>
              <a:gd name="connsiteY19" fmla="*/ 4829393 h 4829393"/>
              <a:gd name="connsiteX20" fmla="*/ 0 w 2923012"/>
              <a:gd name="connsiteY20" fmla="*/ 4389382 h 4829393"/>
              <a:gd name="connsiteX21" fmla="*/ 0 w 2923012"/>
              <a:gd name="connsiteY21" fmla="*/ 3852782 h 4829393"/>
              <a:gd name="connsiteX22" fmla="*/ 0 w 2923012"/>
              <a:gd name="connsiteY22" fmla="*/ 3364477 h 4829393"/>
              <a:gd name="connsiteX23" fmla="*/ 0 w 2923012"/>
              <a:gd name="connsiteY23" fmla="*/ 2876172 h 4829393"/>
              <a:gd name="connsiteX24" fmla="*/ 0 w 2923012"/>
              <a:gd name="connsiteY24" fmla="*/ 2339573 h 4829393"/>
              <a:gd name="connsiteX25" fmla="*/ 0 w 2923012"/>
              <a:gd name="connsiteY25" fmla="*/ 1802973 h 4829393"/>
              <a:gd name="connsiteX26" fmla="*/ 0 w 2923012"/>
              <a:gd name="connsiteY26" fmla="*/ 1266374 h 4829393"/>
              <a:gd name="connsiteX27" fmla="*/ 0 w 2923012"/>
              <a:gd name="connsiteY27" fmla="*/ 874657 h 4829393"/>
              <a:gd name="connsiteX28" fmla="*/ 0 w 2923012"/>
              <a:gd name="connsiteY28" fmla="*/ 0 h 48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23012" h="4829393" extrusionOk="0">
                <a:moveTo>
                  <a:pt x="0" y="0"/>
                </a:moveTo>
                <a:cubicBezTo>
                  <a:pt x="160398" y="-38221"/>
                  <a:pt x="282016" y="43454"/>
                  <a:pt x="555372" y="0"/>
                </a:cubicBezTo>
                <a:cubicBezTo>
                  <a:pt x="828728" y="-43454"/>
                  <a:pt x="885870" y="6951"/>
                  <a:pt x="1052284" y="0"/>
                </a:cubicBezTo>
                <a:cubicBezTo>
                  <a:pt x="1218698" y="-6951"/>
                  <a:pt x="1408819" y="46384"/>
                  <a:pt x="1636887" y="0"/>
                </a:cubicBezTo>
                <a:cubicBezTo>
                  <a:pt x="1864955" y="-46384"/>
                  <a:pt x="1973616" y="19215"/>
                  <a:pt x="2133799" y="0"/>
                </a:cubicBezTo>
                <a:cubicBezTo>
                  <a:pt x="2293982" y="-19215"/>
                  <a:pt x="2626292" y="50650"/>
                  <a:pt x="2923012" y="0"/>
                </a:cubicBezTo>
                <a:cubicBezTo>
                  <a:pt x="2959092" y="117730"/>
                  <a:pt x="2919669" y="220285"/>
                  <a:pt x="2923012" y="391717"/>
                </a:cubicBezTo>
                <a:cubicBezTo>
                  <a:pt x="2926355" y="563149"/>
                  <a:pt x="2922203" y="851185"/>
                  <a:pt x="2923012" y="1024905"/>
                </a:cubicBezTo>
                <a:cubicBezTo>
                  <a:pt x="2923821" y="1198625"/>
                  <a:pt x="2895111" y="1438855"/>
                  <a:pt x="2923012" y="1658092"/>
                </a:cubicBezTo>
                <a:cubicBezTo>
                  <a:pt x="2950913" y="1877329"/>
                  <a:pt x="2900523" y="1920695"/>
                  <a:pt x="2923012" y="2098103"/>
                </a:cubicBezTo>
                <a:cubicBezTo>
                  <a:pt x="2945501" y="2275511"/>
                  <a:pt x="2878159" y="2368734"/>
                  <a:pt x="2923012" y="2538114"/>
                </a:cubicBezTo>
                <a:cubicBezTo>
                  <a:pt x="2967865" y="2707494"/>
                  <a:pt x="2900551" y="2823840"/>
                  <a:pt x="2923012" y="2929832"/>
                </a:cubicBezTo>
                <a:cubicBezTo>
                  <a:pt x="2945473" y="3035824"/>
                  <a:pt x="2868440" y="3287341"/>
                  <a:pt x="2923012" y="3418137"/>
                </a:cubicBezTo>
                <a:cubicBezTo>
                  <a:pt x="2977584" y="3548934"/>
                  <a:pt x="2909636" y="3832765"/>
                  <a:pt x="2923012" y="3954736"/>
                </a:cubicBezTo>
                <a:cubicBezTo>
                  <a:pt x="2936388" y="4076707"/>
                  <a:pt x="2865963" y="4407147"/>
                  <a:pt x="2923012" y="4829393"/>
                </a:cubicBezTo>
                <a:cubicBezTo>
                  <a:pt x="2645979" y="4892224"/>
                  <a:pt x="2636267" y="4777336"/>
                  <a:pt x="2367640" y="4829393"/>
                </a:cubicBezTo>
                <a:cubicBezTo>
                  <a:pt x="2099013" y="4881450"/>
                  <a:pt x="1999864" y="4794634"/>
                  <a:pt x="1870728" y="4829393"/>
                </a:cubicBezTo>
                <a:cubicBezTo>
                  <a:pt x="1741592" y="4864152"/>
                  <a:pt x="1505730" y="4784785"/>
                  <a:pt x="1373816" y="4829393"/>
                </a:cubicBezTo>
                <a:cubicBezTo>
                  <a:pt x="1241902" y="4874001"/>
                  <a:pt x="900846" y="4823652"/>
                  <a:pt x="759983" y="4829393"/>
                </a:cubicBezTo>
                <a:cubicBezTo>
                  <a:pt x="619120" y="4835134"/>
                  <a:pt x="218509" y="4826156"/>
                  <a:pt x="0" y="4829393"/>
                </a:cubicBezTo>
                <a:cubicBezTo>
                  <a:pt x="-33566" y="4727277"/>
                  <a:pt x="26087" y="4568816"/>
                  <a:pt x="0" y="4389382"/>
                </a:cubicBezTo>
                <a:cubicBezTo>
                  <a:pt x="-26087" y="4209948"/>
                  <a:pt x="14238" y="4018427"/>
                  <a:pt x="0" y="3852782"/>
                </a:cubicBezTo>
                <a:cubicBezTo>
                  <a:pt x="-14238" y="3687137"/>
                  <a:pt x="18119" y="3484625"/>
                  <a:pt x="0" y="3364477"/>
                </a:cubicBezTo>
                <a:cubicBezTo>
                  <a:pt x="-18119" y="3244329"/>
                  <a:pt x="56722" y="2993823"/>
                  <a:pt x="0" y="2876172"/>
                </a:cubicBezTo>
                <a:cubicBezTo>
                  <a:pt x="-56722" y="2758521"/>
                  <a:pt x="38887" y="2464634"/>
                  <a:pt x="0" y="2339573"/>
                </a:cubicBezTo>
                <a:cubicBezTo>
                  <a:pt x="-38887" y="2214512"/>
                  <a:pt x="53929" y="1942929"/>
                  <a:pt x="0" y="1802973"/>
                </a:cubicBezTo>
                <a:cubicBezTo>
                  <a:pt x="-53929" y="1663017"/>
                  <a:pt x="61154" y="1453661"/>
                  <a:pt x="0" y="1266374"/>
                </a:cubicBezTo>
                <a:cubicBezTo>
                  <a:pt x="-61154" y="1079087"/>
                  <a:pt x="25208" y="963929"/>
                  <a:pt x="0" y="874657"/>
                </a:cubicBezTo>
                <a:cubicBezTo>
                  <a:pt x="-25208" y="785385"/>
                  <a:pt x="84977" y="254750"/>
                  <a:pt x="0" y="0"/>
                </a:cubicBezTo>
                <a:close/>
              </a:path>
            </a:pathLst>
          </a:custGeom>
          <a:noFill/>
          <a:ln w="9525">
            <a:solidFill>
              <a:srgbClr val="329061"/>
            </a:solidFill>
            <a:extLst>
              <a:ext uri="{C807C97D-BFC1-408E-A445-0C87EB9F89A2}">
                <ask:lineSketchStyleProps xmlns="" xmlns:ask="http://schemas.microsoft.com/office/drawing/2018/sketchyshapes" sd="2575595477">
                  <a:prstGeom prst="rect">
                    <a:avLst/>
                  </a:prstGeom>
                  <ask:type>
                    <ask:lineSketchScribble/>
                  </ask:type>
                </ask:lineSketchStyleProps>
              </a:ext>
            </a:extLst>
          </a:ln>
        </p:spPr>
      </p:pic>
    </p:spTree>
    <p:extLst>
      <p:ext uri="{BB962C8B-B14F-4D97-AF65-F5344CB8AC3E}">
        <p14:creationId xmlns:p14="http://schemas.microsoft.com/office/powerpoint/2010/main" val="1969848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 1:</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Tìm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chi </a:t>
            </a:r>
            <a:r>
              <a:rPr lang="en-US" altLang="en-US" sz="4000" b="1" dirty="0" err="1">
                <a:latin typeface="Times New Roman" panose="02020603050405020304" pitchFamily="18" charset="0"/>
                <a:cs typeface="Times New Roman" panose="02020603050405020304" pitchFamily="18" charset="0"/>
              </a:rPr>
              <a:t>tiết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thấy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yếu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ớt</a:t>
            </a:r>
            <a:r>
              <a:rPr lang="en-US" altLang="en-US" sz="4000" b="1" dirty="0">
                <a:latin typeface="Times New Roman" panose="02020603050405020304" pitchFamily="18" charset="0"/>
                <a:cs typeface="Times New Roman" panose="02020603050405020304" pitchFamily="18" charset="0"/>
              </a:rPr>
              <a:t>. </a:t>
            </a:r>
            <a:endParaRPr lang="en-US" altLang="en-US" sz="40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a:extLst>
              <a:ext uri="{FF2B5EF4-FFF2-40B4-BE49-F238E27FC236}">
                <a16:creationId xmlns:a16="http://schemas.microsoft.com/office/drawing/2014/main" id="{EA4DAAC6-2D7A-478B-9298-67F9F4866AFD}"/>
              </a:ext>
            </a:extLst>
          </p:cNvPr>
          <p:cNvSpPr txBox="1">
            <a:spLocks noChangeArrowheads="1"/>
          </p:cNvSpPr>
          <p:nvPr/>
        </p:nvSpPr>
        <p:spPr bwMode="auto">
          <a:xfrm>
            <a:off x="3153373" y="2479051"/>
            <a:ext cx="8455990" cy="30469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Thân hình chị bé nhỏ, gầy yếu, người bự những phấn như mới lột</a:t>
            </a:r>
            <a:r>
              <a:rPr lang="en-US" altLang="x-none" sz="3200" b="1" dirty="0">
                <a:solidFill>
                  <a:srgbClr val="222A35"/>
                </a:solidFill>
                <a:latin typeface="Times New Roman" panose="02020603050405020304" pitchFamily="18" charset="0"/>
                <a:cs typeface="Times New Roman" panose="02020603050405020304" pitchFamily="18" charset="0"/>
              </a:rPr>
              <a:t>. </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Cánh</a:t>
            </a:r>
            <a:r>
              <a:rPr lang="en-US" altLang="x-none" sz="3200" b="1" dirty="0">
                <a:solidFill>
                  <a:srgbClr val="222A35"/>
                </a:solidFill>
                <a:latin typeface="Times New Roman" panose="02020603050405020304" pitchFamily="18" charset="0"/>
                <a:cs typeface="Times New Roman" panose="02020603050405020304" pitchFamily="18" charset="0"/>
              </a:rPr>
              <a:t> chị mỏng, ngắn chùn chùn, quá yếu, lại chưa quen </a:t>
            </a:r>
            <a:r>
              <a:rPr lang="en-US" altLang="x-none" sz="3200" b="1" dirty="0" err="1">
                <a:solidFill>
                  <a:srgbClr val="222A35"/>
                </a:solidFill>
                <a:latin typeface="Times New Roman" panose="02020603050405020304" pitchFamily="18" charset="0"/>
                <a:cs typeface="Times New Roman" panose="02020603050405020304" pitchFamily="18" charset="0"/>
              </a:rPr>
              <a:t>mở</a:t>
            </a:r>
            <a:r>
              <a:rPr lang="en-US" altLang="x-none" sz="3200" b="1" dirty="0">
                <a:solidFill>
                  <a:srgbClr val="222A35"/>
                </a:solidFill>
                <a:latin typeface="Times New Roman" panose="02020603050405020304" pitchFamily="18" charset="0"/>
                <a:cs typeface="Times New Roman" panose="02020603050405020304" pitchFamily="18" charset="0"/>
              </a:rPr>
              <a:t>.</a:t>
            </a:r>
          </a:p>
          <a:p>
            <a:pPr algn="just" eaLnBrk="1" hangingPunct="1">
              <a:buFont typeface="Arial" panose="020B0604020202020204" pitchFamily="34" charset="0"/>
              <a:buChar char="•"/>
            </a:pPr>
            <a:r>
              <a:rPr lang="en-US" altLang="x-none" sz="3200" b="1" dirty="0">
                <a:solidFill>
                  <a:srgbClr val="222A35"/>
                </a:solidFill>
                <a:latin typeface="Times New Roman" panose="02020603050405020304" pitchFamily="18" charset="0"/>
                <a:cs typeface="Times New Roman" panose="02020603050405020304" pitchFamily="18" charset="0"/>
              </a:rPr>
              <a:t> </a:t>
            </a:r>
            <a:r>
              <a:rPr lang="en-US" altLang="x-none" sz="3200" b="1" dirty="0" err="1">
                <a:solidFill>
                  <a:srgbClr val="222A35"/>
                </a:solidFill>
                <a:latin typeface="Times New Roman" panose="02020603050405020304" pitchFamily="18" charset="0"/>
                <a:cs typeface="Times New Roman" panose="02020603050405020304" pitchFamily="18" charset="0"/>
              </a:rPr>
              <a:t>Vì</a:t>
            </a:r>
            <a:r>
              <a:rPr lang="en-US" altLang="x-none" sz="3200" b="1" dirty="0">
                <a:solidFill>
                  <a:srgbClr val="222A35"/>
                </a:solidFill>
                <a:latin typeface="Times New Roman" panose="02020603050405020304" pitchFamily="18" charset="0"/>
                <a:cs typeface="Times New Roman" panose="02020603050405020304" pitchFamily="18" charset="0"/>
              </a:rPr>
              <a:t> ốm yếu, chị kiếm bữa cũng chẳng đủ nên lâm v</a:t>
            </a:r>
            <a:r>
              <a:rPr lang="en-US" altLang="x-none" sz="3200" b="1" dirty="0">
                <a:solidFill>
                  <a:srgbClr val="222A35"/>
                </a:solidFill>
                <a:latin typeface="Times New Roman" panose="02020603050405020304" pitchFamily="18" charset="0"/>
                <a:ea typeface="Times New Roman" panose="02020603050405020304" pitchFamily="18" charset="0"/>
              </a:rPr>
              <a:t>à</a:t>
            </a:r>
            <a:r>
              <a:rPr lang="en-US" altLang="x-none" sz="3200" b="1" dirty="0">
                <a:solidFill>
                  <a:srgbClr val="222A35"/>
                </a:solidFill>
                <a:latin typeface="Times New Roman" panose="02020603050405020304" pitchFamily="18" charset="0"/>
                <a:cs typeface="Times New Roman" panose="02020603050405020304" pitchFamily="18" charset="0"/>
              </a:rPr>
              <a:t>o cảnh nghèo túng.</a:t>
            </a:r>
            <a:endParaRPr lang="en-US" altLang="x-none" sz="3200" b="1" dirty="0">
              <a:solidFill>
                <a:srgbClr val="222A35"/>
              </a:solidFill>
              <a:latin typeface="Times New Roman" panose="02020603050405020304" pitchFamily="18" charset="0"/>
              <a:ea typeface="Times New Roman" panose="02020603050405020304" pitchFamily="18" charset="0"/>
            </a:endParaRPr>
          </a:p>
        </p:txBody>
      </p:sp>
      <p:pic>
        <p:nvPicPr>
          <p:cNvPr id="7" name="Picture 6" descr="A picture containing text&#10;&#10;Description automatically generated">
            <a:extLst>
              <a:ext uri="{FF2B5EF4-FFF2-40B4-BE49-F238E27FC236}">
                <a16:creationId xmlns:a16="http://schemas.microsoft.com/office/drawing/2014/main" id="{D840A17D-D1A1-4634-89A0-B1A5AD94D6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16" y="2461344"/>
            <a:ext cx="2248214" cy="2943636"/>
          </a:xfrm>
          <a:prstGeom prst="rect">
            <a:avLst/>
          </a:prstGeom>
        </p:spPr>
      </p:pic>
    </p:spTree>
    <p:extLst>
      <p:ext uri="{BB962C8B-B14F-4D97-AF65-F5344CB8AC3E}">
        <p14:creationId xmlns:p14="http://schemas.microsoft.com/office/powerpoint/2010/main" val="3933878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holding a lizard&#10;&#10;Description automatically generated with low confidence">
            <a:extLst>
              <a:ext uri="{FF2B5EF4-FFF2-40B4-BE49-F238E27FC236}">
                <a16:creationId xmlns:a16="http://schemas.microsoft.com/office/drawing/2014/main" id="{E109DC65-175A-4D14-81DF-583F26856C22}"/>
              </a:ext>
            </a:extLst>
          </p:cNvPr>
          <p:cNvPicPr>
            <a:picLocks noChangeAspect="1"/>
          </p:cNvPicPr>
          <p:nvPr/>
        </p:nvPicPr>
        <p:blipFill rotWithShape="1">
          <a:blip r:embed="rId2">
            <a:extLst>
              <a:ext uri="{28A0092B-C50C-407E-A947-70E740481C1C}">
                <a14:useLocalDpi xmlns:a14="http://schemas.microsoft.com/office/drawing/2010/main" val="0"/>
              </a:ext>
            </a:extLst>
          </a:blip>
          <a:srcRect l="20837" r="312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a:extLst>
              <a:ext uri="{FF2B5EF4-FFF2-40B4-BE49-F238E27FC236}">
                <a16:creationId xmlns:a16="http://schemas.microsoft.com/office/drawing/2014/main" id="{634A964E-3229-4BAB-82E8-FBDD036A4AE4}"/>
              </a:ext>
            </a:extLst>
          </p:cNvPr>
          <p:cNvSpPr/>
          <p:nvPr/>
        </p:nvSpPr>
        <p:spPr>
          <a:xfrm>
            <a:off x="3402620" y="483108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75026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849123" y="952277"/>
            <a:ext cx="9295738" cy="1323439"/>
          </a:xfrm>
          <a:prstGeom prst="rect">
            <a:avLst/>
          </a:prstGeom>
          <a:noFill/>
        </p:spPr>
        <p:txBody>
          <a:bodyPr wrap="square">
            <a:spAutoFit/>
          </a:bodyPr>
          <a:lstStyle/>
          <a:p>
            <a:pPr lvl="0">
              <a:spcBef>
                <a:spcPct val="50000"/>
              </a:spcBef>
            </a:pPr>
            <a:r>
              <a:rPr lang="en-US" altLang="en-US" sz="2800" b="1" dirty="0">
                <a:solidFill>
                  <a:schemeClr val="bg2"/>
                </a:solidFill>
                <a:cs typeface="Arial" panose="020B0604020202020204" pitchFamily="34" charset="0"/>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40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4000" b="1" u="sng" dirty="0">
                <a:latin typeface="Times New Roman" panose="02020603050405020304" pitchFamily="18" charset="0"/>
                <a:cs typeface="Times New Roman" panose="02020603050405020304" pitchFamily="18" charset="0"/>
                <a:sym typeface="Wingdings" panose="05000000000000000000" pitchFamily="2" charset="2"/>
              </a:rPr>
              <a:t> 2</a:t>
            </a:r>
            <a:r>
              <a:rPr lang="en-US" altLang="en-US" sz="40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Trò</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bọn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ức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hiếp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đe</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dọa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như</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a:extLst>
              <a:ext uri="{FF2B5EF4-FFF2-40B4-BE49-F238E27FC236}">
                <a16:creationId xmlns:a16="http://schemas.microsoft.com/office/drawing/2014/main" id="{D86FDB5A-595F-4C61-B824-BDD9E23EE573}"/>
              </a:ext>
            </a:extLst>
          </p:cNvPr>
          <p:cNvSpPr txBox="1">
            <a:spLocks noChangeArrowheads="1"/>
          </p:cNvSpPr>
          <p:nvPr/>
        </p:nvSpPr>
        <p:spPr bwMode="auto">
          <a:xfrm>
            <a:off x="1301725" y="2536799"/>
            <a:ext cx="9979252" cy="255428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just" eaLnBrk="1" hangingPunct="1">
              <a:buNone/>
            </a:pPr>
            <a:r>
              <a:rPr lang="en-US" altLang="x-none" sz="2400" b="1" dirty="0">
                <a:solidFill>
                  <a:srgbClr val="222A35"/>
                </a:solidFill>
                <a:latin typeface="Arial" panose="020B0604020202020204" pitchFamily="34" charset="0"/>
                <a:sym typeface="Wingdings" panose="05000000000000000000" pitchFamily="2" charset="2"/>
              </a:rPr>
              <a:t>     </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Trước đây, mẹ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có vay lương ăn của bọn nhện. Sau đấy chưa trả được thì đã chết.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ốm yếu, kiếm không đủ ăn, không trả được nợ. Bọn nhện đã đánh Nh</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 Trò mấy bận. Lần n</a:t>
            </a:r>
            <a:r>
              <a:rPr lang="en-US" altLang="x-none" sz="3200" b="1" dirty="0">
                <a:solidFill>
                  <a:srgbClr val="222A35"/>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3200" b="1" dirty="0">
                <a:solidFill>
                  <a:srgbClr val="222A35"/>
                </a:solidFill>
                <a:latin typeface="Times New Roman" panose="02020603050405020304" pitchFamily="18" charset="0"/>
                <a:cs typeface="Times New Roman" panose="02020603050405020304" pitchFamily="18" charset="0"/>
                <a:sym typeface="Wingdings" panose="05000000000000000000" pitchFamily="2" charset="2"/>
              </a:rPr>
              <a:t>y chúng chăng tơ chặn đường, đe dọa bắt chị ăn thịt.</a:t>
            </a:r>
            <a:endParaRPr lang="en-US" altLang="x-none" sz="2400" b="1" dirty="0">
              <a:solidFill>
                <a:srgbClr val="222A35"/>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45800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A5C14-ED91-4CD1-809E-D29FF97C9A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56065185-5C34-4F86-AA96-AA4D065B0E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spider, arthropod, invertebrate, outdoor object&#10;&#10;Description automatically generated">
            <a:extLst>
              <a:ext uri="{FF2B5EF4-FFF2-40B4-BE49-F238E27FC236}">
                <a16:creationId xmlns:a16="http://schemas.microsoft.com/office/drawing/2014/main" id="{A8E469F9-5A2F-4AE2-A7B6-D63AC476641A}"/>
              </a:ext>
            </a:extLst>
          </p:cNvPr>
          <p:cNvPicPr>
            <a:picLocks noChangeAspect="1"/>
          </p:cNvPicPr>
          <p:nvPr/>
        </p:nvPicPr>
        <p:blipFill rotWithShape="1">
          <a:blip r:embed="rId2">
            <a:extLst>
              <a:ext uri="{28A0092B-C50C-407E-A947-70E740481C1C}">
                <a14:useLocalDpi xmlns:a14="http://schemas.microsoft.com/office/drawing/2010/main" val="0"/>
              </a:ext>
            </a:extLst>
          </a:blip>
          <a:srcRect r="3753"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6" name="Rectangle 5">
            <a:extLst>
              <a:ext uri="{FF2B5EF4-FFF2-40B4-BE49-F238E27FC236}">
                <a16:creationId xmlns:a16="http://schemas.microsoft.com/office/drawing/2014/main" id="{1956D626-2908-4248-A2FE-35FC397B4DBF}"/>
              </a:ext>
            </a:extLst>
          </p:cNvPr>
          <p:cNvSpPr/>
          <p:nvPr/>
        </p:nvSpPr>
        <p:spPr>
          <a:xfrm>
            <a:off x="498647" y="389716"/>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nhện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tơ</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824524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5577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3</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a:t>
            </a:r>
            <a:r>
              <a:rPr lang="en-US" altLang="en-US" sz="4000" b="1" dirty="0" err="1">
                <a:latin typeface="Times New Roman" panose="02020603050405020304" pitchFamily="18" charset="0"/>
                <a:ea typeface="Times New Roman" panose="02020603050405020304" pitchFamily="18" charset="0"/>
              </a:rPr>
              <a:t>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cử</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chỉ</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a:t>
            </a:r>
            <a:r>
              <a:rPr lang="en-US" altLang="en-US" sz="4000" b="1" dirty="0" err="1">
                <a:latin typeface="Times New Roman" panose="02020603050405020304" pitchFamily="18" charset="0"/>
                <a:ea typeface="Times New Roman" panose="02020603050405020304" pitchFamily="18" charset="0"/>
              </a:rPr>
              <a:t>à</a:t>
            </a:r>
            <a:r>
              <a:rPr lang="en-US" altLang="en-US" sz="4000" b="1" dirty="0" err="1">
                <a:latin typeface="Times New Roman" panose="02020603050405020304" pitchFamily="18" charset="0"/>
                <a:cs typeface="Times New Roman" panose="02020603050405020304" pitchFamily="18" charset="0"/>
              </a:rPr>
              <a:t>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nói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tấm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lòng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nghĩa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hiệp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Dế</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Mèn</a:t>
            </a:r>
            <a:r>
              <a:rPr lang="en-US" altLang="en-US" sz="40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pic>
        <p:nvPicPr>
          <p:cNvPr id="12" name="Picture 11">
            <a:extLst>
              <a:ext uri="{FF2B5EF4-FFF2-40B4-BE49-F238E27FC236}">
                <a16:creationId xmlns:a16="http://schemas.microsoft.com/office/drawing/2014/main" id="{C54BCE4E-FF76-4637-B936-90DAE8FC688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12261" y="2848799"/>
            <a:ext cx="2181628" cy="3056923"/>
          </a:xfrm>
          <a:prstGeom prst="rect">
            <a:avLst/>
          </a:prstGeom>
        </p:spPr>
      </p:pic>
      <p:grpSp>
        <p:nvGrpSpPr>
          <p:cNvPr id="8" name="Group 7">
            <a:extLst>
              <a:ext uri="{FF2B5EF4-FFF2-40B4-BE49-F238E27FC236}">
                <a16:creationId xmlns:a16="http://schemas.microsoft.com/office/drawing/2014/main" id="{BA310585-7310-4AEC-A1F9-F9EF888CBB71}"/>
              </a:ext>
            </a:extLst>
          </p:cNvPr>
          <p:cNvGrpSpPr/>
          <p:nvPr/>
        </p:nvGrpSpPr>
        <p:grpSpPr>
          <a:xfrm>
            <a:off x="3095094" y="4293705"/>
            <a:ext cx="8613502" cy="983662"/>
            <a:chOff x="3095094" y="4293705"/>
            <a:chExt cx="8613502" cy="983662"/>
          </a:xfrm>
        </p:grpSpPr>
        <p:sp>
          <p:nvSpPr>
            <p:cNvPr id="22" name="TextBox 21">
              <a:extLst>
                <a:ext uri="{FF2B5EF4-FFF2-40B4-BE49-F238E27FC236}">
                  <a16:creationId xmlns:a16="http://schemas.microsoft.com/office/drawing/2014/main" id="{556304A0-8ADC-40C4-88AC-3372A2B9234C}"/>
                </a:ext>
              </a:extLst>
            </p:cNvPr>
            <p:cNvSpPr txBox="1"/>
            <p:nvPr/>
          </p:nvSpPr>
          <p:spPr>
            <a:xfrm>
              <a:off x="5059017" y="4388502"/>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xòe</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cả</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hai</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ra </a:t>
              </a:r>
            </a:p>
            <a:p>
              <a:pPr marL="457200"/>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dắt</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Nh</a:t>
              </a:r>
              <a:r>
                <a:rPr lang="en-US" altLang="x-none" sz="2400" b="1" dirty="0" err="1">
                  <a:solidFill>
                    <a:srgbClr val="329061"/>
                  </a:solidFill>
                  <a:latin typeface="Times New Roman" panose="02020603050405020304" pitchFamily="18" charset="0"/>
                  <a:ea typeface="Times New Roman" panose="02020603050405020304" pitchFamily="18" charset="0"/>
                  <a:sym typeface="Wingdings" panose="05000000000000000000" pitchFamily="2" charset="2"/>
                </a:rPr>
                <a:t>à</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Trò</a:t>
              </a:r>
              <a:r>
                <a:rPr lang="en-US" altLang="x-none" sz="2400" b="1" dirty="0">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329061"/>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2400" dirty="0">
                <a:solidFill>
                  <a:srgbClr val="329061"/>
                </a:solidFill>
              </a:endParaRPr>
            </a:p>
          </p:txBody>
        </p:sp>
        <p:sp>
          <p:nvSpPr>
            <p:cNvPr id="18" name="任意多边形 21">
              <a:extLst>
                <a:ext uri="{FF2B5EF4-FFF2-40B4-BE49-F238E27FC236}">
                  <a16:creationId xmlns:a16="http://schemas.microsoft.com/office/drawing/2014/main" id="{3337C3FD-9931-4963-89E9-6B14CA479944}"/>
                </a:ext>
              </a:extLst>
            </p:cNvPr>
            <p:cNvSpPr>
              <a:spLocks noChangeArrowheads="1"/>
            </p:cNvSpPr>
            <p:nvPr/>
          </p:nvSpPr>
          <p:spPr bwMode="auto">
            <a:xfrm>
              <a:off x="3095094" y="4293705"/>
              <a:ext cx="2411184" cy="983662"/>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A7CF82"/>
            </a:solidFill>
            <a:ln>
              <a:noFill/>
            </a:ln>
          </p:spPr>
          <p:txBody>
            <a:bodyPr lIns="436573" tIns="5080" rIns="426413" bIns="5080" anchor="ctr"/>
            <a:lstStyle>
              <a:lvl1pPr defTabSz="355600">
                <a:defRPr>
                  <a:solidFill>
                    <a:schemeClr val="tx1"/>
                  </a:solidFill>
                  <a:latin typeface="Calibri" panose="020F0502020204030204" pitchFamily="34" charset="0"/>
                  <a:ea typeface="宋体" panose="02010600030101010101" pitchFamily="2" charset="-122"/>
                </a:defRPr>
              </a:lvl1pPr>
              <a:lvl2pPr marL="742950" indent="-285750" defTabSz="355600">
                <a:defRPr>
                  <a:solidFill>
                    <a:schemeClr val="tx1"/>
                  </a:solidFill>
                  <a:latin typeface="Calibri" panose="020F0502020204030204" pitchFamily="34" charset="0"/>
                  <a:ea typeface="宋体" panose="02010600030101010101" pitchFamily="2" charset="-122"/>
                </a:defRPr>
              </a:lvl2pPr>
              <a:lvl3pPr marL="1143000" indent="-228600" defTabSz="355600">
                <a:defRPr>
                  <a:solidFill>
                    <a:schemeClr val="tx1"/>
                  </a:solidFill>
                  <a:latin typeface="Calibri" panose="020F0502020204030204" pitchFamily="34" charset="0"/>
                  <a:ea typeface="宋体" panose="02010600030101010101" pitchFamily="2" charset="-122"/>
                </a:defRPr>
              </a:lvl3pPr>
              <a:lvl4pPr marL="1600200" indent="-228600" defTabSz="355600">
                <a:defRPr>
                  <a:solidFill>
                    <a:schemeClr val="tx1"/>
                  </a:solidFill>
                  <a:latin typeface="Calibri" panose="020F0502020204030204" pitchFamily="34" charset="0"/>
                  <a:ea typeface="宋体" panose="02010600030101010101" pitchFamily="2" charset="-122"/>
                </a:defRPr>
              </a:lvl4pPr>
              <a:lvl5pPr marL="2057400" indent="-228600" defTabSz="355600">
                <a:defRPr>
                  <a:solidFill>
                    <a:schemeClr val="tx1"/>
                  </a:solidFill>
                  <a:latin typeface="Calibri" panose="020F0502020204030204" pitchFamily="3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en-US" altLang="zh-CN" sz="2400" b="1" dirty="0" err="1">
                  <a:latin typeface="Times New Roman" panose="02020603050405020304" pitchFamily="18" charset="0"/>
                  <a:cs typeface="Times New Roman" panose="02020603050405020304" pitchFamily="18" charset="0"/>
                </a:rPr>
                <a:t>Cử</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chỉ</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và</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hành</a:t>
              </a:r>
              <a:r>
                <a:rPr lang="en-US" altLang="zh-CN" sz="2400" b="1" dirty="0">
                  <a:latin typeface="Times New Roman" panose="02020603050405020304" pitchFamily="18" charset="0"/>
                  <a:cs typeface="Times New Roman" panose="02020603050405020304" pitchFamily="18" charset="0"/>
                </a:rPr>
                <a:t> </a:t>
              </a:r>
              <a:r>
                <a:rPr lang="en-US" altLang="zh-CN" sz="2400" b="1" dirty="0" err="1">
                  <a:latin typeface="Times New Roman" panose="02020603050405020304" pitchFamily="18" charset="0"/>
                  <a:cs typeface="Times New Roman" panose="02020603050405020304" pitchFamily="18" charset="0"/>
                </a:rPr>
                <a:t>động</a:t>
              </a:r>
              <a:endParaRPr lang="en-US" altLang="zh-CN" sz="2400" b="1"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2BCE726-51ED-448E-B4C0-0CDF2563DF03}"/>
              </a:ext>
            </a:extLst>
          </p:cNvPr>
          <p:cNvGrpSpPr/>
          <p:nvPr/>
        </p:nvGrpSpPr>
        <p:grpSpPr>
          <a:xfrm>
            <a:off x="3153373" y="3050955"/>
            <a:ext cx="8555223" cy="980101"/>
            <a:chOff x="3153373" y="3050955"/>
            <a:chExt cx="8555223" cy="980101"/>
          </a:xfrm>
        </p:grpSpPr>
        <p:sp>
          <p:nvSpPr>
            <p:cNvPr id="19" name="TextBox 18">
              <a:extLst>
                <a:ext uri="{FF2B5EF4-FFF2-40B4-BE49-F238E27FC236}">
                  <a16:creationId xmlns:a16="http://schemas.microsoft.com/office/drawing/2014/main" id="{D3D776EC-B386-4C92-B84C-3D5177DFB53C}"/>
                </a:ext>
              </a:extLst>
            </p:cNvPr>
            <p:cNvSpPr txBox="1"/>
            <p:nvPr/>
          </p:nvSpPr>
          <p:spPr>
            <a:xfrm>
              <a:off x="5059017" y="3124360"/>
              <a:ext cx="664957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457200"/>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Em</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đừng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sợ</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Hãy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cùng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tôi</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đây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Đứa</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độc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ác</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thể</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cậy</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khỏe</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hiếp</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kẻ</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x-none" sz="2400" b="1" dirty="0" err="1">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yếu</a:t>
              </a:r>
              <a:r>
                <a:rPr lang="en-US" altLang="x-none" sz="2400" b="1" dirty="0">
                  <a:solidFill>
                    <a:srgbClr val="6EBA35"/>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6EBA35"/>
                </a:solidFill>
              </a:endParaRPr>
            </a:p>
          </p:txBody>
        </p:sp>
        <p:sp>
          <p:nvSpPr>
            <p:cNvPr id="17" name="任意多边形 18">
              <a:extLst>
                <a:ext uri="{FF2B5EF4-FFF2-40B4-BE49-F238E27FC236}">
                  <a16:creationId xmlns:a16="http://schemas.microsoft.com/office/drawing/2014/main" id="{86D9D954-A893-4304-9DAB-9E50541EC3AF}"/>
                </a:ext>
              </a:extLst>
            </p:cNvPr>
            <p:cNvSpPr>
              <a:spLocks noChangeArrowheads="1"/>
            </p:cNvSpPr>
            <p:nvPr/>
          </p:nvSpPr>
          <p:spPr bwMode="auto">
            <a:xfrm>
              <a:off x="3153373" y="3050955"/>
              <a:ext cx="2411184" cy="980101"/>
            </a:xfrm>
            <a:custGeom>
              <a:avLst/>
              <a:gdLst>
                <a:gd name="T0" fmla="*/ 0 w 2132065"/>
                <a:gd name="T1" fmla="*/ 0 h 852826"/>
                <a:gd name="T2" fmla="*/ 1705652 w 2132065"/>
                <a:gd name="T3" fmla="*/ 0 h 852826"/>
                <a:gd name="T4" fmla="*/ 2132065 w 2132065"/>
                <a:gd name="T5" fmla="*/ 426413 h 852826"/>
                <a:gd name="T6" fmla="*/ 1705652 w 2132065"/>
                <a:gd name="T7" fmla="*/ 852826 h 852826"/>
                <a:gd name="T8" fmla="*/ 0 w 2132065"/>
                <a:gd name="T9" fmla="*/ 852826 h 852826"/>
                <a:gd name="T10" fmla="*/ 426413 w 2132065"/>
                <a:gd name="T11" fmla="*/ 426413 h 852826"/>
                <a:gd name="T12" fmla="*/ 0 w 2132065"/>
                <a:gd name="T13" fmla="*/ 0 h 852826"/>
                <a:gd name="T14" fmla="*/ 0 60000 65536"/>
                <a:gd name="T15" fmla="*/ 0 60000 65536"/>
                <a:gd name="T16" fmla="*/ 0 60000 65536"/>
                <a:gd name="T17" fmla="*/ 0 60000 65536"/>
                <a:gd name="T18" fmla="*/ 0 60000 65536"/>
                <a:gd name="T19" fmla="*/ 0 60000 65536"/>
                <a:gd name="T20" fmla="*/ 0 60000 65536"/>
                <a:gd name="T21" fmla="*/ 0 w 2132065"/>
                <a:gd name="T22" fmla="*/ 0 h 852826"/>
                <a:gd name="T23" fmla="*/ 2132065 w 2132065"/>
                <a:gd name="T24" fmla="*/ 852826 h 8528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2065" h="852826">
                  <a:moveTo>
                    <a:pt x="0" y="0"/>
                  </a:moveTo>
                  <a:lnTo>
                    <a:pt x="1705652" y="0"/>
                  </a:lnTo>
                  <a:lnTo>
                    <a:pt x="2132065" y="426413"/>
                  </a:lnTo>
                  <a:lnTo>
                    <a:pt x="1705652" y="852826"/>
                  </a:lnTo>
                  <a:lnTo>
                    <a:pt x="0" y="852826"/>
                  </a:lnTo>
                  <a:lnTo>
                    <a:pt x="426413" y="426413"/>
                  </a:lnTo>
                  <a:lnTo>
                    <a:pt x="0" y="0"/>
                  </a:lnTo>
                  <a:close/>
                </a:path>
              </a:pathLst>
            </a:custGeom>
            <a:solidFill>
              <a:srgbClr val="6EBA35"/>
            </a:solidFill>
            <a:ln>
              <a:noFill/>
            </a:ln>
          </p:spPr>
          <p:txBody>
            <a:bodyPr lIns="436573" tIns="5080" rIns="426413" bIns="5080" anchor="ctr"/>
            <a:lstStyle>
              <a:lvl1pPr defTabSz="355600">
                <a:defRPr>
                  <a:solidFill>
                    <a:schemeClr val="tx1"/>
                  </a:solidFill>
                  <a:latin typeface="Calibri" panose="020F0502020204030204" pitchFamily="34" charset="0"/>
                  <a:ea typeface="宋体" panose="02010600030101010101" pitchFamily="2" charset="-122"/>
                </a:defRPr>
              </a:lvl1pPr>
              <a:lvl2pPr marL="742950" indent="-285750" defTabSz="355600">
                <a:defRPr>
                  <a:solidFill>
                    <a:schemeClr val="tx1"/>
                  </a:solidFill>
                  <a:latin typeface="Calibri" panose="020F0502020204030204" pitchFamily="34" charset="0"/>
                  <a:ea typeface="宋体" panose="02010600030101010101" pitchFamily="2" charset="-122"/>
                </a:defRPr>
              </a:lvl2pPr>
              <a:lvl3pPr marL="1143000" indent="-228600" defTabSz="355600">
                <a:defRPr>
                  <a:solidFill>
                    <a:schemeClr val="tx1"/>
                  </a:solidFill>
                  <a:latin typeface="Calibri" panose="020F0502020204030204" pitchFamily="34" charset="0"/>
                  <a:ea typeface="宋体" panose="02010600030101010101" pitchFamily="2" charset="-122"/>
                </a:defRPr>
              </a:lvl3pPr>
              <a:lvl4pPr marL="1600200" indent="-228600" defTabSz="355600">
                <a:defRPr>
                  <a:solidFill>
                    <a:schemeClr val="tx1"/>
                  </a:solidFill>
                  <a:latin typeface="Calibri" panose="020F0502020204030204" pitchFamily="34" charset="0"/>
                  <a:ea typeface="宋体" panose="02010600030101010101" pitchFamily="2" charset="-122"/>
                </a:defRPr>
              </a:lvl4pPr>
              <a:lvl5pPr marL="2057400" indent="-228600" defTabSz="355600">
                <a:defRPr>
                  <a:solidFill>
                    <a:schemeClr val="tx1"/>
                  </a:solidFill>
                  <a:latin typeface="Calibri" panose="020F0502020204030204" pitchFamily="34" charset="0"/>
                  <a:ea typeface="宋体" panose="02010600030101010101" pitchFamily="2" charset="-122"/>
                </a:defRPr>
              </a:lvl5pPr>
              <a:lvl6pPr marL="25146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55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en-US" altLang="zh-CN" sz="3200" b="1" dirty="0" err="1">
                  <a:solidFill>
                    <a:srgbClr val="FFFFFF"/>
                  </a:solidFill>
                  <a:latin typeface="Times New Roman" panose="02020603050405020304" pitchFamily="18" charset="0"/>
                  <a:cs typeface="Times New Roman" panose="02020603050405020304" pitchFamily="18" charset="0"/>
                </a:rPr>
                <a:t>Lời</a:t>
              </a:r>
              <a:r>
                <a:rPr lang="en-US" altLang="zh-CN" sz="3200" b="1" dirty="0">
                  <a:solidFill>
                    <a:srgbClr val="FFFFFF"/>
                  </a:solidFill>
                  <a:latin typeface="Times New Roman" panose="02020603050405020304" pitchFamily="18" charset="0"/>
                  <a:cs typeface="Times New Roman" panose="02020603050405020304" pitchFamily="18" charset="0"/>
                </a:rPr>
                <a:t> </a:t>
              </a:r>
              <a:r>
                <a:rPr lang="en-US" altLang="zh-CN" sz="3200" b="1" dirty="0" err="1">
                  <a:solidFill>
                    <a:srgbClr val="FFFFFF"/>
                  </a:solidFill>
                  <a:latin typeface="Times New Roman" panose="02020603050405020304" pitchFamily="18" charset="0"/>
                  <a:cs typeface="Times New Roman" panose="02020603050405020304" pitchFamily="18" charset="0"/>
                </a:rPr>
                <a:t>nói</a:t>
              </a:r>
              <a:endParaRPr lang="en-US" altLang="zh-CN" sz="3200" b="1" dirty="0">
                <a:solidFill>
                  <a:srgbClr val="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10244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557722" y="952277"/>
            <a:ext cx="9508041" cy="2031325"/>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u="sng" dirty="0" err="1">
                <a:latin typeface="Times New Roman" panose="02020603050405020304" pitchFamily="18" charset="0"/>
                <a:cs typeface="Times New Roman" panose="02020603050405020304" pitchFamily="18" charset="0"/>
                <a:sym typeface="Wingdings" panose="05000000000000000000" pitchFamily="2" charset="2"/>
              </a:rPr>
              <a:t>hỏi</a:t>
            </a:r>
            <a:r>
              <a:rPr lang="en-US" altLang="en-US" sz="3600" b="1" u="sng" dirty="0">
                <a:latin typeface="Times New Roman" panose="02020603050405020304" pitchFamily="18" charset="0"/>
                <a:cs typeface="Times New Roman" panose="02020603050405020304" pitchFamily="18" charset="0"/>
                <a:sym typeface="Wingdings" panose="05000000000000000000" pitchFamily="2" charset="2"/>
              </a:rPr>
              <a:t> 4</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Nêu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hình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ảnh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hóa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a:t>
            </a:r>
            <a:r>
              <a:rPr lang="en-US" altLang="en-US" sz="3600" b="1" dirty="0" err="1">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 Cho </a:t>
            </a:r>
            <a:r>
              <a:rPr lang="en-US" altLang="en-US" sz="3600" b="1" dirty="0" err="1">
                <a:latin typeface="Times New Roman" panose="02020603050405020304" pitchFamily="18" charset="0"/>
                <a:cs typeface="Times New Roman" panose="02020603050405020304" pitchFamily="18" charset="0"/>
              </a:rPr>
              <a:t>biết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thích</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a:p>
            <a:pPr>
              <a:spcBef>
                <a:spcPct val="50000"/>
              </a:spcBef>
            </a:pPr>
            <a:endParaRPr lang="en-US" altLang="en-US" sz="36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Tree>
    <p:extLst>
      <p:ext uri="{BB962C8B-B14F-4D97-AF65-F5344CB8AC3E}">
        <p14:creationId xmlns:p14="http://schemas.microsoft.com/office/powerpoint/2010/main" val="95085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a:extLst>
              <a:ext uri="{FF2B5EF4-FFF2-40B4-BE49-F238E27FC236}">
                <a16:creationId xmlns:a16="http://schemas.microsoft.com/office/drawing/2014/main" id="{61C4424E-55C3-4DC5-A1CF-0C44EFFD1034}"/>
              </a:ext>
            </a:extLst>
          </p:cNvPr>
          <p:cNvSpPr txBox="1"/>
          <p:nvPr/>
        </p:nvSpPr>
        <p:spPr>
          <a:xfrm>
            <a:off x="1883637" y="3548053"/>
            <a:ext cx="9295738" cy="830997"/>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err="1">
                <a:latin typeface="Times New Roman" panose="02020603050405020304" pitchFamily="18" charset="0"/>
                <a:cs typeface="Times New Roman" panose="02020603050405020304" pitchFamily="18" charset="0"/>
              </a:rPr>
              <a:t>Em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học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được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điều</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gì</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từ</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17" name="图片 16">
            <a:extLst>
              <a:ext uri="{FF2B5EF4-FFF2-40B4-BE49-F238E27FC236}">
                <a16:creationId xmlns:a16="http://schemas.microsoft.com/office/drawing/2014/main" id="{77EC28C5-1388-4532-8211-D416A4BAD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25803" y="9758"/>
            <a:ext cx="3785643" cy="3428999"/>
          </a:xfrm>
          <a:prstGeom prst="rect">
            <a:avLst/>
          </a:prstGeom>
        </p:spPr>
      </p:pic>
      <p:pic>
        <p:nvPicPr>
          <p:cNvPr id="19" name="图片 17">
            <a:extLst>
              <a:ext uri="{FF2B5EF4-FFF2-40B4-BE49-F238E27FC236}">
                <a16:creationId xmlns:a16="http://schemas.microsoft.com/office/drawing/2014/main" id="{3DC482E6-B726-4ACD-9ECB-2959F949155C}"/>
              </a:ext>
            </a:extLst>
          </p:cNvPr>
          <p:cNvPicPr>
            <a:picLocks noChangeAspect="1"/>
          </p:cNvPicPr>
          <p:nvPr/>
        </p:nvPicPr>
        <p:blipFill rotWithShape="1">
          <a:blip r:embed="rId5">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EFA9B6B3-7279-4A22-A5A8-69B56243C20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pic>
        <p:nvPicPr>
          <p:cNvPr id="10" name="Picture 9">
            <a:extLst>
              <a:ext uri="{FF2B5EF4-FFF2-40B4-BE49-F238E27FC236}">
                <a16:creationId xmlns:a16="http://schemas.microsoft.com/office/drawing/2014/main" id="{4C7DB46A-DD51-4440-951D-821D26217EA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8709" y="3180081"/>
            <a:ext cx="1416719" cy="2396704"/>
          </a:xfrm>
          <a:prstGeom prst="rect">
            <a:avLst/>
          </a:prstGeom>
        </p:spPr>
      </p:pic>
    </p:spTree>
    <p:extLst>
      <p:ext uri="{BB962C8B-B14F-4D97-AF65-F5344CB8AC3E}">
        <p14:creationId xmlns:p14="http://schemas.microsoft.com/office/powerpoint/2010/main" val="27937099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Káº¿t quáº£ hÃ¬nh áº£nh cho chá»§ Äiá»m tiáº¿ng sÃ¡o diá»u lá»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253" y="458081"/>
            <a:ext cx="4292477" cy="6170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0" y="685801"/>
            <a:ext cx="4800600" cy="1020763"/>
          </a:xfrm>
        </p:spPr>
        <p:txBody>
          <a:bodyPr>
            <a:noAutofit/>
          </a:bodyPr>
          <a:lstStyle/>
          <a:p>
            <a:r>
              <a:rPr lang="en-US" sz="3600" dirty="0" err="1"/>
              <a:t>Các</a:t>
            </a:r>
            <a:r>
              <a:rPr lang="en-US" sz="3600" dirty="0"/>
              <a:t> </a:t>
            </a:r>
            <a:r>
              <a:rPr lang="en-US" sz="3600" dirty="0" err="1"/>
              <a:t>chủ</a:t>
            </a:r>
            <a:r>
              <a:rPr lang="en-US" sz="3600" dirty="0"/>
              <a:t> </a:t>
            </a:r>
            <a:r>
              <a:rPr lang="en-US" sz="3600" dirty="0" err="1"/>
              <a:t>điểm</a:t>
            </a:r>
            <a:endParaRPr lang="en-US" sz="3600" dirty="0"/>
          </a:p>
          <a:p>
            <a:pPr marL="0" indent="0">
              <a:buNone/>
            </a:pPr>
            <a:r>
              <a:rPr lang="en-US" sz="3600" dirty="0"/>
              <a:t> </a:t>
            </a:r>
            <a:r>
              <a:rPr lang="en-US" sz="3600" dirty="0"/>
              <a:t> </a:t>
            </a:r>
            <a:endParaRPr lang="en-US" sz="3600" dirty="0"/>
          </a:p>
        </p:txBody>
      </p:sp>
      <p:sp>
        <p:nvSpPr>
          <p:cNvPr id="4" name="Rounded Rectangle 3"/>
          <p:cNvSpPr/>
          <p:nvPr/>
        </p:nvSpPr>
        <p:spPr>
          <a:xfrm>
            <a:off x="1524000" y="1676400"/>
            <a:ext cx="39624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Thương</a:t>
            </a:r>
            <a:r>
              <a:rPr lang="en-US" sz="3200" dirty="0"/>
              <a:t> </a:t>
            </a:r>
            <a:r>
              <a:rPr lang="en-US" sz="3200" dirty="0" err="1"/>
              <a:t>người</a:t>
            </a:r>
            <a:r>
              <a:rPr lang="en-US" sz="3200" dirty="0"/>
              <a:t> </a:t>
            </a:r>
            <a:r>
              <a:rPr lang="en-US" sz="3200" dirty="0" err="1"/>
              <a:t>như</a:t>
            </a:r>
            <a:r>
              <a:rPr lang="en-US" sz="3200" dirty="0"/>
              <a:t> </a:t>
            </a:r>
            <a:r>
              <a:rPr lang="en-US" sz="3200" dirty="0" err="1"/>
              <a:t>thể</a:t>
            </a:r>
            <a:r>
              <a:rPr lang="en-US" sz="3200" dirty="0"/>
              <a:t> </a:t>
            </a:r>
            <a:r>
              <a:rPr lang="en-US" sz="3200" dirty="0" err="1"/>
              <a:t>thương</a:t>
            </a:r>
            <a:r>
              <a:rPr lang="en-US" sz="3200" dirty="0"/>
              <a:t> </a:t>
            </a:r>
            <a:r>
              <a:rPr lang="en-US" sz="3200" dirty="0" err="1"/>
              <a:t>thân</a:t>
            </a:r>
            <a:endParaRPr lang="en-US" sz="3200" dirty="0"/>
          </a:p>
        </p:txBody>
      </p:sp>
      <p:sp>
        <p:nvSpPr>
          <p:cNvPr id="6" name="Rounded Rectangle 5"/>
          <p:cNvSpPr/>
          <p:nvPr/>
        </p:nvSpPr>
        <p:spPr>
          <a:xfrm>
            <a:off x="1524000" y="3048000"/>
            <a:ext cx="3962400" cy="990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err="1">
                <a:solidFill>
                  <a:schemeClr val="dk1"/>
                </a:solidFill>
              </a:rPr>
              <a:t>Măng</a:t>
            </a:r>
            <a:r>
              <a:rPr lang="en-US" sz="3200" dirty="0">
                <a:solidFill>
                  <a:schemeClr val="dk1"/>
                </a:solidFill>
              </a:rPr>
              <a:t> </a:t>
            </a:r>
            <a:r>
              <a:rPr lang="en-US" sz="3200" dirty="0" err="1">
                <a:solidFill>
                  <a:schemeClr val="dk1"/>
                </a:solidFill>
              </a:rPr>
              <a:t>mọc</a:t>
            </a:r>
            <a:r>
              <a:rPr lang="en-US" sz="3200" dirty="0">
                <a:solidFill>
                  <a:schemeClr val="dk1"/>
                </a:solidFill>
              </a:rPr>
              <a:t> </a:t>
            </a:r>
            <a:r>
              <a:rPr lang="en-US" sz="3200" dirty="0" err="1">
                <a:solidFill>
                  <a:schemeClr val="dk1"/>
                </a:solidFill>
              </a:rPr>
              <a:t>thẳng</a:t>
            </a:r>
            <a:endParaRPr lang="en-US" sz="3200" dirty="0">
              <a:solidFill>
                <a:schemeClr val="dk1"/>
              </a:solidFill>
            </a:endParaRPr>
          </a:p>
        </p:txBody>
      </p:sp>
      <p:pic>
        <p:nvPicPr>
          <p:cNvPr id="4100" name="Picture 4" descr="Káº¿t quáº£ hÃ¬nh áº£nh cho chá»§ Äiá»m trÃªn ÄÃ´i cÃ¡nh Æ°á»c mÆ¡ lá»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762" y="458080"/>
            <a:ext cx="4279967" cy="612301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36510" y="4495800"/>
            <a:ext cx="3962400" cy="990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err="1">
                <a:solidFill>
                  <a:schemeClr val="dk1"/>
                </a:solidFill>
              </a:rPr>
              <a:t>Trên</a:t>
            </a:r>
            <a:r>
              <a:rPr lang="en-US" sz="3200" dirty="0">
                <a:solidFill>
                  <a:schemeClr val="dk1"/>
                </a:solidFill>
              </a:rPr>
              <a:t> </a:t>
            </a:r>
            <a:r>
              <a:rPr lang="en-US" sz="3200" dirty="0" err="1">
                <a:solidFill>
                  <a:schemeClr val="dk1"/>
                </a:solidFill>
              </a:rPr>
              <a:t>đôi</a:t>
            </a:r>
            <a:r>
              <a:rPr lang="en-US" sz="3200" dirty="0">
                <a:solidFill>
                  <a:schemeClr val="dk1"/>
                </a:solidFill>
              </a:rPr>
              <a:t> </a:t>
            </a:r>
            <a:r>
              <a:rPr lang="en-US" sz="3200" dirty="0" err="1">
                <a:solidFill>
                  <a:schemeClr val="dk1"/>
                </a:solidFill>
              </a:rPr>
              <a:t>cánh</a:t>
            </a:r>
            <a:r>
              <a:rPr lang="en-US" sz="3200" dirty="0">
                <a:solidFill>
                  <a:schemeClr val="dk1"/>
                </a:solidFill>
              </a:rPr>
              <a:t> </a:t>
            </a:r>
            <a:r>
              <a:rPr lang="en-US" sz="3200" dirty="0" err="1">
                <a:solidFill>
                  <a:schemeClr val="dk1"/>
                </a:solidFill>
              </a:rPr>
              <a:t>ước</a:t>
            </a:r>
            <a:r>
              <a:rPr lang="en-US" sz="3200" dirty="0">
                <a:solidFill>
                  <a:schemeClr val="dk1"/>
                </a:solidFill>
              </a:rPr>
              <a:t> </a:t>
            </a:r>
            <a:r>
              <a:rPr lang="en-US" sz="3200" dirty="0" err="1">
                <a:solidFill>
                  <a:schemeClr val="dk1"/>
                </a:solidFill>
              </a:rPr>
              <a:t>mơ</a:t>
            </a:r>
            <a:endParaRPr lang="en-US" sz="3200" dirty="0">
              <a:solidFill>
                <a:schemeClr val="dk1"/>
              </a:solidFill>
            </a:endParaRPr>
          </a:p>
        </p:txBody>
      </p:sp>
      <p:sp>
        <p:nvSpPr>
          <p:cNvPr id="8" name="Rounded Rectangle 7"/>
          <p:cNvSpPr/>
          <p:nvPr/>
        </p:nvSpPr>
        <p:spPr>
          <a:xfrm>
            <a:off x="1536510" y="5779827"/>
            <a:ext cx="3962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t>Tiếng</a:t>
            </a:r>
            <a:r>
              <a:rPr lang="en-US" sz="3200" dirty="0"/>
              <a:t> </a:t>
            </a:r>
            <a:r>
              <a:rPr lang="en-US" sz="3200" dirty="0" err="1"/>
              <a:t>sáo</a:t>
            </a:r>
            <a:r>
              <a:rPr lang="en-US" sz="3200" dirty="0"/>
              <a:t> </a:t>
            </a:r>
            <a:r>
              <a:rPr lang="en-US" sz="3200" dirty="0" err="1"/>
              <a:t>diều</a:t>
            </a:r>
            <a:endParaRPr lang="en-US" sz="3200" dirty="0"/>
          </a:p>
        </p:txBody>
      </p:sp>
      <p:sp>
        <p:nvSpPr>
          <p:cNvPr id="9" name="Title 8"/>
          <p:cNvSpPr>
            <a:spLocks noGrp="1"/>
          </p:cNvSpPr>
          <p:nvPr>
            <p:ph type="title"/>
          </p:nvPr>
        </p:nvSpPr>
        <p:spPr/>
        <p:txBody>
          <a:bodyPr/>
          <a:lstStyle/>
          <a:p>
            <a:endParaRPr lang="en-US" dirty="0"/>
          </a:p>
        </p:txBody>
      </p:sp>
      <p:pic>
        <p:nvPicPr>
          <p:cNvPr id="14" name="Picture 2" descr="Káº¿t quáº£ hÃ¬nh áº£nh cho chá»§ Äiá»m mÄng má»c tháº³ng lá»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743" y="458078"/>
            <a:ext cx="4304986" cy="6218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áº¿t quáº£ hÃ¬nh áº£nh cho chá»§ Äiá»m thÆ°Æ¡ng ngÆ°á»i nhÆ° thá» thÆ°Æ¡ng th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761" y="458077"/>
            <a:ext cx="4794324" cy="621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17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par>
                                <p:cTn id="19" presetID="10"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500"/>
                                        <p:tgtEl>
                                          <p:spTgt spid="4102"/>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8"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par>
                                <p:cTn id="39" presetID="8"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4100"/>
                                        </p:tgtEl>
                                        <p:attrNameLst>
                                          <p:attrName>ppt_x</p:attrName>
                                        </p:attrNameLst>
                                      </p:cBhvr>
                                      <p:tavLst>
                                        <p:tav tm="0">
                                          <p:val>
                                            <p:strVal val="ppt_x"/>
                                          </p:val>
                                        </p:tav>
                                        <p:tav tm="100000">
                                          <p:val>
                                            <p:strVal val="ppt_x"/>
                                          </p:val>
                                        </p:tav>
                                      </p:tavLst>
                                    </p:anim>
                                    <p:anim calcmode="lin" valueType="num">
                                      <p:cBhvr additive="base">
                                        <p:cTn id="46" dur="500"/>
                                        <p:tgtEl>
                                          <p:spTgt spid="4100"/>
                                        </p:tgtEl>
                                        <p:attrNameLst>
                                          <p:attrName>ppt_y</p:attrName>
                                        </p:attrNameLst>
                                      </p:cBhvr>
                                      <p:tavLst>
                                        <p:tav tm="0">
                                          <p:val>
                                            <p:strVal val="ppt_y"/>
                                          </p:val>
                                        </p:tav>
                                        <p:tav tm="100000">
                                          <p:val>
                                            <p:strVal val="1+ppt_h/2"/>
                                          </p:val>
                                        </p:tav>
                                      </p:tavLst>
                                    </p:anim>
                                    <p:set>
                                      <p:cBhvr>
                                        <p:cTn id="47" dur="1" fill="hold">
                                          <p:stCondLst>
                                            <p:cond delay="499"/>
                                          </p:stCondLst>
                                        </p:cTn>
                                        <p:tgtEl>
                                          <p:spTgt spid="4100"/>
                                        </p:tgtEl>
                                        <p:attrNameLst>
                                          <p:attrName>style.visibility</p:attrName>
                                        </p:attrNameLst>
                                      </p:cBhvr>
                                      <p:to>
                                        <p:strVal val="hidden"/>
                                      </p:to>
                                    </p:set>
                                  </p:childTnLst>
                                </p:cTn>
                              </p:par>
                              <p:par>
                                <p:cTn id="48" presetID="5"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heckerboard(across)">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9792919"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5" name="TextBox 14">
            <a:extLst>
              <a:ext uri="{FF2B5EF4-FFF2-40B4-BE49-F238E27FC236}">
                <a16:creationId xmlns:a16="http://schemas.microsoft.com/office/drawing/2014/main" id="{61C4424E-55C3-4DC5-A1CF-0C44EFFD1034}"/>
              </a:ext>
            </a:extLst>
          </p:cNvPr>
          <p:cNvSpPr txBox="1"/>
          <p:nvPr/>
        </p:nvSpPr>
        <p:spPr>
          <a:xfrm>
            <a:off x="1544320" y="3284974"/>
            <a:ext cx="9295738" cy="1569660"/>
          </a:xfrm>
          <a:prstGeom prst="rect">
            <a:avLst/>
          </a:prstGeom>
          <a:noFill/>
        </p:spPr>
        <p:txBody>
          <a:bodyPr wrap="square">
            <a:spAutoFit/>
          </a:bodyPr>
          <a:lstStyle/>
          <a:p>
            <a:pPr marL="0" lvl="0" indent="0" algn="just">
              <a:lnSpc>
                <a:spcPct val="100000"/>
              </a:lnSpc>
              <a:spcBef>
                <a:spcPct val="50000"/>
              </a:spcBef>
              <a:buFontTx/>
              <a:buNone/>
            </a:pPr>
            <a:r>
              <a:rPr lang="en-US" altLang="en-US" sz="4800" b="1" dirty="0">
                <a:latin typeface="Times New Roman" panose="02020603050405020304" pitchFamily="18" charset="0"/>
                <a:cs typeface="Times New Roman" panose="02020603050405020304" pitchFamily="18" charset="0"/>
              </a:rPr>
              <a:t>	Ca </a:t>
            </a:r>
            <a:r>
              <a:rPr lang="en-US" altLang="en-US" sz="4800" b="1" dirty="0" err="1">
                <a:latin typeface="Times New Roman" panose="02020603050405020304" pitchFamily="18" charset="0"/>
                <a:cs typeface="Times New Roman" panose="02020603050405020304" pitchFamily="18" charset="0"/>
              </a:rPr>
              <a:t>ngợi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Dế</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Mèn</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có</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tấm</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lòng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a:t>
            </a:r>
            <a:r>
              <a:rPr lang="en-US" altLang="en-US" sz="4800" b="1" dirty="0" err="1">
                <a:latin typeface="Times New Roman" panose="02020603050405020304" pitchFamily="18" charset="0"/>
                <a:ea typeface="Times New Roman" panose="02020603050405020304" pitchFamily="18" charset="0"/>
              </a:rPr>
              <a:t>à</a:t>
            </a:r>
            <a:r>
              <a:rPr lang="en-US" altLang="en-US" sz="4800" b="1" dirty="0" err="1">
                <a:latin typeface="Times New Roman" panose="02020603050405020304" pitchFamily="18" charset="0"/>
                <a:cs typeface="Times New Roman" panose="02020603050405020304" pitchFamily="18" charset="0"/>
              </a:rPr>
              <a:t>o</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hiệp</a:t>
            </a:r>
            <a:r>
              <a:rPr lang="en-US" altLang="en-US" sz="4800" b="1" dirty="0">
                <a:latin typeface="Times New Roman" panose="02020603050405020304" pitchFamily="18" charset="0"/>
                <a:cs typeface="Times New Roman" panose="02020603050405020304" pitchFamily="18" charset="0"/>
              </a:rPr>
              <a:t> - </a:t>
            </a:r>
            <a:r>
              <a:rPr lang="en-US" altLang="en-US" sz="4800" b="1" dirty="0" err="1">
                <a:latin typeface="Times New Roman" panose="02020603050405020304" pitchFamily="18" charset="0"/>
                <a:cs typeface="Times New Roman" panose="02020603050405020304" pitchFamily="18" charset="0"/>
              </a:rPr>
              <a:t>bênh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vực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người</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yếu</a:t>
            </a:r>
            <a:r>
              <a:rPr lang="en-US" altLang="en-US" sz="4800" b="1" dirty="0">
                <a:latin typeface="Times New Roman" panose="02020603050405020304" pitchFamily="18" charset="0"/>
                <a:cs typeface="Times New Roman" panose="02020603050405020304" pitchFamily="18" charset="0"/>
              </a:rPr>
              <a:t>.</a:t>
            </a:r>
            <a:endParaRPr lang="vi-VN" altLang="en-US" sz="4800" b="1"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3A0D3455-C87A-4B52-BDCE-09EAC2882C53}"/>
              </a:ext>
            </a:extLst>
          </p:cNvPr>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tập</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đọc</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a:spLocks/>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headEnd/>
            <a:tailEnd/>
          </a:ln>
          <a:effectLst/>
        </p:spPr>
        <p:txBody>
          <a:bodyPr vert="horz" wrap="square" lIns="121883" tIns="60941" rIns="121883" bIns="60941" numCol="1" anchor="t" anchorCtr="0" compatLnSpc="1">
            <a:prstTxWarp prst="textNoShape">
              <a:avLst/>
            </a:prstTxWarp>
          </a:bodyPr>
          <a:lstStyle/>
          <a:p>
            <a:endParaRPr lang="zh-CN" altLang="en-US" sz="2399">
              <a:solidFill>
                <a:schemeClr val="bg1"/>
              </a:solidFill>
            </a:endParaRPr>
          </a:p>
        </p:txBody>
      </p:sp>
      <p:pic>
        <p:nvPicPr>
          <p:cNvPr id="16" name="图片 29">
            <a:extLst>
              <a:ext uri="{FF2B5EF4-FFF2-40B4-BE49-F238E27FC236}">
                <a16:creationId xmlns:a16="http://schemas.microsoft.com/office/drawing/2014/main" id="{D6998931-1977-4FE2-8A7B-3C2DA6684062}"/>
              </a:ext>
            </a:extLst>
          </p:cNvPr>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pic>
        <p:nvPicPr>
          <p:cNvPr id="17" name="图片 16">
            <a:extLst>
              <a:ext uri="{FF2B5EF4-FFF2-40B4-BE49-F238E27FC236}">
                <a16:creationId xmlns:a16="http://schemas.microsoft.com/office/drawing/2014/main" id="{77EC28C5-1388-4532-8211-D416A4BAD0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25803" y="9758"/>
            <a:ext cx="3785643" cy="3428999"/>
          </a:xfrm>
          <a:prstGeom prst="rect">
            <a:avLst/>
          </a:prstGeom>
        </p:spPr>
      </p:pic>
      <p:pic>
        <p:nvPicPr>
          <p:cNvPr id="19" name="图片 17">
            <a:extLst>
              <a:ext uri="{FF2B5EF4-FFF2-40B4-BE49-F238E27FC236}">
                <a16:creationId xmlns:a16="http://schemas.microsoft.com/office/drawing/2014/main" id="{3DC482E6-B726-4ACD-9ECB-2959F949155C}"/>
              </a:ext>
            </a:extLst>
          </p:cNvPr>
          <p:cNvPicPr>
            <a:picLocks noChangeAspect="1"/>
          </p:cNvPicPr>
          <p:nvPr/>
        </p:nvPicPr>
        <p:blipFill rotWithShape="1">
          <a:blip r:embed="rId5">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20" name="图片 5">
            <a:extLst>
              <a:ext uri="{FF2B5EF4-FFF2-40B4-BE49-F238E27FC236}">
                <a16:creationId xmlns:a16="http://schemas.microsoft.com/office/drawing/2014/main" id="{A251096B-1829-4E4F-A296-F1B096ABD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extLst>
      <p:ext uri="{BB962C8B-B14F-4D97-AF65-F5344CB8AC3E}">
        <p14:creationId xmlns:p14="http://schemas.microsoft.com/office/powerpoint/2010/main" val="26403151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344" y="434976"/>
            <a:ext cx="2452255" cy="555625"/>
          </a:xfrm>
        </p:spPr>
        <p:txBody>
          <a:bodyPr>
            <a:noAutofit/>
          </a:bodyPr>
          <a:lstStyle/>
          <a:p>
            <a:r>
              <a:rPr lang="en-US" sz="3200" dirty="0" err="1"/>
              <a:t>Tập</a:t>
            </a:r>
            <a:r>
              <a:rPr lang="en-US" sz="3200" dirty="0"/>
              <a:t> </a:t>
            </a:r>
            <a:r>
              <a:rPr lang="en-US" sz="3200" dirty="0" err="1"/>
              <a:t>đọc</a:t>
            </a:r>
            <a:endParaRPr lang="en-US" sz="3200" dirty="0"/>
          </a:p>
        </p:txBody>
      </p:sp>
      <p:sp>
        <p:nvSpPr>
          <p:cNvPr id="3" name="Subtitle 2"/>
          <p:cNvSpPr>
            <a:spLocks noGrp="1"/>
          </p:cNvSpPr>
          <p:nvPr>
            <p:ph type="subTitle" idx="1"/>
          </p:nvPr>
        </p:nvSpPr>
        <p:spPr>
          <a:xfrm>
            <a:off x="2704531" y="914400"/>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76200"/>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a:t>
            </a:r>
            <a:r>
              <a:rPr lang="en-US" sz="3200" dirty="0" smtClean="0"/>
              <a:t>6 </a:t>
            </a:r>
            <a:r>
              <a:rPr lang="en-US" sz="3200" dirty="0" err="1"/>
              <a:t>tháng</a:t>
            </a:r>
            <a:r>
              <a:rPr lang="en-US" sz="3200" dirty="0"/>
              <a:t> </a:t>
            </a:r>
            <a:r>
              <a:rPr lang="en-US" sz="3200" dirty="0" smtClean="0"/>
              <a:t>9 </a:t>
            </a:r>
            <a:r>
              <a:rPr lang="en-US" sz="3200" dirty="0" err="1"/>
              <a:t>năm</a:t>
            </a:r>
            <a:r>
              <a:rPr lang="en-US" sz="3200" dirty="0"/>
              <a:t> </a:t>
            </a:r>
            <a:r>
              <a:rPr lang="en-US" sz="3200" dirty="0" smtClean="0"/>
              <a:t>2021</a:t>
            </a:r>
            <a:endParaRPr lang="en-US" sz="3200" dirty="0"/>
          </a:p>
        </p:txBody>
      </p:sp>
      <p:sp>
        <p:nvSpPr>
          <p:cNvPr id="7" name="TextBox 6"/>
          <p:cNvSpPr txBox="1"/>
          <p:nvPr/>
        </p:nvSpPr>
        <p:spPr>
          <a:xfrm>
            <a:off x="9144001" y="1295401"/>
            <a:ext cx="2470731" cy="584775"/>
          </a:xfrm>
          <a:prstGeom prst="rect">
            <a:avLst/>
          </a:prstGeom>
          <a:noFill/>
        </p:spPr>
        <p:txBody>
          <a:bodyPr wrap="square" rtlCol="0">
            <a:spAutoFit/>
          </a:bodyPr>
          <a:lstStyle/>
          <a:p>
            <a:r>
              <a:rPr lang="en-US" sz="3200" dirty="0" err="1"/>
              <a:t>Tô</a:t>
            </a:r>
            <a:r>
              <a:rPr lang="en-US" sz="3200" dirty="0"/>
              <a:t> </a:t>
            </a:r>
            <a:r>
              <a:rPr lang="en-US" sz="3200" dirty="0" err="1"/>
              <a:t>Hoài</a:t>
            </a:r>
            <a:endParaRPr lang="en-US" sz="3200" dirty="0"/>
          </a:p>
        </p:txBody>
      </p:sp>
      <p:sp>
        <p:nvSpPr>
          <p:cNvPr id="8" name="Rectangle 7"/>
          <p:cNvSpPr/>
          <p:nvPr/>
        </p:nvSpPr>
        <p:spPr>
          <a:xfrm>
            <a:off x="221673" y="304800"/>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GHI VỞ</a:t>
            </a:r>
            <a:endParaRPr lang="en-US" sz="2000" b="1" dirty="0">
              <a:solidFill>
                <a:srgbClr val="FF0000"/>
              </a:solidFill>
            </a:endParaRPr>
          </a:p>
        </p:txBody>
      </p:sp>
      <p:sp>
        <p:nvSpPr>
          <p:cNvPr id="11" name="Rectangle 10"/>
          <p:cNvSpPr/>
          <p:nvPr/>
        </p:nvSpPr>
        <p:spPr>
          <a:xfrm>
            <a:off x="1933949" y="1980218"/>
            <a:ext cx="9315941" cy="1846659"/>
          </a:xfrm>
          <a:prstGeom prst="rect">
            <a:avLst/>
          </a:prstGeom>
          <a:noFill/>
        </p:spPr>
        <p:txBody>
          <a:bodyPr wrap="square" lIns="91440" tIns="45720" rIns="91440" bIns="45720">
            <a:spAutoFit/>
          </a:bodyPr>
          <a:lstStyle/>
          <a:p>
            <a:pPr lvl="0" algn="ctr"/>
            <a:r>
              <a:rPr lang="en-US" sz="3200" b="0" cap="none" spc="0" dirty="0" err="1" smtClean="0">
                <a:ln w="0"/>
                <a:solidFill>
                  <a:schemeClr val="accent1"/>
                </a:solidFill>
                <a:effectLst>
                  <a:outerShdw blurRad="38100" dist="25400" dir="5400000" algn="ctr" rotWithShape="0">
                    <a:srgbClr val="6E747A">
                      <a:alpha val="43000"/>
                    </a:srgbClr>
                  </a:outerShdw>
                </a:effectLst>
              </a:rPr>
              <a:t>Nội</a:t>
            </a:r>
            <a:r>
              <a:rPr lang="en-US" sz="3200" b="0" cap="none" spc="0" dirty="0" smtClean="0">
                <a:ln w="0"/>
                <a:solidFill>
                  <a:schemeClr val="accent1"/>
                </a:solidFill>
                <a:effectLst>
                  <a:outerShdw blurRad="38100" dist="25400" dir="5400000" algn="ctr" rotWithShape="0">
                    <a:srgbClr val="6E747A">
                      <a:alpha val="43000"/>
                    </a:srgbClr>
                  </a:outerShdw>
                </a:effectLst>
              </a:rPr>
              <a:t> dung: </a:t>
            </a:r>
            <a:r>
              <a:rPr lang="en-US" altLang="en-US" sz="2800" b="1" dirty="0">
                <a:latin typeface="Times New Roman" panose="02020603050405020304" pitchFamily="18" charset="0"/>
                <a:cs typeface="Times New Roman" panose="02020603050405020304" pitchFamily="18" charset="0"/>
              </a:rPr>
              <a:t>Ca </a:t>
            </a:r>
            <a:r>
              <a:rPr lang="en-US" altLang="en-US" sz="2800" b="1" dirty="0" err="1">
                <a:latin typeface="Times New Roman" panose="02020603050405020304" pitchFamily="18" charset="0"/>
                <a:cs typeface="Times New Roman" panose="02020603050405020304" pitchFamily="18" charset="0"/>
              </a:rPr>
              <a:t>ngợi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Mèn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t>
            </a:r>
            <a:r>
              <a:rPr lang="en-US" altLang="en-US" sz="2800" b="1" dirty="0" err="1">
                <a:latin typeface="Times New Roman" panose="02020603050405020304" pitchFamily="18" charset="0"/>
                <a:ea typeface="Times New Roman" panose="02020603050405020304" pitchFamily="18" charset="0"/>
              </a:rPr>
              <a:t>à</a:t>
            </a:r>
            <a:r>
              <a:rPr lang="en-US" altLang="en-US" sz="2800" b="1" dirty="0" err="1">
                <a:latin typeface="Times New Roman" panose="02020603050405020304" pitchFamily="18" charset="0"/>
                <a:cs typeface="Times New Roman" panose="02020603050405020304" pitchFamily="18" charset="0"/>
              </a:rPr>
              <a:t>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hiệp</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bênh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yếu</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3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1" y="1371601"/>
            <a:ext cx="6859763" cy="584775"/>
          </a:xfrm>
          <a:prstGeom prst="rect">
            <a:avLst/>
          </a:prstGeom>
        </p:spPr>
        <p:txBody>
          <a:bodyPr wrap="none">
            <a:spAutoFit/>
          </a:bodyPr>
          <a:lstStyle/>
          <a:p>
            <a:r>
              <a:rPr lang="en-US" sz="3200" b="1" dirty="0" err="1"/>
              <a:t>Hoạt</a:t>
            </a:r>
            <a:r>
              <a:rPr lang="en-US" sz="3200" b="1" dirty="0"/>
              <a:t> </a:t>
            </a:r>
            <a:r>
              <a:rPr lang="en-US" sz="3200" b="1" dirty="0" err="1"/>
              <a:t>động</a:t>
            </a:r>
            <a:r>
              <a:rPr lang="en-US" sz="3200" b="1" dirty="0"/>
              <a:t> 3</a:t>
            </a:r>
            <a:r>
              <a:rPr lang="en-US" sz="3200" b="1" dirty="0"/>
              <a:t>: </a:t>
            </a:r>
            <a:r>
              <a:rPr lang="en-US" sz="3200" b="1" dirty="0" err="1"/>
              <a:t>Hướng</a:t>
            </a:r>
            <a:r>
              <a:rPr lang="en-US" sz="3200" b="1" dirty="0"/>
              <a:t> </a:t>
            </a:r>
            <a:r>
              <a:rPr lang="en-US" sz="3200" b="1" dirty="0" err="1"/>
              <a:t>dẫn</a:t>
            </a:r>
            <a:r>
              <a:rPr lang="en-US" sz="3200" b="1" dirty="0"/>
              <a:t> </a:t>
            </a:r>
            <a:r>
              <a:rPr lang="en-US" sz="3200" b="1" dirty="0" err="1"/>
              <a:t>đọc</a:t>
            </a:r>
            <a:r>
              <a:rPr lang="en-US" sz="3200" b="1" dirty="0"/>
              <a:t> </a:t>
            </a:r>
            <a:r>
              <a:rPr lang="en-US" sz="3200" b="1" dirty="0" err="1"/>
              <a:t>diễn</a:t>
            </a:r>
            <a:r>
              <a:rPr lang="en-US" sz="3200" b="1" dirty="0"/>
              <a:t> </a:t>
            </a:r>
            <a:r>
              <a:rPr lang="en-US" sz="3200" b="1" dirty="0" err="1"/>
              <a:t>cảm</a:t>
            </a:r>
            <a:r>
              <a:rPr lang="en-US" sz="3200" b="1" dirty="0"/>
              <a:t> </a:t>
            </a:r>
            <a:endParaRPr lang="en-US" sz="3200" b="1" dirty="0"/>
          </a:p>
        </p:txBody>
      </p:sp>
      <p:sp>
        <p:nvSpPr>
          <p:cNvPr id="8" name="TextBox 7"/>
          <p:cNvSpPr txBox="1"/>
          <p:nvPr/>
        </p:nvSpPr>
        <p:spPr>
          <a:xfrm>
            <a:off x="1828800" y="2362201"/>
            <a:ext cx="8610600" cy="4524315"/>
          </a:xfrm>
          <a:prstGeom prst="rect">
            <a:avLst/>
          </a:prstGeom>
          <a:noFill/>
        </p:spPr>
        <p:txBody>
          <a:bodyPr wrap="square" rtlCol="0">
            <a:spAutoFit/>
          </a:bodyPr>
          <a:lstStyle/>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chậm</a:t>
            </a:r>
            <a:r>
              <a:rPr lang="en-US" sz="3200" dirty="0"/>
              <a:t> </a:t>
            </a:r>
            <a:r>
              <a:rPr lang="en-US" sz="3200" dirty="0" err="1"/>
              <a:t>đoạn</a:t>
            </a:r>
            <a:r>
              <a:rPr lang="en-US" sz="3200" dirty="0"/>
              <a:t> </a:t>
            </a:r>
            <a:r>
              <a:rPr lang="en-US" sz="3200" dirty="0" err="1"/>
              <a:t>tả</a:t>
            </a:r>
            <a:r>
              <a:rPr lang="en-US" sz="3200" dirty="0"/>
              <a:t> </a:t>
            </a:r>
            <a:r>
              <a:rPr lang="en-US" sz="3200" dirty="0" err="1"/>
              <a:t>hình</a:t>
            </a:r>
            <a:r>
              <a:rPr lang="en-US" sz="3200" dirty="0"/>
              <a:t> </a:t>
            </a:r>
            <a:r>
              <a:rPr lang="en-US" sz="3200" dirty="0" err="1"/>
              <a:t>dáng</a:t>
            </a:r>
            <a:r>
              <a:rPr lang="en-US" sz="3200" dirty="0"/>
              <a:t> </a:t>
            </a:r>
            <a:r>
              <a:rPr lang="en-US" sz="3200" dirty="0" err="1"/>
              <a:t>Nhà</a:t>
            </a:r>
            <a:r>
              <a:rPr lang="en-US" sz="3200" dirty="0"/>
              <a:t> </a:t>
            </a:r>
            <a:r>
              <a:rPr lang="en-US" sz="3200" dirty="0" err="1"/>
              <a:t>Trò</a:t>
            </a:r>
            <a:r>
              <a:rPr lang="en-US" sz="3200" dirty="0"/>
              <a:t>, </a:t>
            </a:r>
            <a:r>
              <a:rPr lang="en-US" sz="3200" dirty="0" err="1"/>
              <a:t>giọng</a:t>
            </a:r>
            <a:r>
              <a:rPr lang="en-US" sz="3200" dirty="0"/>
              <a:t> </a:t>
            </a:r>
            <a:r>
              <a:rPr lang="en-US" sz="3200" dirty="0" err="1"/>
              <a:t>đọc</a:t>
            </a:r>
            <a:r>
              <a:rPr lang="en-US" sz="3200" dirty="0"/>
              <a:t> </a:t>
            </a:r>
            <a:r>
              <a:rPr lang="en-US" sz="3200" dirty="0" err="1"/>
              <a:t>thể</a:t>
            </a:r>
            <a:r>
              <a:rPr lang="en-US" sz="3200" dirty="0"/>
              <a:t> </a:t>
            </a:r>
            <a:r>
              <a:rPr lang="en-US" sz="3200" dirty="0" err="1"/>
              <a:t>hiện</a:t>
            </a:r>
            <a:r>
              <a:rPr lang="en-US" sz="3200" dirty="0"/>
              <a:t> </a:t>
            </a:r>
            <a:r>
              <a:rPr lang="en-US" sz="3200" dirty="0" err="1"/>
              <a:t>được</a:t>
            </a:r>
            <a:r>
              <a:rPr lang="en-US" sz="3200" dirty="0"/>
              <a:t> </a:t>
            </a:r>
            <a:r>
              <a:rPr lang="en-US" sz="3200" dirty="0" err="1"/>
              <a:t>cái</a:t>
            </a:r>
            <a:r>
              <a:rPr lang="en-US" sz="3200" dirty="0"/>
              <a:t> </a:t>
            </a:r>
            <a:r>
              <a:rPr lang="en-US" sz="3200" dirty="0" err="1"/>
              <a:t>nhìn</a:t>
            </a:r>
            <a:r>
              <a:rPr lang="en-US" sz="3200" dirty="0"/>
              <a:t> </a:t>
            </a:r>
            <a:r>
              <a:rPr lang="en-US" sz="3200" dirty="0" err="1"/>
              <a:t>ái</a:t>
            </a:r>
            <a:r>
              <a:rPr lang="en-US" sz="3200" dirty="0"/>
              <a:t> </a:t>
            </a:r>
            <a:r>
              <a:rPr lang="en-US" sz="3200" dirty="0" err="1"/>
              <a:t>ngại</a:t>
            </a:r>
            <a:r>
              <a:rPr lang="en-US" sz="3200" dirty="0"/>
              <a:t> </a:t>
            </a:r>
            <a:r>
              <a:rPr lang="en-US" sz="3200" dirty="0" err="1"/>
              <a:t>của</a:t>
            </a:r>
            <a:r>
              <a:rPr lang="en-US" sz="3200" dirty="0"/>
              <a:t> </a:t>
            </a:r>
            <a:r>
              <a:rPr lang="en-US" sz="3200" dirty="0" err="1"/>
              <a:t>Dế</a:t>
            </a:r>
            <a:r>
              <a:rPr lang="en-US" sz="3200" dirty="0"/>
              <a:t> </a:t>
            </a:r>
            <a:r>
              <a:rPr lang="en-US" sz="3200" dirty="0" err="1"/>
              <a:t>Mèn</a:t>
            </a:r>
            <a:r>
              <a:rPr lang="en-US" sz="3200" dirty="0"/>
              <a:t> </a:t>
            </a:r>
            <a:r>
              <a:rPr lang="en-US" sz="3200" dirty="0" err="1"/>
              <a:t>đối</a:t>
            </a:r>
            <a:r>
              <a:rPr lang="en-US" sz="3200" dirty="0"/>
              <a:t> </a:t>
            </a:r>
            <a:r>
              <a:rPr lang="en-US" sz="3200" dirty="0" err="1"/>
              <a:t>với</a:t>
            </a:r>
            <a:r>
              <a:rPr lang="en-US" sz="3200" dirty="0"/>
              <a:t> </a:t>
            </a:r>
            <a:r>
              <a:rPr lang="en-US" sz="3200" dirty="0" err="1"/>
              <a:t>Nhà</a:t>
            </a:r>
            <a:r>
              <a:rPr lang="en-US" sz="3200" dirty="0"/>
              <a:t> </a:t>
            </a:r>
            <a:r>
              <a:rPr lang="en-US" sz="3200" dirty="0" err="1"/>
              <a:t>Trò</a:t>
            </a:r>
            <a:r>
              <a:rPr lang="en-US" sz="3200" dirty="0"/>
              <a:t>.</a:t>
            </a:r>
          </a:p>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lời</a:t>
            </a:r>
            <a:r>
              <a:rPr lang="en-US" sz="3200" dirty="0"/>
              <a:t> </a:t>
            </a:r>
            <a:r>
              <a:rPr lang="en-US" sz="3200" dirty="0" err="1"/>
              <a:t>kể</a:t>
            </a:r>
            <a:r>
              <a:rPr lang="en-US" sz="3200" dirty="0"/>
              <a:t> </a:t>
            </a:r>
            <a:r>
              <a:rPr lang="en-US" sz="3200" dirty="0" err="1"/>
              <a:t>lể</a:t>
            </a:r>
            <a:r>
              <a:rPr lang="en-US" sz="3200" dirty="0"/>
              <a:t> </a:t>
            </a:r>
            <a:r>
              <a:rPr lang="en-US" sz="3200" dirty="0" err="1"/>
              <a:t>của</a:t>
            </a:r>
            <a:r>
              <a:rPr lang="en-US" sz="3200" dirty="0"/>
              <a:t> </a:t>
            </a:r>
            <a:r>
              <a:rPr lang="en-US" sz="3200" dirty="0" err="1"/>
              <a:t>Nhà</a:t>
            </a:r>
            <a:r>
              <a:rPr lang="en-US" sz="3200" dirty="0"/>
              <a:t> </a:t>
            </a:r>
            <a:r>
              <a:rPr lang="en-US" sz="3200" dirty="0" err="1"/>
              <a:t>Trò</a:t>
            </a:r>
            <a:r>
              <a:rPr lang="en-US" sz="3200" dirty="0"/>
              <a:t> </a:t>
            </a:r>
            <a:r>
              <a:rPr lang="en-US" sz="3200" dirty="0" err="1"/>
              <a:t>với</a:t>
            </a:r>
            <a:r>
              <a:rPr lang="en-US" sz="3200" dirty="0"/>
              <a:t> </a:t>
            </a:r>
            <a:r>
              <a:rPr lang="en-US" sz="3200" dirty="0" err="1"/>
              <a:t>giọng</a:t>
            </a:r>
            <a:r>
              <a:rPr lang="en-US" sz="3200" dirty="0"/>
              <a:t> </a:t>
            </a:r>
            <a:r>
              <a:rPr lang="en-US" sz="3200" dirty="0" err="1"/>
              <a:t>đáng</a:t>
            </a:r>
            <a:r>
              <a:rPr lang="en-US" sz="3200" dirty="0"/>
              <a:t> </a:t>
            </a:r>
            <a:r>
              <a:rPr lang="en-US" sz="3200" dirty="0" err="1"/>
              <a:t>thương</a:t>
            </a:r>
            <a:r>
              <a:rPr lang="en-US" sz="3200" dirty="0"/>
              <a:t>.</a:t>
            </a:r>
          </a:p>
          <a:p>
            <a:pPr marL="285750" indent="-285750">
              <a:buFont typeface="Wingdings" panose="05000000000000000000" pitchFamily="2" charset="2"/>
              <a:buChar char="§"/>
            </a:pPr>
            <a:r>
              <a:rPr lang="en-US" sz="3200" dirty="0" err="1"/>
              <a:t>Cần</a:t>
            </a:r>
            <a:r>
              <a:rPr lang="en-US" sz="3200" dirty="0"/>
              <a:t> </a:t>
            </a:r>
            <a:r>
              <a:rPr lang="en-US" sz="3200" dirty="0" err="1"/>
              <a:t>đọc</a:t>
            </a:r>
            <a:r>
              <a:rPr lang="en-US" sz="3200" dirty="0"/>
              <a:t> </a:t>
            </a:r>
            <a:r>
              <a:rPr lang="en-US" sz="3200" dirty="0" err="1"/>
              <a:t>lời</a:t>
            </a:r>
            <a:r>
              <a:rPr lang="en-US" sz="3200" dirty="0"/>
              <a:t> </a:t>
            </a:r>
            <a:r>
              <a:rPr lang="en-US" sz="3200" dirty="0" err="1"/>
              <a:t>nói</a:t>
            </a:r>
            <a:r>
              <a:rPr lang="en-US" sz="3200" dirty="0"/>
              <a:t> </a:t>
            </a:r>
            <a:r>
              <a:rPr lang="en-US" sz="3200" dirty="0" err="1"/>
              <a:t>của</a:t>
            </a:r>
            <a:r>
              <a:rPr lang="en-US" sz="3200" dirty="0"/>
              <a:t> </a:t>
            </a:r>
            <a:r>
              <a:rPr lang="en-US" sz="3200" dirty="0" err="1"/>
              <a:t>Dế</a:t>
            </a:r>
            <a:r>
              <a:rPr lang="en-US" sz="3200" dirty="0"/>
              <a:t> </a:t>
            </a:r>
            <a:r>
              <a:rPr lang="en-US" sz="3200" dirty="0" err="1"/>
              <a:t>Mèn</a:t>
            </a:r>
            <a:r>
              <a:rPr lang="en-US" sz="3200" dirty="0"/>
              <a:t> </a:t>
            </a:r>
            <a:r>
              <a:rPr lang="en-US" sz="3200" dirty="0" err="1"/>
              <a:t>với</a:t>
            </a:r>
            <a:r>
              <a:rPr lang="en-US" sz="3200" dirty="0"/>
              <a:t> </a:t>
            </a:r>
            <a:r>
              <a:rPr lang="en-US" sz="3200" dirty="0" err="1"/>
              <a:t>giọng</a:t>
            </a:r>
            <a:r>
              <a:rPr lang="en-US" sz="3200" dirty="0"/>
              <a:t> </a:t>
            </a:r>
            <a:r>
              <a:rPr lang="en-US" sz="3200" dirty="0" err="1"/>
              <a:t>mạnh</a:t>
            </a:r>
            <a:r>
              <a:rPr lang="en-US" sz="3200" dirty="0"/>
              <a:t> </a:t>
            </a:r>
            <a:r>
              <a:rPr lang="en-US" sz="3200" dirty="0" err="1"/>
              <a:t>mẽ</a:t>
            </a:r>
            <a:r>
              <a:rPr lang="en-US" sz="3200" dirty="0"/>
              <a:t>, </a:t>
            </a:r>
            <a:r>
              <a:rPr lang="en-US" sz="3200" dirty="0" err="1"/>
              <a:t>thể</a:t>
            </a:r>
            <a:r>
              <a:rPr lang="en-US" sz="3200" dirty="0"/>
              <a:t> </a:t>
            </a:r>
            <a:r>
              <a:rPr lang="en-US" sz="3200" dirty="0" err="1"/>
              <a:t>hiện</a:t>
            </a:r>
            <a:r>
              <a:rPr lang="en-US" sz="3200" dirty="0"/>
              <a:t> </a:t>
            </a:r>
            <a:r>
              <a:rPr lang="en-US" sz="3200" dirty="0" err="1"/>
              <a:t>sự</a:t>
            </a:r>
            <a:r>
              <a:rPr lang="en-US" sz="3200" dirty="0"/>
              <a:t> </a:t>
            </a:r>
            <a:r>
              <a:rPr lang="en-US" sz="3200" dirty="0" err="1"/>
              <a:t>bất</a:t>
            </a:r>
            <a:r>
              <a:rPr lang="en-US" sz="3200" dirty="0"/>
              <a:t> </a:t>
            </a:r>
            <a:r>
              <a:rPr lang="en-US" sz="3200" dirty="0" err="1"/>
              <a:t>bình</a:t>
            </a:r>
            <a:r>
              <a:rPr lang="en-US" sz="3200" dirty="0"/>
              <a:t>, </a:t>
            </a:r>
            <a:r>
              <a:rPr lang="en-US" sz="3200" dirty="0" err="1"/>
              <a:t>thái</a:t>
            </a:r>
            <a:r>
              <a:rPr lang="en-US" sz="3200" dirty="0"/>
              <a:t> </a:t>
            </a:r>
            <a:r>
              <a:rPr lang="en-US" sz="3200" dirty="0" err="1"/>
              <a:t>độ</a:t>
            </a:r>
            <a:r>
              <a:rPr lang="en-US" sz="3200" dirty="0"/>
              <a:t> </a:t>
            </a:r>
            <a:r>
              <a:rPr lang="en-US" sz="3200" dirty="0" err="1"/>
              <a:t>kiên</a:t>
            </a:r>
            <a:r>
              <a:rPr lang="en-US" sz="3200" dirty="0"/>
              <a:t> </a:t>
            </a:r>
            <a:r>
              <a:rPr lang="en-US" sz="3200" dirty="0" err="1"/>
              <a:t>quyết</a:t>
            </a:r>
            <a:r>
              <a:rPr lang="en-US" sz="3200" dirty="0"/>
              <a:t> </a:t>
            </a:r>
            <a:r>
              <a:rPr lang="en-US" sz="3200" dirty="0" err="1"/>
              <a:t>của</a:t>
            </a:r>
            <a:r>
              <a:rPr lang="en-US" sz="3200" dirty="0"/>
              <a:t> </a:t>
            </a:r>
            <a:r>
              <a:rPr lang="en-US" sz="3200" dirty="0" err="1"/>
              <a:t>nhân</a:t>
            </a:r>
            <a:r>
              <a:rPr lang="en-US" sz="3200" dirty="0"/>
              <a:t> </a:t>
            </a:r>
            <a:r>
              <a:rPr lang="en-US" sz="3200" dirty="0" err="1"/>
              <a:t>vật</a:t>
            </a:r>
            <a:r>
              <a:rPr lang="en-US" sz="3200" dirty="0"/>
              <a:t>.</a:t>
            </a:r>
          </a:p>
          <a:p>
            <a:pPr marL="285750" indent="-285750">
              <a:buFont typeface="Wingdings" panose="05000000000000000000" pitchFamily="2" charset="2"/>
              <a:buChar char="§"/>
            </a:pPr>
            <a:endParaRPr lang="en-US" sz="3200" dirty="0"/>
          </a:p>
        </p:txBody>
      </p:sp>
    </p:spTree>
    <p:extLst>
      <p:ext uri="{BB962C8B-B14F-4D97-AF65-F5344CB8AC3E}">
        <p14:creationId xmlns:p14="http://schemas.microsoft.com/office/powerpoint/2010/main" val="1941960873"/>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ECF302E-420F-40CB-A5A0-B5B01DF6132F}"/>
              </a:ext>
            </a:extLst>
          </p:cNvPr>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extLst>
              <a:ext uri="{C807C97D-BFC1-408E-A445-0C87EB9F89A2}">
                <ask:lineSketchStyleProps xmlns="" xmlns:ask="http://schemas.microsoft.com/office/drawing/2018/sketchyshapes" sd="1291845852">
                  <a:prstGeom prst="rect">
                    <a:avLst/>
                  </a:prstGeom>
                  <ask:type>
                    <ask:lineSketchCurved/>
                  </ask:type>
                </ask:lineSketchStyleProps>
              </a:ext>
            </a:extLst>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73050" lvl="0" indent="-273050" algn="just">
              <a:lnSpc>
                <a:spcPct val="100000"/>
              </a:lnSpc>
              <a:spcBef>
                <a:spcPct val="0"/>
              </a:spcBef>
              <a:buFontTx/>
              <a:buNone/>
            </a:pPr>
            <a:r>
              <a:rPr lang="en-US" altLang="en-US" sz="3600" dirty="0">
                <a:cs typeface="Arial" panose="020B0604020202020204" pitchFamily="34" charset="0"/>
              </a:rPr>
              <a:t>       - Năm trước, khi gặp trời làm đói kém, mẹ em phải vay lương ăn của bọn nhện. Sau đấy, không may mẹ em </a:t>
            </a:r>
            <a:r>
              <a:rPr lang="en-US" altLang="en-US" sz="3600" dirty="0">
                <a:solidFill>
                  <a:srgbClr val="FF0000"/>
                </a:solidFill>
                <a:cs typeface="Arial" panose="020B0604020202020204" pitchFamily="34" charset="0"/>
              </a:rPr>
              <a:t>mất đi</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còn lại </a:t>
            </a:r>
            <a:r>
              <a:rPr lang="en-US" altLang="en-US" sz="3600" dirty="0">
                <a:solidFill>
                  <a:srgbClr val="FF0000"/>
                </a:solidFill>
                <a:cs typeface="Arial" panose="020B0604020202020204" pitchFamily="34" charset="0"/>
              </a:rPr>
              <a:t>thui thủi </a:t>
            </a:r>
            <a:r>
              <a:rPr lang="en-US" altLang="en-US" sz="3600" dirty="0">
                <a:cs typeface="Arial" panose="020B0604020202020204" pitchFamily="34" charset="0"/>
              </a:rPr>
              <a:t>có mình em. Mà em </a:t>
            </a:r>
            <a:r>
              <a:rPr lang="en-US" altLang="en-US" sz="3600" dirty="0">
                <a:solidFill>
                  <a:srgbClr val="FF0000"/>
                </a:solidFill>
                <a:cs typeface="Arial" panose="020B0604020202020204" pitchFamily="34" charset="0"/>
              </a:rPr>
              <a:t>ốm yếu</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kiếm bữa cũng </a:t>
            </a:r>
            <a:r>
              <a:rPr lang="en-US" altLang="en-US" sz="3600" dirty="0">
                <a:solidFill>
                  <a:srgbClr val="FF0000"/>
                </a:solidFill>
                <a:cs typeface="Arial" panose="020B0604020202020204" pitchFamily="34" charset="0"/>
              </a:rPr>
              <a:t>chẳng đủ</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Bao năm </a:t>
            </a:r>
            <a:r>
              <a:rPr lang="en-US" altLang="en-US" sz="3600" dirty="0">
                <a:solidFill>
                  <a:srgbClr val="FF0000"/>
                </a:solidFill>
                <a:cs typeface="Arial" panose="020B0604020202020204" pitchFamily="34" charset="0"/>
              </a:rPr>
              <a:t>nghèo túng </a:t>
            </a:r>
            <a:r>
              <a:rPr lang="en-US" altLang="en-US" sz="3600" dirty="0">
                <a:cs typeface="Arial" panose="020B0604020202020204" pitchFamily="34" charset="0"/>
              </a:rPr>
              <a:t>vẫn hoàn </a:t>
            </a:r>
            <a:r>
              <a:rPr lang="en-US" altLang="en-US" sz="3600" dirty="0">
                <a:solidFill>
                  <a:srgbClr val="FF0000"/>
                </a:solidFill>
                <a:cs typeface="Arial" panose="020B0604020202020204" pitchFamily="34" charset="0"/>
              </a:rPr>
              <a:t>nghèo túng</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Mấy bận bọn nhện đã </a:t>
            </a:r>
            <a:r>
              <a:rPr lang="en-US" altLang="en-US" sz="3600" dirty="0" err="1">
                <a:solidFill>
                  <a:srgbClr val="FF0000"/>
                </a:solidFill>
                <a:cs typeface="Arial" panose="020B0604020202020204" pitchFamily="34" charset="0"/>
              </a:rPr>
              <a:t>đánh</a:t>
            </a:r>
            <a:r>
              <a:rPr lang="en-US" altLang="en-US" sz="3600" dirty="0">
                <a:solidFill>
                  <a:srgbClr val="FF0000"/>
                </a:solidFill>
                <a:cs typeface="Arial" panose="020B0604020202020204" pitchFamily="34" charset="0"/>
              </a:rPr>
              <a:t> </a:t>
            </a:r>
            <a:r>
              <a:rPr lang="en-US" altLang="en-US" sz="3600" dirty="0" err="1">
                <a:solidFill>
                  <a:srgbClr val="FF0000"/>
                </a:solidFill>
                <a:cs typeface="Arial" panose="020B0604020202020204" pitchFamily="34" charset="0"/>
              </a:rPr>
              <a:t>em</a:t>
            </a:r>
            <a:r>
              <a:rPr lang="en-US" altLang="en-US" sz="3600" dirty="0">
                <a:cs typeface="Arial" panose="020B0604020202020204" pitchFamily="34" charset="0"/>
              </a:rPr>
              <a:t>. </a:t>
            </a:r>
            <a:r>
              <a:rPr lang="en-US" altLang="en-US" sz="3600" dirty="0" err="1">
                <a:cs typeface="Arial" panose="020B0604020202020204" pitchFamily="34" charset="0"/>
              </a:rPr>
              <a:t>Hôm</a:t>
            </a:r>
            <a:r>
              <a:rPr lang="en-US" altLang="en-US" sz="3600" dirty="0">
                <a:cs typeface="Arial" panose="020B0604020202020204" pitchFamily="34" charset="0"/>
              </a:rPr>
              <a:t> nay bọn chúng chăng tơ ngang đường đe </a:t>
            </a:r>
            <a:r>
              <a:rPr lang="en-US" altLang="en-US" sz="3600" dirty="0">
                <a:solidFill>
                  <a:srgbClr val="FF0000"/>
                </a:solidFill>
                <a:cs typeface="Arial" panose="020B0604020202020204" pitchFamily="34" charset="0"/>
              </a:rPr>
              <a:t>bắt em</a:t>
            </a:r>
            <a:r>
              <a:rPr lang="en-US" altLang="en-US" sz="3600" dirty="0">
                <a:cs typeface="Arial" panose="020B0604020202020204" pitchFamily="34" charset="0"/>
              </a:rPr>
              <a:t>, </a:t>
            </a:r>
            <a:r>
              <a:rPr lang="en-US" altLang="en-US" sz="3600" dirty="0">
                <a:solidFill>
                  <a:srgbClr val="FF0000"/>
                </a:solidFill>
                <a:cs typeface="Arial" panose="020B0604020202020204" pitchFamily="34" charset="0"/>
              </a:rPr>
              <a:t>vặt chân</a:t>
            </a:r>
            <a:r>
              <a:rPr lang="en-US" altLang="en-US" sz="3600" dirty="0">
                <a:cs typeface="Arial" panose="020B0604020202020204" pitchFamily="34" charset="0"/>
              </a:rPr>
              <a:t>,</a:t>
            </a:r>
            <a:r>
              <a:rPr lang="en-US" altLang="en-US" sz="3600" dirty="0">
                <a:solidFill>
                  <a:schemeClr val="bg2"/>
                </a:solidFill>
                <a:cs typeface="Arial" panose="020B0604020202020204" pitchFamily="34" charset="0"/>
              </a:rPr>
              <a:t> </a:t>
            </a:r>
            <a:r>
              <a:rPr lang="en-US" altLang="en-US" sz="3600" dirty="0">
                <a:solidFill>
                  <a:srgbClr val="FF0000"/>
                </a:solidFill>
                <a:cs typeface="Arial" panose="020B0604020202020204" pitchFamily="34" charset="0"/>
              </a:rPr>
              <a:t>vặt cánh ăn thịt</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em.</a:t>
            </a:r>
          </a:p>
          <a:p>
            <a:pPr marL="273050" lvl="0" indent="-273050" algn="just">
              <a:lnSpc>
                <a:spcPct val="100000"/>
              </a:lnSpc>
              <a:spcBef>
                <a:spcPct val="0"/>
              </a:spcBef>
              <a:buFontTx/>
              <a:buNone/>
            </a:pPr>
            <a:r>
              <a:rPr lang="en-US" altLang="en-US" sz="3600" dirty="0">
                <a:cs typeface="Arial" panose="020B0604020202020204" pitchFamily="34" charset="0"/>
              </a:rPr>
              <a:t>         Tôi </a:t>
            </a:r>
            <a:r>
              <a:rPr lang="en-US" altLang="en-US" sz="3600" dirty="0">
                <a:solidFill>
                  <a:srgbClr val="FF0000"/>
                </a:solidFill>
                <a:cs typeface="Arial" panose="020B0604020202020204" pitchFamily="34" charset="0"/>
              </a:rPr>
              <a:t>xòe</a:t>
            </a:r>
            <a:r>
              <a:rPr lang="en-US" altLang="en-US" sz="3600" dirty="0">
                <a:solidFill>
                  <a:schemeClr val="bg2"/>
                </a:solidFill>
                <a:cs typeface="Arial" panose="020B0604020202020204" pitchFamily="34" charset="0"/>
              </a:rPr>
              <a:t> </a:t>
            </a:r>
            <a:r>
              <a:rPr lang="en-US" altLang="en-US" sz="3600" dirty="0">
                <a:cs typeface="Arial" panose="020B0604020202020204" pitchFamily="34" charset="0"/>
              </a:rPr>
              <a:t>cả hai càng ra, bảo Nhà Trò:</a:t>
            </a:r>
          </a:p>
          <a:p>
            <a:pPr marL="273050" lvl="0" indent="-273050" algn="just">
              <a:lnSpc>
                <a:spcPct val="100000"/>
              </a:lnSpc>
              <a:spcBef>
                <a:spcPct val="0"/>
              </a:spcBef>
              <a:buFontTx/>
              <a:buNone/>
            </a:pPr>
            <a:r>
              <a:rPr lang="en-US" altLang="en-US" sz="3600" dirty="0">
                <a:cs typeface="Arial" panose="020B0604020202020204" pitchFamily="34" charset="0"/>
              </a:rPr>
              <a:t>         - Em </a:t>
            </a:r>
            <a:r>
              <a:rPr lang="en-US" altLang="en-US" sz="3600" dirty="0">
                <a:solidFill>
                  <a:srgbClr val="FF0000"/>
                </a:solidFill>
                <a:cs typeface="Arial" panose="020B0604020202020204" pitchFamily="34" charset="0"/>
              </a:rPr>
              <a:t>đừng sợ</a:t>
            </a:r>
            <a:r>
              <a:rPr lang="en-US" altLang="en-US" sz="3600" dirty="0">
                <a:cs typeface="Arial" panose="020B0604020202020204" pitchFamily="34" charset="0"/>
              </a:rPr>
              <a:t>. Hãy trở về cùng với tôi đây. Đứa </a:t>
            </a:r>
            <a:r>
              <a:rPr lang="en-US" altLang="en-US" sz="3600" dirty="0">
                <a:solidFill>
                  <a:srgbClr val="FF0000"/>
                </a:solidFill>
                <a:cs typeface="Arial" panose="020B0604020202020204" pitchFamily="34" charset="0"/>
              </a:rPr>
              <a:t>độc ác </a:t>
            </a:r>
            <a:r>
              <a:rPr lang="en-US" altLang="en-US" sz="3600" dirty="0">
                <a:cs typeface="Arial" panose="020B0604020202020204" pitchFamily="34" charset="0"/>
              </a:rPr>
              <a:t>không thể cậy khỏe </a:t>
            </a:r>
            <a:r>
              <a:rPr lang="en-US" altLang="en-US" sz="3600" dirty="0">
                <a:solidFill>
                  <a:srgbClr val="FF0000"/>
                </a:solidFill>
                <a:cs typeface="Arial" panose="020B0604020202020204" pitchFamily="34" charset="0"/>
              </a:rPr>
              <a:t>ăn hiếp </a:t>
            </a:r>
            <a:r>
              <a:rPr lang="en-US" altLang="en-US" sz="3600" dirty="0">
                <a:cs typeface="Arial" panose="020B0604020202020204" pitchFamily="34" charset="0"/>
              </a:rPr>
              <a:t>kẻ yếu.</a:t>
            </a:r>
            <a:endParaRPr lang="en-US" altLang="en-US" sz="3600" dirty="0">
              <a:ea typeface="Arial" panose="020B0604020202020204" pitchFamily="34" charset="0"/>
            </a:endParaRPr>
          </a:p>
        </p:txBody>
      </p:sp>
      <p:sp>
        <p:nvSpPr>
          <p:cNvPr id="3" name="Content Placeholder 2">
            <a:extLst>
              <a:ext uri="{FF2B5EF4-FFF2-40B4-BE49-F238E27FC236}">
                <a16:creationId xmlns:a16="http://schemas.microsoft.com/office/drawing/2014/main" id="{4A7213D9-9B48-48F6-8FD3-4C7A9C700A3C}"/>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748130"/>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8039" y="2967335"/>
            <a:ext cx="5015925"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rPr>
              <a:t>Củng</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cố</a:t>
            </a:r>
            <a:r>
              <a:rPr lang="en-US" sz="5400" b="1" cap="none" spc="0" smtClean="0">
                <a:ln w="22225">
                  <a:solidFill>
                    <a:schemeClr val="accent2"/>
                  </a:solidFill>
                  <a:prstDash val="solid"/>
                </a:ln>
                <a:solidFill>
                  <a:schemeClr val="accent2">
                    <a:lumMod val="40000"/>
                    <a:lumOff val="60000"/>
                  </a:schemeClr>
                </a:solidFill>
                <a:effectLst/>
              </a:rPr>
              <a:t> - Dặn</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dò</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48320403"/>
      </p:ext>
    </p:extLst>
  </p:cSld>
  <p:clrMapOvr>
    <a:masterClrMapping/>
  </p:clrMapOvr>
  <p:transition spd="slow" advClick="0" advTm="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33800" y="403225"/>
            <a:ext cx="7239000" cy="1752600"/>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8" name="TextBox 7"/>
          <p:cNvSpPr txBox="1"/>
          <p:nvPr/>
        </p:nvSpPr>
        <p:spPr>
          <a:xfrm>
            <a:off x="2133600" y="2286001"/>
            <a:ext cx="6553200" cy="584775"/>
          </a:xfrm>
          <a:prstGeom prst="rect">
            <a:avLst/>
          </a:prstGeom>
          <a:noFill/>
        </p:spPr>
        <p:txBody>
          <a:bodyPr wrap="square" rtlCol="0">
            <a:spAutoFit/>
          </a:bodyPr>
          <a:lstStyle/>
          <a:p>
            <a:pPr algn="ctr"/>
            <a:r>
              <a:rPr lang="en-US" sz="3200" dirty="0" err="1"/>
              <a:t>Em</a:t>
            </a:r>
            <a:r>
              <a:rPr lang="en-US" sz="3200" dirty="0"/>
              <a:t> </a:t>
            </a:r>
            <a:r>
              <a:rPr lang="en-US" sz="3200" dirty="0" err="1"/>
              <a:t>học</a:t>
            </a:r>
            <a:r>
              <a:rPr lang="en-US" sz="3200" dirty="0"/>
              <a:t> </a:t>
            </a:r>
            <a:r>
              <a:rPr lang="en-US" sz="3200" dirty="0" err="1"/>
              <a:t>được</a:t>
            </a:r>
            <a:r>
              <a:rPr lang="en-US" sz="3200" dirty="0"/>
              <a:t> </a:t>
            </a:r>
            <a:r>
              <a:rPr lang="en-US" sz="3200" dirty="0" err="1"/>
              <a:t>gì</a:t>
            </a:r>
            <a:r>
              <a:rPr lang="en-US" sz="3200" dirty="0"/>
              <a:t> ở </a:t>
            </a:r>
            <a:r>
              <a:rPr lang="en-US" sz="3200" dirty="0" err="1"/>
              <a:t>nhân</a:t>
            </a:r>
            <a:r>
              <a:rPr lang="en-US" sz="3200" dirty="0"/>
              <a:t> </a:t>
            </a:r>
            <a:r>
              <a:rPr lang="en-US" sz="3200" dirty="0" err="1"/>
              <a:t>vật</a:t>
            </a:r>
            <a:r>
              <a:rPr lang="en-US" sz="3200" dirty="0"/>
              <a:t> </a:t>
            </a:r>
            <a:r>
              <a:rPr lang="en-US" sz="3200" dirty="0" err="1"/>
              <a:t>Dế</a:t>
            </a:r>
            <a:r>
              <a:rPr lang="en-US" sz="3200" dirty="0"/>
              <a:t> </a:t>
            </a:r>
            <a:r>
              <a:rPr lang="en-US" sz="3200" dirty="0" err="1"/>
              <a:t>Mèn</a:t>
            </a:r>
            <a:r>
              <a:rPr lang="en-US" sz="3200" dirty="0"/>
              <a:t>?</a:t>
            </a:r>
            <a:endParaRPr lang="en-US" sz="3200" dirty="0"/>
          </a:p>
        </p:txBody>
      </p:sp>
      <p:pic>
        <p:nvPicPr>
          <p:cNvPr id="9"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26" y="3276601"/>
            <a:ext cx="6351874" cy="294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77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Chúc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các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con </a:t>
            </a:r>
          </a:p>
          <a:p>
            <a:pPr algn="ct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học</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微软雅黑"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6751320" y="-1"/>
            <a:ext cx="5477370" cy="2207748"/>
          </a:xfrm>
          <a:prstGeom prst="rect">
            <a:avLst/>
          </a:prstGeom>
        </p:spPr>
      </p:pic>
      <p:pic>
        <p:nvPicPr>
          <p:cNvPr id="3" name="Picture 2" descr="Logo&#10;&#10;Description automatically generated">
            <a:extLst>
              <a:ext uri="{FF2B5EF4-FFF2-40B4-BE49-F238E27FC236}">
                <a16:creationId xmlns:a16="http://schemas.microsoft.com/office/drawing/2014/main" id="{BEC35AAB-F642-4DF0-A7F8-48958C99EC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940" y="263443"/>
            <a:ext cx="2246171" cy="2241801"/>
          </a:xfrm>
          <a:prstGeom prst="ellipse">
            <a:avLst/>
          </a:prstGeom>
          <a:ln>
            <a:noFill/>
          </a:ln>
          <a:effectLst>
            <a:softEdge rad="112500"/>
          </a:effectLst>
        </p:spPr>
      </p:pic>
    </p:spTree>
    <p:extLst>
      <p:ext uri="{BB962C8B-B14F-4D97-AF65-F5344CB8AC3E}">
        <p14:creationId xmlns:p14="http://schemas.microsoft.com/office/powerpoint/2010/main" val="24285434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áº¿t quáº£ hÃ¬nh áº£nh cho chá»§ Äiá»m thÆ°Æ¡ng ngÆ°á»i nhÆ° thá» thÆ°Æ¡ng th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44882"/>
            <a:ext cx="5943599" cy="67266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8271681" y="3048000"/>
            <a:ext cx="2362200" cy="1066800"/>
          </a:xfrm>
          <a:prstGeom prst="wedgeRoundRectCallout">
            <a:avLst>
              <a:gd name="adj1" fmla="val -67631"/>
              <a:gd name="adj2" fmla="val 7742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cõng</a:t>
            </a:r>
            <a:r>
              <a:rPr lang="en-US" sz="2800" dirty="0"/>
              <a:t> </a:t>
            </a:r>
            <a:r>
              <a:rPr lang="en-US" sz="2800" dirty="0" err="1"/>
              <a:t>bạn</a:t>
            </a:r>
            <a:r>
              <a:rPr lang="en-US" sz="2800" dirty="0"/>
              <a:t> </a:t>
            </a:r>
            <a:r>
              <a:rPr lang="en-US" sz="2800" dirty="0" err="1"/>
              <a:t>đi</a:t>
            </a:r>
            <a:r>
              <a:rPr lang="en-US" sz="2800" dirty="0"/>
              <a:t> </a:t>
            </a:r>
            <a:r>
              <a:rPr lang="en-US" sz="2800" dirty="0" err="1"/>
              <a:t>học</a:t>
            </a:r>
            <a:endParaRPr lang="en-US" sz="2800" dirty="0"/>
          </a:p>
        </p:txBody>
      </p:sp>
      <p:sp>
        <p:nvSpPr>
          <p:cNvPr id="4" name="Flowchart: Sequential Access Storage 3"/>
          <p:cNvSpPr/>
          <p:nvPr/>
        </p:nvSpPr>
        <p:spPr>
          <a:xfrm>
            <a:off x="1524000" y="0"/>
            <a:ext cx="2362200" cy="175260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t>Bộ</a:t>
            </a:r>
            <a:r>
              <a:rPr lang="en-US" sz="2800" dirty="0"/>
              <a:t> </a:t>
            </a:r>
            <a:r>
              <a:rPr lang="en-US" sz="2800" dirty="0" err="1"/>
              <a:t>đội</a:t>
            </a:r>
            <a:r>
              <a:rPr lang="en-US" sz="2800" dirty="0"/>
              <a:t> di </a:t>
            </a:r>
            <a:r>
              <a:rPr lang="en-US" sz="2800" dirty="0" err="1"/>
              <a:t>dời</a:t>
            </a:r>
            <a:r>
              <a:rPr lang="en-US" sz="2800" dirty="0"/>
              <a:t> </a:t>
            </a:r>
            <a:r>
              <a:rPr lang="en-US" sz="2800" dirty="0" err="1"/>
              <a:t>dân</a:t>
            </a:r>
            <a:r>
              <a:rPr lang="en-US" sz="2800" dirty="0"/>
              <a:t> </a:t>
            </a:r>
            <a:r>
              <a:rPr lang="en-US" sz="2800" dirty="0" err="1"/>
              <a:t>khi</a:t>
            </a:r>
            <a:r>
              <a:rPr lang="en-US" sz="2800" dirty="0"/>
              <a:t> </a:t>
            </a:r>
            <a:r>
              <a:rPr lang="en-US" sz="2800" dirty="0" err="1"/>
              <a:t>bão</a:t>
            </a:r>
            <a:r>
              <a:rPr lang="en-US" sz="2800" dirty="0"/>
              <a:t> </a:t>
            </a:r>
            <a:r>
              <a:rPr lang="en-US" sz="2800" dirty="0" err="1"/>
              <a:t>lụt</a:t>
            </a:r>
            <a:endParaRPr lang="en-US" sz="2800" dirty="0"/>
          </a:p>
        </p:txBody>
      </p:sp>
      <p:sp>
        <p:nvSpPr>
          <p:cNvPr id="5" name="Rounded Rectangular Callout 4"/>
          <p:cNvSpPr/>
          <p:nvPr/>
        </p:nvSpPr>
        <p:spPr>
          <a:xfrm>
            <a:off x="1524000" y="3962400"/>
            <a:ext cx="2057400" cy="1447800"/>
          </a:xfrm>
          <a:prstGeom prst="wedgeRoundRectCallout">
            <a:avLst>
              <a:gd name="adj1" fmla="val 46510"/>
              <a:gd name="adj2" fmla="val -73961"/>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err="1"/>
              <a:t>Bạn</a:t>
            </a:r>
            <a:r>
              <a:rPr lang="en-US" sz="2800" dirty="0"/>
              <a:t> </a:t>
            </a:r>
            <a:r>
              <a:rPr lang="en-US" sz="2800" dirty="0" err="1"/>
              <a:t>nhỏ</a:t>
            </a:r>
            <a:r>
              <a:rPr lang="en-US" sz="2800" dirty="0"/>
              <a:t> </a:t>
            </a:r>
            <a:r>
              <a:rPr lang="en-US" sz="2800" dirty="0" err="1"/>
              <a:t>giúp</a:t>
            </a:r>
            <a:r>
              <a:rPr lang="en-US" sz="2800" dirty="0"/>
              <a:t> </a:t>
            </a:r>
            <a:r>
              <a:rPr lang="en-US" sz="2800" dirty="0" err="1"/>
              <a:t>bà</a:t>
            </a:r>
            <a:r>
              <a:rPr lang="en-US" sz="2800" dirty="0"/>
              <a:t> </a:t>
            </a:r>
            <a:r>
              <a:rPr lang="en-US" sz="2800" dirty="0" err="1"/>
              <a:t>cụ</a:t>
            </a:r>
            <a:r>
              <a:rPr lang="en-US" sz="2800" dirty="0"/>
              <a:t> sang </a:t>
            </a:r>
            <a:r>
              <a:rPr lang="en-US" sz="2800" dirty="0" err="1"/>
              <a:t>đường</a:t>
            </a:r>
            <a:endParaRPr lang="en-US" sz="2800" dirty="0"/>
          </a:p>
        </p:txBody>
      </p:sp>
    </p:spTree>
    <p:extLst>
      <p:ext uri="{BB962C8B-B14F-4D97-AF65-F5344CB8AC3E}">
        <p14:creationId xmlns:p14="http://schemas.microsoft.com/office/powerpoint/2010/main" val="664244279"/>
      </p:ext>
    </p:extLst>
  </p:cSld>
  <p:clrMapOvr>
    <a:masterClrMapping/>
  </p:clrMapOvr>
  <p:transition spd="slow" advClick="0" advTm="0">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4"/>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áº¿t quáº£ hÃ¬nh áº£nh cho quyá»n sÃ¡ch táº­p truyá»n dáº¿ mÃ¨n phiÃªu lÆ°u kÃ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45" y="834138"/>
            <a:ext cx="3701955" cy="6023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Káº¿t quáº£ hÃ¬nh áº£nh cho quyá»n sÃ¡ch táº­p truyá»n dáº¿ mÃ¨n phiÃªu lÆ°u kÃ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57250"/>
            <a:ext cx="4572000" cy="600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675313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344" y="434976"/>
            <a:ext cx="2452255" cy="555625"/>
          </a:xfrm>
        </p:spPr>
        <p:txBody>
          <a:bodyPr>
            <a:noAutofit/>
          </a:bodyPr>
          <a:lstStyle/>
          <a:p>
            <a:r>
              <a:rPr lang="en-US" sz="3200" dirty="0" err="1"/>
              <a:t>Tập</a:t>
            </a:r>
            <a:r>
              <a:rPr lang="en-US" sz="3200" dirty="0"/>
              <a:t> </a:t>
            </a:r>
            <a:r>
              <a:rPr lang="en-US" sz="3200" dirty="0" err="1"/>
              <a:t>đọc</a:t>
            </a:r>
            <a:endParaRPr lang="en-US" sz="3200" dirty="0"/>
          </a:p>
        </p:txBody>
      </p:sp>
      <p:sp>
        <p:nvSpPr>
          <p:cNvPr id="3" name="Subtitle 2"/>
          <p:cNvSpPr>
            <a:spLocks noGrp="1"/>
          </p:cNvSpPr>
          <p:nvPr>
            <p:ph type="subTitle" idx="1"/>
          </p:nvPr>
        </p:nvSpPr>
        <p:spPr>
          <a:xfrm>
            <a:off x="2704531" y="914400"/>
            <a:ext cx="7239000"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a:ln w="11430"/>
                <a:gradFill>
                  <a:gsLst>
                    <a:gs pos="25000">
                      <a:schemeClr val="accent2">
                        <a:satMod val="155000"/>
                      </a:schemeClr>
                    </a:gs>
                    <a:gs pos="100000">
                      <a:schemeClr val="accent2">
                        <a:shade val="45000"/>
                        <a:satMod val="165000"/>
                      </a:schemeClr>
                    </a:gs>
                  </a:gsLst>
                  <a:lin ang="5400000"/>
                </a:gradFill>
              </a:rPr>
              <a:t>Dế</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Mèn</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bênh</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vực</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kẻ</a:t>
            </a:r>
            <a:r>
              <a:rPr lang="en-US" sz="4000" b="1" spc="50" dirty="0">
                <a:ln w="11430"/>
                <a:gradFill>
                  <a:gsLst>
                    <a:gs pos="25000">
                      <a:schemeClr val="accent2">
                        <a:satMod val="155000"/>
                      </a:schemeClr>
                    </a:gs>
                    <a:gs pos="100000">
                      <a:schemeClr val="accent2">
                        <a:shade val="45000"/>
                        <a:satMod val="165000"/>
                      </a:schemeClr>
                    </a:gs>
                  </a:gsLst>
                  <a:lin ang="5400000"/>
                </a:gradFill>
              </a:rPr>
              <a:t> </a:t>
            </a:r>
            <a:r>
              <a:rPr lang="en-US" sz="4000" b="1" spc="50" dirty="0" err="1">
                <a:ln w="11430"/>
                <a:gradFill>
                  <a:gsLst>
                    <a:gs pos="25000">
                      <a:schemeClr val="accent2">
                        <a:satMod val="155000"/>
                      </a:schemeClr>
                    </a:gs>
                    <a:gs pos="100000">
                      <a:schemeClr val="accent2">
                        <a:shade val="45000"/>
                        <a:satMod val="165000"/>
                      </a:schemeClr>
                    </a:gs>
                  </a:gsLst>
                  <a:lin ang="5400000"/>
                </a:gradFill>
              </a:rPr>
              <a:t>yếu</a:t>
            </a:r>
            <a:endParaRPr lang="en-US" sz="4000" b="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TextBox 3"/>
          <p:cNvSpPr txBox="1"/>
          <p:nvPr/>
        </p:nvSpPr>
        <p:spPr>
          <a:xfrm>
            <a:off x="2667000" y="-76200"/>
            <a:ext cx="7315200" cy="584775"/>
          </a:xfrm>
          <a:prstGeom prst="rect">
            <a:avLst/>
          </a:prstGeom>
          <a:noFill/>
        </p:spPr>
        <p:txBody>
          <a:bodyPr wrap="square" rtlCol="0">
            <a:spAutoFit/>
          </a:bodyPr>
          <a:lstStyle/>
          <a:p>
            <a:pPr algn="ctr"/>
            <a:r>
              <a:rPr lang="en-US" sz="3200" dirty="0" err="1"/>
              <a:t>Thứ</a:t>
            </a:r>
            <a:r>
              <a:rPr lang="en-US" sz="3200" dirty="0"/>
              <a:t> </a:t>
            </a:r>
            <a:r>
              <a:rPr lang="en-US" sz="3200" dirty="0" err="1"/>
              <a:t>hai</a:t>
            </a:r>
            <a:r>
              <a:rPr lang="en-US" sz="3200" dirty="0"/>
              <a:t> </a:t>
            </a:r>
            <a:r>
              <a:rPr lang="en-US" sz="3200" dirty="0" err="1"/>
              <a:t>ngày</a:t>
            </a:r>
            <a:r>
              <a:rPr lang="en-US" sz="3200" dirty="0"/>
              <a:t> </a:t>
            </a:r>
            <a:r>
              <a:rPr lang="en-US" sz="3200" dirty="0" smtClean="0"/>
              <a:t>6 </a:t>
            </a:r>
            <a:r>
              <a:rPr lang="en-US" sz="3200" dirty="0" err="1"/>
              <a:t>tháng</a:t>
            </a:r>
            <a:r>
              <a:rPr lang="en-US" sz="3200" dirty="0"/>
              <a:t> </a:t>
            </a:r>
            <a:r>
              <a:rPr lang="en-US" sz="3200" dirty="0" smtClean="0"/>
              <a:t>9 </a:t>
            </a:r>
            <a:r>
              <a:rPr lang="en-US" sz="3200" dirty="0" err="1"/>
              <a:t>năm</a:t>
            </a:r>
            <a:r>
              <a:rPr lang="en-US" sz="3200" dirty="0"/>
              <a:t> </a:t>
            </a:r>
            <a:r>
              <a:rPr lang="en-US" sz="3200" dirty="0" smtClean="0"/>
              <a:t>2021</a:t>
            </a:r>
            <a:endParaRPr lang="en-US" sz="3200" dirty="0"/>
          </a:p>
        </p:txBody>
      </p:sp>
      <p:pic>
        <p:nvPicPr>
          <p:cNvPr id="5" name="Picture 2" descr="Káº¿t quáº£ hÃ¬nh áº£nh cho dáº¿ mÃ¨n bÃªnh vá»±c káº» yáº¿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672" y="1828801"/>
            <a:ext cx="7620000" cy="4000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90800" y="5715001"/>
            <a:ext cx="7543800" cy="1200329"/>
          </a:xfrm>
          <a:prstGeom prst="rect">
            <a:avLst/>
          </a:prstGeom>
          <a:noFill/>
        </p:spPr>
        <p:txBody>
          <a:bodyPr wrap="square" rtlCol="0">
            <a:spAutoFit/>
          </a:bodyPr>
          <a:lstStyle/>
          <a:p>
            <a:pPr algn="ctr"/>
            <a:r>
              <a:rPr lang="en-US" sz="3600" dirty="0" err="1"/>
              <a:t>Quan</a:t>
            </a:r>
            <a:r>
              <a:rPr lang="en-US" sz="3600" dirty="0"/>
              <a:t> </a:t>
            </a:r>
            <a:r>
              <a:rPr lang="en-US" sz="3600" dirty="0" err="1"/>
              <a:t>sát</a:t>
            </a:r>
            <a:r>
              <a:rPr lang="en-US" sz="3600" dirty="0"/>
              <a:t> </a:t>
            </a:r>
            <a:r>
              <a:rPr lang="en-US" sz="3600" dirty="0" err="1"/>
              <a:t>tranh</a:t>
            </a:r>
            <a:r>
              <a:rPr lang="en-US" sz="3600" dirty="0"/>
              <a:t> </a:t>
            </a:r>
            <a:r>
              <a:rPr lang="en-US" sz="3600" dirty="0" err="1"/>
              <a:t>và</a:t>
            </a:r>
            <a:r>
              <a:rPr lang="en-US" sz="3600" dirty="0"/>
              <a:t> </a:t>
            </a:r>
            <a:r>
              <a:rPr lang="en-US" sz="3600" dirty="0" err="1"/>
              <a:t>cho</a:t>
            </a:r>
            <a:r>
              <a:rPr lang="en-US" sz="3600" dirty="0"/>
              <a:t> </a:t>
            </a:r>
            <a:r>
              <a:rPr lang="en-US" sz="3600" dirty="0" err="1"/>
              <a:t>biết</a:t>
            </a:r>
            <a:r>
              <a:rPr lang="en-US" sz="3600" dirty="0"/>
              <a:t> </a:t>
            </a:r>
            <a:r>
              <a:rPr lang="en-US" sz="3600" dirty="0" err="1"/>
              <a:t>trong</a:t>
            </a:r>
            <a:r>
              <a:rPr lang="en-US" sz="3600" dirty="0"/>
              <a:t> </a:t>
            </a:r>
            <a:r>
              <a:rPr lang="en-US" sz="3600" dirty="0" err="1"/>
              <a:t>tranh</a:t>
            </a:r>
            <a:r>
              <a:rPr lang="en-US" sz="3600" dirty="0"/>
              <a:t> </a:t>
            </a:r>
            <a:r>
              <a:rPr lang="en-US" sz="3600" dirty="0" err="1"/>
              <a:t>có</a:t>
            </a:r>
            <a:r>
              <a:rPr lang="en-US" sz="3600" dirty="0"/>
              <a:t> </a:t>
            </a:r>
            <a:r>
              <a:rPr lang="en-US" sz="3600" dirty="0" err="1"/>
              <a:t>những</a:t>
            </a:r>
            <a:r>
              <a:rPr lang="en-US" sz="3600" dirty="0"/>
              <a:t> </a:t>
            </a:r>
            <a:r>
              <a:rPr lang="en-US" sz="3600" dirty="0" err="1"/>
              <a:t>gì</a:t>
            </a:r>
            <a:r>
              <a:rPr lang="en-US" sz="3600" dirty="0"/>
              <a:t>?</a:t>
            </a:r>
            <a:endParaRPr lang="en-US" sz="3600" dirty="0"/>
          </a:p>
        </p:txBody>
      </p:sp>
      <p:sp>
        <p:nvSpPr>
          <p:cNvPr id="7" name="TextBox 6"/>
          <p:cNvSpPr txBox="1"/>
          <p:nvPr/>
        </p:nvSpPr>
        <p:spPr>
          <a:xfrm>
            <a:off x="9144001" y="1295401"/>
            <a:ext cx="2470731" cy="584775"/>
          </a:xfrm>
          <a:prstGeom prst="rect">
            <a:avLst/>
          </a:prstGeom>
          <a:noFill/>
        </p:spPr>
        <p:txBody>
          <a:bodyPr wrap="square" rtlCol="0">
            <a:spAutoFit/>
          </a:bodyPr>
          <a:lstStyle/>
          <a:p>
            <a:r>
              <a:rPr lang="en-US" sz="3200" dirty="0" err="1"/>
              <a:t>Tô</a:t>
            </a:r>
            <a:r>
              <a:rPr lang="en-US" sz="3200" dirty="0"/>
              <a:t> </a:t>
            </a:r>
            <a:r>
              <a:rPr lang="en-US" sz="3200" dirty="0" err="1"/>
              <a:t>Hoài</a:t>
            </a:r>
            <a:endParaRPr lang="en-US" sz="3200" dirty="0"/>
          </a:p>
        </p:txBody>
      </p:sp>
      <p:sp>
        <p:nvSpPr>
          <p:cNvPr id="8" name="Rectangle 7"/>
          <p:cNvSpPr/>
          <p:nvPr/>
        </p:nvSpPr>
        <p:spPr>
          <a:xfrm>
            <a:off x="221673" y="304800"/>
            <a:ext cx="1413163" cy="4710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GHI VỞ</a:t>
            </a:r>
            <a:endParaRPr lang="en-US" sz="2000" b="1" dirty="0">
              <a:solidFill>
                <a:srgbClr val="FF0000"/>
              </a:solidFill>
            </a:endParaRPr>
          </a:p>
        </p:txBody>
      </p:sp>
    </p:spTree>
    <p:extLst>
      <p:ext uri="{BB962C8B-B14F-4D97-AF65-F5344CB8AC3E}">
        <p14:creationId xmlns:p14="http://schemas.microsoft.com/office/powerpoint/2010/main" val="154648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a:extLst>
              <a:ext uri="{FF2B5EF4-FFF2-40B4-BE49-F238E27FC236}">
                <a16:creationId xmlns:a16="http://schemas.microsoft.com/office/drawing/2014/main" id="{07E5FFF0-7EEF-49DC-8B55-D99744ADD1A3}"/>
              </a:ext>
            </a:extLst>
          </p:cNvPr>
          <p:cNvSpPr/>
          <p:nvPr/>
        </p:nvSpPr>
        <p:spPr>
          <a:xfrm>
            <a:off x="518160" y="233164"/>
            <a:ext cx="11439936" cy="830997"/>
          </a:xfrm>
          <a:prstGeom prst="rect">
            <a:avLst/>
          </a:prstGeom>
          <a:noFill/>
        </p:spPr>
        <p:txBody>
          <a:bodyPr wrap="square">
            <a:spAutoFit/>
          </a:bodyPr>
          <a:lstStyle/>
          <a:p>
            <a:pPr algn="ct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Có</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2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nhân</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vật</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trong</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微软雅黑"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微软雅黑" pitchFamily="34" charset="-122"/>
              </a:rPr>
              <a:t>:</a:t>
            </a:r>
          </a:p>
        </p:txBody>
      </p:sp>
      <p:pic>
        <p:nvPicPr>
          <p:cNvPr id="5" name="图片 7">
            <a:extLst>
              <a:ext uri="{FF2B5EF4-FFF2-40B4-BE49-F238E27FC236}">
                <a16:creationId xmlns:a16="http://schemas.microsoft.com/office/drawing/2014/main" id="{3931A63E-C2DF-45DE-AD5A-E234D8E621E9}"/>
              </a:ext>
            </a:extLst>
          </p:cNvPr>
          <p:cNvPicPr>
            <a:picLocks noChangeAspect="1"/>
          </p:cNvPicPr>
          <p:nvPr/>
        </p:nvPicPr>
        <p:blipFill rotWithShape="1">
          <a:blip r:embed="rId2">
            <a:extLst>
              <a:ext uri="{28A0092B-C50C-407E-A947-70E740481C1C}">
                <a14:useLocalDpi xmlns:a14="http://schemas.microsoft.com/office/drawing/2010/main" val="0"/>
              </a:ext>
            </a:extLst>
          </a:blip>
          <a:srcRect b="58257"/>
          <a:stretch/>
        </p:blipFill>
        <p:spPr>
          <a:xfrm>
            <a:off x="60960" y="5069282"/>
            <a:ext cx="12166197" cy="185983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63123B1-FA7F-4085-BFE1-35EAC0678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196" y="1185704"/>
            <a:ext cx="2543399" cy="3330128"/>
          </a:xfrm>
          <a:custGeom>
            <a:avLst/>
            <a:gdLst>
              <a:gd name="connsiteX0" fmla="*/ 0 w 2543399"/>
              <a:gd name="connsiteY0" fmla="*/ 0 h 3330128"/>
              <a:gd name="connsiteX1" fmla="*/ 457812 w 2543399"/>
              <a:gd name="connsiteY1" fmla="*/ 0 h 3330128"/>
              <a:gd name="connsiteX2" fmla="*/ 966492 w 2543399"/>
              <a:gd name="connsiteY2" fmla="*/ 0 h 3330128"/>
              <a:gd name="connsiteX3" fmla="*/ 1424303 w 2543399"/>
              <a:gd name="connsiteY3" fmla="*/ 0 h 3330128"/>
              <a:gd name="connsiteX4" fmla="*/ 1856681 w 2543399"/>
              <a:gd name="connsiteY4" fmla="*/ 0 h 3330128"/>
              <a:gd name="connsiteX5" fmla="*/ 2543399 w 2543399"/>
              <a:gd name="connsiteY5" fmla="*/ 0 h 3330128"/>
              <a:gd name="connsiteX6" fmla="*/ 2543399 w 2543399"/>
              <a:gd name="connsiteY6" fmla="*/ 455117 h 3330128"/>
              <a:gd name="connsiteX7" fmla="*/ 2543399 w 2543399"/>
              <a:gd name="connsiteY7" fmla="*/ 910235 h 3330128"/>
              <a:gd name="connsiteX8" fmla="*/ 2543399 w 2543399"/>
              <a:gd name="connsiteY8" fmla="*/ 1531859 h 3330128"/>
              <a:gd name="connsiteX9" fmla="*/ 2543399 w 2543399"/>
              <a:gd name="connsiteY9" fmla="*/ 2053579 h 3330128"/>
              <a:gd name="connsiteX10" fmla="*/ 2543399 w 2543399"/>
              <a:gd name="connsiteY10" fmla="*/ 2541998 h 3330128"/>
              <a:gd name="connsiteX11" fmla="*/ 2543399 w 2543399"/>
              <a:gd name="connsiteY11" fmla="*/ 3330128 h 3330128"/>
              <a:gd name="connsiteX12" fmla="*/ 2009285 w 2543399"/>
              <a:gd name="connsiteY12" fmla="*/ 3330128 h 3330128"/>
              <a:gd name="connsiteX13" fmla="*/ 1500605 w 2543399"/>
              <a:gd name="connsiteY13" fmla="*/ 3330128 h 3330128"/>
              <a:gd name="connsiteX14" fmla="*/ 1042794 w 2543399"/>
              <a:gd name="connsiteY14" fmla="*/ 3330128 h 3330128"/>
              <a:gd name="connsiteX15" fmla="*/ 584982 w 2543399"/>
              <a:gd name="connsiteY15" fmla="*/ 3330128 h 3330128"/>
              <a:gd name="connsiteX16" fmla="*/ 0 w 2543399"/>
              <a:gd name="connsiteY16" fmla="*/ 3330128 h 3330128"/>
              <a:gd name="connsiteX17" fmla="*/ 0 w 2543399"/>
              <a:gd name="connsiteY17" fmla="*/ 2775107 h 3330128"/>
              <a:gd name="connsiteX18" fmla="*/ 0 w 2543399"/>
              <a:gd name="connsiteY18" fmla="*/ 2153483 h 3330128"/>
              <a:gd name="connsiteX19" fmla="*/ 0 w 2543399"/>
              <a:gd name="connsiteY19" fmla="*/ 1598461 h 3330128"/>
              <a:gd name="connsiteX20" fmla="*/ 0 w 2543399"/>
              <a:gd name="connsiteY20" fmla="*/ 1043440 h 3330128"/>
              <a:gd name="connsiteX21" fmla="*/ 0 w 2543399"/>
              <a:gd name="connsiteY21" fmla="*/ 555021 h 3330128"/>
              <a:gd name="connsiteX22" fmla="*/ 0 w 2543399"/>
              <a:gd name="connsiteY22" fmla="*/ 0 h 333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3399" h="3330128" fill="none" extrusionOk="0">
                <a:moveTo>
                  <a:pt x="0" y="0"/>
                </a:moveTo>
                <a:cubicBezTo>
                  <a:pt x="164413" y="-21442"/>
                  <a:pt x="249363" y="35568"/>
                  <a:pt x="457812" y="0"/>
                </a:cubicBezTo>
                <a:cubicBezTo>
                  <a:pt x="666261" y="-35568"/>
                  <a:pt x="828281" y="24757"/>
                  <a:pt x="966492" y="0"/>
                </a:cubicBezTo>
                <a:cubicBezTo>
                  <a:pt x="1104703" y="-24757"/>
                  <a:pt x="1322020" y="38754"/>
                  <a:pt x="1424303" y="0"/>
                </a:cubicBezTo>
                <a:cubicBezTo>
                  <a:pt x="1526586" y="-38754"/>
                  <a:pt x="1751872" y="49200"/>
                  <a:pt x="1856681" y="0"/>
                </a:cubicBezTo>
                <a:cubicBezTo>
                  <a:pt x="1961490" y="-49200"/>
                  <a:pt x="2354864" y="80906"/>
                  <a:pt x="2543399" y="0"/>
                </a:cubicBezTo>
                <a:cubicBezTo>
                  <a:pt x="2591672" y="165759"/>
                  <a:pt x="2497080" y="326731"/>
                  <a:pt x="2543399" y="455117"/>
                </a:cubicBezTo>
                <a:cubicBezTo>
                  <a:pt x="2589718" y="583503"/>
                  <a:pt x="2512127" y="749997"/>
                  <a:pt x="2543399" y="910235"/>
                </a:cubicBezTo>
                <a:cubicBezTo>
                  <a:pt x="2574671" y="1070473"/>
                  <a:pt x="2525975" y="1308334"/>
                  <a:pt x="2543399" y="1531859"/>
                </a:cubicBezTo>
                <a:cubicBezTo>
                  <a:pt x="2560823" y="1755384"/>
                  <a:pt x="2506653" y="1936949"/>
                  <a:pt x="2543399" y="2053579"/>
                </a:cubicBezTo>
                <a:cubicBezTo>
                  <a:pt x="2580145" y="2170209"/>
                  <a:pt x="2524530" y="2354558"/>
                  <a:pt x="2543399" y="2541998"/>
                </a:cubicBezTo>
                <a:cubicBezTo>
                  <a:pt x="2562268" y="2729438"/>
                  <a:pt x="2511277" y="3147273"/>
                  <a:pt x="2543399" y="3330128"/>
                </a:cubicBezTo>
                <a:cubicBezTo>
                  <a:pt x="2313411" y="3375140"/>
                  <a:pt x="2185032" y="3292582"/>
                  <a:pt x="2009285" y="3330128"/>
                </a:cubicBezTo>
                <a:cubicBezTo>
                  <a:pt x="1833538" y="3367674"/>
                  <a:pt x="1717017" y="3291264"/>
                  <a:pt x="1500605" y="3330128"/>
                </a:cubicBezTo>
                <a:cubicBezTo>
                  <a:pt x="1284193" y="3368992"/>
                  <a:pt x="1266247" y="3308717"/>
                  <a:pt x="1042794" y="3330128"/>
                </a:cubicBezTo>
                <a:cubicBezTo>
                  <a:pt x="819341" y="3351539"/>
                  <a:pt x="740104" y="3282733"/>
                  <a:pt x="584982" y="3330128"/>
                </a:cubicBezTo>
                <a:cubicBezTo>
                  <a:pt x="429860" y="3377523"/>
                  <a:pt x="244581" y="3297811"/>
                  <a:pt x="0" y="3330128"/>
                </a:cubicBezTo>
                <a:cubicBezTo>
                  <a:pt x="-47158" y="3170652"/>
                  <a:pt x="42328" y="3018965"/>
                  <a:pt x="0" y="2775107"/>
                </a:cubicBezTo>
                <a:cubicBezTo>
                  <a:pt x="-42328" y="2531249"/>
                  <a:pt x="48854" y="2441998"/>
                  <a:pt x="0" y="2153483"/>
                </a:cubicBezTo>
                <a:cubicBezTo>
                  <a:pt x="-48854" y="1864968"/>
                  <a:pt x="20042" y="1824800"/>
                  <a:pt x="0" y="1598461"/>
                </a:cubicBezTo>
                <a:cubicBezTo>
                  <a:pt x="-20042" y="1372122"/>
                  <a:pt x="51958" y="1191092"/>
                  <a:pt x="0" y="1043440"/>
                </a:cubicBezTo>
                <a:cubicBezTo>
                  <a:pt x="-51958" y="895788"/>
                  <a:pt x="49881" y="789830"/>
                  <a:pt x="0" y="555021"/>
                </a:cubicBezTo>
                <a:cubicBezTo>
                  <a:pt x="-49881" y="320212"/>
                  <a:pt x="13551" y="224694"/>
                  <a:pt x="0" y="0"/>
                </a:cubicBezTo>
                <a:close/>
              </a:path>
              <a:path w="2543399" h="3330128" stroke="0" extrusionOk="0">
                <a:moveTo>
                  <a:pt x="0" y="0"/>
                </a:moveTo>
                <a:cubicBezTo>
                  <a:pt x="270377" y="-44372"/>
                  <a:pt x="400700" y="17503"/>
                  <a:pt x="559548" y="0"/>
                </a:cubicBezTo>
                <a:cubicBezTo>
                  <a:pt x="718396" y="-17503"/>
                  <a:pt x="1001719" y="27354"/>
                  <a:pt x="1119096" y="0"/>
                </a:cubicBezTo>
                <a:cubicBezTo>
                  <a:pt x="1236473" y="-27354"/>
                  <a:pt x="1435482" y="37821"/>
                  <a:pt x="1551473" y="0"/>
                </a:cubicBezTo>
                <a:cubicBezTo>
                  <a:pt x="1667464" y="-37821"/>
                  <a:pt x="1842269" y="49715"/>
                  <a:pt x="2034719" y="0"/>
                </a:cubicBezTo>
                <a:cubicBezTo>
                  <a:pt x="2227169" y="-49715"/>
                  <a:pt x="2364490" y="47434"/>
                  <a:pt x="2543399" y="0"/>
                </a:cubicBezTo>
                <a:cubicBezTo>
                  <a:pt x="2563885" y="292701"/>
                  <a:pt x="2528934" y="323182"/>
                  <a:pt x="2543399" y="588323"/>
                </a:cubicBezTo>
                <a:cubicBezTo>
                  <a:pt x="2557864" y="853464"/>
                  <a:pt x="2528353" y="964929"/>
                  <a:pt x="2543399" y="1176645"/>
                </a:cubicBezTo>
                <a:cubicBezTo>
                  <a:pt x="2558445" y="1388361"/>
                  <a:pt x="2508211" y="1516852"/>
                  <a:pt x="2543399" y="1665064"/>
                </a:cubicBezTo>
                <a:cubicBezTo>
                  <a:pt x="2578587" y="1813276"/>
                  <a:pt x="2539479" y="1964362"/>
                  <a:pt x="2543399" y="2120181"/>
                </a:cubicBezTo>
                <a:cubicBezTo>
                  <a:pt x="2547319" y="2276000"/>
                  <a:pt x="2540790" y="2385879"/>
                  <a:pt x="2543399" y="2641902"/>
                </a:cubicBezTo>
                <a:cubicBezTo>
                  <a:pt x="2546008" y="2897925"/>
                  <a:pt x="2486688" y="3155045"/>
                  <a:pt x="2543399" y="3330128"/>
                </a:cubicBezTo>
                <a:cubicBezTo>
                  <a:pt x="2341670" y="3341129"/>
                  <a:pt x="2264158" y="3266670"/>
                  <a:pt x="2009285" y="3330128"/>
                </a:cubicBezTo>
                <a:cubicBezTo>
                  <a:pt x="1754412" y="3393586"/>
                  <a:pt x="1772496" y="3302334"/>
                  <a:pt x="1576907" y="3330128"/>
                </a:cubicBezTo>
                <a:cubicBezTo>
                  <a:pt x="1381318" y="3357922"/>
                  <a:pt x="1259035" y="3303731"/>
                  <a:pt x="1042794" y="3330128"/>
                </a:cubicBezTo>
                <a:cubicBezTo>
                  <a:pt x="826553" y="3356525"/>
                  <a:pt x="799098" y="3318038"/>
                  <a:pt x="610416" y="3330128"/>
                </a:cubicBezTo>
                <a:cubicBezTo>
                  <a:pt x="421734" y="3342218"/>
                  <a:pt x="171828" y="3291657"/>
                  <a:pt x="0" y="3330128"/>
                </a:cubicBezTo>
                <a:cubicBezTo>
                  <a:pt x="-20713" y="3085959"/>
                  <a:pt x="33224" y="3047474"/>
                  <a:pt x="0" y="2841709"/>
                </a:cubicBezTo>
                <a:cubicBezTo>
                  <a:pt x="-33224" y="2635944"/>
                  <a:pt x="51665" y="2571048"/>
                  <a:pt x="0" y="2319989"/>
                </a:cubicBezTo>
                <a:cubicBezTo>
                  <a:pt x="-51665" y="2068930"/>
                  <a:pt x="54849" y="1963661"/>
                  <a:pt x="0" y="1731667"/>
                </a:cubicBezTo>
                <a:cubicBezTo>
                  <a:pt x="-54849" y="1499673"/>
                  <a:pt x="31228" y="1413802"/>
                  <a:pt x="0" y="1176645"/>
                </a:cubicBezTo>
                <a:cubicBezTo>
                  <a:pt x="-31228" y="939488"/>
                  <a:pt x="57399" y="872831"/>
                  <a:pt x="0" y="688226"/>
                </a:cubicBezTo>
                <a:cubicBezTo>
                  <a:pt x="-57399" y="503621"/>
                  <a:pt x="3835" y="255332"/>
                  <a:pt x="0" y="0"/>
                </a:cubicBezTo>
                <a:close/>
              </a:path>
            </a:pathLst>
          </a:custGeom>
          <a:ln w="38100">
            <a:solidFill>
              <a:srgbClr val="329061"/>
            </a:solidFill>
            <a:extLst>
              <a:ext uri="{C807C97D-BFC1-408E-A445-0C87EB9F89A2}">
                <ask:lineSketchStyleProps xmlns="" xmlns:ask="http://schemas.microsoft.com/office/drawing/2018/sketchyshapes" sd="2103250076">
                  <a:prstGeom prst="rect">
                    <a:avLst/>
                  </a:prstGeom>
                  <ask:type>
                    <ask:lineSketchScribble/>
                  </ask:type>
                </ask:lineSketchStyleProps>
              </a:ext>
            </a:extLst>
          </a:ln>
        </p:spPr>
      </p:pic>
      <p:pic>
        <p:nvPicPr>
          <p:cNvPr id="10" name="Picture 9" descr="A picture containing fabric&#10;&#10;Description automatically generated">
            <a:extLst>
              <a:ext uri="{FF2B5EF4-FFF2-40B4-BE49-F238E27FC236}">
                <a16:creationId xmlns:a16="http://schemas.microsoft.com/office/drawing/2014/main" id="{10FE69D9-D3A9-4498-8619-A965F9A11584}"/>
              </a:ext>
            </a:extLst>
          </p:cNvPr>
          <p:cNvPicPr>
            <a:picLocks noChangeAspect="1"/>
          </p:cNvPicPr>
          <p:nvPr/>
        </p:nvPicPr>
        <p:blipFill rotWithShape="1">
          <a:blip r:embed="rId4">
            <a:extLst>
              <a:ext uri="{28A0092B-C50C-407E-A947-70E740481C1C}">
                <a14:useLocalDpi xmlns:a14="http://schemas.microsoft.com/office/drawing/2010/main" val="0"/>
              </a:ext>
            </a:extLst>
          </a:blip>
          <a:srcRect l="17785" r="9820"/>
          <a:stretch/>
        </p:blipFill>
        <p:spPr>
          <a:xfrm>
            <a:off x="6131970" y="1149895"/>
            <a:ext cx="3863082" cy="3401746"/>
          </a:xfrm>
          <a:custGeom>
            <a:avLst/>
            <a:gdLst>
              <a:gd name="connsiteX0" fmla="*/ 0 w 3863082"/>
              <a:gd name="connsiteY0" fmla="*/ 0 h 3401746"/>
              <a:gd name="connsiteX1" fmla="*/ 435976 w 3863082"/>
              <a:gd name="connsiteY1" fmla="*/ 0 h 3401746"/>
              <a:gd name="connsiteX2" fmla="*/ 1026476 w 3863082"/>
              <a:gd name="connsiteY2" fmla="*/ 0 h 3401746"/>
              <a:gd name="connsiteX3" fmla="*/ 1655607 w 3863082"/>
              <a:gd name="connsiteY3" fmla="*/ 0 h 3401746"/>
              <a:gd name="connsiteX4" fmla="*/ 2130214 w 3863082"/>
              <a:gd name="connsiteY4" fmla="*/ 0 h 3401746"/>
              <a:gd name="connsiteX5" fmla="*/ 2604821 w 3863082"/>
              <a:gd name="connsiteY5" fmla="*/ 0 h 3401746"/>
              <a:gd name="connsiteX6" fmla="*/ 3195321 w 3863082"/>
              <a:gd name="connsiteY6" fmla="*/ 0 h 3401746"/>
              <a:gd name="connsiteX7" fmla="*/ 3863082 w 3863082"/>
              <a:gd name="connsiteY7" fmla="*/ 0 h 3401746"/>
              <a:gd name="connsiteX8" fmla="*/ 3863082 w 3863082"/>
              <a:gd name="connsiteY8" fmla="*/ 498923 h 3401746"/>
              <a:gd name="connsiteX9" fmla="*/ 3863082 w 3863082"/>
              <a:gd name="connsiteY9" fmla="*/ 1099898 h 3401746"/>
              <a:gd name="connsiteX10" fmla="*/ 3863082 w 3863082"/>
              <a:gd name="connsiteY10" fmla="*/ 1564803 h 3401746"/>
              <a:gd name="connsiteX11" fmla="*/ 3863082 w 3863082"/>
              <a:gd name="connsiteY11" fmla="*/ 2097743 h 3401746"/>
              <a:gd name="connsiteX12" fmla="*/ 3863082 w 3863082"/>
              <a:gd name="connsiteY12" fmla="*/ 2732736 h 3401746"/>
              <a:gd name="connsiteX13" fmla="*/ 3863082 w 3863082"/>
              <a:gd name="connsiteY13" fmla="*/ 3401746 h 3401746"/>
              <a:gd name="connsiteX14" fmla="*/ 3388475 w 3863082"/>
              <a:gd name="connsiteY14" fmla="*/ 3401746 h 3401746"/>
              <a:gd name="connsiteX15" fmla="*/ 2836606 w 3863082"/>
              <a:gd name="connsiteY15" fmla="*/ 3401746 h 3401746"/>
              <a:gd name="connsiteX16" fmla="*/ 2400630 w 3863082"/>
              <a:gd name="connsiteY16" fmla="*/ 3401746 h 3401746"/>
              <a:gd name="connsiteX17" fmla="*/ 1926022 w 3863082"/>
              <a:gd name="connsiteY17" fmla="*/ 3401746 h 3401746"/>
              <a:gd name="connsiteX18" fmla="*/ 1296892 w 3863082"/>
              <a:gd name="connsiteY18" fmla="*/ 3401746 h 3401746"/>
              <a:gd name="connsiteX19" fmla="*/ 822285 w 3863082"/>
              <a:gd name="connsiteY19" fmla="*/ 3401746 h 3401746"/>
              <a:gd name="connsiteX20" fmla="*/ 0 w 3863082"/>
              <a:gd name="connsiteY20" fmla="*/ 3401746 h 3401746"/>
              <a:gd name="connsiteX21" fmla="*/ 0 w 3863082"/>
              <a:gd name="connsiteY21" fmla="*/ 2902823 h 3401746"/>
              <a:gd name="connsiteX22" fmla="*/ 0 w 3863082"/>
              <a:gd name="connsiteY22" fmla="*/ 2403901 h 3401746"/>
              <a:gd name="connsiteX23" fmla="*/ 0 w 3863082"/>
              <a:gd name="connsiteY23" fmla="*/ 1802925 h 3401746"/>
              <a:gd name="connsiteX24" fmla="*/ 0 w 3863082"/>
              <a:gd name="connsiteY24" fmla="*/ 1338020 h 3401746"/>
              <a:gd name="connsiteX25" fmla="*/ 0 w 3863082"/>
              <a:gd name="connsiteY25" fmla="*/ 873115 h 3401746"/>
              <a:gd name="connsiteX26" fmla="*/ 0 w 3863082"/>
              <a:gd name="connsiteY26" fmla="*/ 0 h 340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3082" h="3401746" fill="none" extrusionOk="0">
                <a:moveTo>
                  <a:pt x="0" y="0"/>
                </a:moveTo>
                <a:cubicBezTo>
                  <a:pt x="205311" y="-8186"/>
                  <a:pt x="255805" y="23516"/>
                  <a:pt x="435976" y="0"/>
                </a:cubicBezTo>
                <a:cubicBezTo>
                  <a:pt x="616147" y="-23516"/>
                  <a:pt x="869058" y="13626"/>
                  <a:pt x="1026476" y="0"/>
                </a:cubicBezTo>
                <a:cubicBezTo>
                  <a:pt x="1183894" y="-13626"/>
                  <a:pt x="1425083" y="30813"/>
                  <a:pt x="1655607" y="0"/>
                </a:cubicBezTo>
                <a:cubicBezTo>
                  <a:pt x="1886131" y="-30813"/>
                  <a:pt x="1914570" y="15505"/>
                  <a:pt x="2130214" y="0"/>
                </a:cubicBezTo>
                <a:cubicBezTo>
                  <a:pt x="2345858" y="-15505"/>
                  <a:pt x="2445583" y="31132"/>
                  <a:pt x="2604821" y="0"/>
                </a:cubicBezTo>
                <a:cubicBezTo>
                  <a:pt x="2764059" y="-31132"/>
                  <a:pt x="2995336" y="22920"/>
                  <a:pt x="3195321" y="0"/>
                </a:cubicBezTo>
                <a:cubicBezTo>
                  <a:pt x="3395306" y="-22920"/>
                  <a:pt x="3727782" y="1407"/>
                  <a:pt x="3863082" y="0"/>
                </a:cubicBezTo>
                <a:cubicBezTo>
                  <a:pt x="3868136" y="129865"/>
                  <a:pt x="3835501" y="342429"/>
                  <a:pt x="3863082" y="498923"/>
                </a:cubicBezTo>
                <a:cubicBezTo>
                  <a:pt x="3890663" y="655417"/>
                  <a:pt x="3797504" y="882238"/>
                  <a:pt x="3863082" y="1099898"/>
                </a:cubicBezTo>
                <a:cubicBezTo>
                  <a:pt x="3928660" y="1317559"/>
                  <a:pt x="3833237" y="1446121"/>
                  <a:pt x="3863082" y="1564803"/>
                </a:cubicBezTo>
                <a:cubicBezTo>
                  <a:pt x="3892927" y="1683486"/>
                  <a:pt x="3843850" y="1848938"/>
                  <a:pt x="3863082" y="2097743"/>
                </a:cubicBezTo>
                <a:cubicBezTo>
                  <a:pt x="3882314" y="2346548"/>
                  <a:pt x="3847959" y="2474234"/>
                  <a:pt x="3863082" y="2732736"/>
                </a:cubicBezTo>
                <a:cubicBezTo>
                  <a:pt x="3878205" y="2991238"/>
                  <a:pt x="3813927" y="3069521"/>
                  <a:pt x="3863082" y="3401746"/>
                </a:cubicBezTo>
                <a:cubicBezTo>
                  <a:pt x="3643146" y="3425217"/>
                  <a:pt x="3494794" y="3391927"/>
                  <a:pt x="3388475" y="3401746"/>
                </a:cubicBezTo>
                <a:cubicBezTo>
                  <a:pt x="3282156" y="3411565"/>
                  <a:pt x="3090078" y="3398920"/>
                  <a:pt x="2836606" y="3401746"/>
                </a:cubicBezTo>
                <a:cubicBezTo>
                  <a:pt x="2583134" y="3404572"/>
                  <a:pt x="2518327" y="3391124"/>
                  <a:pt x="2400630" y="3401746"/>
                </a:cubicBezTo>
                <a:cubicBezTo>
                  <a:pt x="2282933" y="3412368"/>
                  <a:pt x="2156278" y="3395225"/>
                  <a:pt x="1926022" y="3401746"/>
                </a:cubicBezTo>
                <a:cubicBezTo>
                  <a:pt x="1695766" y="3408267"/>
                  <a:pt x="1604513" y="3384389"/>
                  <a:pt x="1296892" y="3401746"/>
                </a:cubicBezTo>
                <a:cubicBezTo>
                  <a:pt x="989271" y="3419103"/>
                  <a:pt x="1018911" y="3401468"/>
                  <a:pt x="822285" y="3401746"/>
                </a:cubicBezTo>
                <a:cubicBezTo>
                  <a:pt x="625659" y="3402024"/>
                  <a:pt x="372443" y="3308967"/>
                  <a:pt x="0" y="3401746"/>
                </a:cubicBezTo>
                <a:cubicBezTo>
                  <a:pt x="-3129" y="3256345"/>
                  <a:pt x="8977" y="3099120"/>
                  <a:pt x="0" y="2902823"/>
                </a:cubicBezTo>
                <a:cubicBezTo>
                  <a:pt x="-8977" y="2706526"/>
                  <a:pt x="2403" y="2650122"/>
                  <a:pt x="0" y="2403901"/>
                </a:cubicBezTo>
                <a:cubicBezTo>
                  <a:pt x="-2403" y="2157680"/>
                  <a:pt x="22405" y="2094919"/>
                  <a:pt x="0" y="1802925"/>
                </a:cubicBezTo>
                <a:cubicBezTo>
                  <a:pt x="-22405" y="1510931"/>
                  <a:pt x="37195" y="1535426"/>
                  <a:pt x="0" y="1338020"/>
                </a:cubicBezTo>
                <a:cubicBezTo>
                  <a:pt x="-37195" y="1140614"/>
                  <a:pt x="53125" y="1098848"/>
                  <a:pt x="0" y="873115"/>
                </a:cubicBezTo>
                <a:cubicBezTo>
                  <a:pt x="-53125" y="647383"/>
                  <a:pt x="53703" y="390751"/>
                  <a:pt x="0" y="0"/>
                </a:cubicBezTo>
                <a:close/>
              </a:path>
              <a:path w="3863082" h="3401746" stroke="0" extrusionOk="0">
                <a:moveTo>
                  <a:pt x="0" y="0"/>
                </a:moveTo>
                <a:cubicBezTo>
                  <a:pt x="285324" y="-68291"/>
                  <a:pt x="388409" y="46747"/>
                  <a:pt x="590500" y="0"/>
                </a:cubicBezTo>
                <a:cubicBezTo>
                  <a:pt x="792591" y="-46747"/>
                  <a:pt x="894030" y="17187"/>
                  <a:pt x="1142369" y="0"/>
                </a:cubicBezTo>
                <a:cubicBezTo>
                  <a:pt x="1390708" y="-17187"/>
                  <a:pt x="1624100" y="63449"/>
                  <a:pt x="1771499" y="0"/>
                </a:cubicBezTo>
                <a:cubicBezTo>
                  <a:pt x="1918898" y="-63449"/>
                  <a:pt x="2149503" y="44182"/>
                  <a:pt x="2361999" y="0"/>
                </a:cubicBezTo>
                <a:cubicBezTo>
                  <a:pt x="2574495" y="-44182"/>
                  <a:pt x="2744187" y="14318"/>
                  <a:pt x="2875237" y="0"/>
                </a:cubicBezTo>
                <a:cubicBezTo>
                  <a:pt x="3006287" y="-14318"/>
                  <a:pt x="3134296" y="36989"/>
                  <a:pt x="3311213" y="0"/>
                </a:cubicBezTo>
                <a:cubicBezTo>
                  <a:pt x="3488130" y="-36989"/>
                  <a:pt x="3743477" y="7466"/>
                  <a:pt x="3863082" y="0"/>
                </a:cubicBezTo>
                <a:cubicBezTo>
                  <a:pt x="3914459" y="229620"/>
                  <a:pt x="3852729" y="431019"/>
                  <a:pt x="3863082" y="634993"/>
                </a:cubicBezTo>
                <a:cubicBezTo>
                  <a:pt x="3873435" y="838967"/>
                  <a:pt x="3843200" y="978805"/>
                  <a:pt x="3863082" y="1133915"/>
                </a:cubicBezTo>
                <a:cubicBezTo>
                  <a:pt x="3882964" y="1289025"/>
                  <a:pt x="3813016" y="1514240"/>
                  <a:pt x="3863082" y="1734890"/>
                </a:cubicBezTo>
                <a:cubicBezTo>
                  <a:pt x="3913148" y="1955540"/>
                  <a:pt x="3835396" y="2080666"/>
                  <a:pt x="3863082" y="2199796"/>
                </a:cubicBezTo>
                <a:cubicBezTo>
                  <a:pt x="3890768" y="2318926"/>
                  <a:pt x="3850514" y="2492184"/>
                  <a:pt x="3863082" y="2732736"/>
                </a:cubicBezTo>
                <a:cubicBezTo>
                  <a:pt x="3875650" y="2973288"/>
                  <a:pt x="3840892" y="3080840"/>
                  <a:pt x="3863082" y="3401746"/>
                </a:cubicBezTo>
                <a:cubicBezTo>
                  <a:pt x="3595259" y="3463282"/>
                  <a:pt x="3495725" y="3345266"/>
                  <a:pt x="3233952" y="3401746"/>
                </a:cubicBezTo>
                <a:cubicBezTo>
                  <a:pt x="2972179" y="3458226"/>
                  <a:pt x="2802787" y="3331394"/>
                  <a:pt x="2643452" y="3401746"/>
                </a:cubicBezTo>
                <a:cubicBezTo>
                  <a:pt x="2484117" y="3472098"/>
                  <a:pt x="2215445" y="3331185"/>
                  <a:pt x="2052952" y="3401746"/>
                </a:cubicBezTo>
                <a:cubicBezTo>
                  <a:pt x="1890459" y="3472307"/>
                  <a:pt x="1787703" y="3356798"/>
                  <a:pt x="1539714" y="3401746"/>
                </a:cubicBezTo>
                <a:cubicBezTo>
                  <a:pt x="1291725" y="3446694"/>
                  <a:pt x="1203112" y="3384284"/>
                  <a:pt x="1103738" y="3401746"/>
                </a:cubicBezTo>
                <a:cubicBezTo>
                  <a:pt x="1004364" y="3419208"/>
                  <a:pt x="694447" y="3375542"/>
                  <a:pt x="551869" y="3401746"/>
                </a:cubicBezTo>
                <a:cubicBezTo>
                  <a:pt x="409291" y="3427950"/>
                  <a:pt x="263926" y="3372109"/>
                  <a:pt x="0" y="3401746"/>
                </a:cubicBezTo>
                <a:cubicBezTo>
                  <a:pt x="-1450" y="3151824"/>
                  <a:pt x="27426" y="2963311"/>
                  <a:pt x="0" y="2834788"/>
                </a:cubicBezTo>
                <a:cubicBezTo>
                  <a:pt x="-27426" y="2706265"/>
                  <a:pt x="47779" y="2493813"/>
                  <a:pt x="0" y="2199796"/>
                </a:cubicBezTo>
                <a:cubicBezTo>
                  <a:pt x="-47779" y="1905779"/>
                  <a:pt x="57027" y="1930549"/>
                  <a:pt x="0" y="1666856"/>
                </a:cubicBezTo>
                <a:cubicBezTo>
                  <a:pt x="-57027" y="1403163"/>
                  <a:pt x="3723" y="1355873"/>
                  <a:pt x="0" y="1201950"/>
                </a:cubicBezTo>
                <a:cubicBezTo>
                  <a:pt x="-3723" y="1048027"/>
                  <a:pt x="46696" y="780796"/>
                  <a:pt x="0" y="669010"/>
                </a:cubicBezTo>
                <a:cubicBezTo>
                  <a:pt x="-46696" y="557224"/>
                  <a:pt x="38070" y="169524"/>
                  <a:pt x="0" y="0"/>
                </a:cubicBezTo>
                <a:close/>
              </a:path>
            </a:pathLst>
          </a:custGeom>
          <a:ln w="38100">
            <a:solidFill>
              <a:srgbClr val="329061"/>
            </a:solidFill>
            <a:extLst>
              <a:ext uri="{C807C97D-BFC1-408E-A445-0C87EB9F89A2}">
                <ask:lineSketchStyleProps xmlns="" xmlns:ask="http://schemas.microsoft.com/office/drawing/2018/sketchyshapes" sd="749901752">
                  <a:prstGeom prst="rect">
                    <a:avLst/>
                  </a:prstGeom>
                  <ask:type>
                    <ask:lineSketchScribble/>
                  </ask:type>
                </ask:lineSketchStyleProps>
              </a:ext>
            </a:extLst>
          </a:ln>
        </p:spPr>
      </p:pic>
      <p:sp>
        <p:nvSpPr>
          <p:cNvPr id="11" name="Rectangle 10">
            <a:extLst>
              <a:ext uri="{FF2B5EF4-FFF2-40B4-BE49-F238E27FC236}">
                <a16:creationId xmlns:a16="http://schemas.microsoft.com/office/drawing/2014/main" id="{E08C59D3-BF7B-413D-B61A-50BA087E4061}"/>
              </a:ext>
            </a:extLst>
          </p:cNvPr>
          <p:cNvSpPr/>
          <p:nvPr/>
        </p:nvSpPr>
        <p:spPr>
          <a:xfrm>
            <a:off x="1887923" y="4806467"/>
            <a:ext cx="3648719" cy="769441"/>
          </a:xfrm>
          <a:custGeom>
            <a:avLst/>
            <a:gdLst>
              <a:gd name="connsiteX0" fmla="*/ 0 w 3648719"/>
              <a:gd name="connsiteY0" fmla="*/ 0 h 769441"/>
              <a:gd name="connsiteX1" fmla="*/ 557733 w 3648719"/>
              <a:gd name="connsiteY1" fmla="*/ 0 h 769441"/>
              <a:gd name="connsiteX2" fmla="*/ 969517 w 3648719"/>
              <a:gd name="connsiteY2" fmla="*/ 0 h 769441"/>
              <a:gd name="connsiteX3" fmla="*/ 1527250 w 3648719"/>
              <a:gd name="connsiteY3" fmla="*/ 0 h 769441"/>
              <a:gd name="connsiteX4" fmla="*/ 1939034 w 3648719"/>
              <a:gd name="connsiteY4" fmla="*/ 0 h 769441"/>
              <a:gd name="connsiteX5" fmla="*/ 2460279 w 3648719"/>
              <a:gd name="connsiteY5" fmla="*/ 0 h 769441"/>
              <a:gd name="connsiteX6" fmla="*/ 3054499 w 3648719"/>
              <a:gd name="connsiteY6" fmla="*/ 0 h 769441"/>
              <a:gd name="connsiteX7" fmla="*/ 3648719 w 3648719"/>
              <a:gd name="connsiteY7" fmla="*/ 0 h 769441"/>
              <a:gd name="connsiteX8" fmla="*/ 3648719 w 3648719"/>
              <a:gd name="connsiteY8" fmla="*/ 369332 h 769441"/>
              <a:gd name="connsiteX9" fmla="*/ 3648719 w 3648719"/>
              <a:gd name="connsiteY9" fmla="*/ 769441 h 769441"/>
              <a:gd name="connsiteX10" fmla="*/ 3054499 w 3648719"/>
              <a:gd name="connsiteY10" fmla="*/ 769441 h 769441"/>
              <a:gd name="connsiteX11" fmla="*/ 2533253 w 3648719"/>
              <a:gd name="connsiteY11" fmla="*/ 769441 h 769441"/>
              <a:gd name="connsiteX12" fmla="*/ 2084982 w 3648719"/>
              <a:gd name="connsiteY12" fmla="*/ 769441 h 769441"/>
              <a:gd name="connsiteX13" fmla="*/ 1636711 w 3648719"/>
              <a:gd name="connsiteY13" fmla="*/ 769441 h 769441"/>
              <a:gd name="connsiteX14" fmla="*/ 1078978 w 3648719"/>
              <a:gd name="connsiteY14" fmla="*/ 769441 h 769441"/>
              <a:gd name="connsiteX15" fmla="*/ 630707 w 3648719"/>
              <a:gd name="connsiteY15" fmla="*/ 769441 h 769441"/>
              <a:gd name="connsiteX16" fmla="*/ 0 w 3648719"/>
              <a:gd name="connsiteY16" fmla="*/ 769441 h 769441"/>
              <a:gd name="connsiteX17" fmla="*/ 0 w 3648719"/>
              <a:gd name="connsiteY17" fmla="*/ 400109 h 769441"/>
              <a:gd name="connsiteX18" fmla="*/ 0 w 3648719"/>
              <a:gd name="connsiteY18"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719" h="769441" fill="none" extrusionOk="0">
                <a:moveTo>
                  <a:pt x="0" y="0"/>
                </a:moveTo>
                <a:cubicBezTo>
                  <a:pt x="151042" y="-32988"/>
                  <a:pt x="309346" y="3887"/>
                  <a:pt x="557733" y="0"/>
                </a:cubicBezTo>
                <a:cubicBezTo>
                  <a:pt x="806120" y="-3887"/>
                  <a:pt x="850034" y="46064"/>
                  <a:pt x="969517" y="0"/>
                </a:cubicBezTo>
                <a:cubicBezTo>
                  <a:pt x="1089000" y="-46064"/>
                  <a:pt x="1280055" y="49435"/>
                  <a:pt x="1527250" y="0"/>
                </a:cubicBezTo>
                <a:cubicBezTo>
                  <a:pt x="1774445" y="-49435"/>
                  <a:pt x="1768758" y="16754"/>
                  <a:pt x="1939034" y="0"/>
                </a:cubicBezTo>
                <a:cubicBezTo>
                  <a:pt x="2109310" y="-16754"/>
                  <a:pt x="2299017" y="40676"/>
                  <a:pt x="2460279" y="0"/>
                </a:cubicBezTo>
                <a:cubicBezTo>
                  <a:pt x="2621541" y="-40676"/>
                  <a:pt x="2858488" y="21118"/>
                  <a:pt x="3054499" y="0"/>
                </a:cubicBezTo>
                <a:cubicBezTo>
                  <a:pt x="3250510" y="-21118"/>
                  <a:pt x="3407058" y="43084"/>
                  <a:pt x="3648719" y="0"/>
                </a:cubicBezTo>
                <a:cubicBezTo>
                  <a:pt x="3673084" y="126668"/>
                  <a:pt x="3616724" y="244724"/>
                  <a:pt x="3648719" y="369332"/>
                </a:cubicBezTo>
                <a:cubicBezTo>
                  <a:pt x="3680714" y="493940"/>
                  <a:pt x="3605860" y="679961"/>
                  <a:pt x="3648719" y="769441"/>
                </a:cubicBezTo>
                <a:cubicBezTo>
                  <a:pt x="3455209" y="772320"/>
                  <a:pt x="3266520" y="750288"/>
                  <a:pt x="3054499" y="769441"/>
                </a:cubicBezTo>
                <a:cubicBezTo>
                  <a:pt x="2842478" y="788594"/>
                  <a:pt x="2678072" y="722179"/>
                  <a:pt x="2533253" y="769441"/>
                </a:cubicBezTo>
                <a:cubicBezTo>
                  <a:pt x="2388434" y="816703"/>
                  <a:pt x="2263109" y="744424"/>
                  <a:pt x="2084982" y="769441"/>
                </a:cubicBezTo>
                <a:cubicBezTo>
                  <a:pt x="1906855" y="794458"/>
                  <a:pt x="1846607" y="769015"/>
                  <a:pt x="1636711" y="769441"/>
                </a:cubicBezTo>
                <a:cubicBezTo>
                  <a:pt x="1426815" y="769867"/>
                  <a:pt x="1231455" y="759462"/>
                  <a:pt x="1078978" y="769441"/>
                </a:cubicBezTo>
                <a:cubicBezTo>
                  <a:pt x="926501" y="779420"/>
                  <a:pt x="854654" y="733805"/>
                  <a:pt x="630707" y="769441"/>
                </a:cubicBezTo>
                <a:cubicBezTo>
                  <a:pt x="406760" y="805077"/>
                  <a:pt x="281734" y="697175"/>
                  <a:pt x="0" y="769441"/>
                </a:cubicBezTo>
                <a:cubicBezTo>
                  <a:pt x="-1604" y="667117"/>
                  <a:pt x="20330" y="559553"/>
                  <a:pt x="0" y="400109"/>
                </a:cubicBezTo>
                <a:cubicBezTo>
                  <a:pt x="-20330" y="240665"/>
                  <a:pt x="14086" y="188744"/>
                  <a:pt x="0" y="0"/>
                </a:cubicBezTo>
                <a:close/>
              </a:path>
              <a:path w="3648719" h="769441" stroke="0" extrusionOk="0">
                <a:moveTo>
                  <a:pt x="0" y="0"/>
                </a:moveTo>
                <a:cubicBezTo>
                  <a:pt x="100254" y="-46664"/>
                  <a:pt x="347812" y="52026"/>
                  <a:pt x="448271" y="0"/>
                </a:cubicBezTo>
                <a:cubicBezTo>
                  <a:pt x="548730" y="-52026"/>
                  <a:pt x="835847" y="40085"/>
                  <a:pt x="969517" y="0"/>
                </a:cubicBezTo>
                <a:cubicBezTo>
                  <a:pt x="1103187" y="-40085"/>
                  <a:pt x="1338388" y="50033"/>
                  <a:pt x="1527250" y="0"/>
                </a:cubicBezTo>
                <a:cubicBezTo>
                  <a:pt x="1716112" y="-50033"/>
                  <a:pt x="1766867" y="21798"/>
                  <a:pt x="1939034" y="0"/>
                </a:cubicBezTo>
                <a:cubicBezTo>
                  <a:pt x="2111201" y="-21798"/>
                  <a:pt x="2302940" y="12429"/>
                  <a:pt x="2496766" y="0"/>
                </a:cubicBezTo>
                <a:cubicBezTo>
                  <a:pt x="2690592" y="-12429"/>
                  <a:pt x="2840226" y="11300"/>
                  <a:pt x="3090986" y="0"/>
                </a:cubicBezTo>
                <a:cubicBezTo>
                  <a:pt x="3341746" y="-11300"/>
                  <a:pt x="3452072" y="21183"/>
                  <a:pt x="3648719" y="0"/>
                </a:cubicBezTo>
                <a:cubicBezTo>
                  <a:pt x="3660269" y="77720"/>
                  <a:pt x="3620877" y="286404"/>
                  <a:pt x="3648719" y="361637"/>
                </a:cubicBezTo>
                <a:cubicBezTo>
                  <a:pt x="3676561" y="436870"/>
                  <a:pt x="3647205" y="608028"/>
                  <a:pt x="3648719" y="769441"/>
                </a:cubicBezTo>
                <a:cubicBezTo>
                  <a:pt x="3540438" y="815560"/>
                  <a:pt x="3306371" y="754251"/>
                  <a:pt x="3200448" y="769441"/>
                </a:cubicBezTo>
                <a:cubicBezTo>
                  <a:pt x="3094525" y="784631"/>
                  <a:pt x="2863541" y="751852"/>
                  <a:pt x="2715689" y="769441"/>
                </a:cubicBezTo>
                <a:cubicBezTo>
                  <a:pt x="2567837" y="787030"/>
                  <a:pt x="2442274" y="737015"/>
                  <a:pt x="2267418" y="769441"/>
                </a:cubicBezTo>
                <a:cubicBezTo>
                  <a:pt x="2092562" y="801867"/>
                  <a:pt x="1831925" y="703488"/>
                  <a:pt x="1709685" y="769441"/>
                </a:cubicBezTo>
                <a:cubicBezTo>
                  <a:pt x="1587445" y="835394"/>
                  <a:pt x="1448487" y="722497"/>
                  <a:pt x="1261414" y="769441"/>
                </a:cubicBezTo>
                <a:cubicBezTo>
                  <a:pt x="1074341" y="816385"/>
                  <a:pt x="939428" y="738587"/>
                  <a:pt x="849630" y="769441"/>
                </a:cubicBezTo>
                <a:cubicBezTo>
                  <a:pt x="759832" y="800295"/>
                  <a:pt x="288510" y="716861"/>
                  <a:pt x="0" y="769441"/>
                </a:cubicBezTo>
                <a:cubicBezTo>
                  <a:pt x="-17635" y="609690"/>
                  <a:pt x="4145" y="545645"/>
                  <a:pt x="0" y="407804"/>
                </a:cubicBezTo>
                <a:cubicBezTo>
                  <a:pt x="-4145" y="269963"/>
                  <a:pt x="16677" y="124397"/>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chị</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Trò</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710ACA2A-1A5D-431D-9F6D-4DB169A5B02A}"/>
              </a:ext>
            </a:extLst>
          </p:cNvPr>
          <p:cNvSpPr/>
          <p:nvPr/>
        </p:nvSpPr>
        <p:spPr>
          <a:xfrm>
            <a:off x="5868644" y="480646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a:t>
            </a:r>
            <a:r>
              <a:rPr lang="en-US" altLang="en-US" sz="4400" b="1" dirty="0" err="1">
                <a:latin typeface="Times New Roman" panose="02020603050405020304" pitchFamily="18" charset="0"/>
                <a:cs typeface="Times New Roman" panose="02020603050405020304" pitchFamily="18" charset="0"/>
              </a:rPr>
              <a:t>tôi</a:t>
            </a:r>
            <a:r>
              <a:rPr lang="en-US" altLang="en-US" sz="4400" b="1" dirty="0">
                <a:latin typeface="Times New Roman" panose="02020603050405020304" pitchFamily="18" charset="0"/>
                <a:cs typeface="Times New Roman" panose="02020603050405020304" pitchFamily="18" charset="0"/>
              </a:rPr>
              <a:t>” - </a:t>
            </a:r>
            <a:r>
              <a:rPr lang="en-US" altLang="en-US" sz="4400" b="1" dirty="0" err="1">
                <a:latin typeface="Times New Roman" panose="02020603050405020304" pitchFamily="18" charset="0"/>
                <a:cs typeface="Times New Roman" panose="02020603050405020304" pitchFamily="18" charset="0"/>
              </a:rPr>
              <a:t>Dế</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Mèn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55145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38AA892-5C61-44F6-90FE-BE4E151D763A}"/>
              </a:ext>
            </a:extLst>
          </p:cNvPr>
          <p:cNvSpPr txBox="1"/>
          <p:nvPr/>
        </p:nvSpPr>
        <p:spPr>
          <a:xfrm>
            <a:off x="457200" y="551827"/>
            <a:ext cx="11277599" cy="6235053"/>
          </a:xfrm>
          <a:prstGeom prst="rect">
            <a:avLst/>
          </a:prstGeom>
          <a:solidFill>
            <a:schemeClr val="lt1">
              <a:alpha val="39000"/>
            </a:schemeClr>
          </a:solidFill>
          <a:ln/>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Một hôm, qua một vùng cỏ xước xanh dài, tôi chợt nghe tiếng khóc tỉ tê. Đi vài bước nữa, tôi gặp chị Nhà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ngồi</a:t>
            </a:r>
            <a:r>
              <a:rPr lang="en-US" altLang="en-US" sz="2400" dirty="0">
                <a:latin typeface="Arial" panose="020B0604020202020204" pitchFamily="34" charset="0"/>
                <a:cs typeface="Arial" panose="020B0604020202020204" pitchFamily="34" charset="0"/>
              </a:rPr>
              <a:t> gục đầu bên tảng đá cuội.</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 Nức nở mãi, chị mới kể:</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Năm trước, khi gặp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Tôi xòe cả hai càng ra, bảo Nhà Trò:</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 Em đừng sợ. Hãy trở về cùng với tôi đây. Đứa độc ác không thể cậy khỏe ăn hiếp kẻ yếu.</a:t>
            </a:r>
          </a:p>
          <a:p>
            <a:pPr marL="0" lvl="0" indent="0" algn="just" defTabSz="396875">
              <a:lnSpc>
                <a:spcPct val="100000"/>
              </a:lnSpc>
              <a:spcBef>
                <a:spcPct val="0"/>
              </a:spcBef>
              <a:buFontTx/>
              <a:buNone/>
            </a:pPr>
            <a:r>
              <a:rPr lang="en-US" altLang="en-US" sz="2400" dirty="0">
                <a:latin typeface="Arial" panose="020B0604020202020204" pitchFamily="34" charset="0"/>
                <a:cs typeface="Arial" panose="020B0604020202020204" pitchFamily="34" charset="0"/>
              </a:rPr>
              <a:t>	Rồi tôi dắt Nhà Trò đi. Được một quãng thì tới chỗ mai phục của bọn nhện.</a:t>
            </a:r>
          </a:p>
          <a:p>
            <a:pPr marL="0" lvl="0" indent="0" algn="r" defTabSz="396875">
              <a:lnSpc>
                <a:spcPct val="100000"/>
              </a:lnSpc>
              <a:spcBef>
                <a:spcPct val="0"/>
              </a:spcBef>
              <a:buFontTx/>
              <a:buNone/>
            </a:pPr>
            <a:r>
              <a:rPr lang="en-US" altLang="en-US" sz="2400" i="1" dirty="0">
                <a:latin typeface="Arial" panose="020B0604020202020204" pitchFamily="34" charset="0"/>
                <a:cs typeface="Arial" panose="020B0604020202020204" pitchFamily="34" charset="0"/>
              </a:rPr>
              <a:t>Theo Tô Hoài</a:t>
            </a:r>
          </a:p>
          <a:p>
            <a:pPr marL="0" lvl="0" indent="0" algn="just" defTabSz="396875">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400" dirty="0">
              <a:latin typeface="Arial" panose="020B0604020202020204" pitchFamily="34" charset="0"/>
              <a:ea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54D7C2C-DAC7-4042-82C6-F866593DD62E}"/>
              </a:ext>
            </a:extLst>
          </p:cNvPr>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a:solidFill>
                  <a:schemeClr val="bg1"/>
                </a:solidFill>
                <a:latin typeface="Arial" panose="020B0604020202020204" pitchFamily="34" charset="0"/>
              </a:rPr>
              <a:t>Dế Mèn bênh vực kẻ yếu</a:t>
            </a:r>
          </a:p>
        </p:txBody>
      </p:sp>
      <p:pic>
        <p:nvPicPr>
          <p:cNvPr id="2" name="Đọc mẫu Dế Mèn bên vực kẻ yế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7087" y="71449"/>
            <a:ext cx="609600" cy="609600"/>
          </a:xfrm>
          <a:prstGeom prst="rect">
            <a:avLst/>
          </a:prstGeom>
        </p:spPr>
      </p:pic>
    </p:spTree>
    <p:extLst>
      <p:ext uri="{BB962C8B-B14F-4D97-AF65-F5344CB8AC3E}">
        <p14:creationId xmlns:p14="http://schemas.microsoft.com/office/powerpoint/2010/main" val="584255825"/>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0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100031" y="2"/>
            <a:ext cx="2156809" cy="1953617"/>
          </a:xfrm>
          <a:prstGeom prst="rect">
            <a:avLst/>
          </a:prstGeom>
        </p:spPr>
      </p:pic>
      <p:sp>
        <p:nvSpPr>
          <p:cNvPr id="32" name="文本框 31">
            <a:extLst>
              <a:ext uri="{FF2B5EF4-FFF2-40B4-BE49-F238E27FC236}">
                <a16:creationId xmlns:a16="http://schemas.microsoft.com/office/drawing/2014/main" id="{3B180249-8F3E-47C2-9CB3-7C8CCED75B01}"/>
              </a:ext>
            </a:extLst>
          </p:cNvPr>
          <p:cNvSpPr txBox="1"/>
          <p:nvPr/>
        </p:nvSpPr>
        <p:spPr>
          <a:xfrm>
            <a:off x="3071801" y="255599"/>
            <a:ext cx="6588700" cy="1123712"/>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extLst>
              <a:ext uri="{C807C97D-BFC1-408E-A445-0C87EB9F89A2}">
                <ask:lineSketchStyleProps xmlns="" xmlns:ask="http://schemas.microsoft.com/office/drawing/2018/sketchyshapes" sd="2505963065">
                  <a:prstGeom prst="roundRect">
                    <a:avLst>
                      <a:gd name="adj" fmla="val 33846"/>
                    </a:avLst>
                  </a:prstGeom>
                  <ask:type>
                    <ask:lineSketchCurved/>
                  </ask:type>
                </ask:lineSketchStyleProps>
              </a:ext>
            </a:extLst>
          </a:ln>
        </p:spPr>
        <p:txBody>
          <a:bodyPr vert="horz" wrap="square" rtlCol="0">
            <a:spAutoFit/>
          </a:bodyPr>
          <a:lstStyle/>
          <a:p>
            <a:pPr algn="ct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6000" b="1" spc="300"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p:blipFill>
        <p:spPr>
          <a:xfrm flipV="1">
            <a:off x="8342012" y="-1"/>
            <a:ext cx="3886677" cy="1566592"/>
          </a:xfrm>
          <a:prstGeom prst="rect">
            <a:avLst/>
          </a:prstGeom>
        </p:spPr>
      </p:pic>
      <p:sp>
        <p:nvSpPr>
          <p:cNvPr id="25" name="Text Placeholder 2"/>
          <p:cNvSpPr txBox="1">
            <a:spLocks/>
          </p:cNvSpPr>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a:extLst>
              <a:ext uri="{FF2B5EF4-FFF2-40B4-BE49-F238E27FC236}">
                <a16:creationId xmlns:a16="http://schemas.microsoft.com/office/drawing/2014/main" id="{62290FC3-C546-4FA6-9199-3F75F5B96A9F}"/>
              </a:ext>
            </a:extLst>
          </p:cNvPr>
          <p:cNvGrpSpPr/>
          <p:nvPr/>
        </p:nvGrpSpPr>
        <p:grpSpPr>
          <a:xfrm>
            <a:off x="1464014" y="1088749"/>
            <a:ext cx="5625656" cy="1766798"/>
            <a:chOff x="1464014" y="1088749"/>
            <a:chExt cx="5625656"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a:extLst>
                <a:ext uri="{FF2B5EF4-FFF2-40B4-BE49-F238E27FC236}">
                  <a16:creationId xmlns:a16="http://schemas.microsoft.com/office/drawing/2014/main" id="{DA7171D8-3A46-4B50-9FA1-A105C16DA754}"/>
                </a:ext>
              </a:extLst>
            </p:cNvPr>
            <p:cNvSpPr txBox="1"/>
            <p:nvPr/>
          </p:nvSpPr>
          <p:spPr>
            <a:xfrm>
              <a:off x="1834705" y="1689560"/>
              <a:ext cx="5254965"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hôm</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7107AA0A-8E3F-4830-AA82-F21491EFE30B}"/>
              </a:ext>
            </a:extLst>
          </p:cNvPr>
          <p:cNvGrpSpPr/>
          <p:nvPr/>
        </p:nvGrpSpPr>
        <p:grpSpPr>
          <a:xfrm>
            <a:off x="2953553" y="2435472"/>
            <a:ext cx="6411640" cy="1766798"/>
            <a:chOff x="2953553" y="2435472"/>
            <a:chExt cx="6411640" cy="1766798"/>
          </a:xfrm>
        </p:grpSpPr>
        <p:pic>
          <p:nvPicPr>
            <p:cNvPr id="24" name="图片 8">
              <a:extLst>
                <a:ext uri="{FF2B5EF4-FFF2-40B4-BE49-F238E27FC236}">
                  <a16:creationId xmlns:a16="http://schemas.microsoft.com/office/drawing/2014/main" id="{3D4F1F0B-E153-42B0-8F59-CABD9D6D26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a:extLst>
                <a:ext uri="{FF2B5EF4-FFF2-40B4-BE49-F238E27FC236}">
                  <a16:creationId xmlns:a16="http://schemas.microsoft.com/office/drawing/2014/main" id="{16022D9C-EA77-44AF-B0D1-A62286CF9743}"/>
                </a:ext>
              </a:extLst>
            </p:cNvPr>
            <p:cNvSpPr txBox="1"/>
            <p:nvPr/>
          </p:nvSpPr>
          <p:spPr>
            <a:xfrm>
              <a:off x="3324244" y="3036283"/>
              <a:ext cx="6040949"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Chị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en-US" altLang="en-US" sz="2800" b="1" dirty="0" err="1">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Trò</a:t>
              </a:r>
              <a:r>
                <a:rPr lang="en-US" altLang="en-US" sz="2800" b="1"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thịt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FCECB348-3116-4859-B4FF-9A919F81A3C0}"/>
              </a:ext>
            </a:extLst>
          </p:cNvPr>
          <p:cNvGrpSpPr/>
          <p:nvPr/>
        </p:nvGrpSpPr>
        <p:grpSpPr>
          <a:xfrm>
            <a:off x="4792134" y="3797192"/>
            <a:ext cx="4109215" cy="1766798"/>
            <a:chOff x="4792134" y="3797192"/>
            <a:chExt cx="4109215" cy="1766798"/>
          </a:xfrm>
        </p:grpSpPr>
        <p:pic>
          <p:nvPicPr>
            <p:cNvPr id="27" name="图片 8">
              <a:extLst>
                <a:ext uri="{FF2B5EF4-FFF2-40B4-BE49-F238E27FC236}">
                  <a16:creationId xmlns:a16="http://schemas.microsoft.com/office/drawing/2014/main" id="{BE224017-A6DD-4837-971A-87B1DC4A9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a:extLst>
                <a:ext uri="{FF2B5EF4-FFF2-40B4-BE49-F238E27FC236}">
                  <a16:creationId xmlns:a16="http://schemas.microsoft.com/office/drawing/2014/main" id="{CE411C1E-7EAA-4766-9D5A-DF9DEB8D54E8}"/>
                </a:ext>
              </a:extLst>
            </p:cNvPr>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294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A402EC-2879-4AAF-8219-FBA39F7B940A}"/>
              </a:ext>
            </a:extLst>
          </p:cNvPr>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7B8D0B2-F7A5-4BDB-89A7-13D1D1C6291D}"/>
              </a:ext>
            </a:extLst>
          </p:cNvPr>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17BA6D6-0C1D-4F7D-B229-BC7595C27A3C}"/>
              </a:ext>
            </a:extLst>
          </p:cNvPr>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927237-9416-4E6C-9133-B98E76CB8535}"/>
              </a:ext>
            </a:extLst>
          </p:cNvPr>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tảng</a:t>
            </a:r>
            <a:r>
              <a:rPr lang="en-US" altLang="en-US" sz="4400" b="1" dirty="0">
                <a:latin typeface="Times New Roman" panose="02020603050405020304" pitchFamily="18" charset="0"/>
                <a:cs typeface="Times New Roman" panose="02020603050405020304" pitchFamily="18" charset="0"/>
              </a:rPr>
              <a:t> đá c</a:t>
            </a:r>
            <a:r>
              <a:rPr lang="en-US" altLang="en-US" sz="4400" b="1" dirty="0">
                <a:solidFill>
                  <a:srgbClr val="FF0000"/>
                </a:solidFill>
                <a:latin typeface="Times New Roman" panose="02020603050405020304" pitchFamily="18" charset="0"/>
                <a:cs typeface="Times New Roman" panose="02020603050405020304" pitchFamily="18" charset="0"/>
              </a:rPr>
              <a:t>uội</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a:extLst>
              <a:ext uri="{FF2B5EF4-FFF2-40B4-BE49-F238E27FC236}">
                <a16:creationId xmlns:a16="http://schemas.microsoft.com/office/drawing/2014/main" id="{A870B140-09D4-4D72-8277-D5E7840580C6}"/>
              </a:ext>
            </a:extLst>
          </p:cNvPr>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25803" y="5277366"/>
            <a:ext cx="12166197" cy="1580440"/>
          </a:xfrm>
          <a:prstGeom prst="rect">
            <a:avLst/>
          </a:prstGeom>
        </p:spPr>
      </p:pic>
      <p:sp>
        <p:nvSpPr>
          <p:cNvPr id="7" name="Content Placeholder 2">
            <a:extLst>
              <a:ext uri="{FF2B5EF4-FFF2-40B4-BE49-F238E27FC236}">
                <a16:creationId xmlns:a16="http://schemas.microsoft.com/office/drawing/2014/main" id="{31927C45-CC38-47FC-9A57-2C3FE3796988}"/>
              </a:ext>
            </a:extLst>
          </p:cNvPr>
          <p:cNvSpPr txBox="1"/>
          <p:nvPr/>
        </p:nvSpPr>
        <p:spPr bwMode="auto">
          <a:xfrm>
            <a:off x="3552785" y="245889"/>
            <a:ext cx="5143517" cy="790430"/>
          </a:xfrm>
          <a:prstGeom prst="rect">
            <a:avLst/>
          </a:prstGeom>
          <a:ln/>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3F8FE0-029A-4A6B-86C4-870A122092DA}"/>
              </a:ext>
            </a:extLst>
          </p:cNvPr>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a:t>
            </a:r>
            <a:r>
              <a:rPr lang="en-US" altLang="en-US" sz="4400" b="1" dirty="0" err="1">
                <a:solidFill>
                  <a:srgbClr val="FF0000"/>
                </a:solidFill>
                <a:latin typeface="Times New Roman" panose="02020603050405020304" pitchFamily="18" charset="0"/>
                <a:cs typeface="Times New Roman" panose="02020603050405020304" pitchFamily="18" charset="0"/>
              </a:rPr>
              <a:t>ột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6468A333-889A-480D-970B-19E622E97A8D}"/>
              </a:ext>
            </a:extLst>
          </p:cNvPr>
          <p:cNvSpPr/>
          <p:nvPr/>
        </p:nvSpPr>
        <p:spPr>
          <a:xfrm>
            <a:off x="1420018" y="3655285"/>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ngắn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a:t>
            </a:r>
            <a:r>
              <a:rPr lang="en-US" altLang="en-US" sz="4400" b="1" dirty="0" err="1">
                <a:solidFill>
                  <a:srgbClr val="FF0000"/>
                </a:solidFill>
                <a:latin typeface="Times New Roman" panose="02020603050405020304" pitchFamily="18" charset="0"/>
                <a:cs typeface="Times New Roman" panose="02020603050405020304" pitchFamily="18" charset="0"/>
              </a:rPr>
              <a:t>ùn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91BCB8F-327E-47EB-853B-F86E7B21BA9E}"/>
              </a:ext>
            </a:extLst>
          </p:cNvPr>
          <p:cNvSpPr/>
          <p:nvPr/>
        </p:nvSpPr>
        <p:spPr>
          <a:xfrm>
            <a:off x="6096000" y="4424726"/>
            <a:ext cx="5083699" cy="76944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extLst>
              <a:ext uri="{C807C97D-BFC1-408E-A445-0C87EB9F89A2}">
                <ask:lineSketchStyleProps xmlns="" xmlns:ask="http://schemas.microsoft.com/office/drawing/2018/sketchyshapes" sd="1255533040">
                  <a:prstGeom prst="rect">
                    <a:avLst/>
                  </a:prstGeom>
                  <ask:type>
                    <ask:lineSketchScribble/>
                  </ask:type>
                </ask:lineSketchStyleProps>
              </a:ext>
            </a:extLst>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chân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a:t>
            </a:r>
            <a:r>
              <a:rPr lang="en-US" altLang="en-US" sz="4400" b="1" dirty="0" err="1">
                <a:solidFill>
                  <a:srgbClr val="FF0000"/>
                </a:solidFill>
                <a:latin typeface="Times New Roman" panose="02020603050405020304" pitchFamily="18" charset="0"/>
                <a:cs typeface="Times New Roman" panose="02020603050405020304" pitchFamily="18" charset="0"/>
              </a:rPr>
              <a:t>ặt</a:t>
            </a:r>
            <a:r>
              <a:rPr lang="en-US" altLang="en-US" sz="4400" b="1" dirty="0">
                <a:solidFill>
                  <a:schemeClr val="bg2"/>
                </a:solidFill>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cánh</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01809452"/>
      </p:ext>
    </p:extLst>
  </p:cSld>
  <p:clrMapOvr>
    <a:masterClrMapping/>
  </p:clrMapOvr>
  <mc:AlternateContent xmlns:mc="http://schemas.openxmlformats.org/markup-compatibility/2006">
    <mc:Choice xmlns:p14="http://schemas.microsoft.com/office/powerpoint/2010/main" Requires="p14">
      <p:transition p14:dur="1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853</TotalTime>
  <Words>738</Words>
  <Application>Microsoft Office PowerPoint</Application>
  <PresentationFormat>Widescreen</PresentationFormat>
  <Paragraphs>107</Paragraphs>
  <Slides>26</Slides>
  <Notes>8</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微软雅黑</vt:lpstr>
      <vt:lpstr>宋体</vt:lpstr>
      <vt:lpstr>Arial</vt:lpstr>
      <vt:lpstr>Calibri</vt:lpstr>
      <vt:lpstr>Calibri Light</vt:lpstr>
      <vt:lpstr>等线</vt:lpstr>
      <vt:lpstr>方正姚体</vt:lpstr>
      <vt:lpstr>Source Sans Pro</vt:lpstr>
      <vt:lpstr>Times New Roman</vt:lpstr>
      <vt:lpstr>UTM Loko</vt:lpstr>
      <vt:lpstr>UTM Nyala</vt:lpstr>
      <vt:lpstr>Wingdings</vt:lpstr>
      <vt:lpstr>腾祥铁山楷书繁</vt:lpstr>
      <vt:lpstr>Office Theme</vt:lpstr>
      <vt:lpstr>Tập đọc</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149</cp:revision>
  <dcterms:created xsi:type="dcterms:W3CDTF">2017-08-18T03:02:00Z</dcterms:created>
  <dcterms:modified xsi:type="dcterms:W3CDTF">2021-09-01T06:40:23Z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