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86" r:id="rId3"/>
    <p:sldId id="273" r:id="rId4"/>
    <p:sldId id="274" r:id="rId5"/>
    <p:sldId id="275" r:id="rId6"/>
    <p:sldId id="276" r:id="rId7"/>
    <p:sldId id="277" r:id="rId8"/>
    <p:sldId id="266" r:id="rId9"/>
    <p:sldId id="267" r:id="rId10"/>
    <p:sldId id="284" r:id="rId11"/>
    <p:sldId id="279" r:id="rId12"/>
    <p:sldId id="280" r:id="rId13"/>
    <p:sldId id="281" r:id="rId14"/>
    <p:sldId id="282" r:id="rId15"/>
    <p:sldId id="283" r:id="rId16"/>
    <p:sldId id="285" r:id="rId17"/>
  </p:sldIdLst>
  <p:sldSz cx="12192000" cy="6858000"/>
  <p:notesSz cx="6858000" cy="9144000"/>
  <p:custDataLst>
    <p:tags r:id="rId19"/>
  </p:custDataLst>
  <p:defaultTextStyle>
    <a:defPPr>
      <a:defRPr lang="vi-VN"/>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092A04"/>
    <a:srgbClr val="FAFAFA"/>
    <a:srgbClr val="992F8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328" autoAdjust="0"/>
  </p:normalViewPr>
  <p:slideViewPr>
    <p:cSldViewPr snapToGrid="0">
      <p:cViewPr varScale="1">
        <p:scale>
          <a:sx n="70" d="100"/>
          <a:sy n="70" d="100"/>
        </p:scale>
        <p:origin x="-70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7F8DCC-17A4-4CF3-B688-F740A3867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xmlns="" id="{EFB9B2D0-F23D-4FA5-A55B-5AD1E019E1F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8955CB-57C1-41EC-B8A4-2FBD9D6CBF54}" type="datetimeFigureOut">
              <a:rPr lang="vi-VN"/>
              <a:pPr>
                <a:defRPr/>
              </a:pPr>
              <a:t>04/09/2021</a:t>
            </a:fld>
            <a:endParaRPr lang="vi-VN"/>
          </a:p>
        </p:txBody>
      </p:sp>
      <p:sp>
        <p:nvSpPr>
          <p:cNvPr id="4" name="Slide Image Placeholder 3">
            <a:extLst>
              <a:ext uri="{FF2B5EF4-FFF2-40B4-BE49-F238E27FC236}">
                <a16:creationId xmlns:a16="http://schemas.microsoft.com/office/drawing/2014/main" xmlns="" id="{7AA32126-A627-4351-9F3A-DF4227379A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xmlns="" id="{E50411D8-BD47-4030-98D6-1D83702EBD6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xmlns="" id="{67673843-A074-49DE-B316-275CFA5CB0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xmlns="" id="{CD9B8D93-90A6-4E85-AFA3-D8E9D083C9C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F34AE7A-5139-4CEC-BD50-2FABDE2C5AC3}" type="slidenum">
              <a:rPr lang="vi-VN" altLang="en-US"/>
              <a:pPr/>
              <a:t>‹#›</a:t>
            </a:fld>
            <a:endParaRPr lang="vi-VN" altLang="en-US"/>
          </a:p>
        </p:txBody>
      </p:sp>
    </p:spTree>
    <p:extLst>
      <p:ext uri="{BB962C8B-B14F-4D97-AF65-F5344CB8AC3E}">
        <p14:creationId xmlns:p14="http://schemas.microsoft.com/office/powerpoint/2010/main" val="1137408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A3F50822-7060-4917-882F-0BAE3213E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9A55D61D-BAB5-45B0-83CC-3155F8118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East</a:t>
            </a:r>
          </a:p>
        </p:txBody>
      </p:sp>
      <p:sp>
        <p:nvSpPr>
          <p:cNvPr id="35844" name="Slide Number Placeholder 3">
            <a:extLst>
              <a:ext uri="{FF2B5EF4-FFF2-40B4-BE49-F238E27FC236}">
                <a16:creationId xmlns:a16="http://schemas.microsoft.com/office/drawing/2014/main" xmlns="" id="{A17DF1D9-7C51-4AF1-A167-C5AB21D19A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EAD1B6A-4CE2-4B27-BB10-9553E2824FBD}"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B0B893F-E4E5-4D6C-83CD-2D132997CC60}"/>
              </a:ext>
            </a:extLst>
          </p:cNvPr>
          <p:cNvSpPr>
            <a:spLocks noGrp="1"/>
          </p:cNvSpPr>
          <p:nvPr>
            <p:ph type="dt" sz="half" idx="10"/>
          </p:nvPr>
        </p:nvSpPr>
        <p:spPr>
          <a:xfrm>
            <a:off x="1606550" y="49847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A4448F0-8E05-423A-A632-F668B7E6AF29}" type="datetimeFigureOut">
              <a:rPr lang="vi-VN"/>
              <a:pPr>
                <a:defRPr/>
              </a:pPr>
              <a:t>04/09/2021</a:t>
            </a:fld>
            <a:endParaRPr lang="vi-VN"/>
          </a:p>
        </p:txBody>
      </p:sp>
      <p:sp>
        <p:nvSpPr>
          <p:cNvPr id="5" name="Footer Placeholder 4">
            <a:extLst>
              <a:ext uri="{FF2B5EF4-FFF2-40B4-BE49-F238E27FC236}">
                <a16:creationId xmlns:a16="http://schemas.microsoft.com/office/drawing/2014/main" xmlns="" id="{EBD4AA20-0B31-4B3A-B2AA-A4189B36799C}"/>
              </a:ext>
            </a:extLst>
          </p:cNvPr>
          <p:cNvSpPr>
            <a:spLocks noGrp="1"/>
          </p:cNvSpPr>
          <p:nvPr>
            <p:ph type="ftr" sz="quarter" idx="11"/>
          </p:nvPr>
        </p:nvSpPr>
        <p:spPr>
          <a:xfrm>
            <a:off x="3965575" y="5441950"/>
            <a:ext cx="4114800" cy="365125"/>
          </a:xfrm>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1C4F3589-B879-463D-AF28-36EBE3CA89C2}"/>
              </a:ext>
            </a:extLst>
          </p:cNvPr>
          <p:cNvSpPr>
            <a:spLocks noGrp="1"/>
          </p:cNvSpPr>
          <p:nvPr>
            <p:ph type="sldNum" sz="quarter" idx="12"/>
          </p:nvPr>
        </p:nvSpPr>
        <p:spPr/>
        <p:txBody>
          <a:bodyPr/>
          <a:lstStyle>
            <a:lvl1pPr>
              <a:defRPr/>
            </a:lvl1pPr>
          </a:lstStyle>
          <a:p>
            <a:fld id="{B72F964A-B752-465E-BE77-18B852661CDD}" type="slidenum">
              <a:rPr lang="vi-VN" altLang="en-US"/>
              <a:pPr/>
              <a:t>‹#›</a:t>
            </a:fld>
            <a:endParaRPr lang="vi-VN" altLang="en-US"/>
          </a:p>
        </p:txBody>
      </p:sp>
    </p:spTree>
    <p:extLst>
      <p:ext uri="{BB962C8B-B14F-4D97-AF65-F5344CB8AC3E}">
        <p14:creationId xmlns:p14="http://schemas.microsoft.com/office/powerpoint/2010/main" val="293800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F80EE7C-63EA-45BF-9D15-918569DE30EF}"/>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BC7BF4C-BDB2-4270-99C2-69261CF63B0C}" type="datetimeFigureOut">
              <a:rPr lang="vi-VN"/>
              <a:pPr>
                <a:defRPr/>
              </a:pPr>
              <a:t>04/09/2021</a:t>
            </a:fld>
            <a:endParaRPr lang="vi-VN"/>
          </a:p>
        </p:txBody>
      </p:sp>
      <p:sp>
        <p:nvSpPr>
          <p:cNvPr id="5" name="Footer Placeholder 4">
            <a:extLst>
              <a:ext uri="{FF2B5EF4-FFF2-40B4-BE49-F238E27FC236}">
                <a16:creationId xmlns:a16="http://schemas.microsoft.com/office/drawing/2014/main" xmlns="" id="{DA51F59A-4362-4FCA-94E4-79904426CE3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FA208B27-CF0E-450D-8510-0EE0933612D4}"/>
              </a:ext>
            </a:extLst>
          </p:cNvPr>
          <p:cNvSpPr>
            <a:spLocks noGrp="1"/>
          </p:cNvSpPr>
          <p:nvPr>
            <p:ph type="sldNum" sz="quarter" idx="12"/>
          </p:nvPr>
        </p:nvSpPr>
        <p:spPr/>
        <p:txBody>
          <a:bodyPr/>
          <a:lstStyle>
            <a:lvl1pPr>
              <a:defRPr/>
            </a:lvl1pPr>
          </a:lstStyle>
          <a:p>
            <a:fld id="{83BBE30F-1FA2-4E79-B780-942B502D9066}" type="slidenum">
              <a:rPr lang="vi-VN" altLang="en-US"/>
              <a:pPr/>
              <a:t>‹#›</a:t>
            </a:fld>
            <a:endParaRPr lang="vi-VN" altLang="en-US"/>
          </a:p>
        </p:txBody>
      </p:sp>
    </p:spTree>
    <p:extLst>
      <p:ext uri="{BB962C8B-B14F-4D97-AF65-F5344CB8AC3E}">
        <p14:creationId xmlns:p14="http://schemas.microsoft.com/office/powerpoint/2010/main" val="204503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4A174A7-FD5B-4CBC-8311-1DB9DDA80A92}"/>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DAA02B0D-D651-4AFE-A321-4674E6614099}" type="datetimeFigureOut">
              <a:rPr lang="vi-VN"/>
              <a:pPr>
                <a:defRPr/>
              </a:pPr>
              <a:t>04/09/2021</a:t>
            </a:fld>
            <a:endParaRPr lang="vi-VN"/>
          </a:p>
        </p:txBody>
      </p:sp>
      <p:sp>
        <p:nvSpPr>
          <p:cNvPr id="5" name="Footer Placeholder 4">
            <a:extLst>
              <a:ext uri="{FF2B5EF4-FFF2-40B4-BE49-F238E27FC236}">
                <a16:creationId xmlns:a16="http://schemas.microsoft.com/office/drawing/2014/main" xmlns="" id="{CE963900-8EFD-4B9B-82F4-1C91FFB7BFC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484266F9-FBDD-46A0-856D-F82B2C77A2CA}"/>
              </a:ext>
            </a:extLst>
          </p:cNvPr>
          <p:cNvSpPr>
            <a:spLocks noGrp="1"/>
          </p:cNvSpPr>
          <p:nvPr>
            <p:ph type="sldNum" sz="quarter" idx="12"/>
          </p:nvPr>
        </p:nvSpPr>
        <p:spPr/>
        <p:txBody>
          <a:bodyPr/>
          <a:lstStyle>
            <a:lvl1pPr>
              <a:defRPr/>
            </a:lvl1pPr>
          </a:lstStyle>
          <a:p>
            <a:fld id="{36CD97D8-F39D-437D-ACCA-01D7D818861E}" type="slidenum">
              <a:rPr lang="vi-VN" altLang="en-US"/>
              <a:pPr/>
              <a:t>‹#›</a:t>
            </a:fld>
            <a:endParaRPr lang="vi-VN" altLang="en-US"/>
          </a:p>
        </p:txBody>
      </p:sp>
    </p:spTree>
    <p:extLst>
      <p:ext uri="{BB962C8B-B14F-4D97-AF65-F5344CB8AC3E}">
        <p14:creationId xmlns:p14="http://schemas.microsoft.com/office/powerpoint/2010/main" val="105883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a:ext uri="{FF2B5EF4-FFF2-40B4-BE49-F238E27FC236}">
                <a16:creationId xmlns:a16="http://schemas.microsoft.com/office/drawing/2014/main" xmlns="" id="{A3865B60-13DB-436B-B967-984BE1877CA1}"/>
              </a:ext>
            </a:extLst>
          </p:cNvPr>
          <p:cNvSpPr>
            <a:spLocks noGrp="1"/>
          </p:cNvSpPr>
          <p:nvPr>
            <p:ph type="ftr" sz="quarter" idx="10"/>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xmlns="" id="{61B3DF60-5B87-43A6-9B9A-A56C8959DAF7}"/>
              </a:ext>
            </a:extLst>
          </p:cNvPr>
          <p:cNvSpPr>
            <a:spLocks noGrp="1"/>
          </p:cNvSpPr>
          <p:nvPr>
            <p:ph type="sldNum" sz="quarter" idx="11"/>
          </p:nvPr>
        </p:nvSpPr>
        <p:spPr/>
        <p:txBody>
          <a:bodyPr/>
          <a:lstStyle>
            <a:lvl1pPr>
              <a:defRPr/>
            </a:lvl1pPr>
          </a:lstStyle>
          <a:p>
            <a:fld id="{5DE00F24-DF1A-45EF-A658-9219A91EC169}" type="slidenum">
              <a:rPr lang="vi-VN" altLang="en-US"/>
              <a:pPr/>
              <a:t>‹#›</a:t>
            </a:fld>
            <a:endParaRPr lang="vi-VN" altLang="en-US"/>
          </a:p>
        </p:txBody>
      </p:sp>
    </p:spTree>
    <p:extLst>
      <p:ext uri="{BB962C8B-B14F-4D97-AF65-F5344CB8AC3E}">
        <p14:creationId xmlns:p14="http://schemas.microsoft.com/office/powerpoint/2010/main" val="33356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63F4FDE-41CC-4148-89CD-9F4419A5AAEF}"/>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89D3FA92-920B-4AD8-9BB8-1BB3A268ABD3}" type="datetimeFigureOut">
              <a:rPr lang="vi-VN"/>
              <a:pPr>
                <a:defRPr/>
              </a:pPr>
              <a:t>04/09/2021</a:t>
            </a:fld>
            <a:endParaRPr lang="vi-VN"/>
          </a:p>
        </p:txBody>
      </p:sp>
      <p:sp>
        <p:nvSpPr>
          <p:cNvPr id="5" name="Footer Placeholder 4">
            <a:extLst>
              <a:ext uri="{FF2B5EF4-FFF2-40B4-BE49-F238E27FC236}">
                <a16:creationId xmlns:a16="http://schemas.microsoft.com/office/drawing/2014/main" xmlns="" id="{61AA8AF1-F622-45CE-8EF5-E3E4B87DE3D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1DB62501-188D-47BF-B7BE-33AFD26C43A9}"/>
              </a:ext>
            </a:extLst>
          </p:cNvPr>
          <p:cNvSpPr>
            <a:spLocks noGrp="1"/>
          </p:cNvSpPr>
          <p:nvPr>
            <p:ph type="sldNum" sz="quarter" idx="12"/>
          </p:nvPr>
        </p:nvSpPr>
        <p:spPr/>
        <p:txBody>
          <a:bodyPr/>
          <a:lstStyle>
            <a:lvl1pPr>
              <a:defRPr/>
            </a:lvl1pPr>
          </a:lstStyle>
          <a:p>
            <a:fld id="{5A76EA97-83B5-4C67-AD30-20BF2C626CCC}" type="slidenum">
              <a:rPr lang="vi-VN" altLang="en-US"/>
              <a:pPr/>
              <a:t>‹#›</a:t>
            </a:fld>
            <a:endParaRPr lang="vi-VN" altLang="en-US"/>
          </a:p>
        </p:txBody>
      </p:sp>
    </p:spTree>
    <p:extLst>
      <p:ext uri="{BB962C8B-B14F-4D97-AF65-F5344CB8AC3E}">
        <p14:creationId xmlns:p14="http://schemas.microsoft.com/office/powerpoint/2010/main" val="2346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C9C5DB0-9D70-492A-B8E7-B3540BB764EE}"/>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32408CA-D193-4839-9114-8A9E4976C39D}" type="datetimeFigureOut">
              <a:rPr lang="vi-VN"/>
              <a:pPr>
                <a:defRPr/>
              </a:pPr>
              <a:t>04/09/2021</a:t>
            </a:fld>
            <a:endParaRPr lang="vi-VN"/>
          </a:p>
        </p:txBody>
      </p:sp>
      <p:sp>
        <p:nvSpPr>
          <p:cNvPr id="6" name="Footer Placeholder 5">
            <a:extLst>
              <a:ext uri="{FF2B5EF4-FFF2-40B4-BE49-F238E27FC236}">
                <a16:creationId xmlns:a16="http://schemas.microsoft.com/office/drawing/2014/main" xmlns="" id="{03742F59-F801-4114-AC62-94EE5152304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xmlns="" id="{209FC7CF-352B-4EAD-A8A8-B62769CF8581}"/>
              </a:ext>
            </a:extLst>
          </p:cNvPr>
          <p:cNvSpPr>
            <a:spLocks noGrp="1"/>
          </p:cNvSpPr>
          <p:nvPr>
            <p:ph type="sldNum" sz="quarter" idx="12"/>
          </p:nvPr>
        </p:nvSpPr>
        <p:spPr/>
        <p:txBody>
          <a:bodyPr/>
          <a:lstStyle>
            <a:lvl1pPr>
              <a:defRPr/>
            </a:lvl1pPr>
          </a:lstStyle>
          <a:p>
            <a:fld id="{D3941B6B-06B4-4DDF-BE34-E038F99B0FB2}" type="slidenum">
              <a:rPr lang="vi-VN" altLang="en-US"/>
              <a:pPr/>
              <a:t>‹#›</a:t>
            </a:fld>
            <a:endParaRPr lang="vi-VN" altLang="en-US"/>
          </a:p>
        </p:txBody>
      </p:sp>
    </p:spTree>
    <p:extLst>
      <p:ext uri="{BB962C8B-B14F-4D97-AF65-F5344CB8AC3E}">
        <p14:creationId xmlns:p14="http://schemas.microsoft.com/office/powerpoint/2010/main" val="72635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F209ABF-BF7C-479A-A0FE-CB683BC0B8C7}"/>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B6FBEF99-271C-4E20-8529-4F43348E7924}" type="datetimeFigureOut">
              <a:rPr lang="vi-VN"/>
              <a:pPr>
                <a:defRPr/>
              </a:pPr>
              <a:t>04/09/2021</a:t>
            </a:fld>
            <a:endParaRPr lang="vi-VN"/>
          </a:p>
        </p:txBody>
      </p:sp>
      <p:sp>
        <p:nvSpPr>
          <p:cNvPr id="8" name="Footer Placeholder 7">
            <a:extLst>
              <a:ext uri="{FF2B5EF4-FFF2-40B4-BE49-F238E27FC236}">
                <a16:creationId xmlns:a16="http://schemas.microsoft.com/office/drawing/2014/main" xmlns="" id="{E1F92CA2-91AC-4DA2-BBE7-646192105FCE}"/>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8">
            <a:extLst>
              <a:ext uri="{FF2B5EF4-FFF2-40B4-BE49-F238E27FC236}">
                <a16:creationId xmlns:a16="http://schemas.microsoft.com/office/drawing/2014/main" xmlns="" id="{F4D6416E-7720-4ADA-A0D4-317289AA5528}"/>
              </a:ext>
            </a:extLst>
          </p:cNvPr>
          <p:cNvSpPr>
            <a:spLocks noGrp="1"/>
          </p:cNvSpPr>
          <p:nvPr>
            <p:ph type="sldNum" sz="quarter" idx="12"/>
          </p:nvPr>
        </p:nvSpPr>
        <p:spPr/>
        <p:txBody>
          <a:bodyPr/>
          <a:lstStyle>
            <a:lvl1pPr>
              <a:defRPr/>
            </a:lvl1pPr>
          </a:lstStyle>
          <a:p>
            <a:fld id="{59F89F7D-7A22-4E95-AD77-BC44EF038164}" type="slidenum">
              <a:rPr lang="vi-VN" altLang="en-US"/>
              <a:pPr/>
              <a:t>‹#›</a:t>
            </a:fld>
            <a:endParaRPr lang="vi-VN" altLang="en-US"/>
          </a:p>
        </p:txBody>
      </p:sp>
    </p:spTree>
    <p:extLst>
      <p:ext uri="{BB962C8B-B14F-4D97-AF65-F5344CB8AC3E}">
        <p14:creationId xmlns:p14="http://schemas.microsoft.com/office/powerpoint/2010/main" val="328378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CCFA184-5D09-4F50-8BA2-9952FF53E970}"/>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2006B52A-76EB-44CE-AE7D-F738A8D8FCB5}" type="datetimeFigureOut">
              <a:rPr lang="vi-VN"/>
              <a:pPr>
                <a:defRPr/>
              </a:pPr>
              <a:t>04/09/2021</a:t>
            </a:fld>
            <a:endParaRPr lang="vi-VN"/>
          </a:p>
        </p:txBody>
      </p:sp>
      <p:sp>
        <p:nvSpPr>
          <p:cNvPr id="4" name="Footer Placeholder 3">
            <a:extLst>
              <a:ext uri="{FF2B5EF4-FFF2-40B4-BE49-F238E27FC236}">
                <a16:creationId xmlns:a16="http://schemas.microsoft.com/office/drawing/2014/main" xmlns="" id="{E86E16A8-B82D-4694-9959-1843AA8978A5}"/>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16:creationId xmlns:a16="http://schemas.microsoft.com/office/drawing/2014/main" xmlns="" id="{C8AF490D-3C34-4122-9076-E7C92D706042}"/>
              </a:ext>
            </a:extLst>
          </p:cNvPr>
          <p:cNvSpPr>
            <a:spLocks noGrp="1"/>
          </p:cNvSpPr>
          <p:nvPr>
            <p:ph type="sldNum" sz="quarter" idx="12"/>
          </p:nvPr>
        </p:nvSpPr>
        <p:spPr/>
        <p:txBody>
          <a:bodyPr/>
          <a:lstStyle>
            <a:lvl1pPr>
              <a:defRPr/>
            </a:lvl1pPr>
          </a:lstStyle>
          <a:p>
            <a:fld id="{B048B3D2-6DBE-450D-BA22-43874F0A2586}" type="slidenum">
              <a:rPr lang="vi-VN" altLang="en-US"/>
              <a:pPr/>
              <a:t>‹#›</a:t>
            </a:fld>
            <a:endParaRPr lang="vi-VN" altLang="en-US"/>
          </a:p>
        </p:txBody>
      </p:sp>
    </p:spTree>
    <p:extLst>
      <p:ext uri="{BB962C8B-B14F-4D97-AF65-F5344CB8AC3E}">
        <p14:creationId xmlns:p14="http://schemas.microsoft.com/office/powerpoint/2010/main" val="381624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8CBF71-98DD-43BF-8E58-4E003B3A3BC0}"/>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97C93331-8BBF-495A-8D34-670DC60097AB}" type="datetimeFigureOut">
              <a:rPr lang="vi-VN"/>
              <a:pPr>
                <a:defRPr/>
              </a:pPr>
              <a:t>04/09/2021</a:t>
            </a:fld>
            <a:endParaRPr lang="vi-VN"/>
          </a:p>
        </p:txBody>
      </p:sp>
      <p:sp>
        <p:nvSpPr>
          <p:cNvPr id="3" name="Footer Placeholder 2">
            <a:extLst>
              <a:ext uri="{FF2B5EF4-FFF2-40B4-BE49-F238E27FC236}">
                <a16:creationId xmlns:a16="http://schemas.microsoft.com/office/drawing/2014/main" xmlns="" id="{181CE614-65DA-46D3-826A-15C6720BEABE}"/>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3">
            <a:extLst>
              <a:ext uri="{FF2B5EF4-FFF2-40B4-BE49-F238E27FC236}">
                <a16:creationId xmlns:a16="http://schemas.microsoft.com/office/drawing/2014/main" xmlns="" id="{483A603C-E07F-4C7D-AB3A-25A6951DA0A3}"/>
              </a:ext>
            </a:extLst>
          </p:cNvPr>
          <p:cNvSpPr>
            <a:spLocks noGrp="1"/>
          </p:cNvSpPr>
          <p:nvPr>
            <p:ph type="sldNum" sz="quarter" idx="12"/>
          </p:nvPr>
        </p:nvSpPr>
        <p:spPr/>
        <p:txBody>
          <a:bodyPr/>
          <a:lstStyle>
            <a:lvl1pPr>
              <a:defRPr/>
            </a:lvl1pPr>
          </a:lstStyle>
          <a:p>
            <a:fld id="{C1E34FE5-F465-4108-99B4-437F0080CB94}" type="slidenum">
              <a:rPr lang="vi-VN" altLang="en-US"/>
              <a:pPr/>
              <a:t>‹#›</a:t>
            </a:fld>
            <a:endParaRPr lang="vi-VN" altLang="en-US"/>
          </a:p>
        </p:txBody>
      </p:sp>
    </p:spTree>
    <p:extLst>
      <p:ext uri="{BB962C8B-B14F-4D97-AF65-F5344CB8AC3E}">
        <p14:creationId xmlns:p14="http://schemas.microsoft.com/office/powerpoint/2010/main" val="4120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549CBFF-C6D3-4C59-B8B3-5111EBE27A6D}"/>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FDE67C9-38E7-4D84-AF6F-6C0DB5888D5C}" type="datetimeFigureOut">
              <a:rPr lang="vi-VN"/>
              <a:pPr>
                <a:defRPr/>
              </a:pPr>
              <a:t>04/09/2021</a:t>
            </a:fld>
            <a:endParaRPr lang="vi-VN"/>
          </a:p>
        </p:txBody>
      </p:sp>
      <p:sp>
        <p:nvSpPr>
          <p:cNvPr id="6" name="Footer Placeholder 5">
            <a:extLst>
              <a:ext uri="{FF2B5EF4-FFF2-40B4-BE49-F238E27FC236}">
                <a16:creationId xmlns:a16="http://schemas.microsoft.com/office/drawing/2014/main" xmlns="" id="{3E4F4A7F-EA6E-42CF-B31B-37C484B8E7CB}"/>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xmlns="" id="{E9753696-8305-4966-A87C-57061CFA9ED5}"/>
              </a:ext>
            </a:extLst>
          </p:cNvPr>
          <p:cNvSpPr>
            <a:spLocks noGrp="1"/>
          </p:cNvSpPr>
          <p:nvPr>
            <p:ph type="sldNum" sz="quarter" idx="12"/>
          </p:nvPr>
        </p:nvSpPr>
        <p:spPr/>
        <p:txBody>
          <a:bodyPr/>
          <a:lstStyle>
            <a:lvl1pPr>
              <a:defRPr/>
            </a:lvl1pPr>
          </a:lstStyle>
          <a:p>
            <a:fld id="{69BDDFCA-8890-44D5-992E-7450338B4A42}" type="slidenum">
              <a:rPr lang="vi-VN" altLang="en-US"/>
              <a:pPr/>
              <a:t>‹#›</a:t>
            </a:fld>
            <a:endParaRPr lang="vi-VN" altLang="en-US"/>
          </a:p>
        </p:txBody>
      </p:sp>
    </p:spTree>
    <p:extLst>
      <p:ext uri="{BB962C8B-B14F-4D97-AF65-F5344CB8AC3E}">
        <p14:creationId xmlns:p14="http://schemas.microsoft.com/office/powerpoint/2010/main" val="68312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A5C31CE-2394-4CE0-B3AB-0F28DED84DA5}"/>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65D5F781-184C-4F31-961B-181E654591CA}" type="datetimeFigureOut">
              <a:rPr lang="vi-VN"/>
              <a:pPr>
                <a:defRPr/>
              </a:pPr>
              <a:t>04/09/2021</a:t>
            </a:fld>
            <a:endParaRPr lang="vi-VN"/>
          </a:p>
        </p:txBody>
      </p:sp>
      <p:sp>
        <p:nvSpPr>
          <p:cNvPr id="6" name="Footer Placeholder 5">
            <a:extLst>
              <a:ext uri="{FF2B5EF4-FFF2-40B4-BE49-F238E27FC236}">
                <a16:creationId xmlns:a16="http://schemas.microsoft.com/office/drawing/2014/main" xmlns="" id="{F9C508FE-0142-4484-8998-6275E85073D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xmlns="" id="{DA96C7BA-FACF-4944-965A-81D9BB788D7A}"/>
              </a:ext>
            </a:extLst>
          </p:cNvPr>
          <p:cNvSpPr>
            <a:spLocks noGrp="1"/>
          </p:cNvSpPr>
          <p:nvPr>
            <p:ph type="sldNum" sz="quarter" idx="12"/>
          </p:nvPr>
        </p:nvSpPr>
        <p:spPr/>
        <p:txBody>
          <a:bodyPr/>
          <a:lstStyle>
            <a:lvl1pPr>
              <a:defRPr/>
            </a:lvl1pPr>
          </a:lstStyle>
          <a:p>
            <a:fld id="{D53EE37D-E64E-4D97-9F90-66D3DCB01D6F}" type="slidenum">
              <a:rPr lang="vi-VN" altLang="en-US"/>
              <a:pPr/>
              <a:t>‹#›</a:t>
            </a:fld>
            <a:endParaRPr lang="vi-VN" altLang="en-US"/>
          </a:p>
        </p:txBody>
      </p:sp>
    </p:spTree>
    <p:extLst>
      <p:ext uri="{BB962C8B-B14F-4D97-AF65-F5344CB8AC3E}">
        <p14:creationId xmlns:p14="http://schemas.microsoft.com/office/powerpoint/2010/main" val="368776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07B98FC-3281-4230-AFFA-CD54044FEC1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xmlns="" id="{35BD5515-5332-4935-A923-71D7B434B6A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5" name="Footer Placeholder 4">
            <a:extLst>
              <a:ext uri="{FF2B5EF4-FFF2-40B4-BE49-F238E27FC236}">
                <a16:creationId xmlns:a16="http://schemas.microsoft.com/office/drawing/2014/main" xmlns="" id="{3BD42884-271F-4B5B-B06E-2319F83209C9}"/>
              </a:ext>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xmlns="" id="{C220EB36-5503-496E-A08C-EFEBE3B914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fld id="{42FF4F4F-A835-4213-8C80-DC53F6E21B7D}" type="slidenum">
              <a:rPr lang="vi-VN" altLang="en-US"/>
              <a:pPr/>
              <a:t>‹#›</a:t>
            </a:fld>
            <a:endParaRPr lang="vi-VN" altLang="en-US"/>
          </a:p>
        </p:txBody>
      </p:sp>
      <p:sp>
        <p:nvSpPr>
          <p:cNvPr id="7" name="TextBox 6">
            <a:extLst>
              <a:ext uri="{FF2B5EF4-FFF2-40B4-BE49-F238E27FC236}">
                <a16:creationId xmlns:a16="http://schemas.microsoft.com/office/drawing/2014/main" xmlns="" id="{D7563815-26CE-4BC5-9693-AA31DCF712A0}"/>
              </a:ext>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M-Pink</a:t>
            </a:r>
            <a:r>
              <a:rPr lang="en-US" sz="900" dirty="0">
                <a:solidFill>
                  <a:schemeClr val="bg1">
                    <a:lumMod val="50000"/>
                  </a:schemeClr>
                </a:solidFill>
                <a:latin typeface="+mn-lt"/>
                <a:cs typeface="+mn-cs"/>
              </a:rPr>
              <a:t> </a:t>
            </a:r>
            <a:endParaRPr lang="vi-VN" sz="900" dirty="0">
              <a:solidFill>
                <a:schemeClr val="bg1">
                  <a:lumMod val="5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u="none"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xmlns="" id="{58C90619-FE44-46AF-BB85-C321279CFDEF}"/>
              </a:ext>
            </a:extLst>
          </p:cNvPr>
          <p:cNvSpPr txBox="1">
            <a:spLocks noChangeArrowheads="1"/>
          </p:cNvSpPr>
          <p:nvPr/>
        </p:nvSpPr>
        <p:spPr bwMode="auto">
          <a:xfrm>
            <a:off x="0" y="2190750"/>
            <a:ext cx="12192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a:solidFill>
                  <a:srgbClr val="FF5757"/>
                </a:solidFill>
                <a:latin typeface="Times New Roman" panose="02020603050405020304" pitchFamily="18" charset="0"/>
                <a:cs typeface="Times New Roman" panose="02020603050405020304" pitchFamily="18" charset="0"/>
              </a:rPr>
              <a:t>Chính tả </a:t>
            </a:r>
            <a:r>
              <a:rPr lang="en-US" altLang="en-US" sz="4000" i="1">
                <a:latin typeface="Times New Roman" panose="02020603050405020304" pitchFamily="18" charset="0"/>
                <a:cs typeface="Times New Roman" panose="02020603050405020304" pitchFamily="18" charset="0"/>
              </a:rPr>
              <a:t>(Nghe-viết)</a:t>
            </a:r>
          </a:p>
        </p:txBody>
      </p:sp>
      <p:sp>
        <p:nvSpPr>
          <p:cNvPr id="12291" name="TextBox 5">
            <a:extLst>
              <a:ext uri="{FF2B5EF4-FFF2-40B4-BE49-F238E27FC236}">
                <a16:creationId xmlns:a16="http://schemas.microsoft.com/office/drawing/2014/main" xmlns="" id="{9E5B3596-3047-4CAF-BC8D-0F3AB0128916}"/>
              </a:ext>
            </a:extLst>
          </p:cNvPr>
          <p:cNvSpPr txBox="1">
            <a:spLocks noChangeArrowheads="1"/>
          </p:cNvSpPr>
          <p:nvPr/>
        </p:nvSpPr>
        <p:spPr bwMode="auto">
          <a:xfrm>
            <a:off x="1" y="2967038"/>
            <a:ext cx="1219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400" b="1" i="1">
                <a:solidFill>
                  <a:srgbClr val="FF0000"/>
                </a:solidFill>
                <a:latin typeface="Times New Roman" panose="02020603050405020304" pitchFamily="18" charset="0"/>
                <a:cs typeface="Times New Roman" panose="02020603050405020304" pitchFamily="18" charset="0"/>
              </a:rPr>
              <a:t>Dế Mèn bênh vực kẻ yếu</a:t>
            </a:r>
            <a:endParaRPr lang="vi-VN" altLang="en-US" sz="44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DECD5D-99FF-4FB0-824E-98882F06CA9E}"/>
              </a:ext>
            </a:extLst>
          </p:cNvPr>
          <p:cNvSpPr txBox="1"/>
          <p:nvPr/>
        </p:nvSpPr>
        <p:spPr>
          <a:xfrm>
            <a:off x="1887794" y="1209367"/>
            <a:ext cx="9635612" cy="2031325"/>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cs typeface="Times New Roman" panose="02020603050405020304" pitchFamily="18" charset="0"/>
              </a:rPr>
              <a:t>Lá bàng đang đỏ ngọn cây</a:t>
            </a:r>
          </a:p>
          <a:p>
            <a:pPr algn="ctr"/>
            <a:r>
              <a:rPr lang="en-US" sz="4000">
                <a:solidFill>
                  <a:srgbClr val="FF0000"/>
                </a:solidFill>
                <a:latin typeface="Times New Roman" panose="02020603050405020304" pitchFamily="18" charset="0"/>
                <a:cs typeface="Times New Roman" panose="02020603050405020304" pitchFamily="18" charset="0"/>
              </a:rPr>
              <a:t>Sếu giang mang lạnh đang bay ngang trời.</a:t>
            </a:r>
          </a:p>
          <a:p>
            <a:pPr algn="r"/>
            <a:r>
              <a:rPr lang="en-US" sz="2800" b="1" i="1">
                <a:latin typeface="Times New Roman" panose="02020603050405020304" pitchFamily="18" charset="0"/>
                <a:cs typeface="Times New Roman" panose="02020603050405020304" pitchFamily="18" charset="0"/>
              </a:rPr>
              <a:t>Tố Hữu</a:t>
            </a:r>
          </a:p>
          <a:p>
            <a:endParaRPr lang="vi-VN"/>
          </a:p>
        </p:txBody>
      </p:sp>
      <p:sp>
        <p:nvSpPr>
          <p:cNvPr id="5" name="TextBox 4">
            <a:extLst>
              <a:ext uri="{FF2B5EF4-FFF2-40B4-BE49-F238E27FC236}">
                <a16:creationId xmlns:a16="http://schemas.microsoft.com/office/drawing/2014/main" xmlns="" id="{BEB45495-0E77-4F8C-9E55-3A48BFD0B265}"/>
              </a:ext>
            </a:extLst>
          </p:cNvPr>
          <p:cNvSpPr txBox="1"/>
          <p:nvPr/>
        </p:nvSpPr>
        <p:spPr>
          <a:xfrm>
            <a:off x="668594" y="2654709"/>
            <a:ext cx="8957187" cy="317009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Hai câu thơ được trích trong bài thơ "</a:t>
            </a:r>
            <a:r>
              <a:rPr lang="en-US" sz="4000" b="1" i="1">
                <a:latin typeface="Times New Roman" panose="02020603050405020304" pitchFamily="18" charset="0"/>
                <a:cs typeface="Times New Roman" panose="02020603050405020304" pitchFamily="18" charset="0"/>
              </a:rPr>
              <a:t>Tiếng hát sang xuân</a:t>
            </a:r>
            <a:r>
              <a:rPr lang="en-US" sz="4000">
                <a:latin typeface="Times New Roman" panose="02020603050405020304" pitchFamily="18" charset="0"/>
                <a:cs typeface="Times New Roman" panose="02020603050405020304" pitchFamily="18" charset="0"/>
              </a:rPr>
              <a:t>" của nhà thơ Tố Hữu. Bài thơ được sáng tác khi đất nước đang kháng chiến chống Mỹ năm 1965 và nằm trong tập thơ "</a:t>
            </a:r>
            <a:r>
              <a:rPr lang="en-US" sz="4000" b="1" i="1">
                <a:latin typeface="Times New Roman" panose="02020603050405020304" pitchFamily="18" charset="0"/>
                <a:cs typeface="Times New Roman" panose="02020603050405020304" pitchFamily="18" charset="0"/>
              </a:rPr>
              <a:t>Ra trận</a:t>
            </a:r>
            <a:r>
              <a:rPr lang="en-US" sz="4000">
                <a:latin typeface="Times New Roman" panose="02020603050405020304" pitchFamily="18" charset="0"/>
                <a:cs typeface="Times New Roman" panose="02020603050405020304" pitchFamily="18" charset="0"/>
              </a:rPr>
              <a:t>".</a:t>
            </a:r>
            <a:endParaRPr lang="vi-VN" sz="40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23DEF531-ED8F-45C7-88FA-07C24185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936" y="3552978"/>
            <a:ext cx="2281084" cy="3124610"/>
          </a:xfrm>
          <a:prstGeom prst="rect">
            <a:avLst/>
          </a:prstGeom>
        </p:spPr>
      </p:pic>
    </p:spTree>
    <p:extLst>
      <p:ext uri="{BB962C8B-B14F-4D97-AF65-F5344CB8AC3E}">
        <p14:creationId xmlns:p14="http://schemas.microsoft.com/office/powerpoint/2010/main" val="35743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xmlns="" id="{7143340E-A4DC-4E34-8D9A-5ECA6F25E8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90">
            <a:extLst>
              <a:ext uri="{FF2B5EF4-FFF2-40B4-BE49-F238E27FC236}">
                <a16:creationId xmlns:a16="http://schemas.microsoft.com/office/drawing/2014/main" xmlns="" id="{4D77DC87-5052-4D37-B87E-52907DD786B1}"/>
              </a:ext>
            </a:extLst>
          </p:cNvPr>
          <p:cNvSpPr txBox="1">
            <a:spLocks noChangeArrowheads="1"/>
          </p:cNvSpPr>
          <p:nvPr/>
        </p:nvSpPr>
        <p:spPr bwMode="auto">
          <a:xfrm>
            <a:off x="566738" y="546100"/>
            <a:ext cx="7616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(3).  Giải câu đố sau:</a:t>
            </a:r>
            <a:endParaRPr lang="en-US" altLang="en-US" sz="3200" b="1">
              <a:latin typeface="Times New Roman" panose="02020603050405020304" pitchFamily="18" charset="0"/>
              <a:cs typeface="Times New Roman" panose="02020603050405020304" pitchFamily="18" charset="0"/>
            </a:endParaRPr>
          </a:p>
        </p:txBody>
      </p:sp>
      <p:sp>
        <p:nvSpPr>
          <p:cNvPr id="4" name="Text Box 91">
            <a:extLst>
              <a:ext uri="{FF2B5EF4-FFF2-40B4-BE49-F238E27FC236}">
                <a16:creationId xmlns:a16="http://schemas.microsoft.com/office/drawing/2014/main" xmlns="" id="{37A9E314-D7CE-46F7-87F9-40799B573CC8}"/>
              </a:ext>
            </a:extLst>
          </p:cNvPr>
          <p:cNvSpPr txBox="1">
            <a:spLocks noChangeArrowheads="1"/>
          </p:cNvSpPr>
          <p:nvPr/>
        </p:nvSpPr>
        <p:spPr bwMode="auto">
          <a:xfrm>
            <a:off x="630238" y="1423988"/>
            <a:ext cx="108426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1800"/>
              </a:spcBef>
            </a:pPr>
            <a:r>
              <a:rPr lang="en-US" altLang="en-US" sz="3600" b="1" dirty="0">
                <a:solidFill>
                  <a:srgbClr val="C00000"/>
                </a:solidFill>
                <a:latin typeface="Times New Roman" panose="02020603050405020304" pitchFamily="18" charset="0"/>
                <a:cs typeface="Times New Roman" panose="02020603050405020304" pitchFamily="18" charset="0"/>
              </a:rPr>
              <a:t>a) </a:t>
            </a:r>
            <a:r>
              <a:rPr lang="en-US" altLang="en-US" sz="3600" b="1" dirty="0" err="1">
                <a:solidFill>
                  <a:srgbClr val="C00000"/>
                </a:solidFill>
                <a:latin typeface="Times New Roman" panose="02020603050405020304" pitchFamily="18" charset="0"/>
                <a:cs typeface="Times New Roman" panose="02020603050405020304" pitchFamily="18" charset="0"/>
              </a:rPr>
              <a:t>Tên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một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vật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chứa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tiếng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bắt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đầu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bằng</a:t>
            </a:r>
            <a:r>
              <a:rPr lang="en-US" altLang="en-US" sz="3600" b="1" dirty="0">
                <a:solidFill>
                  <a:srgbClr val="C00000"/>
                </a:solidFill>
                <a:latin typeface="Times New Roman" panose="02020603050405020304" pitchFamily="18" charset="0"/>
                <a:cs typeface="Times New Roman" panose="02020603050405020304" pitchFamily="18" charset="0"/>
              </a:rPr>
              <a:t> l </a:t>
            </a:r>
            <a:r>
              <a:rPr lang="en-US" altLang="en-US" sz="3600" b="1" dirty="0" err="1">
                <a:solidFill>
                  <a:srgbClr val="C00000"/>
                </a:solidFill>
                <a:latin typeface="Times New Roman" panose="02020603050405020304" pitchFamily="18" charset="0"/>
                <a:cs typeface="Times New Roman" panose="02020603050405020304" pitchFamily="18" charset="0"/>
              </a:rPr>
              <a:t>hoặc</a:t>
            </a:r>
            <a:r>
              <a:rPr lang="en-US" altLang="en-US" sz="3600" b="1" dirty="0">
                <a:solidFill>
                  <a:srgbClr val="C00000"/>
                </a:solidFill>
                <a:latin typeface="Times New Roman" panose="02020603050405020304" pitchFamily="18" charset="0"/>
                <a:cs typeface="Times New Roman" panose="02020603050405020304" pitchFamily="18" charset="0"/>
              </a:rPr>
              <a:t> n:</a:t>
            </a:r>
            <a:endParaRPr lang="en-US" altLang="en-US" sz="3600" dirty="0">
              <a:latin typeface="Times New Roman" panose="02020603050405020304" pitchFamily="18" charset="0"/>
              <a:cs typeface="Times New Roman" panose="02020603050405020304" pitchFamily="18" charset="0"/>
            </a:endParaRPr>
          </a:p>
          <a:p>
            <a:pPr algn="ctr" eaLnBrk="1" hangingPunct="1"/>
            <a:r>
              <a:rPr lang="en-US" altLang="en-US" sz="3600" dirty="0">
                <a:latin typeface="VNI-Times" pitchFamily="2" charset="0"/>
              </a:rPr>
              <a:t>     </a:t>
            </a:r>
            <a:r>
              <a:rPr lang="vi-VN" altLang="en-US" sz="3600" dirty="0">
                <a:latin typeface="VNI-Times" pitchFamily="2" charset="0"/>
              </a:rPr>
              <a:t>                                                                                              </a:t>
            </a:r>
            <a:r>
              <a:rPr lang="vi-VN" altLang="en-US" sz="3600" dirty="0">
                <a:latin typeface="Times New Roman" panose="02020603050405020304" pitchFamily="18" charset="0"/>
              </a:rPr>
              <a:t>Muốn tìm nam, bắc, đông, tây</a:t>
            </a:r>
          </a:p>
          <a:p>
            <a:pPr algn="ctr" eaLnBrk="1" hangingPunct="1"/>
            <a:r>
              <a:rPr lang="vi-VN" altLang="en-US" sz="3600">
                <a:latin typeface="Times New Roman" panose="02020603050405020304" pitchFamily="18" charset="0"/>
              </a:rPr>
              <a:t>Nhìn mặt tôi, sẽ biết ngay hướng nào.</a:t>
            </a:r>
            <a:endParaRPr lang="en-US" altLang="en-US" sz="3600" dirty="0">
              <a:latin typeface="Times New Roman" panose="02020603050405020304" pitchFamily="18" charset="0"/>
            </a:endParaRPr>
          </a:p>
          <a:p>
            <a:pPr algn="ctr" eaLnBrk="1" hangingPunct="1"/>
            <a:r>
              <a:rPr lang="en-US" altLang="en-US" sz="3600" dirty="0">
                <a:latin typeface="Times New Roman" panose="02020603050405020304" pitchFamily="18" charset="0"/>
              </a:rPr>
              <a:t>         </a:t>
            </a:r>
            <a:r>
              <a:rPr lang="en-US" altLang="en-US" sz="36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Là</a:t>
            </a:r>
            <a:r>
              <a:rPr lang="en-US" altLang="en-US" sz="3200" i="1" dirty="0">
                <a:latin typeface="Times New Roman" panose="02020603050405020304" pitchFamily="18" charset="0"/>
                <a:cs typeface="Times New Roman" panose="02020603050405020304" pitchFamily="18" charset="0"/>
              </a:rPr>
              <a:t> </a:t>
            </a:r>
            <a:r>
              <a:rPr lang="en-US" altLang="en-US" sz="3200" i="1" err="1">
                <a:latin typeface="Times New Roman" panose="02020603050405020304" pitchFamily="18" charset="0"/>
                <a:cs typeface="Times New Roman" panose="02020603050405020304" pitchFamily="18" charset="0"/>
              </a:rPr>
              <a:t>cái</a:t>
            </a:r>
            <a:r>
              <a:rPr lang="en-US" altLang="en-US" sz="3200" i="1">
                <a:latin typeface="Times New Roman" panose="02020603050405020304" pitchFamily="18" charset="0"/>
                <a:cs typeface="Times New Roman" panose="02020603050405020304" pitchFamily="18" charset="0"/>
              </a:rPr>
              <a:t> gì? </a:t>
            </a:r>
            <a:r>
              <a:rPr lang="en-US" altLang="en-US" sz="3200" i="1" dirty="0">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3200" b="1" u="sng" dirty="0">
              <a:solidFill>
                <a:srgbClr val="C00000"/>
              </a:solidFill>
              <a:latin typeface="VNI-Times" pitchFamily="2" charset="0"/>
            </a:endParaRPr>
          </a:p>
        </p:txBody>
      </p:sp>
      <p:grpSp>
        <p:nvGrpSpPr>
          <p:cNvPr id="5" name="Group 9">
            <a:extLst>
              <a:ext uri="{FF2B5EF4-FFF2-40B4-BE49-F238E27FC236}">
                <a16:creationId xmlns:a16="http://schemas.microsoft.com/office/drawing/2014/main" xmlns="" id="{3D96ADD0-C509-4721-AC82-8E3FA168920B}"/>
              </a:ext>
            </a:extLst>
          </p:cNvPr>
          <p:cNvGrpSpPr>
            <a:grpSpLocks/>
          </p:cNvGrpSpPr>
          <p:nvPr/>
        </p:nvGrpSpPr>
        <p:grpSpPr bwMode="auto">
          <a:xfrm>
            <a:off x="6200775" y="4186238"/>
            <a:ext cx="4592638" cy="1547812"/>
            <a:chOff x="1183" y="2511"/>
            <a:chExt cx="4115" cy="1680"/>
          </a:xfrm>
        </p:grpSpPr>
        <p:sp>
          <p:nvSpPr>
            <p:cNvPr id="6" name="Freeform 5">
              <a:extLst>
                <a:ext uri="{FF2B5EF4-FFF2-40B4-BE49-F238E27FC236}">
                  <a16:creationId xmlns:a16="http://schemas.microsoft.com/office/drawing/2014/main" xmlns="" id="{BE2200EF-C559-4107-8C5F-1B7F340CFF43}"/>
                </a:ext>
              </a:extLst>
            </p:cNvPr>
            <p:cNvSpPr>
              <a:spLocks/>
            </p:cNvSpPr>
            <p:nvPr/>
          </p:nvSpPr>
          <p:spPr bwMode="auto">
            <a:xfrm>
              <a:off x="1183" y="2511"/>
              <a:ext cx="3806" cy="1680"/>
            </a:xfrm>
            <a:custGeom>
              <a:avLst/>
              <a:gdLst>
                <a:gd name="T0" fmla="*/ 398103 w 2565854"/>
                <a:gd name="T1" fmla="*/ 1622143 h 1319019"/>
                <a:gd name="T2" fmla="*/ 2740892 w 2565854"/>
                <a:gd name="T3" fmla="*/ 1622143 h 1319019"/>
                <a:gd name="T4" fmla="*/ 2904887 w 2565854"/>
                <a:gd name="T5" fmla="*/ 778739 h 1319019"/>
                <a:gd name="T6" fmla="*/ 2284048 w 2565854"/>
                <a:gd name="T7" fmla="*/ 220375 h 1319019"/>
                <a:gd name="T8" fmla="*/ 1706160 w 2565854"/>
                <a:gd name="T9" fmla="*/ 271135 h 1319019"/>
                <a:gd name="T10" fmla="*/ 1073607 w 2565854"/>
                <a:gd name="T11" fmla="*/ 290658 h 1319019"/>
                <a:gd name="T12" fmla="*/ 405912 w 2565854"/>
                <a:gd name="T13" fmla="*/ 587411 h 1319019"/>
                <a:gd name="T14" fmla="*/ 195061 w 2565854"/>
                <a:gd name="T15" fmla="*/ 872451 h 1319019"/>
                <a:gd name="T16" fmla="*/ 187252 w 2565854"/>
                <a:gd name="T17" fmla="*/ 1165299 h 1319019"/>
                <a:gd name="T18" fmla="*/ 398103 w 2565854"/>
                <a:gd name="T19" fmla="*/ 1622143 h 13190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FF99CC"/>
            </a:solidFill>
            <a:ln w="76200" cap="flat" cmpd="sng" algn="ctr">
              <a:solidFill>
                <a:schemeClr val="bg1"/>
              </a:solidFill>
              <a:prstDash val="solid"/>
              <a:round/>
              <a:headEnd/>
              <a:tailEnd/>
            </a:ln>
            <a:effectLst>
              <a:outerShdw blurRad="63500" sx="102000" sy="102000" algn="ctr" rotWithShape="0">
                <a:srgbClr val="000000">
                  <a:alpha val="39999"/>
                </a:srgbClr>
              </a:outerShdw>
            </a:effectLst>
          </p:spPr>
          <p:txBody>
            <a:bodyPr anchor="ctr"/>
            <a:lstStyle/>
            <a:p>
              <a:pPr fontAlgn="auto">
                <a:spcBef>
                  <a:spcPts val="0"/>
                </a:spcBef>
                <a:spcAft>
                  <a:spcPts val="0"/>
                </a:spcAft>
                <a:defRPr/>
              </a:pPr>
              <a:endParaRPr lang="en-US">
                <a:latin typeface="+mn-lt"/>
                <a:cs typeface="+mn-cs"/>
              </a:endParaRPr>
            </a:p>
          </p:txBody>
        </p:sp>
        <p:pic>
          <p:nvPicPr>
            <p:cNvPr id="21511" name="Group 73">
              <a:extLst>
                <a:ext uri="{FF2B5EF4-FFF2-40B4-BE49-F238E27FC236}">
                  <a16:creationId xmlns:a16="http://schemas.microsoft.com/office/drawing/2014/main" xmlns="" id="{C4BAE969-0BBE-41D8-ABE6-DB1BAFD009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6169" flipV="1">
              <a:off x="4748" y="2836"/>
              <a:ext cx="4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3">
              <a:extLst>
                <a:ext uri="{FF2B5EF4-FFF2-40B4-BE49-F238E27FC236}">
                  <a16:creationId xmlns:a16="http://schemas.microsoft.com/office/drawing/2014/main" xmlns="" id="{EA6F42CA-21DB-4E39-9E08-F33522686DDA}"/>
                </a:ext>
              </a:extLst>
            </p:cNvPr>
            <p:cNvSpPr txBox="1">
              <a:spLocks noChangeArrowheads="1"/>
            </p:cNvSpPr>
            <p:nvPr/>
          </p:nvSpPr>
          <p:spPr bwMode="auto">
            <a:xfrm>
              <a:off x="1777" y="3034"/>
              <a:ext cx="29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solidFill>
                    <a:srgbClr val="008000"/>
                  </a:solidFill>
                  <a:latin typeface="Arial" panose="020B0604020202020204" pitchFamily="34" charset="0"/>
                </a:rPr>
                <a:t>Cái la bàn</a:t>
              </a:r>
              <a:endParaRPr lang="en-US" altLang="en-US" sz="4800" b="1">
                <a:solidFill>
                  <a:srgbClr val="008000"/>
                </a:solidFill>
                <a:latin typeface="HP001 5 hàng" panose="020B06030503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ww.phamkhoi.com/Editor/blog/Ai/la%20ban/thiet-ke-in-an-pham-khoi-in-an-name-card-price-tag-brochure-to-roi-to-gap-ve-icon-la-ban-theo-kieu-iphon-os7-19.png">
            <a:extLst>
              <a:ext uri="{FF2B5EF4-FFF2-40B4-BE49-F238E27FC236}">
                <a16:creationId xmlns:a16="http://schemas.microsoft.com/office/drawing/2014/main" xmlns="" id="{D5857F06-652E-42E3-B312-D6747610CD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3" t="3764" r="32499" b="3781"/>
          <a:stretch/>
        </p:blipFill>
        <p:spPr bwMode="auto">
          <a:xfrm>
            <a:off x="2251586" y="0"/>
            <a:ext cx="75905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0">
            <a:extLst>
              <a:ext uri="{FF2B5EF4-FFF2-40B4-BE49-F238E27FC236}">
                <a16:creationId xmlns:a16="http://schemas.microsoft.com/office/drawing/2014/main" xmlns="" id="{EAE0624F-86B6-454D-A161-1204C2EB34AA}"/>
              </a:ext>
            </a:extLst>
          </p:cNvPr>
          <p:cNvSpPr txBox="1">
            <a:spLocks noChangeArrowheads="1"/>
          </p:cNvSpPr>
          <p:nvPr/>
        </p:nvSpPr>
        <p:spPr bwMode="auto">
          <a:xfrm>
            <a:off x="1738312" y="0"/>
            <a:ext cx="7616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(3).  Giải câu đố sau:</a:t>
            </a:r>
            <a:endParaRPr lang="en-US" altLang="en-US" sz="2800" b="1">
              <a:latin typeface="Times New Roman" panose="02020603050405020304" pitchFamily="18" charset="0"/>
              <a:cs typeface="Times New Roman" panose="02020603050405020304" pitchFamily="18" charset="0"/>
            </a:endParaRPr>
          </a:p>
        </p:txBody>
      </p:sp>
      <p:sp>
        <p:nvSpPr>
          <p:cNvPr id="4" name="Text Box 91">
            <a:extLst>
              <a:ext uri="{FF2B5EF4-FFF2-40B4-BE49-F238E27FC236}">
                <a16:creationId xmlns:a16="http://schemas.microsoft.com/office/drawing/2014/main" xmlns="" id="{223AD49B-0032-4EAC-8F77-DC7E3D3E5A90}"/>
              </a:ext>
            </a:extLst>
          </p:cNvPr>
          <p:cNvSpPr txBox="1">
            <a:spLocks noChangeArrowheads="1"/>
          </p:cNvSpPr>
          <p:nvPr/>
        </p:nvSpPr>
        <p:spPr bwMode="auto">
          <a:xfrm>
            <a:off x="0" y="1184275"/>
            <a:ext cx="12049125"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1800"/>
              </a:spcBef>
            </a:pPr>
            <a:r>
              <a:rPr lang="en-US" altLang="en-US" sz="3600" b="1">
                <a:latin typeface="Times New Roman" panose="02020603050405020304" pitchFamily="18" charset="0"/>
                <a:cs typeface="Times New Roman" panose="02020603050405020304" pitchFamily="18" charset="0"/>
              </a:rPr>
              <a:t>   b) Tên một loài hoa chứa tiếng có vần </a:t>
            </a:r>
            <a:r>
              <a:rPr lang="en-US" altLang="en-US" sz="3600" b="1" u="sng">
                <a:solidFill>
                  <a:srgbClr val="FF0000"/>
                </a:solidFill>
                <a:latin typeface="Times New Roman" panose="02020603050405020304" pitchFamily="18" charset="0"/>
                <a:cs typeface="Times New Roman" panose="02020603050405020304" pitchFamily="18" charset="0"/>
              </a:rPr>
              <a:t>an </a:t>
            </a:r>
            <a:r>
              <a:rPr lang="en-US" altLang="en-US" sz="3600" b="1">
                <a:latin typeface="Times New Roman" panose="02020603050405020304" pitchFamily="18" charset="0"/>
                <a:cs typeface="Times New Roman" panose="02020603050405020304" pitchFamily="18" charset="0"/>
              </a:rPr>
              <a:t>hoặc </a:t>
            </a:r>
            <a:r>
              <a:rPr lang="en-US" altLang="en-US" sz="3600" b="1" u="sng">
                <a:solidFill>
                  <a:srgbClr val="FF0000"/>
                </a:solidFill>
                <a:latin typeface="Times New Roman" panose="02020603050405020304" pitchFamily="18" charset="0"/>
                <a:cs typeface="Times New Roman" panose="02020603050405020304" pitchFamily="18" charset="0"/>
              </a:rPr>
              <a:t>ang</a:t>
            </a:r>
            <a:r>
              <a:rPr lang="en-US" altLang="en-US" sz="3600" b="1" u="sng">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a:p>
            <a:pPr eaLnBrk="1" hangingPunct="1">
              <a:spcBef>
                <a:spcPts val="1800"/>
              </a:spcBef>
            </a:pPr>
            <a:r>
              <a:rPr lang="en-US" altLang="en-US" sz="3600">
                <a:latin typeface="Times New Roman" panose="02020603050405020304" pitchFamily="18" charset="0"/>
                <a:cs typeface="Times New Roman" panose="02020603050405020304" pitchFamily="18" charset="0"/>
              </a:rPr>
              <a:t>                   Hoa gì trắng xóa núi đồi</a:t>
            </a:r>
          </a:p>
          <a:p>
            <a:pPr eaLnBrk="1" hangingPunct="1">
              <a:spcBef>
                <a:spcPts val="1800"/>
              </a:spcBef>
            </a:pPr>
            <a:r>
              <a:rPr lang="en-US" altLang="en-US" sz="3600">
                <a:latin typeface="Times New Roman" panose="02020603050405020304" pitchFamily="18" charset="0"/>
                <a:cs typeface="Times New Roman" panose="02020603050405020304" pitchFamily="18" charset="0"/>
              </a:rPr>
              <a:t>       Bản làng thêm đẹp khi trời vào xuân.</a:t>
            </a:r>
          </a:p>
          <a:p>
            <a:pPr eaLnBrk="1" hangingPunct="1">
              <a:spcBef>
                <a:spcPts val="1800"/>
              </a:spcBef>
            </a:pPr>
            <a:r>
              <a:rPr lang="en-US" altLang="en-US" sz="3600">
                <a:latin typeface="Times New Roman" panose="02020603050405020304" pitchFamily="18" charset="0"/>
                <a:cs typeface="Times New Roman" panose="02020603050405020304" pitchFamily="18" charset="0"/>
              </a:rPr>
              <a:t>					</a:t>
            </a:r>
            <a:r>
              <a:rPr lang="en-US" altLang="en-US" sz="3600" i="1">
                <a:latin typeface="Times New Roman" panose="02020603050405020304" pitchFamily="18" charset="0"/>
                <a:cs typeface="Times New Roman" panose="02020603050405020304" pitchFamily="18" charset="0"/>
              </a:rPr>
              <a:t> ( </a:t>
            </a:r>
            <a:r>
              <a:rPr lang="en-US" altLang="en-US" sz="3200" i="1">
                <a:latin typeface="Times New Roman" panose="02020603050405020304" pitchFamily="18" charset="0"/>
                <a:cs typeface="Times New Roman" panose="02020603050405020304" pitchFamily="18" charset="0"/>
              </a:rPr>
              <a:t>Là hoa gì? )</a:t>
            </a:r>
          </a:p>
          <a:p>
            <a:pPr eaLnBrk="1" hangingPunct="1">
              <a:spcBef>
                <a:spcPct val="50000"/>
              </a:spcBef>
            </a:pPr>
            <a:endParaRPr lang="en-US" altLang="en-US" sz="3200" b="1" u="sng">
              <a:solidFill>
                <a:srgbClr val="C00000"/>
              </a:solidFill>
              <a:latin typeface="VNI-Times" pitchFamily="2" charset="0"/>
            </a:endParaRPr>
          </a:p>
        </p:txBody>
      </p:sp>
      <p:grpSp>
        <p:nvGrpSpPr>
          <p:cNvPr id="5" name="Group 9">
            <a:extLst>
              <a:ext uri="{FF2B5EF4-FFF2-40B4-BE49-F238E27FC236}">
                <a16:creationId xmlns:a16="http://schemas.microsoft.com/office/drawing/2014/main" xmlns="" id="{58ECBF96-D47B-470A-8089-430B369AFAE8}"/>
              </a:ext>
            </a:extLst>
          </p:cNvPr>
          <p:cNvGrpSpPr>
            <a:grpSpLocks/>
          </p:cNvGrpSpPr>
          <p:nvPr/>
        </p:nvGrpSpPr>
        <p:grpSpPr bwMode="auto">
          <a:xfrm>
            <a:off x="5546725" y="3963988"/>
            <a:ext cx="4605338" cy="1547812"/>
            <a:chOff x="1171" y="2317"/>
            <a:chExt cx="4127" cy="1680"/>
          </a:xfrm>
        </p:grpSpPr>
        <p:sp>
          <p:nvSpPr>
            <p:cNvPr id="6" name="Freeform 5">
              <a:extLst>
                <a:ext uri="{FF2B5EF4-FFF2-40B4-BE49-F238E27FC236}">
                  <a16:creationId xmlns:a16="http://schemas.microsoft.com/office/drawing/2014/main" xmlns="" id="{853C452D-1011-4D76-A5AA-96D3E2A91A9B}"/>
                </a:ext>
              </a:extLst>
            </p:cNvPr>
            <p:cNvSpPr>
              <a:spLocks/>
            </p:cNvSpPr>
            <p:nvPr/>
          </p:nvSpPr>
          <p:spPr bwMode="auto">
            <a:xfrm>
              <a:off x="1171" y="2317"/>
              <a:ext cx="3805" cy="1680"/>
            </a:xfrm>
            <a:custGeom>
              <a:avLst/>
              <a:gdLst>
                <a:gd name="T0" fmla="*/ 398103 w 2565854"/>
                <a:gd name="T1" fmla="*/ 1622143 h 1319019"/>
                <a:gd name="T2" fmla="*/ 2740892 w 2565854"/>
                <a:gd name="T3" fmla="*/ 1622143 h 1319019"/>
                <a:gd name="T4" fmla="*/ 2904887 w 2565854"/>
                <a:gd name="T5" fmla="*/ 778739 h 1319019"/>
                <a:gd name="T6" fmla="*/ 2284048 w 2565854"/>
                <a:gd name="T7" fmla="*/ 220375 h 1319019"/>
                <a:gd name="T8" fmla="*/ 1706160 w 2565854"/>
                <a:gd name="T9" fmla="*/ 271135 h 1319019"/>
                <a:gd name="T10" fmla="*/ 1073607 w 2565854"/>
                <a:gd name="T11" fmla="*/ 290658 h 1319019"/>
                <a:gd name="T12" fmla="*/ 405912 w 2565854"/>
                <a:gd name="T13" fmla="*/ 587411 h 1319019"/>
                <a:gd name="T14" fmla="*/ 195061 w 2565854"/>
                <a:gd name="T15" fmla="*/ 872451 h 1319019"/>
                <a:gd name="T16" fmla="*/ 187252 w 2565854"/>
                <a:gd name="T17" fmla="*/ 1165299 h 1319019"/>
                <a:gd name="T18" fmla="*/ 398103 w 2565854"/>
                <a:gd name="T19" fmla="*/ 1622143 h 13190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FF99CC"/>
            </a:solidFill>
            <a:ln w="76200" cap="flat" cmpd="sng" algn="ctr">
              <a:solidFill>
                <a:schemeClr val="bg1"/>
              </a:solidFill>
              <a:prstDash val="solid"/>
              <a:round/>
              <a:headEnd/>
              <a:tailEnd/>
            </a:ln>
            <a:effectLst>
              <a:outerShdw blurRad="63500" sx="102000" sy="102000" algn="ctr" rotWithShape="0">
                <a:srgbClr val="000000">
                  <a:alpha val="39999"/>
                </a:srgbClr>
              </a:outerShdw>
            </a:effectLst>
          </p:spPr>
          <p:txBody>
            <a:bodyPr anchor="ctr"/>
            <a:lstStyle/>
            <a:p>
              <a:pPr fontAlgn="auto">
                <a:spcBef>
                  <a:spcPts val="0"/>
                </a:spcBef>
                <a:spcAft>
                  <a:spcPts val="0"/>
                </a:spcAft>
                <a:defRPr/>
              </a:pPr>
              <a:endParaRPr lang="en-US">
                <a:latin typeface="+mn-lt"/>
                <a:cs typeface="+mn-cs"/>
              </a:endParaRPr>
            </a:p>
          </p:txBody>
        </p:sp>
        <p:pic>
          <p:nvPicPr>
            <p:cNvPr id="23558" name="Group 73">
              <a:extLst>
                <a:ext uri="{FF2B5EF4-FFF2-40B4-BE49-F238E27FC236}">
                  <a16:creationId xmlns:a16="http://schemas.microsoft.com/office/drawing/2014/main" xmlns="" id="{ECE6D948-1ADC-4E8F-8AB1-79F46F15539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46169" flipV="1">
              <a:off x="4748" y="2836"/>
              <a:ext cx="4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3">
              <a:extLst>
                <a:ext uri="{FF2B5EF4-FFF2-40B4-BE49-F238E27FC236}">
                  <a16:creationId xmlns:a16="http://schemas.microsoft.com/office/drawing/2014/main" xmlns="" id="{9377AA8C-A689-438F-886F-BB834EB4D5CC}"/>
                </a:ext>
              </a:extLst>
            </p:cNvPr>
            <p:cNvSpPr txBox="1">
              <a:spLocks noChangeArrowheads="1"/>
            </p:cNvSpPr>
            <p:nvPr/>
          </p:nvSpPr>
          <p:spPr bwMode="auto">
            <a:xfrm>
              <a:off x="1777" y="3034"/>
              <a:ext cx="29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solidFill>
                    <a:srgbClr val="008000"/>
                  </a:solidFill>
                  <a:latin typeface="Arial" panose="020B0604020202020204" pitchFamily="34" charset="0"/>
                </a:rPr>
                <a:t>Hoa ban</a:t>
              </a:r>
              <a:endParaRPr lang="en-US" altLang="en-US" sz="4800" b="1">
                <a:solidFill>
                  <a:srgbClr val="008000"/>
                </a:solidFill>
                <a:latin typeface="HP001 5 hàng" panose="020B06030503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3">
            <a:extLst>
              <a:ext uri="{FF2B5EF4-FFF2-40B4-BE49-F238E27FC236}">
                <a16:creationId xmlns:a16="http://schemas.microsoft.com/office/drawing/2014/main" xmlns="" id="{D8FBDA63-B2BE-46ED-B6BC-3768C0771CF0}"/>
              </a:ext>
            </a:extLst>
          </p:cNvPr>
          <p:cNvSpPr txBox="1">
            <a:spLocks noChangeArrowheads="1"/>
          </p:cNvSpPr>
          <p:nvPr/>
        </p:nvSpPr>
        <p:spPr bwMode="auto">
          <a:xfrm>
            <a:off x="0" y="68826"/>
            <a:ext cx="12192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4800" b="1">
                <a:solidFill>
                  <a:srgbClr val="FF0000"/>
                </a:solidFill>
                <a:latin typeface="Times New Roman" panose="02020603050405020304" pitchFamily="18" charset="0"/>
                <a:cs typeface="Times New Roman" panose="02020603050405020304" pitchFamily="18" charset="0"/>
              </a:rPr>
              <a:t>Hoa ban</a:t>
            </a:r>
            <a:endParaRPr lang="en-US" altLang="en-US" sz="7200" b="1">
              <a:solidFill>
                <a:srgbClr val="FF0000"/>
              </a:solidFill>
              <a:latin typeface="Times New Roman" panose="02020603050405020304" pitchFamily="18" charset="0"/>
              <a:cs typeface="Times New Roman" panose="02020603050405020304" pitchFamily="18" charset="0"/>
            </a:endParaRPr>
          </a:p>
        </p:txBody>
      </p:sp>
      <p:pic>
        <p:nvPicPr>
          <p:cNvPr id="24579" name="Picture 5">
            <a:extLst>
              <a:ext uri="{FF2B5EF4-FFF2-40B4-BE49-F238E27FC236}">
                <a16:creationId xmlns:a16="http://schemas.microsoft.com/office/drawing/2014/main" xmlns="" id="{4D08D325-BCCD-4354-B4EF-66F5D827E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650"/>
            <a:ext cx="5456904" cy="593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16CB169C-AF60-4C1F-BF35-6A1B9EACE034}"/>
              </a:ext>
            </a:extLst>
          </p:cNvPr>
          <p:cNvSpPr txBox="1"/>
          <p:nvPr/>
        </p:nvSpPr>
        <p:spPr>
          <a:xfrm>
            <a:off x="5545394" y="1136650"/>
            <a:ext cx="6430297" cy="4308872"/>
          </a:xfrm>
          <a:prstGeom prst="rect">
            <a:avLst/>
          </a:prstGeom>
          <a:noFill/>
        </p:spPr>
        <p:txBody>
          <a:bodyPr wrap="square" rtlCol="0">
            <a:spAutoFit/>
          </a:bodyPr>
          <a:lstStyle/>
          <a:p>
            <a:r>
              <a:rPr lang="vi-VN" sz="3200" i="0">
                <a:solidFill>
                  <a:srgbClr val="282828"/>
                </a:solidFill>
                <a:effectLst/>
                <a:latin typeface="+mj-lt"/>
              </a:rPr>
              <a:t>Cây hoa ban (còn có tên gọi là cây móng bò). Đây là loài hoa đặc trưng của núi rừng Tây Bắc. </a:t>
            </a:r>
            <a:r>
              <a:rPr lang="vi-VN" sz="3200" b="0" i="0">
                <a:solidFill>
                  <a:srgbClr val="282828"/>
                </a:solidFill>
                <a:effectLst/>
                <a:latin typeface="+mj-lt"/>
              </a:rPr>
              <a:t>Mùa hoa ban vào khoảng tháng 3 Dương lịch, kéo dài đến hết tháng 5. Trước khi nở hoa, hoa ban trút hết lá. Bởi thế, trong mùa hoa, cây ban cực kỳ rực rỡ, thu hút mọi ánh nhìn và hấp dẫn ong bướm.</a:t>
            </a:r>
            <a:endParaRPr lang="vi-VN" sz="3200" i="0">
              <a:solidFill>
                <a:srgbClr val="282828"/>
              </a:solidFill>
              <a:effectLst/>
              <a:latin typeface="+mj-lt"/>
            </a:endParaRPr>
          </a:p>
          <a:p>
            <a:r>
              <a:rPr lang="vi-VN" b="0" i="0">
                <a:solidFill>
                  <a:srgbClr val="282828"/>
                </a:solidFill>
                <a:effectLst/>
                <a:latin typeface="Roboto Condensed" panose="020B0604020202020204" pitchFamily="2" charset="0"/>
              </a:rPr>
              <a:t>  </a:t>
            </a:r>
            <a:endParaRPr lang="vi-VN"/>
          </a:p>
        </p:txBody>
      </p:sp>
      <p:pic>
        <p:nvPicPr>
          <p:cNvPr id="4" name="Picture 3">
            <a:extLst>
              <a:ext uri="{FF2B5EF4-FFF2-40B4-BE49-F238E27FC236}">
                <a16:creationId xmlns:a16="http://schemas.microsoft.com/office/drawing/2014/main" xmlns="" id="{BF5B0E6F-4F71-4C68-B8FF-50B6842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650"/>
            <a:ext cx="5456904" cy="5652524"/>
          </a:xfrm>
          <a:prstGeom prst="rect">
            <a:avLst/>
          </a:prstGeom>
        </p:spPr>
      </p:pic>
      <p:sp>
        <p:nvSpPr>
          <p:cNvPr id="8" name="TextBox 7">
            <a:extLst>
              <a:ext uri="{FF2B5EF4-FFF2-40B4-BE49-F238E27FC236}">
                <a16:creationId xmlns:a16="http://schemas.microsoft.com/office/drawing/2014/main" xmlns="" id="{061CBCE6-EBF2-438D-A595-1D263EFA17F8}"/>
              </a:ext>
            </a:extLst>
          </p:cNvPr>
          <p:cNvSpPr txBox="1"/>
          <p:nvPr/>
        </p:nvSpPr>
        <p:spPr>
          <a:xfrm>
            <a:off x="5545394" y="5323443"/>
            <a:ext cx="5379781" cy="1077218"/>
          </a:xfrm>
          <a:prstGeom prst="rect">
            <a:avLst/>
          </a:prstGeom>
          <a:noFill/>
        </p:spPr>
        <p:txBody>
          <a:bodyPr wrap="square">
            <a:spAutoFit/>
          </a:bodyPr>
          <a:lstStyle/>
          <a:p>
            <a:r>
              <a:rPr lang="vi-VN" sz="3200" b="0" i="0">
                <a:solidFill>
                  <a:srgbClr val="282828"/>
                </a:solidFill>
                <a:effectLst/>
                <a:latin typeface="Times New Roman" panose="02020603050405020304" pitchFamily="18" charset="0"/>
                <a:cs typeface="Times New Roman" panose="02020603050405020304" pitchFamily="18" charset="0"/>
              </a:rPr>
              <a:t>Hoa ban có 2 màu: hoa ban trắng và hoa ban tím.</a:t>
            </a:r>
            <a:endParaRPr lang="vi-VN"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3D85303-5C84-409C-96CE-D6560DC68CD7}"/>
              </a:ext>
            </a:extLst>
          </p:cNvPr>
          <p:cNvSpPr txBox="1"/>
          <p:nvPr/>
        </p:nvSpPr>
        <p:spPr>
          <a:xfrm>
            <a:off x="-1" y="1943100"/>
            <a:ext cx="12192000" cy="646331"/>
          </a:xfrm>
          <a:prstGeom prst="rect">
            <a:avLst/>
          </a:prstGeom>
          <a:noFill/>
        </p:spPr>
        <p:txBody>
          <a:bodyPr wrap="square" rtlCol="0">
            <a:spAutoFit/>
          </a:bodyPr>
          <a:lstStyle/>
          <a:p>
            <a:pPr algn="ctr"/>
            <a:r>
              <a:rPr lang="vi-VN" sz="3600" b="1" i="1">
                <a:solidFill>
                  <a:srgbClr val="FF0000"/>
                </a:solidFill>
                <a:latin typeface="+mj-lt"/>
              </a:rPr>
              <a:t>Dặn dò:</a:t>
            </a:r>
          </a:p>
        </p:txBody>
      </p:sp>
      <p:sp>
        <p:nvSpPr>
          <p:cNvPr id="3" name="TextBox 2">
            <a:extLst>
              <a:ext uri="{FF2B5EF4-FFF2-40B4-BE49-F238E27FC236}">
                <a16:creationId xmlns:a16="http://schemas.microsoft.com/office/drawing/2014/main" xmlns="" id="{E2A28B29-5F55-4BCF-BBFB-20D4A7DE5E0B}"/>
              </a:ext>
            </a:extLst>
          </p:cNvPr>
          <p:cNvSpPr txBox="1"/>
          <p:nvPr/>
        </p:nvSpPr>
        <p:spPr>
          <a:xfrm>
            <a:off x="261937" y="2943225"/>
            <a:ext cx="11668125" cy="646331"/>
          </a:xfrm>
          <a:prstGeom prst="rect">
            <a:avLst/>
          </a:prstGeom>
          <a:noFill/>
        </p:spPr>
        <p:txBody>
          <a:bodyPr wrap="square" rtlCol="0">
            <a:spAutoFit/>
          </a:bodyPr>
          <a:lstStyle/>
          <a:p>
            <a:pPr algn="ctr"/>
            <a:r>
              <a:rPr lang="vi-VN" sz="3600">
                <a:latin typeface="+mj-lt"/>
              </a:rPr>
              <a:t>- Chuẩn bị bài sau: Nghe - viết:</a:t>
            </a:r>
            <a:r>
              <a:rPr lang="en-US" sz="3600">
                <a:latin typeface="+mj-lt"/>
              </a:rPr>
              <a:t> "</a:t>
            </a:r>
            <a:r>
              <a:rPr lang="en-US" sz="3600">
                <a:latin typeface="Times New Roman" panose="02020603050405020304" pitchFamily="18" charset="0"/>
                <a:cs typeface="Times New Roman" panose="02020603050405020304" pitchFamily="18" charset="0"/>
              </a:rPr>
              <a:t>Mười năm cõng bạn đi học".</a:t>
            </a:r>
            <a:endParaRPr lang="vi-VN"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512C2A-7EC6-4D38-B242-C57D291B6AFC}"/>
              </a:ext>
            </a:extLst>
          </p:cNvPr>
          <p:cNvSpPr txBox="1"/>
          <p:nvPr/>
        </p:nvSpPr>
        <p:spPr>
          <a:xfrm>
            <a:off x="238125" y="2057400"/>
            <a:ext cx="11715749" cy="2585323"/>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TẠM BIỆT CÁC CON!</a:t>
            </a:r>
          </a:p>
          <a:p>
            <a:pPr algn="ctr"/>
            <a:r>
              <a:rPr lang="en-US" sz="5400" b="1">
                <a:solidFill>
                  <a:srgbClr val="FF0000"/>
                </a:solidFill>
                <a:latin typeface="Times New Roman" panose="02020603050405020304" pitchFamily="18" charset="0"/>
                <a:cs typeface="Times New Roman" panose="02020603050405020304" pitchFamily="18" charset="0"/>
              </a:rPr>
              <a:t>CHÚC CÁC CON </a:t>
            </a:r>
          </a:p>
          <a:p>
            <a:pPr algn="ctr"/>
            <a:r>
              <a:rPr lang="en-US" sz="5400" b="1">
                <a:solidFill>
                  <a:srgbClr val="FF0000"/>
                </a:solidFill>
                <a:latin typeface="Times New Roman" panose="02020603050405020304" pitchFamily="18" charset="0"/>
                <a:cs typeface="Times New Roman" panose="02020603050405020304" pitchFamily="18" charset="0"/>
              </a:rPr>
              <a:t>HỌC TẬP THẬT TỐT!</a:t>
            </a:r>
            <a:endParaRPr lang="vi-VN" sz="5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6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DC0478-4845-4C49-995C-30C76BCE9E3C}"/>
              </a:ext>
            </a:extLst>
          </p:cNvPr>
          <p:cNvSpPr txBox="1"/>
          <p:nvPr/>
        </p:nvSpPr>
        <p:spPr>
          <a:xfrm>
            <a:off x="873125" y="136525"/>
            <a:ext cx="10428288" cy="6001643"/>
          </a:xfrm>
          <a:prstGeom prst="rect">
            <a:avLst/>
          </a:prstGeom>
          <a:noFill/>
        </p:spPr>
        <p:txBody>
          <a:bodyPr>
            <a:spAutoFit/>
          </a:bodyPr>
          <a:lstStyle/>
          <a:p>
            <a:pPr algn="ctr" fontAlgn="auto">
              <a:spcBef>
                <a:spcPts val="0"/>
              </a:spcBef>
              <a:spcAft>
                <a:spcPts val="0"/>
              </a:spcAft>
              <a:defRPr/>
            </a:pPr>
            <a:r>
              <a:rPr lang="vi-VN" sz="3600" b="1" dirty="0">
                <a:latin typeface="+mj-lt"/>
                <a:cs typeface="+mn-cs"/>
              </a:rPr>
              <a:t>Dế Mèn bênh bực kẻ yếu</a:t>
            </a:r>
          </a:p>
          <a:p>
            <a:pPr algn="ctr" fontAlgn="auto">
              <a:spcBef>
                <a:spcPts val="0"/>
              </a:spcBef>
              <a:spcAft>
                <a:spcPts val="0"/>
              </a:spcAft>
              <a:defRPr/>
            </a:pPr>
            <a:endParaRPr lang="vi-VN" sz="3200" dirty="0">
              <a:latin typeface="+mj-lt"/>
              <a:cs typeface="+mn-cs"/>
            </a:endParaRPr>
          </a:p>
          <a:p>
            <a:pPr fontAlgn="auto">
              <a:spcBef>
                <a:spcPts val="0"/>
              </a:spcBef>
              <a:spcAft>
                <a:spcPts val="0"/>
              </a:spcAft>
              <a:defRPr/>
            </a:pPr>
            <a:r>
              <a:rPr lang="vi-VN" sz="3200" dirty="0">
                <a:latin typeface="+mj-lt"/>
                <a:cs typeface="+mn-cs"/>
              </a:rPr>
              <a:t>     </a:t>
            </a:r>
            <a:r>
              <a:rPr lang="vi-VN" sz="2400" dirty="0">
                <a:latin typeface="+mj-lt"/>
                <a:cs typeface="+mn-cs"/>
              </a:rPr>
              <a:t> </a:t>
            </a:r>
            <a:r>
              <a:rPr lang="vi-VN" sz="3200" dirty="0">
                <a:latin typeface="+mj-lt"/>
                <a:cs typeface="+mn-cs"/>
              </a:rPr>
              <a:t>Một hôm, qua một vùng cỏ xước xanh dài. Tôi chợt nghe tiếng khóc tỉ tê. Đi được vài bước nữa, tôi gặp chị Nhà Trò ngồi gục đầu bên tảng đá cuội.</a:t>
            </a:r>
          </a:p>
          <a:p>
            <a:pPr fontAlgn="auto">
              <a:spcBef>
                <a:spcPts val="0"/>
              </a:spcBef>
              <a:spcAft>
                <a:spcPts val="0"/>
              </a:spcAft>
              <a:defRPr/>
            </a:pPr>
            <a:r>
              <a:rPr lang="vi-VN" sz="3200" dirty="0">
                <a:latin typeface="+mj-lt"/>
                <a:cs typeface="+mn-cs"/>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fontAlgn="auto">
              <a:spcBef>
                <a:spcPts val="0"/>
              </a:spcBef>
              <a:spcAft>
                <a:spcPts val="0"/>
              </a:spcAft>
              <a:defRPr/>
            </a:pPr>
            <a:r>
              <a:rPr lang="vi-VN" sz="2400" dirty="0">
                <a:latin typeface="+mn-lt"/>
                <a:cs typeface="+mn-cs"/>
              </a:rPr>
              <a:t/>
            </a:r>
            <a:br>
              <a:rPr lang="vi-VN" sz="2400" dirty="0">
                <a:latin typeface="+mn-lt"/>
                <a:cs typeface="+mn-cs"/>
              </a:rPr>
            </a:br>
            <a:r>
              <a:rPr lang="vi-VN" dirty="0">
                <a:latin typeface="+mn-lt"/>
                <a:cs typeface="+mn-cs"/>
              </a:rPr>
              <a:t/>
            </a:r>
            <a:br>
              <a:rPr lang="vi-VN" dirty="0">
                <a:latin typeface="+mn-lt"/>
                <a:cs typeface="+mn-cs"/>
              </a:rPr>
            </a:br>
            <a:endParaRPr lang="vi-VN" dirty="0">
              <a:latin typeface="+mn-lt"/>
              <a:cs typeface="+mn-cs"/>
            </a:endParaRPr>
          </a:p>
        </p:txBody>
      </p:sp>
    </p:spTree>
    <p:extLst>
      <p:ext uri="{BB962C8B-B14F-4D97-AF65-F5344CB8AC3E}">
        <p14:creationId xmlns:p14="http://schemas.microsoft.com/office/powerpoint/2010/main" val="293695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47B4FF0-FDA7-4BA9-B600-2CCF96CD1919}"/>
              </a:ext>
            </a:extLst>
          </p:cNvPr>
          <p:cNvSpPr txBox="1"/>
          <p:nvPr/>
        </p:nvSpPr>
        <p:spPr>
          <a:xfrm>
            <a:off x="1007295" y="1149943"/>
            <a:ext cx="9363740" cy="707886"/>
          </a:xfrm>
          <a:prstGeom prst="rect">
            <a:avLst/>
          </a:prstGeom>
          <a:noFill/>
        </p:spPr>
        <p:txBody>
          <a:bodyPr wrap="square">
            <a:spAutoFit/>
          </a:bodyPr>
          <a:lstStyle/>
          <a:p>
            <a:pPr fontAlgn="auto">
              <a:spcBef>
                <a:spcPts val="0"/>
              </a:spcBef>
              <a:spcAft>
                <a:spcPts val="0"/>
              </a:spcAft>
              <a:defRPr/>
            </a:pPr>
            <a:r>
              <a:rPr lang="vi-VN" sz="4000" dirty="0">
                <a:solidFill>
                  <a:srgbClr val="FF0000"/>
                </a:solidFill>
                <a:latin typeface="+mj-lt"/>
                <a:cs typeface="+mn-cs"/>
              </a:rPr>
              <a:t>1</a:t>
            </a:r>
            <a:r>
              <a:rPr lang="vi-VN" sz="4000">
                <a:solidFill>
                  <a:srgbClr val="FF0000"/>
                </a:solidFill>
                <a:latin typeface="+mj-lt"/>
                <a:cs typeface="+mn-cs"/>
              </a:rPr>
              <a:t>. Phần chính tả cần viết có </a:t>
            </a:r>
            <a:r>
              <a:rPr lang="en-US" sz="4000">
                <a:solidFill>
                  <a:srgbClr val="FF0000"/>
                </a:solidFill>
                <a:latin typeface="Times New Roman" panose="02020603050405020304" pitchFamily="18" charset="0"/>
                <a:cs typeface="Times New Roman" panose="02020603050405020304" pitchFamily="18" charset="0"/>
              </a:rPr>
              <a:t>mấy đoạn?</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68FEE5D-F81E-4B1D-8A3D-4B607EF0C857}"/>
              </a:ext>
            </a:extLst>
          </p:cNvPr>
          <p:cNvSpPr txBox="1"/>
          <p:nvPr/>
        </p:nvSpPr>
        <p:spPr>
          <a:xfrm>
            <a:off x="3417887" y="1822334"/>
            <a:ext cx="6084887" cy="707886"/>
          </a:xfrm>
          <a:prstGeom prst="rect">
            <a:avLst/>
          </a:prstGeom>
          <a:noFill/>
        </p:spPr>
        <p:txBody>
          <a:bodyPr>
            <a:spAutoFit/>
          </a:bodyPr>
          <a:lstStyle/>
          <a:p>
            <a:pPr fontAlgn="auto">
              <a:spcBef>
                <a:spcPts val="0"/>
              </a:spcBef>
              <a:spcAft>
                <a:spcPts val="0"/>
              </a:spcAft>
              <a:defRPr/>
            </a:pPr>
            <a:r>
              <a:rPr lang="vi-VN" sz="4000">
                <a:solidFill>
                  <a:srgbClr val="0070C0"/>
                </a:solidFill>
                <a:latin typeface="+mj-lt"/>
                <a:cs typeface="+mn-cs"/>
              </a:rPr>
              <a:t>Có 2 đoạn.</a:t>
            </a:r>
            <a:endParaRPr lang="vi-VN" sz="4000" dirty="0">
              <a:solidFill>
                <a:srgbClr val="0070C0"/>
              </a:solidFill>
              <a:latin typeface="+mj-lt"/>
              <a:cs typeface="+mn-cs"/>
            </a:endParaRPr>
          </a:p>
        </p:txBody>
      </p:sp>
      <p:sp>
        <p:nvSpPr>
          <p:cNvPr id="13" name="TextBox 12">
            <a:extLst>
              <a:ext uri="{FF2B5EF4-FFF2-40B4-BE49-F238E27FC236}">
                <a16:creationId xmlns:a16="http://schemas.microsoft.com/office/drawing/2014/main" xmlns="" id="{D642A553-6CEC-4BA0-9104-7B1428C4AE28}"/>
              </a:ext>
            </a:extLst>
          </p:cNvPr>
          <p:cNvSpPr txBox="1"/>
          <p:nvPr/>
        </p:nvSpPr>
        <p:spPr>
          <a:xfrm>
            <a:off x="930634" y="2474981"/>
            <a:ext cx="11261366" cy="707886"/>
          </a:xfrm>
          <a:prstGeom prst="rect">
            <a:avLst/>
          </a:prstGeom>
          <a:noFill/>
        </p:spPr>
        <p:txBody>
          <a:bodyPr wrap="square">
            <a:spAutoFit/>
          </a:bodyPr>
          <a:lstStyle/>
          <a:p>
            <a:pPr fontAlgn="auto">
              <a:spcBef>
                <a:spcPts val="0"/>
              </a:spcBef>
              <a:spcAft>
                <a:spcPts val="0"/>
              </a:spcAft>
              <a:defRPr/>
            </a:pPr>
            <a:r>
              <a:rPr lang="vi-VN" sz="4000" dirty="0">
                <a:solidFill>
                  <a:srgbClr val="FF0000"/>
                </a:solidFill>
                <a:latin typeface="+mj-lt"/>
                <a:cs typeface="+mn-cs"/>
              </a:rPr>
              <a:t>2. Mỗi đoạn văn có bao nhiêu câu?</a:t>
            </a:r>
          </a:p>
        </p:txBody>
      </p:sp>
      <p:sp>
        <p:nvSpPr>
          <p:cNvPr id="14" name="TextBox 13">
            <a:extLst>
              <a:ext uri="{FF2B5EF4-FFF2-40B4-BE49-F238E27FC236}">
                <a16:creationId xmlns:a16="http://schemas.microsoft.com/office/drawing/2014/main" xmlns="" id="{08D30A7A-458C-4314-8618-B2AF6109C056}"/>
              </a:ext>
            </a:extLst>
          </p:cNvPr>
          <p:cNvSpPr txBox="1"/>
          <p:nvPr/>
        </p:nvSpPr>
        <p:spPr>
          <a:xfrm>
            <a:off x="3247923" y="3013414"/>
            <a:ext cx="4548188" cy="1323439"/>
          </a:xfrm>
          <a:prstGeom prst="rect">
            <a:avLst/>
          </a:prstGeom>
          <a:noFill/>
        </p:spPr>
        <p:txBody>
          <a:bodyPr>
            <a:spAutoFit/>
          </a:bodyPr>
          <a:lstStyle/>
          <a:p>
            <a:pPr marL="285750" indent="-285750" fontAlgn="auto">
              <a:spcBef>
                <a:spcPts val="0"/>
              </a:spcBef>
              <a:spcAft>
                <a:spcPts val="0"/>
              </a:spcAft>
              <a:buFontTx/>
              <a:buChar char="-"/>
              <a:defRPr/>
            </a:pPr>
            <a:r>
              <a:rPr lang="vi-VN" sz="4000" dirty="0">
                <a:solidFill>
                  <a:srgbClr val="0070C0"/>
                </a:solidFill>
                <a:latin typeface="+mj-lt"/>
                <a:cs typeface="+mn-cs"/>
              </a:rPr>
              <a:t>Đoạn 1: gồm 2 câu</a:t>
            </a:r>
          </a:p>
          <a:p>
            <a:pPr marL="285750" indent="-285750" fontAlgn="auto">
              <a:spcBef>
                <a:spcPts val="0"/>
              </a:spcBef>
              <a:spcAft>
                <a:spcPts val="0"/>
              </a:spcAft>
              <a:buFontTx/>
              <a:buChar char="-"/>
              <a:defRPr/>
            </a:pPr>
            <a:r>
              <a:rPr lang="vi-VN" sz="4000" dirty="0">
                <a:solidFill>
                  <a:srgbClr val="0070C0"/>
                </a:solidFill>
                <a:latin typeface="+mj-lt"/>
                <a:cs typeface="+mn-cs"/>
              </a:rPr>
              <a:t>Đoạn 2: gồm 4 câu</a:t>
            </a:r>
          </a:p>
        </p:txBody>
      </p:sp>
      <p:sp>
        <p:nvSpPr>
          <p:cNvPr id="6" name="TextBox 5">
            <a:extLst>
              <a:ext uri="{FF2B5EF4-FFF2-40B4-BE49-F238E27FC236}">
                <a16:creationId xmlns:a16="http://schemas.microsoft.com/office/drawing/2014/main" xmlns="" id="{DD58C0E7-7E31-4A3D-BDC2-7FFE02DA0600}"/>
              </a:ext>
            </a:extLst>
          </p:cNvPr>
          <p:cNvSpPr txBox="1">
            <a:spLocks noChangeArrowheads="1"/>
          </p:cNvSpPr>
          <p:nvPr/>
        </p:nvSpPr>
        <p:spPr bwMode="auto">
          <a:xfrm>
            <a:off x="930634" y="4164013"/>
            <a:ext cx="6665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4000">
                <a:solidFill>
                  <a:srgbClr val="FF0000"/>
                </a:solidFill>
                <a:latin typeface="Times New Roman" panose="02020603050405020304" pitchFamily="18" charset="0"/>
                <a:cs typeface="Times New Roman" panose="02020603050405020304" pitchFamily="18" charset="0"/>
              </a:rPr>
              <a:t>3. Nội dung của hai đoạn đó?</a:t>
            </a:r>
            <a:endParaRPr lang="vi-VN" altLang="en-US" sz="400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F78477E-BF27-47C9-A908-B31388BB19EC}"/>
              </a:ext>
            </a:extLst>
          </p:cNvPr>
          <p:cNvSpPr txBox="1">
            <a:spLocks noChangeArrowheads="1"/>
          </p:cNvSpPr>
          <p:nvPr/>
        </p:nvSpPr>
        <p:spPr bwMode="auto">
          <a:xfrm>
            <a:off x="1415256" y="4778375"/>
            <a:ext cx="10090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Char char="-"/>
            </a:pPr>
            <a:r>
              <a:rPr lang="en-US" altLang="en-US" sz="4000">
                <a:solidFill>
                  <a:srgbClr val="0070C0"/>
                </a:solidFill>
                <a:latin typeface="Times New Roman" panose="02020603050405020304" pitchFamily="18" charset="0"/>
                <a:cs typeface="Times New Roman" panose="02020603050405020304" pitchFamily="18" charset="0"/>
              </a:rPr>
              <a:t>Đoạn 1: Hoàn cảnh Dế Mèn gặp Nhà Trò </a:t>
            </a:r>
          </a:p>
          <a:p>
            <a:pPr eaLnBrk="1" hangingPunct="1">
              <a:buFontTx/>
              <a:buChar char="-"/>
            </a:pPr>
            <a:r>
              <a:rPr lang="en-US" altLang="en-US" sz="4000">
                <a:solidFill>
                  <a:srgbClr val="0070C0"/>
                </a:solidFill>
                <a:latin typeface="Times New Roman" panose="02020603050405020304" pitchFamily="18" charset="0"/>
                <a:cs typeface="Times New Roman" panose="02020603050405020304" pitchFamily="18" charset="0"/>
              </a:rPr>
              <a:t>Đoạn 2: Hình dáng yếu ớt, đáng </a:t>
            </a:r>
            <a:r>
              <a:rPr lang="vi-VN" altLang="en-US" sz="4000">
                <a:solidFill>
                  <a:srgbClr val="0070C0"/>
                </a:solidFill>
                <a:latin typeface="Times New Roman" panose="02020603050405020304" pitchFamily="18" charset="0"/>
                <a:cs typeface="Times New Roman" panose="02020603050405020304" pitchFamily="18" charset="0"/>
              </a:rPr>
              <a:t>thương của                                                                                                	Nhà Trò.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03F589-CA13-4E54-AB0F-1C6F30198AFC}"/>
              </a:ext>
            </a:extLst>
          </p:cNvPr>
          <p:cNvSpPr txBox="1"/>
          <p:nvPr/>
        </p:nvSpPr>
        <p:spPr>
          <a:xfrm>
            <a:off x="873125" y="606790"/>
            <a:ext cx="10428288" cy="5632311"/>
          </a:xfrm>
          <a:prstGeom prst="rect">
            <a:avLst/>
          </a:prstGeom>
          <a:noFill/>
        </p:spPr>
        <p:txBody>
          <a:bodyPr wrap="square">
            <a:spAutoFit/>
          </a:bodyPr>
          <a:lstStyle/>
          <a:p>
            <a:pPr algn="ctr" fontAlgn="auto">
              <a:spcBef>
                <a:spcPts val="0"/>
              </a:spcBef>
              <a:spcAft>
                <a:spcPts val="0"/>
              </a:spcAft>
              <a:defRPr/>
            </a:pPr>
            <a:r>
              <a:rPr lang="vi-VN" sz="3600" b="1" dirty="0">
                <a:latin typeface="+mj-lt"/>
                <a:cs typeface="+mn-cs"/>
              </a:rPr>
              <a:t>Dế Mèn bênh </a:t>
            </a:r>
            <a:r>
              <a:rPr lang="en-US" sz="3600" b="1" dirty="0" smtClean="0">
                <a:latin typeface="Times New Roman" panose="02020603050405020304" pitchFamily="18" charset="0"/>
                <a:cs typeface="Times New Roman" panose="02020603050405020304" pitchFamily="18" charset="0"/>
              </a:rPr>
              <a:t>v</a:t>
            </a:r>
            <a:r>
              <a:rPr lang="vi-VN" sz="3600" b="1" dirty="0" smtClean="0">
                <a:latin typeface="+mj-lt"/>
                <a:cs typeface="+mn-cs"/>
              </a:rPr>
              <a:t>ực </a:t>
            </a:r>
            <a:r>
              <a:rPr lang="vi-VN" sz="3600" b="1" dirty="0">
                <a:latin typeface="+mj-lt"/>
                <a:cs typeface="+mn-cs"/>
              </a:rPr>
              <a:t>kẻ yếu</a:t>
            </a:r>
          </a:p>
          <a:p>
            <a:pPr fontAlgn="auto">
              <a:spcBef>
                <a:spcPts val="0"/>
              </a:spcBef>
              <a:spcAft>
                <a:spcPts val="0"/>
              </a:spcAft>
              <a:defRPr/>
            </a:pPr>
            <a:r>
              <a:rPr lang="vi-VN" sz="3200" dirty="0">
                <a:latin typeface="+mj-lt"/>
                <a:cs typeface="+mn-cs"/>
              </a:rPr>
              <a:t>	Một hôm, qua một vùng cỏ xước xanh dài. Tôi chợt nghe tiếng khóc tỉ tê. Đi được vài bước nữa, tôi gặp chị Nhà Trò ngồi gục đầu bên tảng đá cuội.</a:t>
            </a:r>
          </a:p>
          <a:p>
            <a:pPr fontAlgn="auto">
              <a:spcBef>
                <a:spcPts val="0"/>
              </a:spcBef>
              <a:spcAft>
                <a:spcPts val="0"/>
              </a:spcAft>
              <a:defRPr/>
            </a:pPr>
            <a:r>
              <a:rPr lang="vi-VN" sz="3200" dirty="0">
                <a:latin typeface="+mj-lt"/>
                <a:cs typeface="+mn-cs"/>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fontAlgn="auto">
              <a:spcBef>
                <a:spcPts val="0"/>
              </a:spcBef>
              <a:spcAft>
                <a:spcPts val="0"/>
              </a:spcAft>
              <a:defRPr/>
            </a:pPr>
            <a:r>
              <a:rPr lang="vi-VN" sz="3200" dirty="0">
                <a:latin typeface="+mn-lt"/>
                <a:cs typeface="+mn-cs"/>
              </a:rPr>
              <a:t/>
            </a:r>
            <a:br>
              <a:rPr lang="vi-VN" sz="3200" dirty="0">
                <a:latin typeface="+mn-lt"/>
                <a:cs typeface="+mn-cs"/>
              </a:rPr>
            </a:br>
            <a:r>
              <a:rPr lang="vi-VN" dirty="0">
                <a:latin typeface="+mn-lt"/>
                <a:cs typeface="+mn-cs"/>
              </a:rPr>
              <a:t/>
            </a:r>
            <a:br>
              <a:rPr lang="vi-VN" dirty="0">
                <a:latin typeface="+mn-lt"/>
                <a:cs typeface="+mn-cs"/>
              </a:rPr>
            </a:br>
            <a:endParaRPr lang="vi-VN" dirty="0">
              <a:latin typeface="+mn-lt"/>
              <a:cs typeface="+mn-cs"/>
            </a:endParaRPr>
          </a:p>
        </p:txBody>
      </p:sp>
      <p:sp>
        <p:nvSpPr>
          <p:cNvPr id="7" name="TextBox 6">
            <a:extLst>
              <a:ext uri="{FF2B5EF4-FFF2-40B4-BE49-F238E27FC236}">
                <a16:creationId xmlns:a16="http://schemas.microsoft.com/office/drawing/2014/main" xmlns="" id="{CBFD8688-8F6B-4D73-A071-D4E3361EAD2B}"/>
              </a:ext>
            </a:extLst>
          </p:cNvPr>
          <p:cNvSpPr txBox="1"/>
          <p:nvPr/>
        </p:nvSpPr>
        <p:spPr>
          <a:xfrm>
            <a:off x="2529886" y="5614716"/>
            <a:ext cx="8560488" cy="1077218"/>
          </a:xfrm>
          <a:prstGeom prst="rect">
            <a:avLst/>
          </a:prstGeom>
          <a:noFill/>
        </p:spPr>
        <p:txBody>
          <a:bodyPr wrap="square">
            <a:spAutoFit/>
          </a:bodyPr>
          <a:lstStyle/>
          <a:p>
            <a:pPr fontAlgn="auto">
              <a:spcBef>
                <a:spcPts val="0"/>
              </a:spcBef>
              <a:spcAft>
                <a:spcPts val="0"/>
              </a:spcAft>
              <a:defRPr/>
            </a:pPr>
            <a:r>
              <a:rPr lang="vi-VN" sz="3200" dirty="0">
                <a:solidFill>
                  <a:srgbClr val="FF0000"/>
                </a:solidFill>
                <a:latin typeface="+mj-lt"/>
                <a:cs typeface="+mn-cs"/>
              </a:rPr>
              <a:t>4. Trong mỗi đoạn trích có những chữ nào phải viết hoa? </a:t>
            </a:r>
            <a:r>
              <a:rPr lang="vi-VN" sz="3200" dirty="0" smtClean="0">
                <a:solidFill>
                  <a:srgbClr val="FF0000"/>
                </a:solidFill>
                <a:latin typeface="+mj-lt"/>
                <a:cs typeface="+mn-cs"/>
              </a:rPr>
              <a:t>Vì </a:t>
            </a:r>
            <a:r>
              <a:rPr lang="vi-VN" sz="3200" dirty="0">
                <a:solidFill>
                  <a:srgbClr val="FF0000"/>
                </a:solidFill>
                <a:latin typeface="+mj-lt"/>
                <a:cs typeface="+mn-cs"/>
              </a:rPr>
              <a:t>sao phải viết hoa?</a:t>
            </a:r>
          </a:p>
        </p:txBody>
      </p:sp>
      <p:cxnSp>
        <p:nvCxnSpPr>
          <p:cNvPr id="3" name="Straight Connector 2">
            <a:extLst>
              <a:ext uri="{FF2B5EF4-FFF2-40B4-BE49-F238E27FC236}">
                <a16:creationId xmlns:a16="http://schemas.microsoft.com/office/drawing/2014/main" xmlns="" id="{3D3ECE37-E18B-4494-8C62-4F5E49C1A743}"/>
              </a:ext>
            </a:extLst>
          </p:cNvPr>
          <p:cNvCxnSpPr>
            <a:cxnSpLocks/>
          </p:cNvCxnSpPr>
          <p:nvPr/>
        </p:nvCxnSpPr>
        <p:spPr>
          <a:xfrm>
            <a:off x="1888408" y="1690844"/>
            <a:ext cx="67781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D7C679BD-2E5B-4A12-8C0E-C144F77F7007}"/>
              </a:ext>
            </a:extLst>
          </p:cNvPr>
          <p:cNvCxnSpPr>
            <a:cxnSpLocks/>
          </p:cNvCxnSpPr>
          <p:nvPr/>
        </p:nvCxnSpPr>
        <p:spPr>
          <a:xfrm>
            <a:off x="8902752" y="1690844"/>
            <a:ext cx="62470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0D18AF61-FAB0-48A3-B1C4-A5E87F15596A}"/>
              </a:ext>
            </a:extLst>
          </p:cNvPr>
          <p:cNvCxnSpPr>
            <a:cxnSpLocks/>
          </p:cNvCxnSpPr>
          <p:nvPr/>
        </p:nvCxnSpPr>
        <p:spPr>
          <a:xfrm>
            <a:off x="3590925" y="2124077"/>
            <a:ext cx="42862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61232317-A0D9-43A4-A127-CD733EB7E052}"/>
              </a:ext>
            </a:extLst>
          </p:cNvPr>
          <p:cNvCxnSpPr>
            <a:cxnSpLocks/>
          </p:cNvCxnSpPr>
          <p:nvPr/>
        </p:nvCxnSpPr>
        <p:spPr>
          <a:xfrm>
            <a:off x="2482031" y="3123895"/>
            <a:ext cx="132320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F3ACC2EE-7F35-473B-B5C9-A5D208213F03}"/>
              </a:ext>
            </a:extLst>
          </p:cNvPr>
          <p:cNvCxnSpPr>
            <a:cxnSpLocks/>
          </p:cNvCxnSpPr>
          <p:nvPr/>
        </p:nvCxnSpPr>
        <p:spPr>
          <a:xfrm>
            <a:off x="9140877" y="2124077"/>
            <a:ext cx="138947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BCDCA530-682E-4369-AC6E-3DD7FCE44B5E}"/>
              </a:ext>
            </a:extLst>
          </p:cNvPr>
          <p:cNvCxnSpPr>
            <a:cxnSpLocks/>
          </p:cNvCxnSpPr>
          <p:nvPr/>
        </p:nvCxnSpPr>
        <p:spPr>
          <a:xfrm>
            <a:off x="4086225" y="3600452"/>
            <a:ext cx="633259"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3987D3A2-4FD1-4E0E-9B08-5833FE2E056A}"/>
              </a:ext>
            </a:extLst>
          </p:cNvPr>
          <p:cNvCxnSpPr>
            <a:cxnSpLocks/>
          </p:cNvCxnSpPr>
          <p:nvPr/>
        </p:nvCxnSpPr>
        <p:spPr>
          <a:xfrm>
            <a:off x="951885" y="4603342"/>
            <a:ext cx="857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AAB7778C-7EAC-423A-BAA9-A891FEE0F64A}"/>
              </a:ext>
            </a:extLst>
          </p:cNvPr>
          <p:cNvCxnSpPr>
            <a:cxnSpLocks/>
          </p:cNvCxnSpPr>
          <p:nvPr/>
        </p:nvCxnSpPr>
        <p:spPr>
          <a:xfrm>
            <a:off x="7883577" y="5129471"/>
            <a:ext cx="13315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CA0ADD71-C58A-41DB-B321-19B9D4A93520}"/>
              </a:ext>
            </a:extLst>
          </p:cNvPr>
          <p:cNvCxnSpPr>
            <a:cxnSpLocks/>
          </p:cNvCxnSpPr>
          <p:nvPr/>
        </p:nvCxnSpPr>
        <p:spPr>
          <a:xfrm>
            <a:off x="5187438" y="5079490"/>
            <a:ext cx="447675"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DC0478-4845-4C49-995C-30C76BCE9E3C}"/>
              </a:ext>
            </a:extLst>
          </p:cNvPr>
          <p:cNvSpPr txBox="1"/>
          <p:nvPr/>
        </p:nvSpPr>
        <p:spPr>
          <a:xfrm>
            <a:off x="873125" y="136525"/>
            <a:ext cx="10428288" cy="6001643"/>
          </a:xfrm>
          <a:prstGeom prst="rect">
            <a:avLst/>
          </a:prstGeom>
          <a:noFill/>
        </p:spPr>
        <p:txBody>
          <a:bodyPr>
            <a:spAutoFit/>
          </a:bodyPr>
          <a:lstStyle/>
          <a:p>
            <a:pPr algn="ctr" fontAlgn="auto">
              <a:spcBef>
                <a:spcPts val="0"/>
              </a:spcBef>
              <a:spcAft>
                <a:spcPts val="0"/>
              </a:spcAft>
              <a:defRPr/>
            </a:pPr>
            <a:r>
              <a:rPr lang="vi-VN" sz="3600" b="1" dirty="0">
                <a:latin typeface="+mj-lt"/>
                <a:cs typeface="+mn-cs"/>
              </a:rPr>
              <a:t>Dế Mèn bênh bực kẻ yếu</a:t>
            </a:r>
          </a:p>
          <a:p>
            <a:pPr algn="ctr" fontAlgn="auto">
              <a:spcBef>
                <a:spcPts val="0"/>
              </a:spcBef>
              <a:spcAft>
                <a:spcPts val="0"/>
              </a:spcAft>
              <a:defRPr/>
            </a:pPr>
            <a:endParaRPr lang="vi-VN" sz="3200" dirty="0">
              <a:latin typeface="+mj-lt"/>
              <a:cs typeface="+mn-cs"/>
            </a:endParaRPr>
          </a:p>
          <a:p>
            <a:pPr fontAlgn="auto">
              <a:spcBef>
                <a:spcPts val="0"/>
              </a:spcBef>
              <a:spcAft>
                <a:spcPts val="0"/>
              </a:spcAft>
              <a:defRPr/>
            </a:pPr>
            <a:r>
              <a:rPr lang="vi-VN" sz="3200" dirty="0">
                <a:latin typeface="+mj-lt"/>
                <a:cs typeface="+mn-cs"/>
              </a:rPr>
              <a:t>     </a:t>
            </a:r>
            <a:r>
              <a:rPr lang="vi-VN" sz="2400" dirty="0">
                <a:latin typeface="+mj-lt"/>
                <a:cs typeface="+mn-cs"/>
              </a:rPr>
              <a:t> </a:t>
            </a:r>
            <a:r>
              <a:rPr lang="vi-VN" sz="3200" dirty="0">
                <a:latin typeface="+mj-lt"/>
                <a:cs typeface="+mn-cs"/>
              </a:rPr>
              <a:t>Một hôm, qua một vùng cỏ xước xanh dài. Tôi chợt nghe tiếng khóc tỉ tê. Đi được vài bước nữa, tôi gặp chị Nhà Trò ngồi gục đầu bên tảng đá cuội.</a:t>
            </a:r>
          </a:p>
          <a:p>
            <a:pPr fontAlgn="auto">
              <a:spcBef>
                <a:spcPts val="0"/>
              </a:spcBef>
              <a:spcAft>
                <a:spcPts val="0"/>
              </a:spcAft>
              <a:defRPr/>
            </a:pPr>
            <a:r>
              <a:rPr lang="vi-VN" sz="3200" dirty="0">
                <a:latin typeface="+mj-lt"/>
                <a:cs typeface="+mn-cs"/>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fontAlgn="auto">
              <a:spcBef>
                <a:spcPts val="0"/>
              </a:spcBef>
              <a:spcAft>
                <a:spcPts val="0"/>
              </a:spcAft>
              <a:defRPr/>
            </a:pPr>
            <a:r>
              <a:rPr lang="vi-VN" sz="2400" dirty="0">
                <a:latin typeface="+mn-lt"/>
                <a:cs typeface="+mn-cs"/>
              </a:rPr>
              <a:t/>
            </a:r>
            <a:br>
              <a:rPr lang="vi-VN" sz="2400" dirty="0">
                <a:latin typeface="+mn-lt"/>
                <a:cs typeface="+mn-cs"/>
              </a:rPr>
            </a:br>
            <a:r>
              <a:rPr lang="vi-VN" dirty="0">
                <a:latin typeface="+mn-lt"/>
                <a:cs typeface="+mn-cs"/>
              </a:rPr>
              <a:t/>
            </a:r>
            <a:br>
              <a:rPr lang="vi-VN" dirty="0">
                <a:latin typeface="+mn-lt"/>
                <a:cs typeface="+mn-cs"/>
              </a:rPr>
            </a:br>
            <a:endParaRPr lang="vi-VN" dirty="0">
              <a:latin typeface="+mn-lt"/>
              <a:cs typeface="+mn-cs"/>
            </a:endParaRPr>
          </a:p>
        </p:txBody>
      </p:sp>
      <p:cxnSp>
        <p:nvCxnSpPr>
          <p:cNvPr id="17" name="Straight Connector 16">
            <a:extLst>
              <a:ext uri="{FF2B5EF4-FFF2-40B4-BE49-F238E27FC236}">
                <a16:creationId xmlns:a16="http://schemas.microsoft.com/office/drawing/2014/main" xmlns="" id="{A4074FAC-35AB-4888-8C40-FF70AB60ECFA}"/>
              </a:ext>
            </a:extLst>
          </p:cNvPr>
          <p:cNvCxnSpPr>
            <a:cxnSpLocks/>
          </p:cNvCxnSpPr>
          <p:nvPr/>
        </p:nvCxnSpPr>
        <p:spPr>
          <a:xfrm>
            <a:off x="5612273" y="1704975"/>
            <a:ext cx="128014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604E6098-12DE-4F85-AA91-03629CAD01D2}"/>
              </a:ext>
            </a:extLst>
          </p:cNvPr>
          <p:cNvCxnSpPr>
            <a:cxnSpLocks/>
          </p:cNvCxnSpPr>
          <p:nvPr/>
        </p:nvCxnSpPr>
        <p:spPr>
          <a:xfrm>
            <a:off x="9362255" y="4128933"/>
            <a:ext cx="172853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B21E7679-4B14-41DE-B41E-8367E3170600}"/>
              </a:ext>
            </a:extLst>
          </p:cNvPr>
          <p:cNvCxnSpPr>
            <a:cxnSpLocks/>
          </p:cNvCxnSpPr>
          <p:nvPr/>
        </p:nvCxnSpPr>
        <p:spPr>
          <a:xfrm>
            <a:off x="2806700" y="2206420"/>
            <a:ext cx="61492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51690A8A-871C-4774-9F60-3EF99209CBD4}"/>
              </a:ext>
            </a:extLst>
          </p:cNvPr>
          <p:cNvCxnSpPr>
            <a:cxnSpLocks/>
          </p:cNvCxnSpPr>
          <p:nvPr/>
        </p:nvCxnSpPr>
        <p:spPr>
          <a:xfrm>
            <a:off x="2478369" y="3162848"/>
            <a:ext cx="127158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6AA7E248-CA57-4FAF-A030-E1A02DE61D20}"/>
              </a:ext>
            </a:extLst>
          </p:cNvPr>
          <p:cNvCxnSpPr>
            <a:cxnSpLocks/>
          </p:cNvCxnSpPr>
          <p:nvPr/>
        </p:nvCxnSpPr>
        <p:spPr>
          <a:xfrm>
            <a:off x="7885471" y="5182419"/>
            <a:ext cx="131772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xmlns="" id="{0048C2AF-969B-4EEC-8693-7D263A2B5708}"/>
              </a:ext>
            </a:extLst>
          </p:cNvPr>
          <p:cNvSpPr txBox="1">
            <a:spLocks noChangeArrowheads="1"/>
          </p:cNvSpPr>
          <p:nvPr/>
        </p:nvSpPr>
        <p:spPr bwMode="auto">
          <a:xfrm>
            <a:off x="2247935" y="5587369"/>
            <a:ext cx="8302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3200" dirty="0">
                <a:solidFill>
                  <a:srgbClr val="FF0000"/>
                </a:solidFill>
                <a:latin typeface="Times New Roman" panose="02020603050405020304" pitchFamily="18" charset="0"/>
                <a:cs typeface="Times New Roman" panose="02020603050405020304" pitchFamily="18" charset="0"/>
              </a:rPr>
              <a:t>5. Em hãy nêu các từ khó, dễ lẫn khi viết chính tả có trong đoạn trích.</a:t>
            </a:r>
          </a:p>
        </p:txBody>
      </p:sp>
      <p:cxnSp>
        <p:nvCxnSpPr>
          <p:cNvPr id="23" name="Straight Connector 22">
            <a:extLst>
              <a:ext uri="{FF2B5EF4-FFF2-40B4-BE49-F238E27FC236}">
                <a16:creationId xmlns:a16="http://schemas.microsoft.com/office/drawing/2014/main" xmlns="" id="{AA79CAFA-82F6-48F3-9164-9C2B6670168A}"/>
              </a:ext>
            </a:extLst>
          </p:cNvPr>
          <p:cNvCxnSpPr>
            <a:cxnSpLocks/>
          </p:cNvCxnSpPr>
          <p:nvPr/>
        </p:nvCxnSpPr>
        <p:spPr>
          <a:xfrm>
            <a:off x="9203198" y="2206420"/>
            <a:ext cx="1346815"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8FDB226-B1FB-46B7-82EE-2A1522BE9E57}"/>
              </a:ext>
            </a:extLst>
          </p:cNvPr>
          <p:cNvSpPr txBox="1"/>
          <p:nvPr/>
        </p:nvSpPr>
        <p:spPr>
          <a:xfrm>
            <a:off x="1597025" y="1746250"/>
            <a:ext cx="3416300"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cỏ xước</a:t>
            </a:r>
          </a:p>
        </p:txBody>
      </p:sp>
      <p:sp>
        <p:nvSpPr>
          <p:cNvPr id="5" name="TextBox 4">
            <a:extLst>
              <a:ext uri="{FF2B5EF4-FFF2-40B4-BE49-F238E27FC236}">
                <a16:creationId xmlns:a16="http://schemas.microsoft.com/office/drawing/2014/main" xmlns="" id="{8CF08078-2692-4E30-86BE-C59A97FCC292}"/>
              </a:ext>
            </a:extLst>
          </p:cNvPr>
          <p:cNvSpPr txBox="1"/>
          <p:nvPr/>
        </p:nvSpPr>
        <p:spPr>
          <a:xfrm>
            <a:off x="7178675" y="1746250"/>
            <a:ext cx="3416300"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tỉ tê </a:t>
            </a:r>
          </a:p>
        </p:txBody>
      </p:sp>
      <p:sp>
        <p:nvSpPr>
          <p:cNvPr id="7" name="TextBox 6">
            <a:extLst>
              <a:ext uri="{FF2B5EF4-FFF2-40B4-BE49-F238E27FC236}">
                <a16:creationId xmlns:a16="http://schemas.microsoft.com/office/drawing/2014/main" xmlns="" id="{2411A5A1-F21F-4832-8D55-CED18F5D4715}"/>
              </a:ext>
            </a:extLst>
          </p:cNvPr>
          <p:cNvSpPr txBox="1"/>
          <p:nvPr/>
        </p:nvSpPr>
        <p:spPr>
          <a:xfrm>
            <a:off x="1597025" y="3959225"/>
            <a:ext cx="3852863"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chùn chùn</a:t>
            </a:r>
          </a:p>
        </p:txBody>
      </p:sp>
      <p:sp>
        <p:nvSpPr>
          <p:cNvPr id="8" name="TextBox 7">
            <a:extLst>
              <a:ext uri="{FF2B5EF4-FFF2-40B4-BE49-F238E27FC236}">
                <a16:creationId xmlns:a16="http://schemas.microsoft.com/office/drawing/2014/main" xmlns="" id="{8A7DAEFF-B14E-43B1-B588-E5A2F725AF24}"/>
              </a:ext>
            </a:extLst>
          </p:cNvPr>
          <p:cNvSpPr txBox="1"/>
          <p:nvPr/>
        </p:nvSpPr>
        <p:spPr>
          <a:xfrm>
            <a:off x="7105650" y="3959225"/>
            <a:ext cx="5430838"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Nhà Trò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B2EA8E59-53DF-4082-AE53-0C5BE9BCF397}"/>
              </a:ext>
            </a:extLst>
          </p:cNvPr>
          <p:cNvSpPr>
            <a:spLocks noGrp="1"/>
          </p:cNvSpPr>
          <p:nvPr>
            <p:ph idx="1"/>
          </p:nvPr>
        </p:nvSpPr>
        <p:spPr>
          <a:xfrm>
            <a:off x="1450975" y="2103438"/>
            <a:ext cx="9290050" cy="1325562"/>
          </a:xfrm>
        </p:spPr>
        <p:txBody>
          <a:bodyPr/>
          <a:lstStyle/>
          <a:p>
            <a:pPr marL="0" indent="0" algn="ctr" eaLnBrk="1" hangingPunct="1">
              <a:buFont typeface="Arial" panose="020B0604020202020204" pitchFamily="34" charset="0"/>
              <a:buNone/>
            </a:pPr>
            <a:r>
              <a:rPr lang="vi-VN" altLang="en-US" sz="4800" b="1">
                <a:solidFill>
                  <a:srgbClr val="FF0000"/>
                </a:solidFill>
                <a:latin typeface="Times New Roman" panose="02020603050405020304" pitchFamily="18" charset="0"/>
                <a:cs typeface="Times New Roman" panose="02020603050405020304" pitchFamily="18" charset="0"/>
              </a:rPr>
              <a:t>Viết bài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427DA2B-2EA1-4875-8D58-C880900735CF}"/>
              </a:ext>
            </a:extLst>
          </p:cNvPr>
          <p:cNvSpPr/>
          <p:nvPr/>
        </p:nvSpPr>
        <p:spPr>
          <a:xfrm>
            <a:off x="0" y="-392113"/>
            <a:ext cx="12192000" cy="18954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vi-VN" sz="4400">
                <a:solidFill>
                  <a:srgbClr val="092A04"/>
                </a:solidFill>
                <a:latin typeface="+mj-lt"/>
              </a:rPr>
              <a:t>(2). a</a:t>
            </a:r>
            <a:r>
              <a:rPr lang="vi-VN" sz="4400" dirty="0">
                <a:solidFill>
                  <a:srgbClr val="092A04"/>
                </a:solidFill>
                <a:latin typeface="+mj-lt"/>
              </a:rPr>
              <a:t>) Điền vào chỗ trống </a:t>
            </a:r>
            <a:r>
              <a:rPr lang="vi-VN" sz="4400" b="1" dirty="0">
                <a:solidFill>
                  <a:srgbClr val="FF0000"/>
                </a:solidFill>
                <a:latin typeface="+mj-lt"/>
              </a:rPr>
              <a:t>l</a:t>
            </a:r>
            <a:r>
              <a:rPr lang="vi-VN" sz="4400" dirty="0">
                <a:solidFill>
                  <a:srgbClr val="092A04"/>
                </a:solidFill>
                <a:latin typeface="+mj-lt"/>
              </a:rPr>
              <a:t> hay </a:t>
            </a:r>
            <a:r>
              <a:rPr lang="vi-VN" sz="4400" b="1" dirty="0">
                <a:solidFill>
                  <a:srgbClr val="FF0000"/>
                </a:solidFill>
                <a:latin typeface="+mj-lt"/>
              </a:rPr>
              <a:t>n</a:t>
            </a:r>
            <a:r>
              <a:rPr lang="vi-VN" sz="4400" dirty="0">
                <a:solidFill>
                  <a:srgbClr val="092A04"/>
                </a:solidFill>
                <a:latin typeface="+mj-lt"/>
              </a:rPr>
              <a:t>?</a:t>
            </a:r>
          </a:p>
        </p:txBody>
      </p:sp>
      <p:sp>
        <p:nvSpPr>
          <p:cNvPr id="3" name="TextBox 2">
            <a:extLst>
              <a:ext uri="{FF2B5EF4-FFF2-40B4-BE49-F238E27FC236}">
                <a16:creationId xmlns:a16="http://schemas.microsoft.com/office/drawing/2014/main" xmlns="" id="{A0817B40-3BC7-473E-95E8-BFD25110A277}"/>
              </a:ext>
            </a:extLst>
          </p:cNvPr>
          <p:cNvSpPr txBox="1"/>
          <p:nvPr/>
        </p:nvSpPr>
        <p:spPr>
          <a:xfrm>
            <a:off x="895350" y="2252663"/>
            <a:ext cx="9802813" cy="3416300"/>
          </a:xfrm>
          <a:prstGeom prst="rect">
            <a:avLst/>
          </a:prstGeom>
          <a:noFill/>
        </p:spPr>
        <p:txBody>
          <a:bodyPr>
            <a:spAutoFit/>
          </a:bodyPr>
          <a:lstStyle/>
          <a:p>
            <a:pPr fontAlgn="auto">
              <a:spcBef>
                <a:spcPts val="0"/>
              </a:spcBef>
              <a:spcAft>
                <a:spcPts val="0"/>
              </a:spcAft>
              <a:defRPr/>
            </a:pPr>
            <a:r>
              <a:rPr lang="vi-VN" sz="3200" dirty="0">
                <a:latin typeface="+mj-lt"/>
                <a:cs typeface="+mn-cs"/>
              </a:rPr>
              <a:t>     </a:t>
            </a:r>
            <a:r>
              <a:rPr lang="vi-VN" sz="3600" dirty="0">
                <a:latin typeface="+mj-lt"/>
                <a:cs typeface="+mn-cs"/>
              </a:rPr>
              <a:t>Không thể ...</a:t>
            </a:r>
            <a:r>
              <a:rPr lang="vi-VN" sz="3600" b="1" i="1" dirty="0">
                <a:latin typeface="+mj-lt"/>
                <a:cs typeface="+mn-cs"/>
              </a:rPr>
              <a:t>ẫn</a:t>
            </a:r>
            <a:r>
              <a:rPr lang="vi-VN" sz="3600" dirty="0">
                <a:latin typeface="+mj-lt"/>
                <a:cs typeface="+mn-cs"/>
              </a:rPr>
              <a:t> chị Chấm với bất cứ người nào khác. Chị có một thân hình ...</a:t>
            </a:r>
            <a:r>
              <a:rPr lang="vi-VN" sz="3600" b="1" i="1" dirty="0">
                <a:latin typeface="+mj-lt"/>
                <a:cs typeface="+mn-cs"/>
              </a:rPr>
              <a:t>ở nang </a:t>
            </a:r>
            <a:r>
              <a:rPr lang="vi-VN" sz="3600" dirty="0">
                <a:latin typeface="+mj-lt"/>
                <a:cs typeface="+mn-cs"/>
              </a:rPr>
              <a:t>rất cân đối. Hai cánh tay </a:t>
            </a:r>
            <a:r>
              <a:rPr lang="vi-VN" sz="3600" b="1" i="1" dirty="0">
                <a:latin typeface="+mj-lt"/>
                <a:cs typeface="+mn-cs"/>
              </a:rPr>
              <a:t>béo</a:t>
            </a:r>
            <a:r>
              <a:rPr lang="vi-VN" sz="3600" dirty="0">
                <a:latin typeface="+mj-lt"/>
                <a:cs typeface="+mn-cs"/>
              </a:rPr>
              <a:t> ...</a:t>
            </a:r>
            <a:r>
              <a:rPr lang="vi-VN" sz="3600" b="1" i="1" dirty="0">
                <a:latin typeface="+mj-lt"/>
                <a:cs typeface="+mn-cs"/>
              </a:rPr>
              <a:t>ẳn</a:t>
            </a:r>
            <a:r>
              <a:rPr lang="vi-VN" sz="3600" dirty="0">
                <a:latin typeface="+mj-lt"/>
                <a:cs typeface="+mn-cs"/>
              </a:rPr>
              <a:t>, </a:t>
            </a:r>
            <a:r>
              <a:rPr lang="vi-VN" sz="3600" b="1" i="1" dirty="0">
                <a:latin typeface="+mj-lt"/>
                <a:cs typeface="+mn-cs"/>
              </a:rPr>
              <a:t>chắc </a:t>
            </a:r>
            <a:r>
              <a:rPr lang="vi-VN" sz="3600" dirty="0">
                <a:latin typeface="+mj-lt"/>
                <a:cs typeface="+mn-cs"/>
              </a:rPr>
              <a:t>...</a:t>
            </a:r>
            <a:r>
              <a:rPr lang="vi-VN" sz="3600" b="1" i="1" dirty="0">
                <a:latin typeface="+mj-lt"/>
                <a:cs typeface="+mn-cs"/>
              </a:rPr>
              <a:t>ịch.</a:t>
            </a:r>
            <a:r>
              <a:rPr lang="vi-VN" sz="3600" dirty="0">
                <a:latin typeface="+mj-lt"/>
                <a:cs typeface="+mn-cs"/>
              </a:rPr>
              <a:t> Đôi ...</a:t>
            </a:r>
            <a:r>
              <a:rPr lang="vi-VN" sz="3600" b="1" i="1" dirty="0">
                <a:latin typeface="+mj-lt"/>
                <a:cs typeface="+mn-cs"/>
              </a:rPr>
              <a:t>ông</a:t>
            </a:r>
            <a:r>
              <a:rPr lang="vi-VN" sz="3600" dirty="0">
                <a:latin typeface="+mj-lt"/>
                <a:cs typeface="+mn-cs"/>
              </a:rPr>
              <a:t> </a:t>
            </a:r>
            <a:r>
              <a:rPr lang="vi-VN" sz="3600" b="1" i="1" dirty="0">
                <a:latin typeface="+mj-lt"/>
                <a:cs typeface="+mn-cs"/>
              </a:rPr>
              <a:t>mày</a:t>
            </a:r>
            <a:r>
              <a:rPr lang="vi-VN" sz="3600" dirty="0">
                <a:latin typeface="+mj-lt"/>
                <a:cs typeface="+mn-cs"/>
              </a:rPr>
              <a:t> không tỉa bao giờ, mọc ...</a:t>
            </a:r>
            <a:r>
              <a:rPr lang="vi-VN" sz="3600" b="1" i="1" dirty="0">
                <a:latin typeface="+mj-lt"/>
                <a:cs typeface="+mn-cs"/>
              </a:rPr>
              <a:t>òa xòa </a:t>
            </a:r>
            <a:r>
              <a:rPr lang="vi-VN" sz="3600" dirty="0">
                <a:latin typeface="+mj-lt"/>
                <a:cs typeface="+mn-cs"/>
              </a:rPr>
              <a:t>tự nhiên, </a:t>
            </a:r>
            <a:r>
              <a:rPr lang="vi-VN" sz="3600" b="1" i="1" dirty="0">
                <a:latin typeface="+mj-lt"/>
                <a:cs typeface="+mn-cs"/>
              </a:rPr>
              <a:t>..</a:t>
            </a:r>
            <a:r>
              <a:rPr lang="vi-VN" sz="3600" dirty="0">
                <a:latin typeface="+mj-lt"/>
                <a:cs typeface="+mn-cs"/>
              </a:rPr>
              <a:t>.</a:t>
            </a:r>
            <a:r>
              <a:rPr lang="vi-VN" sz="3600" b="1" i="1" dirty="0">
                <a:latin typeface="+mj-lt"/>
                <a:cs typeface="+mn-cs"/>
              </a:rPr>
              <a:t>àm</a:t>
            </a:r>
            <a:r>
              <a:rPr lang="vi-VN" sz="3600" dirty="0">
                <a:latin typeface="+mj-lt"/>
                <a:cs typeface="+mn-cs"/>
              </a:rPr>
              <a:t> cho đôi mắt sắc sảo của chị dịu dàng đi.</a:t>
            </a:r>
            <a:br>
              <a:rPr lang="vi-VN" sz="3600" dirty="0">
                <a:latin typeface="+mj-lt"/>
                <a:cs typeface="+mn-cs"/>
              </a:rPr>
            </a:br>
            <a:r>
              <a:rPr lang="vi-VN" dirty="0">
                <a:latin typeface="+mn-lt"/>
                <a:cs typeface="+mn-cs"/>
              </a:rPr>
              <a:t/>
            </a:r>
            <a:br>
              <a:rPr lang="vi-VN" dirty="0">
                <a:latin typeface="+mn-lt"/>
                <a:cs typeface="+mn-cs"/>
              </a:rPr>
            </a:br>
            <a:endParaRPr lang="vi-VN" dirty="0">
              <a:latin typeface="+mn-lt"/>
              <a:cs typeface="+mn-cs"/>
            </a:endParaRPr>
          </a:p>
        </p:txBody>
      </p:sp>
      <p:sp>
        <p:nvSpPr>
          <p:cNvPr id="6" name="TextBox 5">
            <a:extLst>
              <a:ext uri="{FF2B5EF4-FFF2-40B4-BE49-F238E27FC236}">
                <a16:creationId xmlns:a16="http://schemas.microsoft.com/office/drawing/2014/main" xmlns="" id="{42881861-EDE3-41AF-B979-E61EA1A3F660}"/>
              </a:ext>
            </a:extLst>
          </p:cNvPr>
          <p:cNvSpPr txBox="1"/>
          <p:nvPr/>
        </p:nvSpPr>
        <p:spPr>
          <a:xfrm>
            <a:off x="4289348" y="3268663"/>
            <a:ext cx="241300" cy="706438"/>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7" name="TextBox 6">
            <a:extLst>
              <a:ext uri="{FF2B5EF4-FFF2-40B4-BE49-F238E27FC236}">
                <a16:creationId xmlns:a16="http://schemas.microsoft.com/office/drawing/2014/main" xmlns="" id="{090CF379-550C-48DB-95BC-0FF7471E99A4}"/>
              </a:ext>
            </a:extLst>
          </p:cNvPr>
          <p:cNvSpPr txBox="1"/>
          <p:nvPr/>
        </p:nvSpPr>
        <p:spPr>
          <a:xfrm>
            <a:off x="5440310" y="3804264"/>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8" name="TextBox 7">
            <a:extLst>
              <a:ext uri="{FF2B5EF4-FFF2-40B4-BE49-F238E27FC236}">
                <a16:creationId xmlns:a16="http://schemas.microsoft.com/office/drawing/2014/main" xmlns="" id="{C39C11A6-8532-4C32-BD9F-F208DB55E365}"/>
              </a:ext>
            </a:extLst>
          </p:cNvPr>
          <p:cNvSpPr txBox="1"/>
          <p:nvPr/>
        </p:nvSpPr>
        <p:spPr>
          <a:xfrm>
            <a:off x="8861680" y="3805904"/>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9" name="TextBox 8">
            <a:extLst>
              <a:ext uri="{FF2B5EF4-FFF2-40B4-BE49-F238E27FC236}">
                <a16:creationId xmlns:a16="http://schemas.microsoft.com/office/drawing/2014/main" xmlns="" id="{4AB28683-3B4B-4556-9AF1-091718A140E8}"/>
              </a:ext>
            </a:extLst>
          </p:cNvPr>
          <p:cNvSpPr txBox="1"/>
          <p:nvPr/>
        </p:nvSpPr>
        <p:spPr>
          <a:xfrm>
            <a:off x="6000031" y="2730807"/>
            <a:ext cx="420688"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n</a:t>
            </a:r>
          </a:p>
        </p:txBody>
      </p:sp>
      <p:sp>
        <p:nvSpPr>
          <p:cNvPr id="10" name="TextBox 9">
            <a:extLst>
              <a:ext uri="{FF2B5EF4-FFF2-40B4-BE49-F238E27FC236}">
                <a16:creationId xmlns:a16="http://schemas.microsoft.com/office/drawing/2014/main" xmlns="" id="{04773E6A-EC8F-4363-8976-0F84CD915063}"/>
              </a:ext>
            </a:extLst>
          </p:cNvPr>
          <p:cNvSpPr txBox="1"/>
          <p:nvPr/>
        </p:nvSpPr>
        <p:spPr>
          <a:xfrm>
            <a:off x="6186076" y="3278495"/>
            <a:ext cx="420687"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n</a:t>
            </a:r>
          </a:p>
        </p:txBody>
      </p:sp>
      <p:sp>
        <p:nvSpPr>
          <p:cNvPr id="11" name="TextBox 10">
            <a:extLst>
              <a:ext uri="{FF2B5EF4-FFF2-40B4-BE49-F238E27FC236}">
                <a16:creationId xmlns:a16="http://schemas.microsoft.com/office/drawing/2014/main" xmlns="" id="{19C977FF-E924-4AA8-B6A8-D4347211E492}"/>
              </a:ext>
            </a:extLst>
          </p:cNvPr>
          <p:cNvSpPr txBox="1"/>
          <p:nvPr/>
        </p:nvSpPr>
        <p:spPr>
          <a:xfrm>
            <a:off x="8274305" y="3268663"/>
            <a:ext cx="420687"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l</a:t>
            </a:r>
          </a:p>
        </p:txBody>
      </p:sp>
      <p:sp>
        <p:nvSpPr>
          <p:cNvPr id="5" name="TextBox 4">
            <a:extLst>
              <a:ext uri="{FF2B5EF4-FFF2-40B4-BE49-F238E27FC236}">
                <a16:creationId xmlns:a16="http://schemas.microsoft.com/office/drawing/2014/main" xmlns="" id="{EE881408-EBFE-4D87-833E-6D9C4B1B1ADF}"/>
              </a:ext>
            </a:extLst>
          </p:cNvPr>
          <p:cNvSpPr txBox="1"/>
          <p:nvPr/>
        </p:nvSpPr>
        <p:spPr>
          <a:xfrm>
            <a:off x="3614482" y="2166016"/>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xmlns="" id="{7AEFAA3E-1991-4BBB-9A66-F5554157F841}"/>
              </a:ext>
            </a:extLst>
          </p:cNvPr>
          <p:cNvSpPr/>
          <p:nvPr/>
        </p:nvSpPr>
        <p:spPr>
          <a:xfrm>
            <a:off x="2614613" y="630238"/>
            <a:ext cx="6084887" cy="849312"/>
          </a:xfrm>
          <a:prstGeom prst="wedgeRect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 name="Rectangle 1">
            <a:extLst>
              <a:ext uri="{FF2B5EF4-FFF2-40B4-BE49-F238E27FC236}">
                <a16:creationId xmlns:a16="http://schemas.microsoft.com/office/drawing/2014/main" xmlns="" id="{667EE51C-6E7F-4639-8B56-526031D92783}"/>
              </a:ext>
            </a:extLst>
          </p:cNvPr>
          <p:cNvSpPr/>
          <p:nvPr/>
        </p:nvSpPr>
        <p:spPr>
          <a:xfrm>
            <a:off x="0" y="220663"/>
            <a:ext cx="12192000" cy="708025"/>
          </a:xfrm>
          <a:prstGeom prst="rect">
            <a:avLst/>
          </a:prstGeom>
        </p:spPr>
        <p:txBody>
          <a:bodyPr>
            <a:spAutoFit/>
          </a:bodyPr>
          <a:lstStyle/>
          <a:p>
            <a:pPr algn="ctr" fontAlgn="auto">
              <a:spcBef>
                <a:spcPts val="0"/>
              </a:spcBef>
              <a:spcAft>
                <a:spcPts val="0"/>
              </a:spcAft>
              <a:defRPr/>
            </a:pPr>
            <a:r>
              <a:rPr lang="vi-VN" sz="4000">
                <a:latin typeface="+mj-lt"/>
                <a:cs typeface="+mn-cs"/>
              </a:rPr>
              <a:t>(2). b</a:t>
            </a:r>
            <a:r>
              <a:rPr lang="vi-VN" sz="4000" dirty="0">
                <a:latin typeface="+mj-lt"/>
                <a:cs typeface="+mn-cs"/>
              </a:rPr>
              <a:t>) Điền vào chỗ trống </a:t>
            </a:r>
            <a:r>
              <a:rPr lang="vi-VN" sz="4000" b="1" dirty="0">
                <a:solidFill>
                  <a:srgbClr val="FF0000"/>
                </a:solidFill>
                <a:latin typeface="+mj-lt"/>
                <a:cs typeface="+mn-cs"/>
              </a:rPr>
              <a:t>an</a:t>
            </a:r>
            <a:r>
              <a:rPr lang="vi-VN" sz="4000" dirty="0">
                <a:latin typeface="+mj-lt"/>
                <a:cs typeface="+mn-cs"/>
              </a:rPr>
              <a:t> hay </a:t>
            </a:r>
            <a:r>
              <a:rPr lang="vi-VN" sz="4000" b="1" dirty="0">
                <a:solidFill>
                  <a:srgbClr val="FF0000"/>
                </a:solidFill>
                <a:latin typeface="+mj-lt"/>
                <a:cs typeface="+mn-cs"/>
              </a:rPr>
              <a:t>ang</a:t>
            </a:r>
            <a:r>
              <a:rPr lang="vi-VN" sz="4000" dirty="0">
                <a:latin typeface="+mj-lt"/>
                <a:cs typeface="+mn-cs"/>
              </a:rPr>
              <a:t>?</a:t>
            </a:r>
          </a:p>
        </p:txBody>
      </p:sp>
      <p:sp>
        <p:nvSpPr>
          <p:cNvPr id="3" name="TextBox 2">
            <a:extLst>
              <a:ext uri="{FF2B5EF4-FFF2-40B4-BE49-F238E27FC236}">
                <a16:creationId xmlns:a16="http://schemas.microsoft.com/office/drawing/2014/main" xmlns="" id="{6ED0D1D2-37FB-4224-9AF8-E47D513D7526}"/>
              </a:ext>
            </a:extLst>
          </p:cNvPr>
          <p:cNvSpPr txBox="1"/>
          <p:nvPr/>
        </p:nvSpPr>
        <p:spPr>
          <a:xfrm>
            <a:off x="1556004" y="1788815"/>
            <a:ext cx="9079992" cy="3231654"/>
          </a:xfrm>
          <a:prstGeom prst="rect">
            <a:avLst/>
          </a:prstGeom>
          <a:noFill/>
        </p:spPr>
        <p:txBody>
          <a:bodyPr>
            <a:spAutoFit/>
          </a:bodyPr>
          <a:lstStyle/>
          <a:p>
            <a:pPr fontAlgn="auto">
              <a:spcBef>
                <a:spcPts val="0"/>
              </a:spcBef>
              <a:spcAft>
                <a:spcPts val="0"/>
              </a:spcAft>
              <a:defRPr/>
            </a:pPr>
            <a:r>
              <a:rPr lang="vi-VN" sz="3600">
                <a:latin typeface="Times New Roman" panose="02020603050405020304" pitchFamily="18" charset="0"/>
                <a:cs typeface="Times New Roman" panose="02020603050405020304" pitchFamily="18" charset="0"/>
              </a:rPr>
              <a:t>- Mấy </a:t>
            </a:r>
            <a:r>
              <a:rPr lang="vi-VN" sz="3600" dirty="0">
                <a:latin typeface="Times New Roman" panose="02020603050405020304" pitchFamily="18" charset="0"/>
                <a:cs typeface="Times New Roman" panose="02020603050405020304" pitchFamily="18" charset="0"/>
              </a:rPr>
              <a:t>chú ng…. con d…. hàng ng…… lạch bạch đi kiếm mồi.</a:t>
            </a:r>
          </a:p>
          <a:p>
            <a:pPr fontAlgn="auto">
              <a:spcBef>
                <a:spcPts val="0"/>
              </a:spcBef>
              <a:spcAft>
                <a:spcPts val="0"/>
              </a:spcAft>
              <a:defRPr/>
            </a:pPr>
            <a:r>
              <a:rPr lang="vi-VN" sz="4400" dirty="0">
                <a:highlight>
                  <a:srgbClr val="C0C0C0"/>
                </a:highlight>
                <a:latin typeface="Times New Roman" panose="02020603050405020304" pitchFamily="18" charset="0"/>
                <a:cs typeface="Times New Roman" panose="02020603050405020304" pitchFamily="18" charset="0"/>
              </a:rPr>
              <a:t/>
            </a:r>
            <a:br>
              <a:rPr lang="vi-VN" sz="4400" dirty="0">
                <a:highlight>
                  <a:srgbClr val="C0C0C0"/>
                </a:highlight>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
            </a:r>
            <a:br>
              <a:rPr lang="vi-VN" sz="4400" dirty="0">
                <a:latin typeface="Times New Roman" panose="02020603050405020304" pitchFamily="18" charset="0"/>
                <a:cs typeface="Times New Roman" panose="02020603050405020304" pitchFamily="18" charset="0"/>
              </a:rPr>
            </a:br>
            <a:endParaRPr lang="vi-VN"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3F2355-D2E5-4CA9-A787-7D7E0305F2BD}"/>
              </a:ext>
            </a:extLst>
          </p:cNvPr>
          <p:cNvSpPr txBox="1">
            <a:spLocks noChangeArrowheads="1"/>
          </p:cNvSpPr>
          <p:nvPr/>
        </p:nvSpPr>
        <p:spPr bwMode="auto">
          <a:xfrm>
            <a:off x="1892300" y="3136071"/>
            <a:ext cx="8934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3600">
                <a:latin typeface="Times New Roman" panose="02020603050405020304" pitchFamily="18" charset="0"/>
                <a:cs typeface="Times New Roman" panose="02020603050405020304" pitchFamily="18" charset="0"/>
              </a:rPr>
              <a:t>-        Lá bàng đang đỏ ngọn cây.</a:t>
            </a:r>
          </a:p>
          <a:p>
            <a:pPr eaLnBrk="1" hangingPunct="1"/>
            <a:r>
              <a:rPr lang="vi-VN" altLang="en-US" sz="3600" b="1" i="1">
                <a:latin typeface="Times New Roman" panose="02020603050405020304" pitchFamily="18" charset="0"/>
                <a:cs typeface="Times New Roman" panose="02020603050405020304" pitchFamily="18" charset="0"/>
              </a:rPr>
              <a:t>Sếu gi…… m……</a:t>
            </a:r>
            <a:r>
              <a:rPr lang="vi-VN" altLang="en-US" sz="3600">
                <a:latin typeface="Times New Roman" panose="02020603050405020304" pitchFamily="18" charset="0"/>
                <a:cs typeface="Times New Roman" panose="02020603050405020304" pitchFamily="18" charset="0"/>
              </a:rPr>
              <a:t> </a:t>
            </a:r>
            <a:r>
              <a:rPr lang="vi-VN" altLang="en-US" sz="3600" b="1" i="1">
                <a:latin typeface="Times New Roman" panose="02020603050405020304" pitchFamily="18" charset="0"/>
                <a:cs typeface="Times New Roman" panose="02020603050405020304" pitchFamily="18" charset="0"/>
              </a:rPr>
              <a:t>lạnh</a:t>
            </a:r>
            <a:r>
              <a:rPr lang="vi-VN" altLang="en-US" sz="3600">
                <a:latin typeface="Times New Roman" panose="02020603050405020304" pitchFamily="18" charset="0"/>
                <a:cs typeface="Times New Roman" panose="02020603050405020304" pitchFamily="18" charset="0"/>
              </a:rPr>
              <a:t> đang bay </a:t>
            </a:r>
            <a:r>
              <a:rPr lang="vi-VN" altLang="en-US" sz="3600" b="1" i="1">
                <a:latin typeface="Times New Roman" panose="02020603050405020304" pitchFamily="18" charset="0"/>
                <a:cs typeface="Times New Roman" panose="02020603050405020304" pitchFamily="18" charset="0"/>
              </a:rPr>
              <a:t>ng…… trời</a:t>
            </a:r>
            <a:r>
              <a:rPr lang="vi-VN" altLang="en-US" sz="36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35643E8A-3E47-4AF7-9D8F-906212B1ECE9}"/>
              </a:ext>
            </a:extLst>
          </p:cNvPr>
          <p:cNvSpPr txBox="1"/>
          <p:nvPr/>
        </p:nvSpPr>
        <p:spPr>
          <a:xfrm>
            <a:off x="3130082" y="3690027"/>
            <a:ext cx="904875" cy="587375"/>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sp>
        <p:nvSpPr>
          <p:cNvPr id="8" name="TextBox 7">
            <a:extLst>
              <a:ext uri="{FF2B5EF4-FFF2-40B4-BE49-F238E27FC236}">
                <a16:creationId xmlns:a16="http://schemas.microsoft.com/office/drawing/2014/main" xmlns="" id="{CF898A43-D126-4010-BB47-D86F8F92C5A3}"/>
              </a:ext>
            </a:extLst>
          </p:cNvPr>
          <p:cNvSpPr txBox="1"/>
          <p:nvPr/>
        </p:nvSpPr>
        <p:spPr>
          <a:xfrm>
            <a:off x="4508032" y="3683156"/>
            <a:ext cx="1019175" cy="587375"/>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sp>
        <p:nvSpPr>
          <p:cNvPr id="9" name="TextBox 8">
            <a:extLst>
              <a:ext uri="{FF2B5EF4-FFF2-40B4-BE49-F238E27FC236}">
                <a16:creationId xmlns:a16="http://schemas.microsoft.com/office/drawing/2014/main" xmlns="" id="{BE06D5A8-0E0E-467C-B7B6-F1ABA6B91F83}"/>
              </a:ext>
            </a:extLst>
          </p:cNvPr>
          <p:cNvSpPr txBox="1"/>
          <p:nvPr/>
        </p:nvSpPr>
        <p:spPr>
          <a:xfrm>
            <a:off x="8757189" y="3669917"/>
            <a:ext cx="904875" cy="587375"/>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cxnSp>
        <p:nvCxnSpPr>
          <p:cNvPr id="11" name="Straight Connector 10">
            <a:extLst>
              <a:ext uri="{FF2B5EF4-FFF2-40B4-BE49-F238E27FC236}">
                <a16:creationId xmlns:a16="http://schemas.microsoft.com/office/drawing/2014/main" xmlns="" id="{0285D836-97F7-48F1-B9DB-EBE6308C5036}"/>
              </a:ext>
            </a:extLst>
          </p:cNvPr>
          <p:cNvCxnSpPr>
            <a:cxnSpLocks/>
          </p:cNvCxnSpPr>
          <p:nvPr/>
        </p:nvCxnSpPr>
        <p:spPr>
          <a:xfrm>
            <a:off x="5880117" y="1906774"/>
            <a:ext cx="150555" cy="61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F86D013B-5BC3-4488-B805-0BA5D2979BE4}"/>
              </a:ext>
            </a:extLst>
          </p:cNvPr>
          <p:cNvSpPr txBox="1"/>
          <p:nvPr/>
        </p:nvSpPr>
        <p:spPr>
          <a:xfrm>
            <a:off x="4034957" y="1774218"/>
            <a:ext cx="946150"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a:t>
            </a:r>
          </a:p>
        </p:txBody>
      </p:sp>
      <p:sp>
        <p:nvSpPr>
          <p:cNvPr id="15" name="Rectangle 14">
            <a:extLst>
              <a:ext uri="{FF2B5EF4-FFF2-40B4-BE49-F238E27FC236}">
                <a16:creationId xmlns:a16="http://schemas.microsoft.com/office/drawing/2014/main" xmlns="" id="{7771C132-121E-4B0D-969D-92B9EF6972D5}"/>
              </a:ext>
            </a:extLst>
          </p:cNvPr>
          <p:cNvSpPr/>
          <p:nvPr/>
        </p:nvSpPr>
        <p:spPr>
          <a:xfrm>
            <a:off x="5699858" y="1774218"/>
            <a:ext cx="1141412" cy="647700"/>
          </a:xfrm>
          <a:prstGeom prst="rect">
            <a:avLst/>
          </a:prstGeom>
        </p:spPr>
        <p:txBody>
          <a:bodyPr>
            <a:spAutoFit/>
          </a:bodyPr>
          <a:lstStyle/>
          <a:p>
            <a:pPr fontAlgn="auto">
              <a:spcBef>
                <a:spcPts val="0"/>
              </a:spcBef>
              <a:spcAft>
                <a:spcPts val="0"/>
              </a:spcAft>
              <a:defRPr/>
            </a:pPr>
            <a:r>
              <a:rPr lang="vi-VN" sz="3600" b="1" i="1" dirty="0">
                <a:solidFill>
                  <a:srgbClr val="FF0000"/>
                </a:solidFill>
                <a:latin typeface="+mj-lt"/>
                <a:cs typeface="+mn-cs"/>
              </a:rPr>
              <a:t>an</a:t>
            </a:r>
          </a:p>
        </p:txBody>
      </p:sp>
      <p:sp>
        <p:nvSpPr>
          <p:cNvPr id="17" name="TextBox 16">
            <a:extLst>
              <a:ext uri="{FF2B5EF4-FFF2-40B4-BE49-F238E27FC236}">
                <a16:creationId xmlns:a16="http://schemas.microsoft.com/office/drawing/2014/main" xmlns="" id="{3DE16218-7587-4CB1-8D99-74FD4F2B9E41}"/>
              </a:ext>
            </a:extLst>
          </p:cNvPr>
          <p:cNvSpPr txBox="1"/>
          <p:nvPr/>
        </p:nvSpPr>
        <p:spPr>
          <a:xfrm>
            <a:off x="7848132" y="1771417"/>
            <a:ext cx="946150"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pic>
        <p:nvPicPr>
          <p:cNvPr id="6" name="Picture 5">
            <a:extLst>
              <a:ext uri="{FF2B5EF4-FFF2-40B4-BE49-F238E27FC236}">
                <a16:creationId xmlns:a16="http://schemas.microsoft.com/office/drawing/2014/main" xmlns="" id="{2FA43902-B408-436B-B9ED-C104D4E81A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8413" y="4516438"/>
            <a:ext cx="21939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45ED55D6-36BD-44F6-B6BF-E26CBEBB8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4697413"/>
            <a:ext cx="3071812"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D59CCE06-DE34-4013-9E36-096C6B1BB7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0488" y="4516437"/>
            <a:ext cx="311626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7" grpId="0"/>
      <p:bldP spid="8" grpId="0"/>
      <p:bldP spid="9" grpId="0"/>
      <p:bldP spid="14"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4&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5&quot;/&gt;&lt;/object&gt;&lt;object type=&quot;3&quot; unique_id=&quot;10008&quot;&gt;&lt;property id=&quot;20148&quot; value=&quot;5&quot;/&gt;&lt;property id=&quot;20300&quot; value=&quot;Slide 6&quot;/&gt;&lt;property id=&quot;20307&quot; value=&quot;276&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66&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284&quot;/&gt;&lt;/object&gt;&lt;object type=&quot;3&quot; unique_id=&quot;10013&quot;&gt;&lt;property id=&quot;20148&quot; value=&quot;5&quot;/&gt;&lt;property id=&quot;20300&quot; value=&quot;Slide 11&quot;/&gt;&lt;property id=&quot;20307&quot; value=&quot;279&quot;/&gt;&lt;/object&gt;&lt;object type=&quot;3&quot; unique_id=&quot;10014&quot;&gt;&lt;property id=&quot;20148&quot; value=&quot;5&quot;/&gt;&lt;property id=&quot;20300&quot; value=&quot;Slide 12&quot;/&gt;&lt;property id=&quot;20307&quot; value=&quot;280&quot;/&gt;&lt;/object&gt;&lt;object type=&quot;3&quot; unique_id=&quot;10015&quot;&gt;&lt;property id=&quot;20148&quot; value=&quot;5&quot;/&gt;&lt;property id=&quot;20300&quot; value=&quot;Slide 13&quot;/&gt;&lt;property id=&quot;20307&quot; value=&quot;281&quot;/&gt;&lt;/object&gt;&lt;object type=&quot;3&quot; unique_id=&quot;10016&quot;&gt;&lt;property id=&quot;20148&quot; value=&quot;5&quot;/&gt;&lt;property id=&quot;20300&quot; value=&quot;Slide 14&quot;/&gt;&lt;property id=&quot;20307&quot; value=&quot;282&quot;/&gt;&lt;/object&gt;&lt;object type=&quot;3&quot; unique_id=&quot;10017&quot;&gt;&lt;property id=&quot;20148&quot; value=&quot;5&quot;/&gt;&lt;property id=&quot;20300&quot; value=&quot;Slide 15&quot;/&gt;&lt;property id=&quot;20307&quot; value=&quot;283&quot;/&gt;&lt;/object&gt;&lt;object type=&quot;3&quot; unique_id=&quot;10018&quot;&gt;&lt;property id=&quot;20148&quot; value=&quot;5&quot;/&gt;&lt;property id=&quot;20300&quot; value=&quot;Slide 16&quot;/&gt;&lt;property id=&quot;20307&quot; value=&quot;285&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558</Words>
  <Application>Microsoft Office PowerPoint</Application>
  <PresentationFormat>Custom</PresentationFormat>
  <Paragraphs>78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131</cp:revision>
  <dcterms:created xsi:type="dcterms:W3CDTF">2020-04-05T06:59:32Z</dcterms:created>
  <dcterms:modified xsi:type="dcterms:W3CDTF">2021-09-04T03:52:07Z</dcterms:modified>
</cp:coreProperties>
</file>