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320" r:id="rId4"/>
    <p:sldId id="260" r:id="rId5"/>
    <p:sldId id="294" r:id="rId6"/>
    <p:sldId id="321" r:id="rId7"/>
    <p:sldId id="262" r:id="rId8"/>
    <p:sldId id="277" r:id="rId9"/>
    <p:sldId id="263" r:id="rId10"/>
    <p:sldId id="279" r:id="rId11"/>
    <p:sldId id="280" r:id="rId12"/>
    <p:sldId id="264" r:id="rId13"/>
    <p:sldId id="265" r:id="rId14"/>
    <p:sldId id="316" r:id="rId15"/>
    <p:sldId id="267" r:id="rId16"/>
    <p:sldId id="285" r:id="rId17"/>
    <p:sldId id="286" r:id="rId18"/>
    <p:sldId id="282" r:id="rId19"/>
    <p:sldId id="287" r:id="rId20"/>
    <p:sldId id="283" r:id="rId21"/>
    <p:sldId id="318" r:id="rId22"/>
    <p:sldId id="317" r:id="rId23"/>
    <p:sldId id="272" r:id="rId24"/>
    <p:sldId id="319" r:id="rId25"/>
    <p:sldId id="322" r:id="rId26"/>
  </p:sldIdLst>
  <p:sldSz cx="9144000" cy="5143500" type="screen16x9"/>
  <p:notesSz cx="6858000" cy="9144000"/>
  <p:custDataLst>
    <p:tags r:id="rId28"/>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9" d="100"/>
          <a:sy n="99" d="100"/>
        </p:scale>
        <p:origin x="-57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15/09/2021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12</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15/09/2021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15/09/2021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15/09/2021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83182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15/09/2021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15/09/2021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15/09/2021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15/09/2021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15/09/2021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15/09/2021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763541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15/09/2021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MỪNG CÁC EM ĐẾN VỚI TIẾT HỌC</a:t>
            </a: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081117"/>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Những</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câu</a:t>
            </a:r>
            <a:r>
              <a:rPr lang="en-US" sz="2400" dirty="0" smtClean="0">
                <a:solidFill>
                  <a:srgbClr val="002060"/>
                </a:solidFill>
                <a:latin typeface="Arial" panose="020B0604020202020204" pitchFamily="34" charset="0"/>
                <a:cs typeface="Arial" panose="020B0604020202020204" pitchFamily="34" charset="0"/>
              </a:rPr>
              <a:t> </a:t>
            </a:r>
            <a:r>
              <a:rPr lang="vi-VN" sz="2400" dirty="0" smtClean="0">
                <a:solidFill>
                  <a:srgbClr val="002060"/>
                </a:solidFill>
                <a:latin typeface="Arial" panose="020B0604020202020204" pitchFamily="34" charset="0"/>
                <a:cs typeface="Arial" panose="020B0604020202020204" pitchFamily="34" charset="0"/>
              </a:rPr>
              <a:t>sau </a:t>
            </a:r>
            <a:r>
              <a:rPr lang="vi-VN" sz="2400" dirty="0">
                <a:solidFill>
                  <a:srgbClr val="002060"/>
                </a:solidFill>
                <a:latin typeface="Arial" panose="020B0604020202020204" pitchFamily="34" charset="0"/>
                <a:cs typeface="Arial" panose="020B0604020202020204" pitchFamily="34" charset="0"/>
              </a:rPr>
              <a:t>dấu hai chấm là </a:t>
            </a:r>
            <a:r>
              <a:rPr lang="en-US" sz="2400" dirty="0" err="1">
                <a:solidFill>
                  <a:srgbClr val="002060"/>
                </a:solidFill>
                <a:latin typeface="Arial" panose="020B0604020202020204" pitchFamily="34" charset="0"/>
                <a:cs typeface="Arial" panose="020B0604020202020204" pitchFamily="34" charset="0"/>
              </a:rPr>
              <a:t>lời</a:t>
            </a:r>
            <a:r>
              <a:rPr lang="vi-VN"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giải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thích</a:t>
            </a:r>
            <a:r>
              <a:rPr lang="vi-VN" sz="2400" dirty="0">
                <a:solidFill>
                  <a:srgbClr val="002060"/>
                </a:solidFill>
                <a:latin typeface="Arial" panose="020B0604020202020204" pitchFamily="34" charset="0"/>
                <a:cs typeface="Arial" panose="020B0604020202020204" pitchFamily="34" charset="0"/>
              </a:rPr>
              <a:t> những điều lạ gì diễn ra trong nhà bà cụ?</a:t>
            </a:r>
            <a:endParaRPr lang="en-US" sz="2400" dirty="0">
              <a:solidFill>
                <a:srgbClr val="00206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quét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lợn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ăn</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nước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nấu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tươm</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Vườn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rau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cỏ</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1980694"/>
            <a:ext cx="4143559" cy="900246"/>
          </a:xfrm>
          <a:prstGeom prst="rect">
            <a:avLst/>
          </a:prstGeom>
          <a:ln>
            <a:solidFill>
              <a:srgbClr val="FF0000"/>
            </a:solidFill>
          </a:ln>
        </p:spPr>
        <p:txBody>
          <a:bodyPr wrap="square" lIns="68580" tIns="34290" rIns="68580" bIns="34290">
            <a:spAutoFit/>
          </a:bodyPr>
          <a:lstStyle/>
          <a:p>
            <a:pPr algn="just"/>
            <a:r>
              <a:rPr lang="en-US" sz="1800" b="1" dirty="0">
                <a:solidFill>
                  <a:srgbClr val="FF0000"/>
                </a:solidFill>
                <a:latin typeface="Times New Roman" panose="02020603050405020304" pitchFamily="18" charset="0"/>
                <a:cs typeface="Times New Roman" panose="02020603050405020304" pitchFamily="18" charset="0"/>
              </a:rPr>
              <a:t>b) </a:t>
            </a:r>
            <a:r>
              <a:rPr lang="en-US" sz="1800" b="1" dirty="0" err="1">
                <a:solidFill>
                  <a:srgbClr val="FF0000"/>
                </a:solidFill>
                <a:latin typeface="Times New Roman" panose="02020603050405020304" pitchFamily="18" charset="0"/>
                <a:cs typeface="Times New Roman" panose="02020603050405020304" pitchFamily="18" charset="0"/>
              </a:rPr>
              <a:t>Tôi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xoè</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cả</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hai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càng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ra</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bảo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Nhà</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Trò</a:t>
            </a:r>
            <a:r>
              <a:rPr lang="en-US" sz="1800" b="1" dirty="0">
                <a:solidFill>
                  <a:srgbClr val="FF0000"/>
                </a:solidFill>
                <a:latin typeface="Times New Roman" panose="02020603050405020304" pitchFamily="18" charset="0"/>
                <a:cs typeface="Times New Roman" panose="02020603050405020304" pitchFamily="18" charset="0"/>
              </a:rPr>
              <a:t>: </a:t>
            </a:r>
          </a:p>
          <a:p>
            <a:pPr algn="just"/>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Em</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đừng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sợ</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Hãy</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trở</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về</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cùng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với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tôi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đây</a:t>
            </a:r>
            <a:r>
              <a:rPr lang="en-US" sz="1800" b="1"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b="1" dirty="0">
                <a:solidFill>
                  <a:srgbClr val="002060"/>
                </a:solidFill>
                <a:latin typeface="Times New Roman" panose="02020603050405020304" pitchFamily="18" charset="0"/>
                <a:cs typeface="Times New Roman" panose="02020603050405020304" pitchFamily="18" charset="0"/>
              </a:rPr>
              <a:t>c)   …………….</a:t>
            </a:r>
            <a:endParaRPr lang="vi-VN" sz="1800" b="1" dirty="0">
              <a:solidFill>
                <a:srgbClr val="002060"/>
              </a:solidFill>
              <a:latin typeface="Times New Roman" panose="02020603050405020304" pitchFamily="18" charset="0"/>
              <a:cs typeface="Times New Roman" panose="02020603050405020304" pitchFamily="18" charset="0"/>
            </a:endParaRPr>
          </a:p>
          <a:p>
            <a:r>
              <a:rPr lang="vi-VN" sz="1800" b="1" dirty="0">
                <a:solidFill>
                  <a:srgbClr val="002060"/>
                </a:solidFill>
                <a:latin typeface="Times New Roman" panose="02020603050405020304" pitchFamily="18" charset="0"/>
                <a:cs typeface="Times New Roman" panose="02020603050405020304" pitchFamily="18" charset="0"/>
              </a:rPr>
              <a:t>      Đến khi về thấy lạ:</a:t>
            </a:r>
          </a:p>
          <a:p>
            <a:r>
              <a:rPr lang="vi-VN" sz="1800" b="1" dirty="0">
                <a:solidFill>
                  <a:srgbClr val="002060"/>
                </a:solidFill>
                <a:latin typeface="Times New Roman" panose="02020603050405020304" pitchFamily="18" charset="0"/>
                <a:cs typeface="Times New Roman" panose="02020603050405020304" pitchFamily="18" charset="0"/>
              </a:rPr>
              <a:t>      Sân nhà sao sạch quá </a:t>
            </a:r>
          </a:p>
          <a:p>
            <a:r>
              <a:rPr lang="vi-VN" sz="1800" b="1"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b="1"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b="1"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301960"/>
            <a:ext cx="3871913" cy="1454244"/>
          </a:xfrm>
          <a:prstGeom prst="rect">
            <a:avLst/>
          </a:prstGeom>
          <a:ln>
            <a:solidFill>
              <a:schemeClr val="tx1"/>
            </a:solidFill>
          </a:ln>
        </p:spPr>
        <p:txBody>
          <a:bodyPr wrap="square" lIns="68580" tIns="34290" rIns="68580" bIns="34290">
            <a:spAutoFit/>
          </a:bodyPr>
          <a:lstStyle/>
          <a:p>
            <a:pPr algn="just"/>
            <a:r>
              <a:rPr lang="en-US" sz="1800" b="1" dirty="0">
                <a:latin typeface="Times New Roman" panose="02020603050405020304" pitchFamily="18" charset="0"/>
                <a:cs typeface="Times New Roman" panose="02020603050405020304" pitchFamily="18" charset="0"/>
              </a:rPr>
              <a:t>- D</a:t>
            </a:r>
            <a:r>
              <a:rPr lang="vi-VN" sz="1800" b="1" dirty="0">
                <a:latin typeface="Times New Roman" panose="02020603050405020304" pitchFamily="18" charset="0"/>
                <a:cs typeface="Times New Roman" panose="02020603050405020304" pitchFamily="18" charset="0"/>
              </a:rPr>
              <a:t>ấu hai chấm cho biết </a:t>
            </a:r>
            <a:r>
              <a:rPr lang="en-US" sz="1800" b="1" dirty="0" err="1" smtClean="0">
                <a:latin typeface="Times New Roman" panose="02020603050405020304" pitchFamily="18" charset="0"/>
                <a:cs typeface="Times New Roman" panose="02020603050405020304" pitchFamily="18" charset="0"/>
              </a:rPr>
              <a:t>bộ</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phận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câu</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đứng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sau</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nó</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là</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lời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nói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của</a:t>
            </a:r>
            <a:r>
              <a:rPr lang="en-US" sz="1800" b="1" dirty="0" smtClean="0">
                <a:latin typeface="Times New Roman" panose="02020603050405020304" pitchFamily="18" charset="0"/>
                <a:cs typeface="Times New Roman" panose="02020603050405020304" pitchFamily="18" charset="0"/>
              </a:rPr>
              <a:t> Nam( </a:t>
            </a:r>
            <a:r>
              <a:rPr lang="en-US" sz="1800" b="1" dirty="0" err="1" smtClean="0">
                <a:latin typeface="Times New Roman" panose="02020603050405020304" pitchFamily="18" charset="0"/>
                <a:cs typeface="Times New Roman" panose="02020603050405020304" pitchFamily="18" charset="0"/>
              </a:rPr>
              <a:t>nhân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vật</a:t>
            </a:r>
            <a:r>
              <a:rPr lang="en-US" sz="1800" b="1" dirty="0" smtClean="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Trong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trường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hợp</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này</a:t>
            </a:r>
            <a:r>
              <a:rPr lang="en-US" sz="1800" b="1" dirty="0" smtClean="0">
                <a:latin typeface="Times New Roman" panose="02020603050405020304" pitchFamily="18" charset="0"/>
                <a:cs typeface="Times New Roman" panose="02020603050405020304" pitchFamily="18" charset="0"/>
              </a:rPr>
              <a:t>, </a:t>
            </a:r>
            <a:r>
              <a:rPr lang="vi-VN" sz="1800" b="1" dirty="0" smtClean="0">
                <a:latin typeface="Times New Roman" panose="02020603050405020304" pitchFamily="18" charset="0"/>
                <a:cs typeface="Times New Roman" panose="02020603050405020304" pitchFamily="18" charset="0"/>
              </a:rPr>
              <a:t>dấu </a:t>
            </a:r>
            <a:r>
              <a:rPr lang="vi-VN" sz="1800" b="1" dirty="0">
                <a:latin typeface="Times New Roman" panose="02020603050405020304" pitchFamily="18" charset="0"/>
                <a:cs typeface="Times New Roman" panose="02020603050405020304" pitchFamily="18" charset="0"/>
              </a:rPr>
              <a:t>hai chấm được dùng phối hợp với dấu ngoặc kép).</a:t>
            </a:r>
          </a:p>
        </p:txBody>
      </p:sp>
      <p:sp>
        <p:nvSpPr>
          <p:cNvPr id="9" name="Rectangle 8"/>
          <p:cNvSpPr/>
          <p:nvPr/>
        </p:nvSpPr>
        <p:spPr>
          <a:xfrm>
            <a:off x="342898" y="278491"/>
            <a:ext cx="4157849" cy="623248"/>
          </a:xfrm>
          <a:prstGeom prst="rect">
            <a:avLst/>
          </a:prstGeom>
          <a:ln>
            <a:solidFill>
              <a:schemeClr val="tx1"/>
            </a:solidFill>
          </a:ln>
        </p:spPr>
        <p:txBody>
          <a:bodyPr wrap="square" lIns="68580" tIns="34290" rIns="68580" bIns="34290">
            <a:spAutoFit/>
          </a:bodyPr>
          <a:lstStyle/>
          <a:p>
            <a:pPr algn="just"/>
            <a:r>
              <a:rPr lang="vi-VN" sz="1800" b="1" dirty="0">
                <a:latin typeface="+mj-lt"/>
              </a:rPr>
              <a:t>a) </a:t>
            </a:r>
            <a:r>
              <a:rPr lang="en-US" sz="1800" b="1" dirty="0" smtClean="0">
                <a:latin typeface="+mj-lt"/>
              </a:rPr>
              <a:t>Nam </a:t>
            </a:r>
            <a:r>
              <a:rPr lang="en-US" sz="1800" b="1" dirty="0" err="1" smtClean="0">
                <a:latin typeface="+mj-lt"/>
              </a:rPr>
              <a:t>ghé</a:t>
            </a:r>
            <a:r>
              <a:rPr lang="en-US" sz="1800" b="1" dirty="0" smtClean="0">
                <a:latin typeface="+mj-lt"/>
              </a:rPr>
              <a:t> </a:t>
            </a:r>
            <a:r>
              <a:rPr lang="en-US" sz="1800" b="1" dirty="0" err="1" smtClean="0">
                <a:latin typeface="+mj-lt"/>
              </a:rPr>
              <a:t>vào</a:t>
            </a:r>
            <a:r>
              <a:rPr lang="en-US" sz="1800" b="1" dirty="0" smtClean="0">
                <a:latin typeface="+mj-lt"/>
              </a:rPr>
              <a:t> tai </a:t>
            </a:r>
            <a:r>
              <a:rPr lang="en-US" sz="1800" b="1" dirty="0" err="1" smtClean="0">
                <a:latin typeface="+mj-lt"/>
              </a:rPr>
              <a:t>Thành</a:t>
            </a:r>
            <a:r>
              <a:rPr lang="en-US" sz="1800" b="1" dirty="0" smtClean="0">
                <a:latin typeface="+mj-lt"/>
              </a:rPr>
              <a:t>, </a:t>
            </a:r>
            <a:r>
              <a:rPr lang="en-US" sz="1800" b="1" dirty="0" err="1" smtClean="0">
                <a:latin typeface="+mj-lt"/>
              </a:rPr>
              <a:t>nói</a:t>
            </a:r>
            <a:r>
              <a:rPr lang="en-US" sz="1800" b="1" dirty="0" smtClean="0">
                <a:latin typeface="+mj-lt"/>
              </a:rPr>
              <a:t> </a:t>
            </a:r>
            <a:r>
              <a:rPr lang="en-US" sz="1800" b="1" dirty="0" err="1" smtClean="0">
                <a:latin typeface="+mj-lt"/>
              </a:rPr>
              <a:t>khẽ</a:t>
            </a:r>
            <a:r>
              <a:rPr lang="en-US" sz="1800" b="1" dirty="0" smtClean="0">
                <a:latin typeface="+mj-lt"/>
              </a:rPr>
              <a:t>: “ </a:t>
            </a:r>
            <a:r>
              <a:rPr lang="en-US" sz="1800" b="1" dirty="0" err="1" smtClean="0">
                <a:latin typeface="+mj-lt"/>
              </a:rPr>
              <a:t>Bọn</a:t>
            </a:r>
            <a:r>
              <a:rPr lang="en-US" sz="1800" b="1" dirty="0" smtClean="0">
                <a:latin typeface="+mj-lt"/>
              </a:rPr>
              <a:t> </a:t>
            </a:r>
            <a:r>
              <a:rPr lang="en-US" sz="1800" b="1" dirty="0" err="1" smtClean="0">
                <a:latin typeface="+mj-lt"/>
              </a:rPr>
              <a:t>mình</a:t>
            </a:r>
            <a:r>
              <a:rPr lang="en-US" sz="1800" b="1" dirty="0" smtClean="0">
                <a:latin typeface="+mj-lt"/>
              </a:rPr>
              <a:t> </a:t>
            </a:r>
            <a:r>
              <a:rPr lang="en-US" sz="1800" b="1" dirty="0" err="1" smtClean="0">
                <a:latin typeface="+mj-lt"/>
              </a:rPr>
              <a:t>ra</a:t>
            </a:r>
            <a:r>
              <a:rPr lang="en-US" sz="1800" b="1" dirty="0" smtClean="0">
                <a:latin typeface="+mj-lt"/>
              </a:rPr>
              <a:t> </a:t>
            </a:r>
            <a:r>
              <a:rPr lang="en-US" sz="1800" b="1" dirty="0" err="1" smtClean="0">
                <a:latin typeface="+mj-lt"/>
              </a:rPr>
              <a:t>vườn</a:t>
            </a:r>
            <a:r>
              <a:rPr lang="en-US" sz="1800" b="1" dirty="0" smtClean="0">
                <a:latin typeface="+mj-lt"/>
              </a:rPr>
              <a:t> </a:t>
            </a:r>
            <a:r>
              <a:rPr lang="en-US" sz="1800" b="1" dirty="0" err="1" smtClean="0">
                <a:latin typeface="+mj-lt"/>
              </a:rPr>
              <a:t>chơi</a:t>
            </a:r>
            <a:r>
              <a:rPr lang="en-US" sz="1800" b="1" dirty="0" smtClean="0">
                <a:latin typeface="+mj-lt"/>
              </a:rPr>
              <a:t> </a:t>
            </a:r>
            <a:r>
              <a:rPr lang="en-US" sz="1800" b="1" dirty="0" err="1" smtClean="0">
                <a:latin typeface="+mj-lt"/>
              </a:rPr>
              <a:t>đi</a:t>
            </a:r>
            <a:r>
              <a:rPr lang="en-US" sz="1800" b="1" dirty="0" smtClean="0">
                <a:latin typeface="+mj-lt"/>
              </a:rPr>
              <a:t>!”</a:t>
            </a:r>
            <a:endParaRPr lang="en-US" sz="1800" b="1" dirty="0">
              <a:latin typeface="+mj-lt"/>
            </a:endParaRPr>
          </a:p>
        </p:txBody>
      </p:sp>
      <p:sp>
        <p:nvSpPr>
          <p:cNvPr id="10" name="Rectangle 9"/>
          <p:cNvSpPr/>
          <p:nvPr/>
        </p:nvSpPr>
        <p:spPr>
          <a:xfrm>
            <a:off x="4929188" y="2209937"/>
            <a:ext cx="3968353" cy="1177245"/>
          </a:xfrm>
          <a:prstGeom prst="rect">
            <a:avLst/>
          </a:prstGeom>
          <a:ln>
            <a:solidFill>
              <a:srgbClr val="FF0000"/>
            </a:solidFill>
          </a:ln>
        </p:spPr>
        <p:txBody>
          <a:bodyPr wrap="square" lIns="68580" tIns="34290" rIns="68580" bIns="34290">
            <a:spAutoFit/>
          </a:bodyPr>
          <a:lstStyle/>
          <a:p>
            <a:pPr algn="just"/>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Dấu</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hai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chấm</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biết</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bộ</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phận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câu</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đứng</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sau</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nó</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là</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lời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nói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của</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Dế</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Mèn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Trong</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trường</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hợp</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này</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dấu</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hai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chấm</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phối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hợp</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với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dấu</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gạch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đầu</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dòng</a:t>
            </a:r>
            <a:r>
              <a:rPr lang="en-US" sz="18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b="1" dirty="0">
                <a:solidFill>
                  <a:srgbClr val="002060"/>
                </a:solidFill>
                <a:latin typeface="Times New Roman" panose="02020603050405020304" pitchFamily="18" charset="0"/>
                <a:cs typeface="Times New Roman" panose="02020603050405020304" pitchFamily="18" charset="0"/>
              </a:rPr>
              <a:t>- D</a:t>
            </a:r>
            <a:r>
              <a:rPr lang="vi-VN" sz="1800" b="1" dirty="0">
                <a:solidFill>
                  <a:srgbClr val="002060"/>
                </a:solidFill>
                <a:latin typeface="Times New Roman" panose="02020603050405020304" pitchFamily="18" charset="0"/>
                <a:cs typeface="Times New Roman" panose="02020603050405020304" pitchFamily="18" charset="0"/>
              </a:rPr>
              <a:t>ấu hai chấm cho biết bộ phận </a:t>
            </a:r>
            <a:r>
              <a:rPr lang="en-US" sz="1800" b="1" dirty="0" err="1" smtClean="0">
                <a:solidFill>
                  <a:srgbClr val="002060"/>
                </a:solidFill>
                <a:latin typeface="Times New Roman" panose="02020603050405020304" pitchFamily="18" charset="0"/>
                <a:cs typeface="Times New Roman" panose="02020603050405020304" pitchFamily="18" charset="0"/>
              </a:rPr>
              <a:t>câu</a:t>
            </a:r>
            <a:r>
              <a:rPr lang="en-US" sz="1800" b="1" dirty="0" smtClean="0">
                <a:solidFill>
                  <a:srgbClr val="002060"/>
                </a:solidFill>
                <a:latin typeface="Times New Roman" panose="02020603050405020304" pitchFamily="18" charset="0"/>
                <a:cs typeface="Times New Roman" panose="02020603050405020304" pitchFamily="18" charset="0"/>
              </a:rPr>
              <a:t> </a:t>
            </a:r>
            <a:r>
              <a:rPr lang="en-US" sz="1800" b="1" dirty="0" err="1" smtClean="0">
                <a:solidFill>
                  <a:srgbClr val="002060"/>
                </a:solidFill>
                <a:latin typeface="Times New Roman" panose="02020603050405020304" pitchFamily="18" charset="0"/>
                <a:cs typeface="Times New Roman" panose="02020603050405020304" pitchFamily="18" charset="0"/>
              </a:rPr>
              <a:t>đứng</a:t>
            </a:r>
            <a:r>
              <a:rPr lang="en-US" sz="1800" b="1" dirty="0" smtClean="0">
                <a:solidFill>
                  <a:srgbClr val="002060"/>
                </a:solidFill>
                <a:latin typeface="Times New Roman" panose="02020603050405020304" pitchFamily="18" charset="0"/>
                <a:cs typeface="Times New Roman" panose="02020603050405020304" pitchFamily="18" charset="0"/>
              </a:rPr>
              <a:t> s</a:t>
            </a:r>
            <a:r>
              <a:rPr lang="vi-VN" sz="1800" b="1" dirty="0" smtClean="0">
                <a:solidFill>
                  <a:srgbClr val="002060"/>
                </a:solidFill>
                <a:latin typeface="Times New Roman" panose="02020603050405020304" pitchFamily="18" charset="0"/>
                <a:cs typeface="Times New Roman" panose="02020603050405020304" pitchFamily="18" charset="0"/>
              </a:rPr>
              <a:t>au </a:t>
            </a:r>
            <a:r>
              <a:rPr lang="en-US" sz="1800" b="1" dirty="0" err="1" smtClean="0">
                <a:solidFill>
                  <a:srgbClr val="002060"/>
                </a:solidFill>
                <a:latin typeface="Times New Roman" panose="02020603050405020304" pitchFamily="18" charset="0"/>
                <a:cs typeface="Times New Roman" panose="02020603050405020304" pitchFamily="18" charset="0"/>
              </a:rPr>
              <a:t>nó</a:t>
            </a:r>
            <a:r>
              <a:rPr lang="en-US" sz="1800" b="1" dirty="0" smtClean="0">
                <a:solidFill>
                  <a:srgbClr val="002060"/>
                </a:solidFill>
                <a:latin typeface="Times New Roman" panose="02020603050405020304" pitchFamily="18" charset="0"/>
                <a:cs typeface="Times New Roman" panose="02020603050405020304" pitchFamily="18" charset="0"/>
              </a:rPr>
              <a:t> </a:t>
            </a:r>
            <a:r>
              <a:rPr lang="vi-VN" sz="1800" b="1" dirty="0" smtClean="0">
                <a:solidFill>
                  <a:srgbClr val="002060"/>
                </a:solidFill>
                <a:latin typeface="Times New Roman" panose="02020603050405020304" pitchFamily="18" charset="0"/>
                <a:cs typeface="Times New Roman" panose="02020603050405020304" pitchFamily="18" charset="0"/>
              </a:rPr>
              <a:t>là </a:t>
            </a:r>
            <a:r>
              <a:rPr lang="vi-VN" sz="1800" b="1" dirty="0">
                <a:solidFill>
                  <a:srgbClr val="002060"/>
                </a:solidFill>
                <a:latin typeface="Times New Roman" panose="02020603050405020304" pitchFamily="18" charset="0"/>
                <a:cs typeface="Times New Roman" panose="02020603050405020304" pitchFamily="18" charset="0"/>
              </a:rPr>
              <a:t>lời giải thích những điều kì lạ mà bà cụ thấy khi về nhà.</a:t>
            </a:r>
          </a:p>
        </p:txBody>
      </p:sp>
      <p:cxnSp>
        <p:nvCxnSpPr>
          <p:cNvPr id="3" name="Straight Connector 2"/>
          <p:cNvCxnSpPr>
            <a:stCxn id="9" idx="3"/>
          </p:cNvCxnSpPr>
          <p:nvPr/>
        </p:nvCxnSpPr>
        <p:spPr>
          <a:xfrm>
            <a:off x="4500747" y="590115"/>
            <a:ext cx="428441" cy="553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490184" y="3960135"/>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46946" y="301960"/>
            <a:ext cx="296883" cy="327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4092273" y="1994083"/>
            <a:ext cx="221312" cy="28119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488601" y="3497147"/>
            <a:ext cx="296883" cy="2811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71253"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Times New Roman" panose="02020603050405020304" pitchFamily="18" charset="0"/>
                <a:cs typeface="Times New Roman" panose="02020603050405020304" pitchFamily="18" charset="0"/>
              </a:rPr>
              <a:t>1. </a:t>
            </a:r>
            <a:r>
              <a:rPr lang="vi-VN" sz="2400" b="1" dirty="0">
                <a:solidFill>
                  <a:schemeClr val="bg1"/>
                </a:solidFill>
                <a:latin typeface="Times New Roman" panose="02020603050405020304" pitchFamily="18" charset="0"/>
                <a:cs typeface="Times New Roman" panose="02020603050405020304" pitchFamily="18"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868"/>
            <a:ext cx="6858001" cy="5174442"/>
          </a:xfrm>
          <a:prstGeom prst="rect">
            <a:avLst/>
          </a:prstGeom>
          <a:solidFill>
            <a:schemeClr val="bg1"/>
          </a:solidFill>
          <a:effectLst>
            <a:outerShdw blurRad="50800" dist="50800" dir="5400000" algn="ctr" rotWithShape="0">
              <a:schemeClr val="bg1"/>
            </a:outerShdw>
          </a:effectLst>
        </p:spPr>
      </p:pic>
      <p:sp>
        <p:nvSpPr>
          <p:cNvPr id="3" name="Rectangle 2"/>
          <p:cNvSpPr/>
          <p:nvPr/>
        </p:nvSpPr>
        <p:spPr>
          <a:xfrm>
            <a:off x="1329815" y="442261"/>
            <a:ext cx="6467028" cy="415498"/>
          </a:xfrm>
          <a:prstGeom prst="rect">
            <a:avLst/>
          </a:prstGeom>
        </p:spPr>
        <p:txBody>
          <a:bodyPr wrap="square">
            <a:spAutoFit/>
          </a:bodyPr>
          <a:lstStyle/>
          <a:p>
            <a:pPr algn="just"/>
            <a:r>
              <a:rPr lang="en-US" sz="2100" b="1" dirty="0">
                <a:solidFill>
                  <a:srgbClr val="004EEA"/>
                </a:solidFill>
                <a:latin typeface="Times New Roman" pitchFamily="18" charset="0"/>
                <a:cs typeface="Times New Roman" pitchFamily="18" charset="0"/>
              </a:rPr>
              <a:t>1. </a:t>
            </a:r>
            <a:r>
              <a:rPr lang="en-US" sz="2100" i="1" dirty="0" err="1">
                <a:solidFill>
                  <a:srgbClr val="004EEA"/>
                </a:solidFill>
                <a:latin typeface="Times New Roman" pitchFamily="18" charset="0"/>
                <a:cs typeface="Times New Roman" pitchFamily="18" charset="0"/>
              </a:rPr>
              <a:t>Trong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câu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sau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mỗi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dấu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hai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chấm</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có</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tác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dụng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gì</a:t>
            </a:r>
            <a:r>
              <a:rPr lang="en-US" sz="2100" i="1" dirty="0">
                <a:solidFill>
                  <a:srgbClr val="004EEA"/>
                </a:solidFill>
                <a:latin typeface="Times New Roman" pitchFamily="18" charset="0"/>
                <a:cs typeface="Times New Roman" pitchFamily="18" charset="0"/>
              </a:rPr>
              <a:t>?</a:t>
            </a:r>
            <a:endParaRPr lang="vi-VN" sz="2100" i="1" dirty="0">
              <a:solidFill>
                <a:srgbClr val="004EEA"/>
              </a:solidFill>
              <a:latin typeface="Times New Roman" pitchFamily="18" charset="0"/>
              <a:cs typeface="Times New Roman" pitchFamily="18" charset="0"/>
            </a:endParaRPr>
          </a:p>
        </p:txBody>
      </p:sp>
      <p:sp>
        <p:nvSpPr>
          <p:cNvPr id="2" name="Rectangle 1"/>
          <p:cNvSpPr/>
          <p:nvPr/>
        </p:nvSpPr>
        <p:spPr>
          <a:xfrm>
            <a:off x="1329815" y="897564"/>
            <a:ext cx="6570347" cy="1477328"/>
          </a:xfrm>
          <a:prstGeom prst="rect">
            <a:avLst/>
          </a:prstGeom>
        </p:spPr>
        <p:txBody>
          <a:bodyPr wrap="square">
            <a:spAutoFit/>
          </a:bodyPr>
          <a:lstStyle/>
          <a:p>
            <a:pPr algn="just"/>
            <a:r>
              <a:rPr lang="vi-VN" sz="1800" dirty="0">
                <a:latin typeface="Times New Roman" pitchFamily="18" charset="0"/>
                <a:cs typeface="Times New Roman" pitchFamily="18" charset="0"/>
              </a:rPr>
              <a:t>a</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Tôi thở dài:</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Còn đứa bị điểm không, nó tả thế nào?</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Nó không tả, không viết gì hết. Nó nộp giấy trắng cho cô. Hôm trả bài, cô giận lắm. Cô hỏi: </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Sao trò không chịu làm bài?</a:t>
            </a:r>
            <a:r>
              <a:rPr lang="en-US" sz="1800" dirty="0">
                <a:latin typeface="Times New Roman" pitchFamily="18" charset="0"/>
                <a:cs typeface="Times New Roman" pitchFamily="18" charset="0"/>
              </a:rPr>
              <a:t>”</a:t>
            </a:r>
            <a:endParaRPr lang="vi-VN" sz="1800" dirty="0">
              <a:latin typeface="Times New Roman" pitchFamily="18" charset="0"/>
              <a:cs typeface="Times New Roman" pitchFamily="18" charset="0"/>
            </a:endParaRP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QUANG SÁNG</a:t>
            </a:r>
            <a:endParaRPr lang="vi-VN" sz="1800" dirty="0">
              <a:latin typeface="Times New Roman" pitchFamily="18" charset="0"/>
              <a:cs typeface="Times New Roman" pitchFamily="18" charset="0"/>
            </a:endParaRPr>
          </a:p>
        </p:txBody>
      </p:sp>
      <p:sp>
        <p:nvSpPr>
          <p:cNvPr id="9" name="Rectangle 8"/>
          <p:cNvSpPr/>
          <p:nvPr/>
        </p:nvSpPr>
        <p:spPr>
          <a:xfrm>
            <a:off x="1261288" y="2380746"/>
            <a:ext cx="6707402" cy="1477328"/>
          </a:xfrm>
          <a:prstGeom prst="rect">
            <a:avLst/>
          </a:prstGeom>
        </p:spPr>
        <p:txBody>
          <a:bodyPr wrap="square">
            <a:spAutoFit/>
          </a:bodyPr>
          <a:lstStyle/>
          <a:p>
            <a:pPr algn="just"/>
            <a:r>
              <a:rPr lang="vi-VN" sz="1800" dirty="0">
                <a:latin typeface="Times New Roman" pitchFamily="18" charset="0"/>
                <a:cs typeface="Times New Roman" pitchFamily="18" charset="0"/>
              </a:rPr>
              <a:t>b</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THẾ HỘI</a:t>
            </a:r>
            <a:endParaRPr lang="vi-VN" sz="1800" dirty="0">
              <a:latin typeface="Times New Roman" pitchFamily="18" charset="0"/>
              <a:cs typeface="Times New Roman" pitchFamily="18" charset="0"/>
            </a:endParaRPr>
          </a:p>
        </p:txBody>
      </p:sp>
      <p:sp>
        <p:nvSpPr>
          <p:cNvPr id="15" name="Rectangle 14"/>
          <p:cNvSpPr/>
          <p:nvPr/>
        </p:nvSpPr>
        <p:spPr>
          <a:xfrm>
            <a:off x="1166425" y="37959"/>
            <a:ext cx="6402932" cy="415498"/>
          </a:xfrm>
          <a:prstGeom prst="rect">
            <a:avLst/>
          </a:prstGeom>
        </p:spPr>
        <p:txBody>
          <a:bodyPr wrap="square">
            <a:spAutoFit/>
          </a:bodyPr>
          <a:lstStyle/>
          <a:p>
            <a:pPr algn="just"/>
            <a:r>
              <a:rPr lang="en-US" sz="2100" b="1" dirty="0">
                <a:solidFill>
                  <a:srgbClr val="FF3300"/>
                </a:solidFill>
                <a:latin typeface="Times New Roman" pitchFamily="18" charset="0"/>
                <a:cs typeface="Times New Roman" pitchFamily="18" charset="0"/>
              </a:rPr>
              <a:t>II. LUYỆN TẬP</a:t>
            </a:r>
          </a:p>
        </p:txBody>
      </p:sp>
    </p:spTree>
    <p:extLst>
      <p:ext uri="{BB962C8B-B14F-4D97-AF65-F5344CB8AC3E}">
        <p14:creationId xmlns:p14="http://schemas.microsoft.com/office/powerpoint/2010/main" val="19337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hai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chấm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a:p>
            <a:pPr algn="just">
              <a:buClrTx/>
              <a:buSzTx/>
              <a:buFontTx/>
              <a:buNone/>
            </a:pP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Tôi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thở</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dài</a:t>
            </a:r>
            <a:r>
              <a:rPr lang="en-US" altLang="en-US" sz="3000" dirty="0">
                <a:latin typeface="Times New Roman" panose="02020603050405020304" pitchFamily="18" charset="0"/>
                <a:cs typeface="Times New Roman" panose="02020603050405020304" pitchFamily="18" charset="0"/>
              </a:rPr>
              <a:t> : </a:t>
            </a:r>
          </a:p>
          <a:p>
            <a:pPr algn="just">
              <a:buClrTx/>
              <a:buSzTx/>
              <a:buFontTx/>
              <a:buNone/>
            </a:pP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Còn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điểm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thê</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nào</a:t>
            </a:r>
            <a:r>
              <a:rPr lang="en-US" altLang="en-US" sz="3000" dirty="0">
                <a:latin typeface="Times New Roman" panose="02020603050405020304" pitchFamily="18" charset="0"/>
                <a:cs typeface="Times New Roman" panose="02020603050405020304" pitchFamily="18" charset="0"/>
              </a:rPr>
              <a:t>?</a:t>
            </a:r>
          </a:p>
          <a:p>
            <a:pPr algn="just">
              <a:buClrTx/>
              <a:buSzTx/>
              <a:buFontTx/>
              <a:buNone/>
            </a:pP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viết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nộp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Hôm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hỏi</a:t>
            </a:r>
            <a:r>
              <a:rPr lang="en-US" altLang="en-US" sz="3000" dirty="0">
                <a:latin typeface="Times New Roman" panose="02020603050405020304" pitchFamily="18" charset="0"/>
                <a:cs typeface="Times New Roman" panose="02020603050405020304" pitchFamily="18" charset="0"/>
              </a:rPr>
              <a:t> : “Sao </a:t>
            </a:r>
            <a:r>
              <a:rPr lang="en-US" altLang="en-US" sz="3000" dirty="0" err="1">
                <a:latin typeface="Times New Roman" panose="02020603050405020304" pitchFamily="18" charset="0"/>
                <a:cs typeface="Times New Roman" panose="02020603050405020304" pitchFamily="18" charset="0"/>
              </a:rPr>
              <a:t>trò</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bài</a:t>
            </a:r>
            <a:r>
              <a:rPr lang="en-US" altLang="en-US" sz="3000" dirty="0">
                <a:latin typeface="Times New Roman" panose="02020603050405020304" pitchFamily="18" charset="0"/>
                <a:cs typeface="Times New Roman" panose="02020603050405020304" pitchFamily="18" charset="0"/>
              </a:rPr>
              <a:t>?”</a:t>
            </a:r>
          </a:p>
          <a:p>
            <a:pPr algn="r">
              <a:buClrTx/>
              <a:buSzTx/>
              <a:buFontTx/>
              <a:buNone/>
            </a:pPr>
            <a:r>
              <a:rPr lang="en-US" altLang="en-US" sz="2400" i="1" dirty="0">
                <a:solidFill>
                  <a:srgbClr val="7030A0"/>
                </a:solidFill>
                <a:latin typeface="Times New Roman" panose="02020603050405020304" pitchFamily="18" charset="0"/>
                <a:cs typeface="Times New Roman" panose="02020603050405020304" pitchFamily="18" charset="0"/>
              </a:rPr>
              <a:t>Theo </a:t>
            </a:r>
            <a:r>
              <a:rPr lang="en-US" altLang="en-US" sz="2400" i="1" dirty="0" err="1">
                <a:solidFill>
                  <a:srgbClr val="7030A0"/>
                </a:solidFill>
                <a:latin typeface="Times New Roman" panose="02020603050405020304" pitchFamily="18" charset="0"/>
                <a:cs typeface="Times New Roman" panose="02020603050405020304" pitchFamily="18" charset="0"/>
              </a:rPr>
              <a:t>Nguyễn</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Quang</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Sáng</a:t>
            </a:r>
            <a:endParaRPr lang="en-US" altLang="en-US" sz="2400" i="1"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431502" y="178049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7103227" y="337884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531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dài</a:t>
            </a:r>
            <a:r>
              <a:rPr lang="en-US" altLang="en-US" sz="2400" dirty="0">
                <a:latin typeface="Times New Roman" panose="02020603050405020304" pitchFamily="18" charset="0"/>
                <a:cs typeface="Times New Roman" panose="02020603050405020304" pitchFamily="18" charset="0"/>
              </a:rPr>
              <a:t> : </a:t>
            </a:r>
          </a:p>
          <a:p>
            <a:pPr algn="just">
              <a:buClrTx/>
              <a:buSzTx/>
              <a:buFontTx/>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1707197" y="189963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áo hiệu bộ phận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đứng 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là lời nói của nhân vật “tôi”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pic>
        <p:nvPicPr>
          <p:cNvPr id="10" name="nhạc chơi rung chuông vàng">
            <a:hlinkClick r:id="" action="ppaction://media"/>
            <a:extLst>
              <a:ext uri="{FF2B5EF4-FFF2-40B4-BE49-F238E27FC236}">
                <a16:creationId xmlns:a16="http://schemas.microsoft.com/office/drawing/2014/main" xmlns=""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xmlns=""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xmlns=""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xmlns=""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xmlns=""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xmlns=""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xmlns=""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xmlns=""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xmlns=""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xmlns=""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xmlns=""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xmlns=""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xmlns=""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xmlns=""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xmlns=""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xmlns=""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xmlns=""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xmlns=""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xmlns=""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xmlns=""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xmlns=""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xmlns=""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xmlns=""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xmlns=""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xmlns=""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xmlns=""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xmlns=""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xmlns=""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xmlns=""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xmlns=""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xmlns=""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xmlns=""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xmlns=""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xmlns=""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xmlns=""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xmlns=""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xmlns=""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xmlns=""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xmlns=""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xmlns=""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xmlns=""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xmlns=""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xmlns=""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xmlns=""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xmlns=""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xmlns=""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xmlns=""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xmlns=""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xmlns=""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xmlns=""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xmlns=""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xmlns=""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xmlns=""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xmlns=""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xmlns=""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xmlns=""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xmlns=""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xmlns=""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xmlns=""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xmlns=""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xmlns=""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xmlns=""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xmlns=""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xmlns=""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xmlns=""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xmlns=""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xmlns=""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xmlns=""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xmlns=""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xmlns=""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xmlns=""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xmlns=""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xmlns=""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xmlns=""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xmlns=""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xmlns=""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xmlns=""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xmlns=""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xmlns=""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xmlns=""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xmlns=""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xmlns=""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xmlns=""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xmlns=""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xmlns=""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xmlns=""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xmlns=""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xmlns=""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xmlns=""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xmlns=""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xmlns=""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xmlns=""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xmlns=""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xmlns=""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xmlns=""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xmlns=""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xmlns=""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xmlns=""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xmlns=""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xmlns=""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xmlns=""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xmlns=""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xmlns=""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xmlns=""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xmlns=""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xmlns=""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xmlns=""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xmlns=""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xmlns=""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xmlns=""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xmlns=""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xmlns=""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xmlns=""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xmlns=""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xmlns=""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xmlns=""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xmlns=""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xmlns=""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xmlns=""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xmlns=""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xmlns=""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xmlns=""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xmlns=""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xmlns=""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xmlns=""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xmlns=""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xmlns=""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xmlns=""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xmlns=""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xmlns=""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xmlns=""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xmlns=""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xmlns=""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xmlns=""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xmlns=""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xmlns=""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xmlns=""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xmlns=""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xmlns=""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xmlns=""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xmlns=""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xmlns=""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xmlns=""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xmlns=""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xmlns=""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xmlns=""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xmlns=""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xmlns=""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xmlns=""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xmlns=""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xmlns=""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xmlns=""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xmlns=""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xmlns=""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xmlns=""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xmlns=""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xmlns=""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xmlns=""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xmlns=""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xmlns=""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xmlns=""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xmlns=""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xmlns=""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xmlns=""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xmlns=""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xmlns=""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xmlns=""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xmlns=""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xmlns=""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xmlns=""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xmlns=""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xmlns=""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xmlns=""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xmlns=""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xmlns=""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xmlns=""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xmlns=""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xmlns=""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xmlns=""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xmlns=""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xmlns=""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xmlns=""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xmlns=""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xmlns=""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xmlns=""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xmlns=""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xmlns=""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xmlns=""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89678"/>
            <a:ext cx="8371458"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Hôm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hỏi</a:t>
            </a:r>
            <a:r>
              <a:rPr lang="en-US" altLang="en-US" sz="2400" dirty="0">
                <a:latin typeface="Times New Roman" panose="02020603050405020304" pitchFamily="18" charset="0"/>
                <a:cs typeface="Times New Roman" panose="02020603050405020304" pitchFamily="18" charset="0"/>
              </a:rPr>
              <a:t> : “Sao </a:t>
            </a:r>
            <a:r>
              <a:rPr lang="en-US" altLang="en-US" sz="2400" dirty="0" err="1">
                <a:latin typeface="Times New Roman" panose="02020603050405020304" pitchFamily="18" charset="0"/>
                <a:cs typeface="Times New Roman" panose="02020603050405020304" pitchFamily="18" charset="0"/>
              </a:rPr>
              <a:t>trò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3690466" y="210618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đứng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xmlns=""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xmlns=""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xmlns=""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xmlns=""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xmlns=""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xmlns=""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xmlns=""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xmlns=""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xmlns=""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xmlns=""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xmlns=""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xmlns=""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xmlns=""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xmlns=""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xmlns=""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xmlns=""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xmlns=""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xmlns=""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xmlns=""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xmlns=""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xmlns=""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xmlns=""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xmlns=""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xmlns=""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xmlns=""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xmlns=""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xmlns=""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xmlns=""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xmlns=""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xmlns=""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xmlns=""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xmlns=""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xmlns=""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xmlns=""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xmlns=""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xmlns=""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xmlns=""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xmlns=""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xmlns=""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xmlns=""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xmlns=""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xmlns=""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xmlns=""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xmlns=""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xmlns=""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xmlns=""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xmlns=""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xmlns=""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xmlns=""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xmlns=""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xmlns=""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xmlns=""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xmlns=""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xmlns=""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xmlns=""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xmlns=""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xmlns=""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xmlns=""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xmlns=""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xmlns=""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xmlns=""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xmlns=""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xmlns=""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xmlns=""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xmlns=""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xmlns=""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xmlns=""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xmlns=""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xmlns=""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xmlns=""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xmlns=""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xmlns=""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xmlns=""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xmlns=""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xmlns=""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xmlns=""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xmlns=""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xmlns=""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xmlns=""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xmlns=""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xmlns=""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xmlns=""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xmlns=""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xmlns=""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xmlns=""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xmlns=""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xmlns=""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xmlns=""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xmlns=""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xmlns=""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xmlns=""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xmlns=""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xmlns=""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xmlns=""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xmlns=""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xmlns=""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xmlns=""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xmlns=""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xmlns=""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xmlns=""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xmlns=""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xmlns=""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xmlns=""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xmlns=""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xmlns=""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xmlns=""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xmlns=""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xmlns=""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xmlns=""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xmlns=""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xmlns=""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xmlns=""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xmlns=""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xmlns=""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xmlns=""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xmlns=""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xmlns=""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xmlns=""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xmlns=""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xmlns=""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xmlns=""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xmlns=""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xmlns=""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xmlns=""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xmlns=""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xmlns=""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xmlns=""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xmlns=""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xmlns=""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xmlns=""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xmlns=""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xmlns=""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xmlns=""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xmlns=""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xmlns=""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xmlns=""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xmlns=""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xmlns=""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xmlns=""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xmlns=""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xmlns=""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xmlns=""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xmlns=""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xmlns=""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xmlns=""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xmlns=""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xmlns=""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xmlns=""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xmlns=""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xmlns=""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xmlns=""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xmlns=""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xmlns=""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xmlns=""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xmlns=""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xmlns=""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xmlns=""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xmlns=""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xmlns=""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xmlns=""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xmlns=""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xmlns=""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xmlns=""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xmlns=""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xmlns=""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xmlns=""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xmlns=""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xmlns=""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xmlns=""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xmlns=""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xmlns=""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xmlns=""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xmlns=""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xmlns=""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xmlns=""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xmlns=""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xmlns=""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xmlns=""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xmlns=""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xmlns=""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xmlns=""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xmlns=""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xmlns=""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xmlns=""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xmlns=""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xmlns=""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xmlns=""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xmlns=""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hai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chấm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Times New Roman" panose="02020603050405020304" pitchFamily="18" charset="0"/>
                <a:cs typeface="Times New Roman" panose="02020603050405020304" pitchFamily="18" charset="0"/>
              </a:rPr>
              <a:t>Dưới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chú</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luỹ</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tre</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xanh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khóm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khoai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nước</a:t>
            </a:r>
            <a:r>
              <a:rPr lang="en-US" altLang="en-US" sz="3000" dirty="0">
                <a:latin typeface="Times New Roman" panose="02020603050405020304" pitchFamily="18" charset="0"/>
                <a:cs typeface="Times New Roman" panose="02020603050405020304" pitchFamily="18" charset="0"/>
              </a:rPr>
              <a:t> rung </a:t>
            </a:r>
            <a:r>
              <a:rPr lang="en-US" altLang="en-US" sz="3000" dirty="0" err="1">
                <a:latin typeface="Times New Roman" panose="02020603050405020304" pitchFamily="18" charset="0"/>
                <a:cs typeface="Times New Roman" panose="02020603050405020304" pitchFamily="18" charset="0"/>
              </a:rPr>
              <a:t>rinh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Rồi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cảnh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tuyệt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đẹp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hiện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a:latin typeface="Times New Roman" panose="02020603050405020304" pitchFamily="18" charset="0"/>
                <a:cs typeface="Times New Roman" panose="02020603050405020304" pitchFamily="18" charset="0"/>
              </a:rPr>
              <a:t>: </a:t>
            </a:r>
            <a:r>
              <a:rPr lang="vi-VN" altLang="en-US" sz="3000" smtClean="0">
                <a:latin typeface="Times New Roman" panose="02020603050405020304" pitchFamily="18" charset="0"/>
                <a:cs typeface="Times New Roman" panose="02020603050405020304" pitchFamily="18" charset="0"/>
              </a:rPr>
              <a:t>cánh </a:t>
            </a:r>
            <a:r>
              <a:rPr lang="en-US" altLang="en-US" sz="3000" smtClean="0">
                <a:latin typeface="Times New Roman" panose="02020603050405020304" pitchFamily="18" charset="0"/>
                <a:cs typeface="Times New Roman" panose="02020603050405020304" pitchFamily="18" charset="0"/>
              </a:rPr>
              <a:t>đồng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gặm</a:t>
            </a:r>
            <a:r>
              <a:rPr lang="en-US" altLang="en-US" sz="3000" dirty="0">
                <a:latin typeface="Times New Roman" panose="02020603050405020304" pitchFamily="18" charset="0"/>
                <a:cs typeface="Times New Roman" panose="02020603050405020304" pitchFamily="18" charset="0"/>
              </a:rPr>
              <a:t> cỏ; </a:t>
            </a:r>
            <a:r>
              <a:rPr lang="en-US" altLang="en-US" sz="3000" dirty="0" err="1">
                <a:latin typeface="Times New Roman" panose="02020603050405020304" pitchFamily="18" charset="0"/>
                <a:cs typeface="Times New Roman" panose="02020603050405020304" pitchFamily="18" charset="0"/>
              </a:rPr>
              <a:t>dòng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đoàn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thuyền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ngược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xuôi</a:t>
            </a:r>
            <a:r>
              <a:rPr lang="en-US" altLang="en-US" sz="3000" dirty="0">
                <a:latin typeface="Times New Roman" panose="02020603050405020304" pitchFamily="18" charset="0"/>
                <a:cs typeface="Times New Roman" panose="02020603050405020304" pitchFamily="18"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8529810" y="2889477"/>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32531"/>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Times New Roman" panose="02020603050405020304" pitchFamily="18" charset="0"/>
                <a:cs typeface="Times New Roman" panose="02020603050405020304" pitchFamily="18" charset="0"/>
              </a:rPr>
              <a:t>Rồi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đất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gặm</a:t>
            </a:r>
            <a:r>
              <a:rPr lang="en-US" altLang="en-US" sz="2400" dirty="0">
                <a:latin typeface="Times New Roman" panose="02020603050405020304" pitchFamily="18" charset="0"/>
                <a:cs typeface="Times New Roman" panose="02020603050405020304" pitchFamily="18" charset="0"/>
              </a:rPr>
              <a:t> cỏ; </a:t>
            </a:r>
            <a:r>
              <a:rPr lang="en-US" altLang="en-US" sz="2400" dirty="0" err="1">
                <a:latin typeface="Times New Roman" panose="02020603050405020304" pitchFamily="18" charset="0"/>
                <a:cs typeface="Times New Roman" panose="02020603050405020304" pitchFamily="18" charset="0"/>
              </a:rPr>
              <a:t>dòng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xuôi</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6353409" y="1668475"/>
            <a:ext cx="308761" cy="369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xmlns=""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xmlns=""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xmlns=""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xmlns=""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xmlns=""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xmlns=""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xmlns=""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xmlns=""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xmlns=""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xmlns=""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xmlns=""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xmlns=""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xmlns=""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xmlns=""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xmlns=""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xmlns=""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xmlns=""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xmlns=""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xmlns=""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xmlns=""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xmlns=""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xmlns=""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xmlns=""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xmlns=""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xmlns=""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xmlns=""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xmlns=""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xmlns=""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xmlns=""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xmlns=""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xmlns=""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xmlns=""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xmlns=""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xmlns=""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xmlns=""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xmlns=""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xmlns=""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xmlns=""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xmlns=""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xmlns=""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xmlns=""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xmlns=""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xmlns=""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xmlns=""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xmlns=""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xmlns=""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xmlns=""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xmlns=""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xmlns=""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xmlns=""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xmlns=""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xmlns=""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xmlns=""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xmlns=""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xmlns=""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xmlns=""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xmlns=""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xmlns=""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xmlns=""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xmlns=""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xmlns=""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xmlns=""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xmlns=""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xmlns=""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xmlns=""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xmlns=""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xmlns=""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xmlns=""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xmlns=""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xmlns=""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xmlns=""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xmlns=""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xmlns=""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xmlns=""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xmlns=""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xmlns=""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xmlns=""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xmlns=""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xmlns=""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xmlns=""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xmlns=""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xmlns=""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xmlns=""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xmlns=""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xmlns=""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xmlns=""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xmlns=""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xmlns=""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xmlns=""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xmlns=""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xmlns=""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xmlns=""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xmlns=""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xmlns=""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xmlns=""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xmlns=""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xmlns=""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xmlns=""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xmlns=""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xmlns=""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xmlns=""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xmlns=""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xmlns=""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xmlns=""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xmlns=""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xmlns=""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xmlns=""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xmlns=""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xmlns=""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xmlns=""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xmlns=""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xmlns=""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xmlns=""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xmlns=""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xmlns=""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xmlns=""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xmlns=""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xmlns=""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xmlns=""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xmlns=""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xmlns=""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xmlns=""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xmlns=""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xmlns=""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xmlns=""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xmlns=""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xmlns=""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xmlns=""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xmlns=""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xmlns=""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xmlns=""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xmlns=""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xmlns=""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xmlns=""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xmlns=""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xmlns=""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xmlns=""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xmlns=""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xmlns=""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xmlns=""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xmlns=""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xmlns=""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xmlns=""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xmlns=""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xmlns=""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xmlns=""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xmlns=""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xmlns=""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xmlns=""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xmlns=""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xmlns=""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xmlns=""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xmlns=""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xmlns=""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xmlns=""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xmlns=""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xmlns=""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xmlns=""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xmlns=""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xmlns=""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xmlns=""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xmlns=""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xmlns=""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xmlns=""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xmlns=""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xmlns=""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xmlns=""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xmlns=""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xmlns=""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xmlns=""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xmlns=""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xmlns=""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xmlns=""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xmlns=""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xmlns=""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xmlns=""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xmlns=""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xmlns=""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xmlns=""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xmlns=""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xmlns=""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xmlns=""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xmlns=""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xmlns=""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xmlns=""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xmlns=""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xmlns=""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xmlns=""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2" name="Rectangle 1"/>
          <p:cNvSpPr/>
          <p:nvPr/>
        </p:nvSpPr>
        <p:spPr>
          <a:xfrm>
            <a:off x="1143001" y="1549278"/>
            <a:ext cx="7122226" cy="1015663"/>
          </a:xfrm>
          <a:prstGeom prst="rect">
            <a:avLst/>
          </a:prstGeom>
        </p:spPr>
        <p:txBody>
          <a:bodyPr wrap="square">
            <a:spAutoFit/>
          </a:bodyPr>
          <a:lstStyle/>
          <a:p>
            <a:pPr algn="just">
              <a:spcBef>
                <a:spcPct val="0"/>
              </a:spcBef>
              <a:buFontTx/>
              <a:buNone/>
            </a:pPr>
            <a:r>
              <a:rPr lang="en-US" altLang="en-US" sz="3000" b="1" dirty="0" err="1">
                <a:solidFill>
                  <a:srgbClr val="000000"/>
                </a:solidFill>
                <a:latin typeface="Times New Roman" panose="02020603050405020304" pitchFamily="18" charset="0"/>
                <a:cs typeface="Times New Roman" panose="02020603050405020304" pitchFamily="18" charset="0"/>
              </a:rPr>
              <a:t>Tìm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các</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từ</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ngữ</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thể</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hiện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lòng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nhân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hậu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tình</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cảm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yêu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thương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đồng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loại</a:t>
            </a:r>
            <a:r>
              <a:rPr lang="en-US" altLang="en-US" sz="3000" b="1" dirty="0">
                <a:solidFill>
                  <a:srgbClr val="00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143001" y="3060444"/>
            <a:ext cx="7122226" cy="553998"/>
          </a:xfrm>
          <a:prstGeom prst="rect">
            <a:avLst/>
          </a:prstGeom>
        </p:spPr>
        <p:txBody>
          <a:bodyPr wrap="square">
            <a:spAutoFit/>
          </a:bodyPr>
          <a:lstStyle/>
          <a:p>
            <a:pPr algn="just">
              <a:spcBef>
                <a:spcPct val="0"/>
              </a:spcBef>
              <a:buFontTx/>
              <a:buNone/>
            </a:pP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xmlns="" val="20000"/>
                    </a:ext>
                  </a:extLst>
                </a:gridCol>
                <a:gridCol w="4128013">
                  <a:extLst>
                    <a:ext uri="{9D8B030D-6E8A-4147-A177-3AD203B41FA5}">
                      <a16:colId xmlns:a16="http://schemas.microsoft.com/office/drawing/2014/main" xmlns=""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1754326"/>
          </a:xfrm>
          <a:prstGeom prst="rect">
            <a:avLst/>
          </a:prstGeom>
          <a:solidFill>
            <a:srgbClr val="FFCC66"/>
          </a:solidFill>
        </p:spPr>
        <p:txBody>
          <a:bodyPr wrap="square">
            <a:spAutoFit/>
          </a:bodyPr>
          <a:lstStyle/>
          <a:p>
            <a:pPr algn="just"/>
            <a:r>
              <a:rPr lang="en-US" sz="1800" b="1" i="1" dirty="0" err="1">
                <a:latin typeface="Times New Roman" pitchFamily="18" charset="0"/>
                <a:cs typeface="Times New Roman" pitchFamily="18" charset="0"/>
              </a:rPr>
              <a:t>Hướng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a:t>
            </a:r>
          </a:p>
          <a:p>
            <a:pPr marL="342900" indent="-342900" algn="just">
              <a:buAutoNum type="arabicPeriod"/>
            </a:pPr>
            <a:r>
              <a:rPr lang="en-US" sz="1800" b="1" i="1" dirty="0">
                <a:latin typeface="Times New Roman" pitchFamily="18" charset="0"/>
                <a:cs typeface="Times New Roman" pitchFamily="18" charset="0"/>
              </a:rPr>
              <a:t>Con </a:t>
            </a:r>
            <a:r>
              <a:rPr lang="en-US" sz="1800" b="1" i="1" dirty="0" err="1">
                <a:latin typeface="Times New Roman" pitchFamily="18" charset="0"/>
                <a:cs typeface="Times New Roman" pitchFamily="18" charset="0"/>
              </a:rPr>
              <a:t>chọn</a:t>
            </a:r>
            <a:r>
              <a:rPr lang="en-US" sz="1800" b="1" i="1" dirty="0">
                <a:latin typeface="Times New Roman" pitchFamily="18" charset="0"/>
                <a:cs typeface="Times New Roman" pitchFamily="18" charset="0"/>
              </a:rPr>
              <a:t> 1 </a:t>
            </a:r>
            <a:r>
              <a:rPr lang="en-US" sz="1800" b="1" i="1" dirty="0" err="1">
                <a:latin typeface="Times New Roman" pitchFamily="18" charset="0"/>
                <a:cs typeface="Times New Roman" pitchFamily="18" charset="0"/>
              </a:rPr>
              <a:t>hoặc</a:t>
            </a:r>
            <a:r>
              <a:rPr lang="en-US" sz="1800" b="1" i="1" dirty="0">
                <a:latin typeface="Times New Roman" pitchFamily="18" charset="0"/>
                <a:cs typeface="Times New Roman" pitchFamily="18" charset="0"/>
              </a:rPr>
              <a:t> 2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truyện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bài</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Chuyển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thành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kể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của</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mình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viết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ít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nhất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giải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thích</a:t>
            </a:r>
            <a:r>
              <a:rPr lang="en-US" sz="1800" b="1" i="1" dirty="0">
                <a:latin typeface="Times New Roman" pitchFamily="18" charset="0"/>
                <a:cs typeface="Times New Roman" pitchFamily="18" charset="0"/>
              </a:rPr>
              <a:t>.</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nhân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vật</a:t>
            </a:r>
            <a:r>
              <a:rPr lang="en-US" sz="1800" b="1" i="1" dirty="0">
                <a:latin typeface="Times New Roman" pitchFamily="18" charset="0"/>
                <a:cs typeface="Times New Roman" pitchFamily="18" charset="0"/>
              </a:rPr>
              <a:t>. </a:t>
            </a:r>
            <a:endParaRPr lang="vi-VN"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852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Một</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lần</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dấu</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hai</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chấm</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dùng</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để</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giải</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thích</a:t>
            </a:r>
            <a:r>
              <a:rPr lang="en-US" sz="2100" b="1" i="1" dirty="0">
                <a:solidFill>
                  <a:srgbClr val="C00000"/>
                </a:solidFill>
                <a:latin typeface="Times New Roman" pitchFamily="18" charset="0"/>
                <a:cs typeface="Times New Roman" pitchFamily="18" charset="0"/>
              </a:rPr>
              <a:t>.</a:t>
            </a:r>
          </a:p>
          <a:p>
            <a:pPr algn="just"/>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Một</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lần</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dấu</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hai</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chấm</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dùng</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để</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dẫn</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lời</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nhân</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vật</a:t>
            </a:r>
            <a:r>
              <a:rPr lang="en-US" sz="2100" b="1" i="1" dirty="0">
                <a:solidFill>
                  <a:srgbClr val="C00000"/>
                </a:solidFill>
                <a:latin typeface="Times New Roman" pitchFamily="18" charset="0"/>
                <a:cs typeface="Times New Roman" pitchFamily="18" charset="0"/>
              </a:rPr>
              <a:t>. </a:t>
            </a:r>
          </a:p>
        </p:txBody>
      </p:sp>
      <p:sp>
        <p:nvSpPr>
          <p:cNvPr id="3" name="Rectangle 2"/>
          <p:cNvSpPr/>
          <p:nvPr/>
        </p:nvSpPr>
        <p:spPr>
          <a:xfrm>
            <a:off x="1269817" y="1890306"/>
            <a:ext cx="6588732" cy="2862322"/>
          </a:xfrm>
          <a:prstGeom prst="rect">
            <a:avLst/>
          </a:prstGeom>
          <a:solidFill>
            <a:srgbClr val="FFCC66"/>
          </a:solidFill>
        </p:spPr>
        <p:txBody>
          <a:bodyPr wrap="square">
            <a:spAutoFit/>
          </a:bodyPr>
          <a:lstStyle/>
          <a:p>
            <a:pPr algn="just"/>
            <a:r>
              <a:rPr lang="en-US" sz="1800" b="1" dirty="0" err="1">
                <a:latin typeface="Times New Roman" pitchFamily="18" charset="0"/>
                <a:cs typeface="Times New Roman" pitchFamily="18" charset="0"/>
              </a:rPr>
              <a:t>Ví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a:t>
            </a:r>
            <a:r>
              <a:rPr lang="en-US" sz="1800" b="1"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Bà lão nhẹ nhàng bước nhanh đến chum </a:t>
            </a:r>
            <a:r>
              <a:rPr lang="vi-VN" sz="1800" dirty="0" smtClean="0">
                <a:latin typeface="Times New Roman" pitchFamily="18" charset="0"/>
                <a:cs typeface="Times New Roman" pitchFamily="18" charset="0"/>
              </a:rPr>
              <a:t>nước</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cầm </a:t>
            </a:r>
            <a:r>
              <a:rPr lang="vi-VN" sz="1800" dirty="0">
                <a:latin typeface="Times New Roman" pitchFamily="18" charset="0"/>
                <a:cs typeface="Times New Roman" pitchFamily="18" charset="0"/>
              </a:rPr>
              <a:t>chiếc vỏ ốc lên và đập vỡ.</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Nàng tiên </a:t>
            </a:r>
            <a:r>
              <a:rPr lang="en-US" sz="1800" dirty="0">
                <a:latin typeface="Times New Roman" pitchFamily="18" charset="0"/>
                <a:cs typeface="Times New Roman" pitchFamily="18" charset="0"/>
              </a:rPr>
              <a:t>Ố</a:t>
            </a:r>
            <a:r>
              <a:rPr lang="vi-VN" sz="1800" dirty="0">
                <a:latin typeface="Times New Roman" pitchFamily="18" charset="0"/>
                <a:cs typeface="Times New Roman" pitchFamily="18" charset="0"/>
              </a:rPr>
              <a:t>c giật mình, định chạy nhanh đến chum nước nhưng đã </a:t>
            </a:r>
            <a:r>
              <a:rPr lang="en-US" sz="1800" dirty="0" err="1">
                <a:latin typeface="Times New Roman" pitchFamily="18" charset="0"/>
                <a:cs typeface="Times New Roman" pitchFamily="18" charset="0"/>
              </a:rPr>
              <a:t>muộn</a:t>
            </a: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vỏ ốc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đã vỡ. Bà lão ôm lấy nàng dịu dàng nói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a:t>
            </a:r>
          </a:p>
          <a:p>
            <a:pPr algn="just"/>
            <a:r>
              <a:rPr lang="vi-VN" sz="1800" dirty="0">
                <a:latin typeface="Times New Roman" pitchFamily="18" charset="0"/>
                <a:cs typeface="Times New Roman" pitchFamily="18" charset="0"/>
              </a:rPr>
              <a:t>- Con hãy ở đây với mẹ!</a:t>
            </a:r>
            <a:endParaRPr lang="en-US" sz="1800" dirty="0">
              <a:latin typeface="Times New Roman" pitchFamily="18" charset="0"/>
              <a:cs typeface="Times New Roman" pitchFamily="18" charset="0"/>
            </a:endParaRPr>
          </a:p>
          <a:p>
            <a:pPr marL="257175" indent="-257175" algn="just">
              <a:buFont typeface="Wingdings"/>
              <a:buChar char="à"/>
            </a:pPr>
            <a:r>
              <a:rPr lang="vi-VN" sz="1800" b="1" i="1" dirty="0">
                <a:latin typeface="Times New Roman" pitchFamily="18" charset="0"/>
                <a:cs typeface="Times New Roman" pitchFamily="18" charset="0"/>
              </a:rPr>
              <a:t>Dấu hai chấm đầu </a:t>
            </a:r>
            <a:r>
              <a:rPr lang="en-US" sz="1800" b="1" i="1" dirty="0" err="1">
                <a:latin typeface="Times New Roman" pitchFamily="18" charset="0"/>
                <a:cs typeface="Times New Roman" pitchFamily="18" charset="0"/>
              </a:rPr>
              <a:t>báo</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hiệu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bộ</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phận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đứng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sau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là</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vi-VN" sz="1800" b="1" i="1" dirty="0">
                <a:latin typeface="Times New Roman" pitchFamily="18" charset="0"/>
                <a:cs typeface="Times New Roman" pitchFamily="18" charset="0"/>
              </a:rPr>
              <a:t>giải thích cho bộ phận đứng trước </a:t>
            </a:r>
            <a:r>
              <a:rPr lang="en-US" sz="1800" b="1" i="1" dirty="0">
                <a:latin typeface="Times New Roman" pitchFamily="18" charset="0"/>
                <a:cs typeface="Times New Roman" pitchFamily="18" charset="0"/>
              </a:rPr>
              <a:t>“</a:t>
            </a:r>
            <a:r>
              <a:rPr lang="vi-VN" sz="1800" b="1" i="1" dirty="0">
                <a:latin typeface="Times New Roman" pitchFamily="18" charset="0"/>
                <a:cs typeface="Times New Roman" pitchFamily="18" charset="0"/>
              </a:rPr>
              <a:t>đã </a:t>
            </a:r>
            <a:r>
              <a:rPr lang="en-US" sz="1800" b="1" i="1" dirty="0" err="1">
                <a:latin typeface="Times New Roman" pitchFamily="18" charset="0"/>
                <a:cs typeface="Times New Roman" pitchFamily="18" charset="0"/>
              </a:rPr>
              <a:t>muộn</a:t>
            </a:r>
            <a:r>
              <a:rPr lang="en-US" sz="1800" b="1" i="1" dirty="0">
                <a:latin typeface="Times New Roman" pitchFamily="18" charset="0"/>
                <a:cs typeface="Times New Roman" pitchFamily="18" charset="0"/>
              </a:rPr>
              <a:t>”.</a:t>
            </a:r>
          </a:p>
          <a:p>
            <a:pPr marL="257175" indent="-257175" algn="just">
              <a:buFont typeface="Wingdings"/>
              <a:buChar char="à"/>
            </a:pPr>
            <a:r>
              <a:rPr lang="vi-VN" sz="1800" b="1" i="1" dirty="0">
                <a:latin typeface="Times New Roman" pitchFamily="18" charset="0"/>
                <a:cs typeface="Times New Roman" pitchFamily="18" charset="0"/>
              </a:rPr>
              <a:t>Dấu hai chấm sau (phối hợp với dấu gạch đầu dòng) báo hiệu bộ phận đứng sau là lời bà lão nói với nàng tiên </a:t>
            </a:r>
            <a:r>
              <a:rPr lang="en-US" sz="1800" b="1" i="1" dirty="0">
                <a:latin typeface="Times New Roman" pitchFamily="18" charset="0"/>
                <a:cs typeface="Times New Roman" pitchFamily="18" charset="0"/>
              </a:rPr>
              <a:t>Ố</a:t>
            </a:r>
            <a:r>
              <a:rPr lang="vi-VN" sz="1800" b="1" i="1" dirty="0">
                <a:latin typeface="Times New Roman" pitchFamily="18" charset="0"/>
                <a:cs typeface="Times New Roman" pitchFamily="18" charset="0"/>
              </a:rPr>
              <a:t>c.</a:t>
            </a:r>
          </a:p>
        </p:txBody>
      </p:sp>
      <p:sp>
        <p:nvSpPr>
          <p:cNvPr id="5" name="Oval 4"/>
          <p:cNvSpPr/>
          <p:nvPr/>
        </p:nvSpPr>
        <p:spPr>
          <a:xfrm>
            <a:off x="3335931" y="2710902"/>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p:cNvSpPr/>
          <p:nvPr/>
        </p:nvSpPr>
        <p:spPr>
          <a:xfrm>
            <a:off x="3355411" y="3067925"/>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84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ircle(in)">
                                      <p:cBhvr>
                                        <p:cTn id="10" dur="2000"/>
                                        <p:tgtEl>
                                          <p:spTgt spid="7">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circle(in)">
                                      <p:cBhvr>
                                        <p:cTn id="13" dur="2000"/>
                                        <p:tgtEl>
                                          <p:spTgt spid="7">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circle(in)">
                                      <p:cBhvr>
                                        <p:cTn id="16" dur="2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Dặn</a:t>
            </a:r>
            <a:r>
              <a:rPr lang="en-US" sz="2700" kern="10" dirty="0">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 </a:t>
            </a:r>
            <a:r>
              <a:rPr lang="en-US" sz="2700" kern="10" dirty="0" err="1">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dò</a:t>
            </a:r>
            <a:endParaRPr lang="en-US" sz="2700" kern="10" dirty="0">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endParaRPr>
          </a:p>
        </p:txBody>
      </p:sp>
      <p:sp>
        <p:nvSpPr>
          <p:cNvPr id="6" name="TextBox 5"/>
          <p:cNvSpPr txBox="1"/>
          <p:nvPr/>
        </p:nvSpPr>
        <p:spPr>
          <a:xfrm>
            <a:off x="1462150" y="2258538"/>
            <a:ext cx="6274795" cy="1241109"/>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Hoàn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thành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tập</a:t>
            </a:r>
            <a:r>
              <a:rPr lang="en-US" sz="2700" b="1" dirty="0">
                <a:latin typeface="Times New Roman" panose="02020603050405020304" pitchFamily="18" charset="0"/>
                <a:cs typeface="Times New Roman" panose="02020603050405020304" pitchFamily="18" charset="0"/>
              </a:rPr>
              <a:t> 2.</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000" b="1" smtClean="0">
                <a:solidFill>
                  <a:srgbClr val="000000"/>
                </a:solidFill>
                <a:latin typeface="Times New Roman" panose="02020603050405020304" pitchFamily="18" charset="0"/>
                <a:cs typeface="Times New Roman" panose="02020603050405020304" pitchFamily="18" charset="0"/>
              </a:rPr>
              <a:t>Các từ ngữ thể hiện lòng nhân hậu, tình cảm yêu thương đồng loại: </a:t>
            </a: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546265" y="1930601"/>
            <a:ext cx="8087096"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ái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vị</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tình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ái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tình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mến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yêu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quý</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đau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thứ</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độ</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lượng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bao</a:t>
            </a:r>
            <a:r>
              <a:rPr lang="en-US" altLang="en-US" sz="3000" b="1" dirty="0">
                <a:solidFill>
                  <a:srgbClr val="FF0000"/>
                </a:solidFill>
                <a:latin typeface="Times New Roman" panose="02020603050405020304" pitchFamily="18" charset="0"/>
                <a:cs typeface="Times New Roman" panose="02020603050405020304" pitchFamily="18" charset="0"/>
              </a:rPr>
              <a:t> dung,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cảm</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đồng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cảm</a:t>
            </a:r>
            <a:r>
              <a:rPr lang="en-US" altLang="en-US" sz="3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8600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60004675"/>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240793">
                  <a:extLst>
                    <a:ext uri="{9D8B030D-6E8A-4147-A177-3AD203B41FA5}">
                      <a16:colId xmlns:a16="http://schemas.microsoft.com/office/drawing/2014/main" xmlns=""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xmlns=""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xmlns=""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20813751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32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912110"/>
            <a:ext cx="9143998" cy="838691"/>
          </a:xfrm>
          <a:prstGeom prst="rect">
            <a:avLst/>
          </a:prstGeom>
          <a:noFill/>
        </p:spPr>
        <p:txBody>
          <a:bodyPr wrap="square" lIns="68580" tIns="34290" rIns="68580" bIns="34290" rtlCol="0">
            <a:spAutoFit/>
          </a:bodyPr>
          <a:lstStyle/>
          <a:p>
            <a:pPr algn="ctr"/>
            <a:r>
              <a:rPr lang="en-US" sz="5000" b="1" dirty="0" err="1">
                <a:latin typeface="Times New Roman" panose="02020603050405020304" pitchFamily="18" charset="0"/>
              </a:rPr>
              <a:t>Luyện</a:t>
            </a:r>
            <a:r>
              <a:rPr lang="en-US" sz="5000" b="1" dirty="0">
                <a:latin typeface="Times New Roman" panose="02020603050405020304" pitchFamily="18" charset="0"/>
              </a:rPr>
              <a:t> </a:t>
            </a:r>
            <a:r>
              <a:rPr lang="en-US" sz="5000" b="1" dirty="0" err="1">
                <a:latin typeface="Times New Roman" panose="02020603050405020304" pitchFamily="18" charset="0"/>
              </a:rPr>
              <a:t>từ</a:t>
            </a:r>
            <a:r>
              <a:rPr lang="en-US" sz="5000" b="1" dirty="0">
                <a:latin typeface="Times New Roman" panose="02020603050405020304" pitchFamily="18" charset="0"/>
              </a:rPr>
              <a:t> </a:t>
            </a:r>
            <a:r>
              <a:rPr lang="en-US" sz="5000" b="1" dirty="0" err="1">
                <a:latin typeface="Times New Roman" panose="02020603050405020304" pitchFamily="18" charset="0"/>
              </a:rPr>
              <a:t>và</a:t>
            </a:r>
            <a:r>
              <a:rPr lang="en-US" sz="5000" b="1" dirty="0">
                <a:latin typeface="Times New Roman" panose="02020603050405020304" pitchFamily="18" charset="0"/>
              </a:rPr>
              <a:t> </a:t>
            </a:r>
            <a:r>
              <a:rPr lang="en-US" sz="5000" b="1" dirty="0" err="1">
                <a:latin typeface="Times New Roman" panose="02020603050405020304" pitchFamily="18" charset="0"/>
              </a:rPr>
              <a:t>câu</a:t>
            </a:r>
            <a:endParaRPr lang="en-US" sz="5000" b="1" dirty="0">
              <a:latin typeface="Times New Roman" panose="02020603050405020304" pitchFamily="18" charset="0"/>
            </a:endParaRPr>
          </a:p>
        </p:txBody>
      </p:sp>
      <p:sp>
        <p:nvSpPr>
          <p:cNvPr id="5" name="Rectangle 4"/>
          <p:cNvSpPr/>
          <p:nvPr/>
        </p:nvSpPr>
        <p:spPr>
          <a:xfrm>
            <a:off x="1447920" y="1977288"/>
            <a:ext cx="6082435" cy="1915909"/>
          </a:xfrm>
          <a:prstGeom prst="rect">
            <a:avLst/>
          </a:prstGeom>
          <a:noFill/>
        </p:spPr>
        <p:txBody>
          <a:bodyPr wrap="non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CHẤM</a:t>
            </a:r>
          </a:p>
          <a:p>
            <a:pPr algn="ctr"/>
            <a:endPar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E024F330-77E7-4B6A-AC6B-F90E42D65C83}"/>
              </a:ext>
            </a:extLst>
          </p:cNvPr>
          <p:cNvSpPr txBox="1"/>
          <p:nvPr/>
        </p:nvSpPr>
        <p:spPr>
          <a:xfrm flipH="1">
            <a:off x="404261" y="110029"/>
            <a:ext cx="8460606" cy="654025"/>
          </a:xfrm>
          <a:prstGeom prst="rect">
            <a:avLst/>
          </a:prstGeom>
          <a:noFill/>
        </p:spPr>
        <p:txBody>
          <a:bodyPr wrap="square" lIns="68580" tIns="34290" rIns="68580" bIns="34290" rtlCol="0">
            <a:spAutoFit/>
          </a:bodyPr>
          <a:lstStyle/>
          <a:p>
            <a:r>
              <a:rPr lang="en-US" sz="3800" b="1" dirty="0" err="1">
                <a:latin typeface="Times New Roman" panose="02020603050405020304" pitchFamily="18" charset="0"/>
                <a:cs typeface="Times New Roman" panose="02020603050405020304" pitchFamily="18" charset="0"/>
              </a:rPr>
              <a:t>Thứ</a:t>
            </a:r>
            <a:r>
              <a:rPr lang="en-US" sz="3800" b="1" dirty="0">
                <a:latin typeface="Times New Roman" panose="02020603050405020304" pitchFamily="18" charset="0"/>
                <a:cs typeface="Times New Roman" panose="02020603050405020304" pitchFamily="18" charset="0"/>
              </a:rPr>
              <a:t>  </a:t>
            </a:r>
            <a:r>
              <a:rPr lang="en-US" sz="3800" b="1" dirty="0" err="1" smtClean="0">
                <a:latin typeface="Times New Roman" panose="02020603050405020304" pitchFamily="18" charset="0"/>
                <a:cs typeface="Times New Roman" panose="02020603050405020304" pitchFamily="18" charset="0"/>
              </a:rPr>
              <a:t>năm</a:t>
            </a:r>
            <a:r>
              <a:rPr lang="en-US" sz="3800" b="1" dirty="0" smtClean="0">
                <a:latin typeface="Times New Roman" panose="02020603050405020304" pitchFamily="18" charset="0"/>
                <a:cs typeface="Times New Roman" panose="02020603050405020304" pitchFamily="18" charset="0"/>
              </a:rPr>
              <a:t>  </a:t>
            </a:r>
            <a:r>
              <a:rPr lang="en-US" sz="3800" b="1" dirty="0" err="1" smtClean="0">
                <a:latin typeface="Times New Roman" panose="02020603050405020304" pitchFamily="18" charset="0"/>
                <a:cs typeface="Times New Roman" panose="02020603050405020304" pitchFamily="18" charset="0"/>
              </a:rPr>
              <a:t>ngày</a:t>
            </a:r>
            <a:r>
              <a:rPr lang="en-US" sz="3800" b="1" dirty="0" smtClean="0">
                <a:latin typeface="Times New Roman" panose="02020603050405020304" pitchFamily="18" charset="0"/>
                <a:cs typeface="Times New Roman" panose="02020603050405020304" pitchFamily="18" charset="0"/>
              </a:rPr>
              <a:t> 16   </a:t>
            </a:r>
            <a:r>
              <a:rPr lang="en-US" sz="3800" b="1" dirty="0" err="1" smtClean="0">
                <a:latin typeface="Times New Roman" panose="02020603050405020304" pitchFamily="18" charset="0"/>
                <a:cs typeface="Times New Roman" panose="02020603050405020304" pitchFamily="18" charset="0"/>
              </a:rPr>
              <a:t>tháng</a:t>
            </a:r>
            <a:r>
              <a:rPr lang="en-US" sz="3800" b="1" dirty="0" smtClean="0">
                <a:latin typeface="Times New Roman" panose="02020603050405020304" pitchFamily="18" charset="0"/>
                <a:cs typeface="Times New Roman" panose="02020603050405020304" pitchFamily="18" charset="0"/>
              </a:rPr>
              <a:t> 9  </a:t>
            </a:r>
            <a:r>
              <a:rPr lang="en-US" sz="3800" b="1" dirty="0" err="1" smtClean="0">
                <a:latin typeface="Times New Roman" panose="02020603050405020304" pitchFamily="18" charset="0"/>
                <a:cs typeface="Times New Roman" panose="02020603050405020304" pitchFamily="18" charset="0"/>
              </a:rPr>
              <a:t>năm</a:t>
            </a:r>
            <a:r>
              <a:rPr lang="en-US" sz="3800" b="1" dirty="0" smtClean="0">
                <a:latin typeface="Times New Roman" panose="02020603050405020304" pitchFamily="18" charset="0"/>
                <a:cs typeface="Times New Roman" panose="02020603050405020304" pitchFamily="18" charset="0"/>
              </a:rPr>
              <a:t> 2021</a:t>
            </a:r>
            <a:endParaRPr lang="en-US" sz="3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4136" y="0"/>
            <a:ext cx="6876864" cy="6207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4929" y="897565"/>
            <a:ext cx="6429644" cy="323165"/>
          </a:xfrm>
          <a:prstGeom prst="rect">
            <a:avLst/>
          </a:prstGeom>
        </p:spPr>
        <p:txBody>
          <a:bodyPr wrap="square">
            <a:spAutoFit/>
          </a:bodyPr>
          <a:lstStyle/>
          <a:p>
            <a:pPr algn="just"/>
            <a:r>
              <a:rPr lang="vi-VN" sz="1500" b="1" dirty="0">
                <a:latin typeface="+mj-lt"/>
                <a:cs typeface="Times New Roman" pitchFamily="18" charset="0"/>
              </a:rPr>
              <a:t>a</a:t>
            </a:r>
            <a:r>
              <a:rPr lang="en-US" sz="1500" b="1" dirty="0">
                <a:latin typeface="+mj-lt"/>
                <a:cs typeface="Times New Roman" pitchFamily="18" charset="0"/>
              </a:rPr>
              <a:t>. </a:t>
            </a:r>
            <a:r>
              <a:rPr lang="en-US" sz="1500" b="1" dirty="0" smtClean="0">
                <a:latin typeface="+mj-lt"/>
              </a:rPr>
              <a:t>Nam </a:t>
            </a:r>
            <a:r>
              <a:rPr lang="en-US" sz="1500" b="1" dirty="0" err="1" smtClean="0">
                <a:latin typeface="+mj-lt"/>
              </a:rPr>
              <a:t>ghé</a:t>
            </a:r>
            <a:r>
              <a:rPr lang="en-US" sz="1500" b="1" dirty="0" smtClean="0">
                <a:latin typeface="+mj-lt"/>
              </a:rPr>
              <a:t> </a:t>
            </a:r>
            <a:r>
              <a:rPr lang="en-US" sz="1500" b="1" dirty="0" err="1" smtClean="0">
                <a:latin typeface="+mj-lt"/>
              </a:rPr>
              <a:t>vào</a:t>
            </a:r>
            <a:r>
              <a:rPr lang="en-US" sz="1500" b="1" dirty="0" smtClean="0">
                <a:latin typeface="+mj-lt"/>
              </a:rPr>
              <a:t> tai </a:t>
            </a:r>
            <a:r>
              <a:rPr lang="en-US" sz="1500" b="1" dirty="0" err="1" smtClean="0">
                <a:latin typeface="+mj-lt"/>
              </a:rPr>
              <a:t>Thành</a:t>
            </a:r>
            <a:r>
              <a:rPr lang="en-US" sz="1500" b="1" dirty="0" smtClean="0">
                <a:latin typeface="+mj-lt"/>
              </a:rPr>
              <a:t>, </a:t>
            </a:r>
            <a:r>
              <a:rPr lang="en-US" sz="1500" b="1" dirty="0" err="1" smtClean="0">
                <a:latin typeface="+mj-lt"/>
              </a:rPr>
              <a:t>nói</a:t>
            </a:r>
            <a:r>
              <a:rPr lang="en-US" sz="1500" b="1" dirty="0" smtClean="0">
                <a:latin typeface="+mj-lt"/>
              </a:rPr>
              <a:t> </a:t>
            </a:r>
            <a:r>
              <a:rPr lang="en-US" sz="1500" b="1" dirty="0" err="1" smtClean="0">
                <a:latin typeface="+mj-lt"/>
              </a:rPr>
              <a:t>khẽ</a:t>
            </a:r>
            <a:r>
              <a:rPr lang="en-US" sz="1500" b="1" dirty="0" smtClean="0">
                <a:latin typeface="+mj-lt"/>
              </a:rPr>
              <a:t>: “ </a:t>
            </a:r>
            <a:r>
              <a:rPr lang="en-US" sz="1500" b="1" dirty="0" err="1" smtClean="0">
                <a:latin typeface="+mj-lt"/>
              </a:rPr>
              <a:t>Bọn</a:t>
            </a:r>
            <a:r>
              <a:rPr lang="en-US" sz="1500" b="1" dirty="0" smtClean="0">
                <a:latin typeface="+mj-lt"/>
              </a:rPr>
              <a:t> </a:t>
            </a:r>
            <a:r>
              <a:rPr lang="en-US" sz="1500" b="1" dirty="0" err="1" smtClean="0">
                <a:latin typeface="+mj-lt"/>
              </a:rPr>
              <a:t>mình</a:t>
            </a:r>
            <a:r>
              <a:rPr lang="en-US" sz="1500" b="1" dirty="0" smtClean="0">
                <a:latin typeface="+mj-lt"/>
              </a:rPr>
              <a:t> </a:t>
            </a:r>
            <a:r>
              <a:rPr lang="en-US" sz="1500" b="1" dirty="0" err="1" smtClean="0">
                <a:latin typeface="+mj-lt"/>
              </a:rPr>
              <a:t>ra</a:t>
            </a:r>
            <a:r>
              <a:rPr lang="en-US" sz="1500" b="1" dirty="0" smtClean="0">
                <a:latin typeface="+mj-lt"/>
              </a:rPr>
              <a:t> </a:t>
            </a:r>
            <a:r>
              <a:rPr lang="en-US" sz="1500" b="1" dirty="0" err="1" smtClean="0">
                <a:latin typeface="+mj-lt"/>
              </a:rPr>
              <a:t>vườn</a:t>
            </a:r>
            <a:r>
              <a:rPr lang="en-US" sz="1500" b="1" dirty="0" smtClean="0">
                <a:latin typeface="+mj-lt"/>
              </a:rPr>
              <a:t> </a:t>
            </a:r>
            <a:r>
              <a:rPr lang="en-US" sz="1500" b="1" dirty="0" err="1" smtClean="0">
                <a:latin typeface="+mj-lt"/>
              </a:rPr>
              <a:t>chơi</a:t>
            </a:r>
            <a:r>
              <a:rPr lang="en-US" sz="1500" b="1" dirty="0">
                <a:latin typeface="+mj-lt"/>
              </a:rPr>
              <a:t> </a:t>
            </a:r>
            <a:r>
              <a:rPr lang="en-US" sz="1500" b="1" dirty="0" err="1" smtClean="0">
                <a:latin typeface="+mj-lt"/>
              </a:rPr>
              <a:t>đi</a:t>
            </a:r>
            <a:r>
              <a:rPr lang="en-US" sz="1500" b="1" dirty="0" smtClean="0">
                <a:latin typeface="+mj-lt"/>
              </a:rPr>
              <a:t>!”</a:t>
            </a:r>
            <a:endParaRPr lang="vi-VN" sz="1500" b="1" dirty="0">
              <a:latin typeface="+mj-lt"/>
            </a:endParaRPr>
          </a:p>
        </p:txBody>
      </p:sp>
      <p:sp>
        <p:nvSpPr>
          <p:cNvPr id="8" name="Rectangle 7"/>
          <p:cNvSpPr/>
          <p:nvPr/>
        </p:nvSpPr>
        <p:spPr>
          <a:xfrm>
            <a:off x="1304929" y="1446082"/>
            <a:ext cx="6382004" cy="784830"/>
          </a:xfrm>
          <a:prstGeom prst="rect">
            <a:avLst/>
          </a:prstGeom>
        </p:spPr>
        <p:txBody>
          <a:bodyPr wrap="square">
            <a:spAutoFit/>
          </a:bodyPr>
          <a:lstStyle/>
          <a:p>
            <a:r>
              <a:rPr lang="vi-VN" sz="1500" b="1" dirty="0">
                <a:latin typeface="+mj-lt"/>
                <a:cs typeface="Times New Roman" pitchFamily="18" charset="0"/>
              </a:rPr>
              <a:t>b</a:t>
            </a:r>
            <a:r>
              <a:rPr lang="en-US" sz="1500" b="1" dirty="0">
                <a:latin typeface="+mj-lt"/>
                <a:cs typeface="Times New Roman" pitchFamily="18" charset="0"/>
              </a:rPr>
              <a:t>.</a:t>
            </a:r>
            <a:r>
              <a:rPr lang="vi-VN" sz="1500" b="1" dirty="0">
                <a:latin typeface="+mj-lt"/>
                <a:cs typeface="Times New Roman" pitchFamily="18" charset="0"/>
              </a:rPr>
              <a:t> </a:t>
            </a:r>
            <a:r>
              <a:rPr lang="vi-VN" sz="1500" b="1" dirty="0">
                <a:latin typeface="+mj-lt"/>
              </a:rPr>
              <a:t>Tôi </a:t>
            </a:r>
            <a:r>
              <a:rPr lang="en-US" sz="1500" b="1" dirty="0" err="1">
                <a:latin typeface="Times New Roman" panose="02020603050405020304" pitchFamily="18" charset="0"/>
                <a:cs typeface="Times New Roman" panose="02020603050405020304" pitchFamily="18" charset="0"/>
              </a:rPr>
              <a:t>xoè</a:t>
            </a:r>
            <a:r>
              <a:rPr lang="vi-VN" sz="1500" b="1" dirty="0">
                <a:latin typeface="+mj-lt"/>
              </a:rPr>
              <a:t> cả hai càng ra, bảo Nhà Trò:</a:t>
            </a:r>
          </a:p>
          <a:p>
            <a:r>
              <a:rPr lang="en-US" sz="1500" b="1" dirty="0">
                <a:latin typeface="+mj-lt"/>
              </a:rPr>
              <a:t>     </a:t>
            </a:r>
            <a:r>
              <a:rPr lang="vi-VN" sz="1500" b="1" dirty="0">
                <a:latin typeface="+mj-lt"/>
              </a:rPr>
              <a:t>- Em đừng sợ. Hãy trở về cùng với tôi đây</a:t>
            </a:r>
            <a:r>
              <a:rPr lang="en-US" sz="1500" b="1" dirty="0">
                <a:latin typeface="+mj-lt"/>
              </a:rPr>
              <a:t>.</a:t>
            </a:r>
          </a:p>
          <a:p>
            <a:r>
              <a:rPr lang="en-US" sz="1500" b="1" dirty="0">
                <a:latin typeface="+mj-lt"/>
              </a:rPr>
              <a:t>                                                                                      </a:t>
            </a:r>
            <a:endParaRPr lang="vi-VN" sz="1500" b="1" dirty="0">
              <a:latin typeface="+mj-lt"/>
            </a:endParaRPr>
          </a:p>
        </p:txBody>
      </p:sp>
      <p:sp>
        <p:nvSpPr>
          <p:cNvPr id="7" name="Rectangle 6"/>
          <p:cNvSpPr/>
          <p:nvPr/>
        </p:nvSpPr>
        <p:spPr>
          <a:xfrm>
            <a:off x="1331640" y="427181"/>
            <a:ext cx="6583725" cy="369332"/>
          </a:xfrm>
          <a:prstGeom prst="rect">
            <a:avLst/>
          </a:prstGeom>
        </p:spPr>
        <p:txBody>
          <a:bodyPr wrap="square">
            <a:spAutoFit/>
          </a:bodyPr>
          <a:lstStyle/>
          <a:p>
            <a:pPr algn="just"/>
            <a:r>
              <a:rPr lang="en-US" sz="1800" b="1" i="1" dirty="0" err="1">
                <a:solidFill>
                  <a:srgbClr val="002060"/>
                </a:solidFill>
                <a:latin typeface="Times New Roman" pitchFamily="18" charset="0"/>
                <a:cs typeface="Times New Roman" pitchFamily="18" charset="0"/>
              </a:rPr>
              <a:t>Trong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văn</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thơ</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sau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đây</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dấu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hai</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chấm</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có</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dụng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gì</a:t>
            </a:r>
            <a:r>
              <a:rPr lang="en-US" sz="1800" b="1" i="1" dirty="0">
                <a:solidFill>
                  <a:srgbClr val="002060"/>
                </a:solidFill>
                <a:latin typeface="Times New Roman" pitchFamily="18" charset="0"/>
                <a:cs typeface="Times New Roman" pitchFamily="18" charset="0"/>
              </a:rPr>
              <a:t>?</a:t>
            </a:r>
          </a:p>
        </p:txBody>
      </p:sp>
      <p:sp>
        <p:nvSpPr>
          <p:cNvPr id="13" name="Rectangle 12"/>
          <p:cNvSpPr/>
          <p:nvPr/>
        </p:nvSpPr>
        <p:spPr>
          <a:xfrm>
            <a:off x="1304929" y="2438097"/>
            <a:ext cx="6620479" cy="2169825"/>
          </a:xfrm>
          <a:prstGeom prst="rect">
            <a:avLst/>
          </a:prstGeom>
        </p:spPr>
        <p:txBody>
          <a:bodyPr wrap="square">
            <a:spAutoFit/>
          </a:bodyPr>
          <a:lstStyle/>
          <a:p>
            <a:r>
              <a:rPr lang="vi-VN" sz="1500" b="1" dirty="0">
                <a:latin typeface="Times New Roman" pitchFamily="18" charset="0"/>
                <a:cs typeface="Times New Roman" pitchFamily="18" charset="0"/>
              </a:rPr>
              <a:t>c</a:t>
            </a:r>
            <a:r>
              <a:rPr lang="en-US" sz="1500" b="1" dirty="0">
                <a:latin typeface="Times New Roman" pitchFamily="18" charset="0"/>
                <a:cs typeface="Times New Roman" pitchFamily="18" charset="0"/>
              </a:rPr>
              <a:t>.</a:t>
            </a:r>
            <a:r>
              <a:rPr lang="vi-VN" sz="1500" b="1" dirty="0">
                <a:latin typeface="Times New Roman" pitchFamily="18" charset="0"/>
                <a:cs typeface="Times New Roman" pitchFamily="18" charset="0"/>
              </a:rPr>
              <a:t> </a:t>
            </a:r>
            <a:r>
              <a:rPr lang="en-US" sz="1500" b="1" dirty="0">
                <a:latin typeface="Times New Roman" pitchFamily="18" charset="0"/>
                <a:cs typeface="Times New Roman" pitchFamily="18" charset="0"/>
              </a:rPr>
              <a:t>        </a:t>
            </a:r>
            <a:r>
              <a:rPr lang="vi-VN" sz="1500" b="1" dirty="0">
                <a:latin typeface="Times New Roman" pitchFamily="18" charset="0"/>
                <a:cs typeface="Times New Roman" pitchFamily="18" charset="0"/>
              </a:rPr>
              <a:t>Bà thương không muốn bán</a:t>
            </a:r>
          </a:p>
          <a:p>
            <a:r>
              <a:rPr lang="vi-VN" sz="1500" b="1" dirty="0">
                <a:latin typeface="Times New Roman" pitchFamily="18" charset="0"/>
                <a:cs typeface="Times New Roman" pitchFamily="18" charset="0"/>
              </a:rPr>
              <a:t>            Bèn thả vào trong chum.</a:t>
            </a:r>
          </a:p>
          <a:p>
            <a:r>
              <a:rPr lang="vi-VN" sz="1500" b="1" dirty="0">
                <a:latin typeface="Times New Roman" pitchFamily="18" charset="0"/>
                <a:cs typeface="Times New Roman" pitchFamily="18" charset="0"/>
              </a:rPr>
              <a:t>            Rồi bà lại đi làm</a:t>
            </a:r>
          </a:p>
          <a:p>
            <a:r>
              <a:rPr lang="vi-VN" sz="1500" b="1" dirty="0">
                <a:latin typeface="Times New Roman" pitchFamily="18" charset="0"/>
                <a:cs typeface="Times New Roman" pitchFamily="18" charset="0"/>
              </a:rPr>
              <a:t>            Đến khi về thấy lạ:</a:t>
            </a:r>
          </a:p>
          <a:p>
            <a:r>
              <a:rPr lang="vi-VN" sz="1500" b="1" dirty="0">
                <a:latin typeface="Times New Roman" pitchFamily="18" charset="0"/>
                <a:cs typeface="Times New Roman" pitchFamily="18" charset="0"/>
              </a:rPr>
              <a:t>            Sân nhà sao sạch quá</a:t>
            </a:r>
          </a:p>
          <a:p>
            <a:r>
              <a:rPr lang="vi-VN" sz="1500" b="1" dirty="0">
                <a:latin typeface="Times New Roman" pitchFamily="18" charset="0"/>
                <a:cs typeface="Times New Roman" pitchFamily="18" charset="0"/>
              </a:rPr>
              <a:t>            Đàn lợn đã được ăn</a:t>
            </a:r>
          </a:p>
          <a:p>
            <a:r>
              <a:rPr lang="vi-VN" sz="1500" b="1" dirty="0">
                <a:latin typeface="Times New Roman" pitchFamily="18" charset="0"/>
                <a:cs typeface="Times New Roman" pitchFamily="18" charset="0"/>
              </a:rPr>
              <a:t>            Cơm nước nấu tinh tươm</a:t>
            </a:r>
          </a:p>
          <a:p>
            <a:r>
              <a:rPr lang="vi-VN" sz="1500" b="1" dirty="0">
                <a:latin typeface="Times New Roman" pitchFamily="18" charset="0"/>
                <a:cs typeface="Times New Roman" pitchFamily="18" charset="0"/>
              </a:rPr>
              <a:t>            Vườn rau tươi sạch cỏ.</a:t>
            </a:r>
          </a:p>
          <a:p>
            <a:r>
              <a:rPr lang="vi-VN" sz="1500" b="1" dirty="0">
                <a:latin typeface="Times New Roman" pitchFamily="18" charset="0"/>
                <a:cs typeface="Times New Roman" pitchFamily="18" charset="0"/>
              </a:rPr>
              <a:t>                               </a:t>
            </a:r>
          </a:p>
        </p:txBody>
      </p:sp>
      <p:sp>
        <p:nvSpPr>
          <p:cNvPr id="16" name="Rectangle 15"/>
          <p:cNvSpPr/>
          <p:nvPr/>
        </p:nvSpPr>
        <p:spPr>
          <a:xfrm>
            <a:off x="1166425" y="37959"/>
            <a:ext cx="6402932" cy="415498"/>
          </a:xfrm>
          <a:prstGeom prst="rect">
            <a:avLst/>
          </a:prstGeom>
        </p:spPr>
        <p:txBody>
          <a:bodyPr wrap="square">
            <a:spAutoFit/>
          </a:bodyPr>
          <a:lstStyle/>
          <a:p>
            <a:pPr algn="just"/>
            <a:r>
              <a:rPr lang="en-US" sz="2100" b="1" dirty="0">
                <a:solidFill>
                  <a:srgbClr val="002060"/>
                </a:solidFill>
                <a:latin typeface="Times New Roman" pitchFamily="18" charset="0"/>
                <a:cs typeface="Times New Roman" pitchFamily="18" charset="0"/>
              </a:rPr>
              <a:t>I. NHẬN XÉT</a:t>
            </a:r>
          </a:p>
        </p:txBody>
      </p:sp>
      <p:cxnSp>
        <p:nvCxnSpPr>
          <p:cNvPr id="3" name="Straight Connector 2"/>
          <p:cNvCxnSpPr/>
          <p:nvPr/>
        </p:nvCxnSpPr>
        <p:spPr>
          <a:xfrm>
            <a:off x="4928135" y="712269"/>
            <a:ext cx="2641222" cy="421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6425" y="1619460"/>
            <a:ext cx="6429644" cy="830997"/>
          </a:xfrm>
          <a:prstGeom prst="rect">
            <a:avLst/>
          </a:prstGeom>
        </p:spPr>
        <p:txBody>
          <a:bodyPr wrap="square">
            <a:spAutoFit/>
          </a:bodyPr>
          <a:lstStyle/>
          <a:p>
            <a:pPr algn="just"/>
            <a:r>
              <a:rPr lang="vi-VN" sz="2400" b="1" dirty="0">
                <a:latin typeface="+mj-lt"/>
                <a:cs typeface="Times New Roman" pitchFamily="18" charset="0"/>
              </a:rPr>
              <a:t>a</a:t>
            </a:r>
            <a:r>
              <a:rPr lang="en-US" sz="2400" b="1" dirty="0">
                <a:latin typeface="+mj-lt"/>
                <a:cs typeface="Times New Roman" pitchFamily="18" charset="0"/>
              </a:rPr>
              <a:t>. </a:t>
            </a:r>
            <a:r>
              <a:rPr lang="en-US" sz="2400" b="1" dirty="0" smtClean="0">
                <a:latin typeface="+mj-lt"/>
              </a:rPr>
              <a:t>Nam </a:t>
            </a:r>
            <a:r>
              <a:rPr lang="en-US" sz="2400" b="1" dirty="0" err="1" smtClean="0">
                <a:latin typeface="+mj-lt"/>
              </a:rPr>
              <a:t>ghé</a:t>
            </a:r>
            <a:r>
              <a:rPr lang="en-US" sz="2400" b="1" dirty="0" smtClean="0">
                <a:latin typeface="+mj-lt"/>
              </a:rPr>
              <a:t> </a:t>
            </a:r>
            <a:r>
              <a:rPr lang="en-US" sz="2400" b="1" dirty="0" err="1" smtClean="0">
                <a:latin typeface="+mj-lt"/>
              </a:rPr>
              <a:t>vào</a:t>
            </a:r>
            <a:r>
              <a:rPr lang="en-US" sz="2400" b="1" dirty="0" smtClean="0">
                <a:latin typeface="+mj-lt"/>
              </a:rPr>
              <a:t> tai </a:t>
            </a:r>
            <a:r>
              <a:rPr lang="en-US" sz="2400" b="1" dirty="0" err="1" smtClean="0">
                <a:latin typeface="+mj-lt"/>
              </a:rPr>
              <a:t>Thành</a:t>
            </a:r>
            <a:r>
              <a:rPr lang="en-US" sz="2400" b="1" dirty="0" smtClean="0">
                <a:latin typeface="+mj-lt"/>
              </a:rPr>
              <a:t>, </a:t>
            </a:r>
            <a:r>
              <a:rPr lang="en-US" sz="2400" b="1" dirty="0" err="1" smtClean="0">
                <a:latin typeface="+mj-lt"/>
              </a:rPr>
              <a:t>nói</a:t>
            </a:r>
            <a:r>
              <a:rPr lang="en-US" sz="2400" b="1" dirty="0" smtClean="0">
                <a:latin typeface="+mj-lt"/>
              </a:rPr>
              <a:t> </a:t>
            </a:r>
            <a:r>
              <a:rPr lang="en-US" sz="2400" b="1" dirty="0" err="1" smtClean="0">
                <a:latin typeface="+mj-lt"/>
              </a:rPr>
              <a:t>khẽ</a:t>
            </a:r>
            <a:r>
              <a:rPr lang="en-US" sz="2400" b="1" dirty="0" smtClean="0">
                <a:latin typeface="+mj-lt"/>
              </a:rPr>
              <a:t> : “ </a:t>
            </a:r>
            <a:r>
              <a:rPr lang="en-US" sz="2400" b="1" dirty="0" err="1" smtClean="0">
                <a:solidFill>
                  <a:srgbClr val="C00000"/>
                </a:solidFill>
                <a:latin typeface="+mj-lt"/>
              </a:rPr>
              <a:t>Bọn</a:t>
            </a:r>
            <a:r>
              <a:rPr lang="en-US" sz="2400" b="1" dirty="0" smtClean="0">
                <a:solidFill>
                  <a:srgbClr val="C00000"/>
                </a:solidFill>
                <a:latin typeface="+mj-lt"/>
              </a:rPr>
              <a:t> </a:t>
            </a:r>
            <a:r>
              <a:rPr lang="en-US" sz="2400" b="1" dirty="0" err="1" smtClean="0">
                <a:solidFill>
                  <a:srgbClr val="C00000"/>
                </a:solidFill>
                <a:latin typeface="+mj-lt"/>
              </a:rPr>
              <a:t>mình</a:t>
            </a:r>
            <a:r>
              <a:rPr lang="en-US" sz="2400" b="1" dirty="0" smtClean="0">
                <a:solidFill>
                  <a:srgbClr val="C00000"/>
                </a:solidFill>
                <a:latin typeface="+mj-lt"/>
              </a:rPr>
              <a:t> </a:t>
            </a:r>
            <a:r>
              <a:rPr lang="en-US" sz="2400" b="1" dirty="0" err="1" smtClean="0">
                <a:solidFill>
                  <a:srgbClr val="C00000"/>
                </a:solidFill>
                <a:latin typeface="+mj-lt"/>
              </a:rPr>
              <a:t>ra</a:t>
            </a:r>
            <a:r>
              <a:rPr lang="en-US" sz="2400" b="1" dirty="0" smtClean="0">
                <a:solidFill>
                  <a:srgbClr val="C00000"/>
                </a:solidFill>
                <a:latin typeface="+mj-lt"/>
              </a:rPr>
              <a:t> </a:t>
            </a:r>
            <a:r>
              <a:rPr lang="en-US" sz="2400" b="1" dirty="0" err="1" smtClean="0">
                <a:solidFill>
                  <a:srgbClr val="C00000"/>
                </a:solidFill>
                <a:latin typeface="+mj-lt"/>
              </a:rPr>
              <a:t>vườn</a:t>
            </a:r>
            <a:r>
              <a:rPr lang="en-US" sz="2400" b="1" dirty="0" smtClean="0">
                <a:solidFill>
                  <a:srgbClr val="C00000"/>
                </a:solidFill>
                <a:latin typeface="+mj-lt"/>
              </a:rPr>
              <a:t> </a:t>
            </a:r>
            <a:r>
              <a:rPr lang="en-US" sz="2400" b="1" dirty="0" err="1" smtClean="0">
                <a:solidFill>
                  <a:srgbClr val="C00000"/>
                </a:solidFill>
                <a:latin typeface="+mj-lt"/>
              </a:rPr>
              <a:t>chơi</a:t>
            </a:r>
            <a:r>
              <a:rPr lang="en-US" sz="2400" b="1" dirty="0">
                <a:solidFill>
                  <a:srgbClr val="C00000"/>
                </a:solidFill>
                <a:latin typeface="+mj-lt"/>
              </a:rPr>
              <a:t> </a:t>
            </a:r>
            <a:r>
              <a:rPr lang="en-US" sz="2400" b="1" dirty="0" err="1" smtClean="0">
                <a:solidFill>
                  <a:srgbClr val="C00000"/>
                </a:solidFill>
                <a:latin typeface="+mj-lt"/>
              </a:rPr>
              <a:t>đi</a:t>
            </a:r>
            <a:r>
              <a:rPr lang="en-US" sz="2400" b="1" dirty="0" smtClean="0">
                <a:solidFill>
                  <a:srgbClr val="C00000"/>
                </a:solidFill>
                <a:latin typeface="+mj-lt"/>
              </a:rPr>
              <a:t>!</a:t>
            </a:r>
            <a:r>
              <a:rPr lang="en-US" sz="2400" b="1" dirty="0" smtClean="0">
                <a:latin typeface="+mj-lt"/>
              </a:rPr>
              <a:t>”</a:t>
            </a:r>
            <a:endParaRPr lang="vi-VN" sz="2400" b="1" dirty="0">
              <a:latin typeface="+mj-lt"/>
            </a:endParaRPr>
          </a:p>
        </p:txBody>
      </p:sp>
      <p:sp>
        <p:nvSpPr>
          <p:cNvPr id="7" name="Rectangle 6"/>
          <p:cNvSpPr/>
          <p:nvPr/>
        </p:nvSpPr>
        <p:spPr>
          <a:xfrm>
            <a:off x="1331640" y="427181"/>
            <a:ext cx="6583725" cy="830997"/>
          </a:xfrm>
          <a:prstGeom prst="rect">
            <a:avLst/>
          </a:prstGeom>
        </p:spPr>
        <p:txBody>
          <a:bodyPr wrap="square">
            <a:spAutoFit/>
          </a:bodyPr>
          <a:lstStyle/>
          <a:p>
            <a:pPr algn="just"/>
            <a:r>
              <a:rPr lang="en-US" sz="2400" b="1" i="1" dirty="0" err="1">
                <a:solidFill>
                  <a:srgbClr val="002060"/>
                </a:solidFill>
                <a:latin typeface="Times New Roman" pitchFamily="18" charset="0"/>
                <a:cs typeface="Times New Roman" pitchFamily="18" charset="0"/>
              </a:rPr>
              <a:t>Trong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câu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văn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câu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thơ</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sau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đây</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dấu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hai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chấm</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có</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dụng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gì</a:t>
            </a:r>
            <a:r>
              <a:rPr lang="en-US" sz="2400" b="1" i="1" dirty="0">
                <a:solidFill>
                  <a:srgbClr val="002060"/>
                </a:solidFill>
                <a:latin typeface="Times New Roman" pitchFamily="18" charset="0"/>
                <a:cs typeface="Times New Roman" pitchFamily="18" charset="0"/>
              </a:rPr>
              <a:t>?</a:t>
            </a:r>
          </a:p>
        </p:txBody>
      </p:sp>
      <p:sp>
        <p:nvSpPr>
          <p:cNvPr id="16" name="Rectangle 15"/>
          <p:cNvSpPr/>
          <p:nvPr/>
        </p:nvSpPr>
        <p:spPr>
          <a:xfrm>
            <a:off x="1166425" y="37959"/>
            <a:ext cx="6402932" cy="461665"/>
          </a:xfrm>
          <a:prstGeom prst="rect">
            <a:avLst/>
          </a:prstGeom>
        </p:spPr>
        <p:txBody>
          <a:bodyPr wrap="square">
            <a:spAutoFit/>
          </a:bodyPr>
          <a:lstStyle/>
          <a:p>
            <a:pPr algn="just"/>
            <a:r>
              <a:rPr lang="en-US" sz="2400" b="1" dirty="0">
                <a:solidFill>
                  <a:srgbClr val="002060"/>
                </a:solidFill>
                <a:latin typeface="Times New Roman" pitchFamily="18" charset="0"/>
                <a:cs typeface="Times New Roman" pitchFamily="18" charset="0"/>
              </a:rPr>
              <a:t>I. NHẬN XÉT</a:t>
            </a:r>
          </a:p>
        </p:txBody>
      </p:sp>
      <p:cxnSp>
        <p:nvCxnSpPr>
          <p:cNvPr id="3" name="Straight Connector 2"/>
          <p:cNvCxnSpPr/>
          <p:nvPr/>
        </p:nvCxnSpPr>
        <p:spPr>
          <a:xfrm>
            <a:off x="6150543" y="800557"/>
            <a:ext cx="16844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27924" y="2687865"/>
            <a:ext cx="6429644" cy="461665"/>
          </a:xfrm>
          <a:prstGeom prst="rect">
            <a:avLst/>
          </a:prstGeom>
        </p:spPr>
        <p:txBody>
          <a:bodyPr wrap="square">
            <a:spAutoFit/>
          </a:bodyPr>
          <a:lstStyle/>
          <a:p>
            <a:pPr algn="just"/>
            <a:r>
              <a:rPr lang="en-US" sz="2400" b="1" dirty="0" smtClean="0">
                <a:latin typeface="+mj-lt"/>
              </a:rPr>
              <a:t>“ </a:t>
            </a:r>
            <a:r>
              <a:rPr lang="en-US" sz="2400" b="1" dirty="0" err="1" smtClean="0">
                <a:solidFill>
                  <a:srgbClr val="C00000"/>
                </a:solidFill>
                <a:latin typeface="+mj-lt"/>
              </a:rPr>
              <a:t>Bọn</a:t>
            </a:r>
            <a:r>
              <a:rPr lang="en-US" sz="2400" b="1" dirty="0" smtClean="0">
                <a:solidFill>
                  <a:srgbClr val="C00000"/>
                </a:solidFill>
                <a:latin typeface="+mj-lt"/>
              </a:rPr>
              <a:t> </a:t>
            </a:r>
            <a:r>
              <a:rPr lang="en-US" sz="2400" b="1" dirty="0" err="1" smtClean="0">
                <a:solidFill>
                  <a:srgbClr val="C00000"/>
                </a:solidFill>
                <a:latin typeface="+mj-lt"/>
              </a:rPr>
              <a:t>mình</a:t>
            </a:r>
            <a:r>
              <a:rPr lang="en-US" sz="2400" b="1" dirty="0" smtClean="0">
                <a:solidFill>
                  <a:srgbClr val="C00000"/>
                </a:solidFill>
                <a:latin typeface="+mj-lt"/>
              </a:rPr>
              <a:t> </a:t>
            </a:r>
            <a:r>
              <a:rPr lang="en-US" sz="2400" b="1" dirty="0" err="1" smtClean="0">
                <a:solidFill>
                  <a:srgbClr val="C00000"/>
                </a:solidFill>
                <a:latin typeface="+mj-lt"/>
              </a:rPr>
              <a:t>ra</a:t>
            </a:r>
            <a:r>
              <a:rPr lang="en-US" sz="2400" b="1" dirty="0" smtClean="0">
                <a:solidFill>
                  <a:srgbClr val="C00000"/>
                </a:solidFill>
                <a:latin typeface="+mj-lt"/>
              </a:rPr>
              <a:t> </a:t>
            </a:r>
            <a:r>
              <a:rPr lang="en-US" sz="2400" b="1" dirty="0" err="1" smtClean="0">
                <a:solidFill>
                  <a:srgbClr val="C00000"/>
                </a:solidFill>
                <a:latin typeface="+mj-lt"/>
              </a:rPr>
              <a:t>vườn</a:t>
            </a:r>
            <a:r>
              <a:rPr lang="en-US" sz="2400" b="1" dirty="0" smtClean="0">
                <a:solidFill>
                  <a:srgbClr val="C00000"/>
                </a:solidFill>
                <a:latin typeface="+mj-lt"/>
              </a:rPr>
              <a:t> </a:t>
            </a:r>
            <a:r>
              <a:rPr lang="en-US" sz="2400" b="1" dirty="0" err="1" smtClean="0">
                <a:solidFill>
                  <a:srgbClr val="C00000"/>
                </a:solidFill>
                <a:latin typeface="+mj-lt"/>
              </a:rPr>
              <a:t>chơi</a:t>
            </a:r>
            <a:r>
              <a:rPr lang="en-US" sz="2400" b="1" dirty="0">
                <a:solidFill>
                  <a:srgbClr val="C00000"/>
                </a:solidFill>
                <a:latin typeface="+mj-lt"/>
              </a:rPr>
              <a:t> </a:t>
            </a:r>
            <a:r>
              <a:rPr lang="en-US" sz="2400" b="1" dirty="0" err="1" smtClean="0">
                <a:solidFill>
                  <a:srgbClr val="C00000"/>
                </a:solidFill>
                <a:latin typeface="+mj-lt"/>
              </a:rPr>
              <a:t>đi</a:t>
            </a:r>
            <a:r>
              <a:rPr lang="en-US" sz="2400" b="1" dirty="0" smtClean="0">
                <a:solidFill>
                  <a:srgbClr val="C00000"/>
                </a:solidFill>
                <a:latin typeface="+mj-lt"/>
              </a:rPr>
              <a:t>!</a:t>
            </a:r>
            <a:r>
              <a:rPr lang="en-US" sz="2400" b="1" dirty="0" smtClean="0">
                <a:latin typeface="+mj-lt"/>
              </a:rPr>
              <a:t>” </a:t>
            </a:r>
            <a:r>
              <a:rPr lang="en-US" sz="2400" b="1" dirty="0" err="1" smtClean="0">
                <a:latin typeface="+mj-lt"/>
              </a:rPr>
              <a:t>là</a:t>
            </a:r>
            <a:r>
              <a:rPr lang="en-US" sz="2400" b="1" dirty="0" smtClean="0">
                <a:latin typeface="+mj-lt"/>
              </a:rPr>
              <a:t> </a:t>
            </a:r>
            <a:r>
              <a:rPr lang="en-US" sz="2400" b="1" dirty="0" err="1" smtClean="0">
                <a:latin typeface="+mj-lt"/>
              </a:rPr>
              <a:t>câu</a:t>
            </a:r>
            <a:r>
              <a:rPr lang="en-US" sz="2400" b="1" dirty="0" smtClean="0">
                <a:latin typeface="+mj-lt"/>
              </a:rPr>
              <a:t> </a:t>
            </a:r>
            <a:r>
              <a:rPr lang="en-US" sz="2400" b="1" dirty="0" err="1" smtClean="0">
                <a:latin typeface="+mj-lt"/>
              </a:rPr>
              <a:t>nói</a:t>
            </a:r>
            <a:r>
              <a:rPr lang="en-US" sz="2400" b="1" dirty="0" smtClean="0">
                <a:latin typeface="+mj-lt"/>
              </a:rPr>
              <a:t> </a:t>
            </a:r>
            <a:r>
              <a:rPr lang="en-US" sz="2400" b="1" dirty="0" err="1" smtClean="0">
                <a:latin typeface="+mj-lt"/>
              </a:rPr>
              <a:t>của</a:t>
            </a:r>
            <a:r>
              <a:rPr lang="en-US" sz="2400" b="1" dirty="0" smtClean="0">
                <a:latin typeface="+mj-lt"/>
              </a:rPr>
              <a:t> </a:t>
            </a:r>
            <a:r>
              <a:rPr lang="en-US" sz="2400" b="1" dirty="0" err="1" smtClean="0">
                <a:latin typeface="+mj-lt"/>
              </a:rPr>
              <a:t>ai</a:t>
            </a:r>
            <a:r>
              <a:rPr lang="en-US" sz="2400" b="1" dirty="0" smtClean="0">
                <a:latin typeface="+mj-lt"/>
              </a:rPr>
              <a:t>?</a:t>
            </a:r>
            <a:endParaRPr lang="vi-VN" sz="2400" b="1" dirty="0">
              <a:latin typeface="+mj-lt"/>
            </a:endParaRPr>
          </a:p>
        </p:txBody>
      </p:sp>
      <p:cxnSp>
        <p:nvCxnSpPr>
          <p:cNvPr id="14" name="Straight Connector 13"/>
          <p:cNvCxnSpPr/>
          <p:nvPr/>
        </p:nvCxnSpPr>
        <p:spPr>
          <a:xfrm>
            <a:off x="1405288" y="1166317"/>
            <a:ext cx="16844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46034" y="1792481"/>
            <a:ext cx="238539" cy="19534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39713" y="3314030"/>
            <a:ext cx="6429644" cy="830997"/>
          </a:xfrm>
          <a:prstGeom prst="rect">
            <a:avLst/>
          </a:prstGeom>
        </p:spPr>
        <p:txBody>
          <a:bodyPr wrap="square">
            <a:spAutoFit/>
          </a:bodyPr>
          <a:lstStyle/>
          <a:p>
            <a:pPr algn="just"/>
            <a:r>
              <a:rPr lang="en-US" sz="2400" b="1" dirty="0" err="1" smtClean="0">
                <a:solidFill>
                  <a:schemeClr val="accent1">
                    <a:lumMod val="75000"/>
                  </a:schemeClr>
                </a:solidFill>
                <a:latin typeface="+mj-lt"/>
              </a:rPr>
              <a:t>Dấu</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hai</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chấm</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có</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tác</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dụng</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báo</a:t>
            </a:r>
            <a:r>
              <a:rPr lang="en-US" sz="2400" b="1" dirty="0">
                <a:solidFill>
                  <a:schemeClr val="accent1">
                    <a:lumMod val="75000"/>
                  </a:schemeClr>
                </a:solidFill>
                <a:latin typeface="+mj-lt"/>
              </a:rPr>
              <a:t> </a:t>
            </a:r>
            <a:r>
              <a:rPr lang="en-US" sz="2400" b="1" dirty="0" err="1" smtClean="0">
                <a:solidFill>
                  <a:schemeClr val="accent1">
                    <a:lumMod val="75000"/>
                  </a:schemeClr>
                </a:solidFill>
                <a:latin typeface="+mj-lt"/>
              </a:rPr>
              <a:t>hiệu</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bộ</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phận</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câu</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đứng</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sau</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nó</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là</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lời</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nói</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của</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nhân</a:t>
            </a:r>
            <a:r>
              <a:rPr lang="en-US" sz="2400" b="1" dirty="0" smtClean="0">
                <a:solidFill>
                  <a:schemeClr val="accent1">
                    <a:lumMod val="75000"/>
                  </a:schemeClr>
                </a:solidFill>
                <a:latin typeface="+mj-lt"/>
              </a:rPr>
              <a:t> </a:t>
            </a:r>
            <a:r>
              <a:rPr lang="en-US" sz="2400" b="1" dirty="0" err="1" smtClean="0">
                <a:solidFill>
                  <a:schemeClr val="accent1">
                    <a:lumMod val="75000"/>
                  </a:schemeClr>
                </a:solidFill>
                <a:latin typeface="+mj-lt"/>
              </a:rPr>
              <a:t>vật</a:t>
            </a:r>
            <a:endParaRPr lang="vi-VN" sz="2400" b="1" dirty="0">
              <a:solidFill>
                <a:schemeClr val="accent1">
                  <a:lumMod val="75000"/>
                </a:schemeClr>
              </a:solidFill>
              <a:latin typeface="+mj-lt"/>
            </a:endParaRPr>
          </a:p>
        </p:txBody>
      </p:sp>
      <p:sp>
        <p:nvSpPr>
          <p:cNvPr id="17" name="Oval 16"/>
          <p:cNvSpPr/>
          <p:nvPr/>
        </p:nvSpPr>
        <p:spPr>
          <a:xfrm>
            <a:off x="5695119" y="1694809"/>
            <a:ext cx="238539" cy="195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21353" y="2034958"/>
            <a:ext cx="238539" cy="195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7924" y="4069403"/>
            <a:ext cx="6429644" cy="461665"/>
          </a:xfrm>
          <a:prstGeom prst="rect">
            <a:avLst/>
          </a:prstGeom>
        </p:spPr>
        <p:txBody>
          <a:bodyPr wrap="square">
            <a:spAutoFit/>
          </a:bodyPr>
          <a:lstStyle/>
          <a:p>
            <a:pPr algn="just"/>
            <a:r>
              <a:rPr lang="en-US" sz="2400" b="1" dirty="0" err="1" smtClean="0">
                <a:solidFill>
                  <a:srgbClr val="FF0000"/>
                </a:solidFill>
                <a:latin typeface="+mj-lt"/>
              </a:rPr>
              <a:t>Được</a:t>
            </a:r>
            <a:r>
              <a:rPr lang="en-US" sz="2400" b="1" dirty="0" smtClean="0">
                <a:solidFill>
                  <a:srgbClr val="FF0000"/>
                </a:solidFill>
                <a:latin typeface="+mj-lt"/>
              </a:rPr>
              <a:t> </a:t>
            </a:r>
            <a:r>
              <a:rPr lang="en-US" sz="2400" b="1" dirty="0" err="1" smtClean="0">
                <a:solidFill>
                  <a:srgbClr val="FF0000"/>
                </a:solidFill>
                <a:latin typeface="+mj-lt"/>
              </a:rPr>
              <a:t>dùng</a:t>
            </a:r>
            <a:r>
              <a:rPr lang="en-US" sz="2400" b="1" dirty="0" smtClean="0">
                <a:solidFill>
                  <a:srgbClr val="FF0000"/>
                </a:solidFill>
                <a:latin typeface="+mj-lt"/>
              </a:rPr>
              <a:t> </a:t>
            </a:r>
            <a:r>
              <a:rPr lang="en-US" sz="2400" b="1" dirty="0" err="1" smtClean="0">
                <a:solidFill>
                  <a:srgbClr val="FF0000"/>
                </a:solidFill>
                <a:latin typeface="+mj-lt"/>
              </a:rPr>
              <a:t>phối</a:t>
            </a:r>
            <a:r>
              <a:rPr lang="en-US" sz="2400" b="1" dirty="0" smtClean="0">
                <a:solidFill>
                  <a:srgbClr val="FF0000"/>
                </a:solidFill>
                <a:latin typeface="+mj-lt"/>
              </a:rPr>
              <a:t> </a:t>
            </a:r>
            <a:r>
              <a:rPr lang="en-US" sz="2400" b="1" dirty="0" err="1" smtClean="0">
                <a:solidFill>
                  <a:srgbClr val="FF0000"/>
                </a:solidFill>
                <a:latin typeface="+mj-lt"/>
              </a:rPr>
              <a:t>hợp</a:t>
            </a:r>
            <a:r>
              <a:rPr lang="en-US" sz="2400" b="1" dirty="0" smtClean="0">
                <a:solidFill>
                  <a:srgbClr val="FF0000"/>
                </a:solidFill>
                <a:latin typeface="+mj-lt"/>
              </a:rPr>
              <a:t> </a:t>
            </a:r>
            <a:r>
              <a:rPr lang="en-US" sz="2400" b="1" dirty="0" err="1" smtClean="0">
                <a:solidFill>
                  <a:srgbClr val="FF0000"/>
                </a:solidFill>
                <a:latin typeface="+mj-lt"/>
              </a:rPr>
              <a:t>với</a:t>
            </a:r>
            <a:r>
              <a:rPr lang="en-US" sz="2400" b="1" dirty="0" smtClean="0">
                <a:solidFill>
                  <a:srgbClr val="FF0000"/>
                </a:solidFill>
                <a:latin typeface="+mj-lt"/>
              </a:rPr>
              <a:t> </a:t>
            </a:r>
            <a:r>
              <a:rPr lang="en-US" sz="2400" b="1" dirty="0" err="1" smtClean="0">
                <a:solidFill>
                  <a:srgbClr val="FF0000"/>
                </a:solidFill>
                <a:latin typeface="+mj-lt"/>
              </a:rPr>
              <a:t>dấu</a:t>
            </a:r>
            <a:r>
              <a:rPr lang="en-US" sz="2400" b="1" dirty="0" smtClean="0">
                <a:solidFill>
                  <a:srgbClr val="FF0000"/>
                </a:solidFill>
                <a:latin typeface="+mj-lt"/>
              </a:rPr>
              <a:t> </a:t>
            </a:r>
            <a:r>
              <a:rPr lang="en-US" sz="2400" b="1" dirty="0" err="1" smtClean="0">
                <a:solidFill>
                  <a:srgbClr val="FF0000"/>
                </a:solidFill>
                <a:latin typeface="+mj-lt"/>
              </a:rPr>
              <a:t>ngoặc</a:t>
            </a:r>
            <a:r>
              <a:rPr lang="en-US" sz="2400" b="1" dirty="0" smtClean="0">
                <a:solidFill>
                  <a:srgbClr val="FF0000"/>
                </a:solidFill>
                <a:latin typeface="+mj-lt"/>
              </a:rPr>
              <a:t> </a:t>
            </a:r>
            <a:r>
              <a:rPr lang="en-US" sz="2400" b="1" dirty="0" err="1" smtClean="0">
                <a:solidFill>
                  <a:srgbClr val="FF0000"/>
                </a:solidFill>
                <a:latin typeface="+mj-lt"/>
              </a:rPr>
              <a:t>kép</a:t>
            </a:r>
            <a:r>
              <a:rPr lang="en-US" sz="2400" b="1" dirty="0" smtClean="0">
                <a:solidFill>
                  <a:srgbClr val="FF0000"/>
                </a:solidFill>
                <a:latin typeface="+mj-lt"/>
              </a:rPr>
              <a:t>.</a:t>
            </a:r>
            <a:endParaRPr lang="vi-VN" sz="2400" b="1" dirty="0">
              <a:solidFill>
                <a:srgbClr val="FF0000"/>
              </a:solidFill>
              <a:latin typeface="+mj-lt"/>
            </a:endParaRPr>
          </a:p>
        </p:txBody>
      </p:sp>
    </p:spTree>
    <p:extLst>
      <p:ext uri="{BB962C8B-B14F-4D97-AF65-F5344CB8AC3E}">
        <p14:creationId xmlns:p14="http://schemas.microsoft.com/office/powerpoint/2010/main" val="16382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6" grpId="0"/>
      <p:bldP spid="10" grpId="0"/>
      <p:bldP spid="9" grpId="0" animBg="1"/>
      <p:bldP spid="15" grpId="0"/>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smtClean="0">
                <a:latin typeface="Times New Roman" pitchFamily="18" charset="0"/>
                <a:cs typeface="Times New Roman" pitchFamily="18" charset="0"/>
              </a:rPr>
              <a:t>                                                      </a:t>
            </a:r>
            <a:r>
              <a:rPr lang="en-US" sz="3000" i="1" dirty="0" smtClean="0">
                <a:solidFill>
                  <a:srgbClr val="C00000"/>
                </a:solidFill>
                <a:latin typeface="Times New Roman" pitchFamily="18" charset="0"/>
                <a:cs typeface="Times New Roman" pitchFamily="18" charset="0"/>
              </a:rPr>
              <a:t> </a:t>
            </a:r>
            <a:endParaRPr lang="en-US" sz="3000" i="1" dirty="0">
              <a:solidFill>
                <a:srgbClr val="C00000"/>
              </a:solidFill>
              <a:latin typeface="Times New Roman" pitchFamily="18" charset="0"/>
              <a:cs typeface="Times New Roman" pitchFamily="18" charset="0"/>
            </a:endParaRPr>
          </a:p>
        </p:txBody>
      </p:sp>
      <p:cxnSp>
        <p:nvCxnSpPr>
          <p:cNvPr id="11" name="Straight Connector 10"/>
          <p:cNvCxnSpPr/>
          <p:nvPr/>
        </p:nvCxnSpPr>
        <p:spPr>
          <a:xfrm>
            <a:off x="1401417" y="1878496"/>
            <a:ext cx="6480313" cy="198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449379" y="864705"/>
            <a:ext cx="407504" cy="397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5009" y="2601455"/>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a:t>
            </a:r>
            <a:r>
              <a:rPr lang="vi-VN" sz="2400" b="1" dirty="0" smtClean="0">
                <a:solidFill>
                  <a:srgbClr val="7030A0"/>
                </a:solidFill>
                <a:latin typeface="Arial" panose="020B0604020202020204" pitchFamily="34" charset="0"/>
                <a:cs typeface="Arial" panose="020B0604020202020204" pitchFamily="34" charset="0"/>
              </a:rPr>
              <a:t>chấm</a:t>
            </a:r>
            <a:r>
              <a:rPr lang="en-US" sz="2400" b="1" dirty="0" smtClean="0">
                <a:solidFill>
                  <a:srgbClr val="7030A0"/>
                </a:solidFill>
                <a:latin typeface="Arial" panose="020B0604020202020204" pitchFamily="34" charset="0"/>
                <a:cs typeface="Arial" panose="020B0604020202020204" pitchFamily="34" charset="0"/>
              </a:rPr>
              <a:t> </a:t>
            </a:r>
            <a:r>
              <a:rPr lang="en-US" sz="2400" b="1" dirty="0" err="1" smtClean="0">
                <a:solidFill>
                  <a:srgbClr val="7030A0"/>
                </a:solidFill>
                <a:latin typeface="Arial" panose="020B0604020202020204" pitchFamily="34" charset="0"/>
                <a:cs typeface="Arial" panose="020B0604020202020204" pitchFamily="34" charset="0"/>
              </a:rPr>
              <a:t>có</a:t>
            </a:r>
            <a:r>
              <a:rPr lang="en-US" sz="2400" b="1" dirty="0" smtClean="0">
                <a:solidFill>
                  <a:srgbClr val="7030A0"/>
                </a:solidFill>
                <a:latin typeface="Arial" panose="020B0604020202020204" pitchFamily="34" charset="0"/>
                <a:cs typeface="Arial" panose="020B0604020202020204" pitchFamily="34" charset="0"/>
              </a:rPr>
              <a:t> </a:t>
            </a:r>
            <a:r>
              <a:rPr lang="en-US" sz="2400" b="1" dirty="0" err="1" smtClean="0">
                <a:solidFill>
                  <a:srgbClr val="7030A0"/>
                </a:solidFill>
                <a:latin typeface="Arial" panose="020B0604020202020204" pitchFamily="34" charset="0"/>
                <a:cs typeface="Arial" panose="020B0604020202020204" pitchFamily="34" charset="0"/>
              </a:rPr>
              <a:t>tác</a:t>
            </a:r>
            <a:r>
              <a:rPr lang="en-US" sz="2400" b="1" dirty="0" smtClean="0">
                <a:solidFill>
                  <a:srgbClr val="7030A0"/>
                </a:solidFill>
                <a:latin typeface="Arial" panose="020B0604020202020204" pitchFamily="34" charset="0"/>
                <a:cs typeface="Arial" panose="020B0604020202020204" pitchFamily="34" charset="0"/>
              </a:rPr>
              <a:t> </a:t>
            </a:r>
            <a:r>
              <a:rPr lang="en-US" sz="2400" b="1" dirty="0" err="1" smtClean="0">
                <a:solidFill>
                  <a:srgbClr val="7030A0"/>
                </a:solidFill>
                <a:latin typeface="Arial" panose="020B0604020202020204" pitchFamily="34" charset="0"/>
                <a:cs typeface="Arial" panose="020B0604020202020204" pitchFamily="34" charset="0"/>
              </a:rPr>
              <a:t>dụng</a:t>
            </a:r>
            <a:r>
              <a:rPr lang="vi-VN" sz="2400" b="1" dirty="0" smtClean="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Arial" panose="020B0604020202020204" pitchFamily="34" charset="0"/>
                <a:cs typeface="Arial" panose="020B0604020202020204" pitchFamily="34" charset="0"/>
              </a:rPr>
              <a:t>báo hiệu bộ phận </a:t>
            </a:r>
            <a:r>
              <a:rPr lang="en-US" sz="2400" b="1" dirty="0" err="1" smtClean="0">
                <a:solidFill>
                  <a:srgbClr val="7030A0"/>
                </a:solidFill>
                <a:latin typeface="Arial" panose="020B0604020202020204" pitchFamily="34" charset="0"/>
                <a:cs typeface="Arial" panose="020B0604020202020204" pitchFamily="34" charset="0"/>
              </a:rPr>
              <a:t>câu</a:t>
            </a:r>
            <a:r>
              <a:rPr lang="en-US" sz="2400" b="1" dirty="0" smtClean="0">
                <a:solidFill>
                  <a:srgbClr val="7030A0"/>
                </a:solidFill>
                <a:latin typeface="Arial" panose="020B0604020202020204" pitchFamily="34" charset="0"/>
                <a:cs typeface="Arial" panose="020B0604020202020204" pitchFamily="34" charset="0"/>
              </a:rPr>
              <a:t> </a:t>
            </a:r>
            <a:r>
              <a:rPr lang="vi-VN" sz="2400" b="1" dirty="0" smtClean="0">
                <a:solidFill>
                  <a:srgbClr val="7030A0"/>
                </a:solidFill>
                <a:latin typeface="Arial" panose="020B0604020202020204" pitchFamily="34" charset="0"/>
                <a:cs typeface="Arial" panose="020B0604020202020204" pitchFamily="34" charset="0"/>
              </a:rPr>
              <a:t>đứng </a:t>
            </a:r>
            <a:r>
              <a:rPr lang="vi-VN" sz="2400" b="1" dirty="0">
                <a:solidFill>
                  <a:srgbClr val="7030A0"/>
                </a:solidFill>
                <a:latin typeface="Arial" panose="020B0604020202020204" pitchFamily="34" charset="0"/>
                <a:cs typeface="Arial" panose="020B0604020202020204" pitchFamily="34" charset="0"/>
              </a:rPr>
              <a:t>sau </a:t>
            </a:r>
            <a:r>
              <a:rPr lang="en-US" sz="2400" b="1" dirty="0" err="1" smtClean="0">
                <a:solidFill>
                  <a:srgbClr val="7030A0"/>
                </a:solidFill>
                <a:latin typeface="Arial" panose="020B0604020202020204" pitchFamily="34" charset="0"/>
                <a:cs typeface="Arial" panose="020B0604020202020204" pitchFamily="34" charset="0"/>
              </a:rPr>
              <a:t>nó</a:t>
            </a:r>
            <a:r>
              <a:rPr lang="en-US" sz="2400" b="1" dirty="0" smtClean="0">
                <a:solidFill>
                  <a:srgbClr val="7030A0"/>
                </a:solidFill>
                <a:latin typeface="Arial" panose="020B0604020202020204" pitchFamily="34" charset="0"/>
                <a:cs typeface="Arial" panose="020B0604020202020204" pitchFamily="34" charset="0"/>
              </a:rPr>
              <a:t> l</a:t>
            </a:r>
            <a:r>
              <a:rPr lang="vi-VN" sz="2400" b="1" dirty="0" smtClean="0">
                <a:solidFill>
                  <a:srgbClr val="7030A0"/>
                </a:solidFill>
                <a:latin typeface="Arial" panose="020B0604020202020204" pitchFamily="34" charset="0"/>
                <a:cs typeface="Arial" panose="020B0604020202020204" pitchFamily="34" charset="0"/>
              </a:rPr>
              <a:t>à </a:t>
            </a:r>
            <a:r>
              <a:rPr lang="vi-VN" sz="2400" b="1" dirty="0">
                <a:solidFill>
                  <a:srgbClr val="7030A0"/>
                </a:solidFill>
                <a:latin typeface="Arial" panose="020B0604020202020204" pitchFamily="34" charset="0"/>
                <a:cs typeface="Arial" panose="020B0604020202020204" pitchFamily="34" charset="0"/>
              </a:rPr>
              <a:t>lời nói</a:t>
            </a:r>
            <a:r>
              <a:rPr lang="en-US"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Arial" panose="020B0604020202020204" pitchFamily="34" charset="0"/>
                <a:cs typeface="Arial" panose="020B0604020202020204" pitchFamily="34" charset="0"/>
              </a:rPr>
              <a:t>của nhân </a:t>
            </a:r>
            <a:r>
              <a:rPr lang="vi-VN" sz="2400" b="1" dirty="0" smtClean="0">
                <a:solidFill>
                  <a:srgbClr val="7030A0"/>
                </a:solidFill>
                <a:latin typeface="Arial" panose="020B0604020202020204" pitchFamily="34" charset="0"/>
                <a:cs typeface="Arial" panose="020B0604020202020204" pitchFamily="34" charset="0"/>
              </a:rPr>
              <a:t>vật</a:t>
            </a:r>
            <a:r>
              <a:rPr lang="en-US" sz="2400" b="1" dirty="0" smtClean="0">
                <a:solidFill>
                  <a:srgbClr val="7030A0"/>
                </a:solidFill>
                <a:latin typeface="Arial" panose="020B0604020202020204" pitchFamily="34" charset="0"/>
                <a:cs typeface="Arial" panose="020B0604020202020204" pitchFamily="34" charset="0"/>
              </a:rPr>
              <a:t>.</a:t>
            </a:r>
            <a:endParaRPr lang="vi-VN" sz="2400" b="1" dirty="0">
              <a:solidFill>
                <a:srgbClr val="7030A0"/>
              </a:solidFill>
              <a:latin typeface="Arial" panose="020B0604020202020204" pitchFamily="34" charset="0"/>
              <a:cs typeface="Arial" panose="020B0604020202020204" pitchFamily="34" charset="0"/>
            </a:endParaRPr>
          </a:p>
        </p:txBody>
      </p:sp>
      <p:sp>
        <p:nvSpPr>
          <p:cNvPr id="16" name="Rectangle 15"/>
          <p:cNvSpPr/>
          <p:nvPr/>
        </p:nvSpPr>
        <p:spPr>
          <a:xfrm>
            <a:off x="541486" y="3918533"/>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D</a:t>
            </a:r>
            <a:r>
              <a:rPr lang="vi-VN" sz="2400" b="1" dirty="0" smtClean="0">
                <a:solidFill>
                  <a:srgbClr val="002060"/>
                </a:solidFill>
                <a:latin typeface="Arial" panose="020B0604020202020204" pitchFamily="34" charset="0"/>
                <a:cs typeface="Arial" panose="020B0604020202020204" pitchFamily="34" charset="0"/>
              </a:rPr>
              <a:t>ùng </a:t>
            </a:r>
            <a:r>
              <a:rPr lang="vi-VN" sz="2400" b="1" dirty="0">
                <a:solidFill>
                  <a:srgbClr val="002060"/>
                </a:solidFill>
                <a:latin typeface="Arial" panose="020B0604020202020204" pitchFamily="34" charset="0"/>
                <a:cs typeface="Arial" panose="020B0604020202020204" pitchFamily="34" charset="0"/>
              </a:rPr>
              <a:t>phối hợp với dấu gạch đầu dòng.</a:t>
            </a:r>
          </a:p>
        </p:txBody>
      </p:sp>
      <p:sp>
        <p:nvSpPr>
          <p:cNvPr id="17" name="Oval 16"/>
          <p:cNvSpPr/>
          <p:nvPr/>
        </p:nvSpPr>
        <p:spPr>
          <a:xfrm>
            <a:off x="1033670" y="1500810"/>
            <a:ext cx="407504" cy="397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23552836"/>
  <p:tag name="MMPROD_NEXTUNIQUEID" val="10009"/>
  <p:tag name="MMPROD_UIDATA" val="&lt;database version=&quot;10.0&quot;&gt;&lt;object type=&quot;1&quot; unique_id=&quot;10001&quot;&gt;&lt;object type=&quot;2&quot; unique_id=&quot;10039&quot;&gt;&lt;object type=&quot;3&quot; unique_id=&quot;10040&quot;&gt;&lt;property id=&quot;20148&quot; value=&quot;5&quot;/&gt;&lt;property id=&quot;20300&quot; value=&quot;Slide 1&quot;/&gt;&lt;property id=&quot;20307&quot; value=&quot;257&quot;/&gt;&lt;/object&gt;&lt;object type=&quot;3&quot; unique_id=&quot;10041&quot;&gt;&lt;property id=&quot;20148&quot; value=&quot;5&quot;/&gt;&lt;property id=&quot;20300&quot; value=&quot;Slide 2&quot;/&gt;&lt;property id=&quot;20307&quot; value=&quot;258&quot;/&gt;&lt;/object&gt;&lt;object type=&quot;3&quot; unique_id=&quot;10044&quot;&gt;&lt;property id=&quot;20148&quot; value=&quot;5&quot;/&gt;&lt;property id=&quot;20300&quot; value=&quot;Slide 4&quot;/&gt;&lt;property id=&quot;20307&quot; value=&quot;260&quot;/&gt;&lt;/object&gt;&lt;object type=&quot;3&quot; unique_id=&quot;10045&quot;&gt;&lt;property id=&quot;20148&quot; value=&quot;5&quot;/&gt;&lt;property id=&quot;20300&quot; value=&quot;Slide 5&quot;/&gt;&lt;property id=&quot;20307&quot; value=&quot;294&quot;/&gt;&lt;/object&gt;&lt;object type=&quot;3&quot; unique_id=&quot;10050&quot;&gt;&lt;property id=&quot;20148&quot; value=&quot;5&quot;/&gt;&lt;property id=&quot;20300&quot; value=&quot;Slide 7&quot;/&gt;&lt;property id=&quot;20307&quot; value=&quot;262&quot;/&gt;&lt;/object&gt;&lt;object type=&quot;3&quot; unique_id=&quot;10051&quot;&gt;&lt;property id=&quot;20148&quot; value=&quot;5&quot;/&gt;&lt;property id=&quot;20300&quot; value=&quot;Slide 8&quot;/&gt;&lt;property id=&quot;20307&quot; value=&quot;277&quot;/&gt;&lt;/object&gt;&lt;object type=&quot;3&quot; unique_id=&quot;10053&quot;&gt;&lt;property id=&quot;20148&quot; value=&quot;5&quot;/&gt;&lt;property id=&quot;20300&quot; value=&quot;Slide 9&quot;/&gt;&lt;property id=&quot;20307&quot; value=&quot;263&quot;/&gt;&lt;/object&gt;&lt;object type=&quot;3&quot; unique_id=&quot;10054&quot;&gt;&lt;property id=&quot;20148&quot; value=&quot;5&quot;/&gt;&lt;property id=&quot;20300&quot; value=&quot;Slide 10&quot;/&gt;&lt;property id=&quot;20307&quot; value=&quot;279&quot;/&gt;&lt;/object&gt;&lt;object type=&quot;3&quot; unique_id=&quot;10055&quot;&gt;&lt;property id=&quot;20148&quot; value=&quot;5&quot;/&gt;&lt;property id=&quot;20300&quot; value=&quot;Slide 11&quot;/&gt;&lt;property id=&quot;20307&quot; value=&quot;280&quot;/&gt;&lt;/object&gt;&lt;object type=&quot;3&quot; unique_id=&quot;10056&quot;&gt;&lt;property id=&quot;20148&quot; value=&quot;5&quot;/&gt;&lt;property id=&quot;20300&quot; value=&quot;Slide 12&quot;/&gt;&lt;property id=&quot;20307&quot; value=&quot;264&quot;/&gt;&lt;/object&gt;&lt;object type=&quot;3&quot; unique_id=&quot;10057&quot;&gt;&lt;property id=&quot;20148&quot; value=&quot;5&quot;/&gt;&lt;property id=&quot;20300&quot; value=&quot;Slide 13&quot;/&gt;&lt;property id=&quot;20307&quot; value=&quot;265&quot;/&gt;&lt;/object&gt;&lt;object type=&quot;3&quot; unique_id=&quot;10058&quot;&gt;&lt;property id=&quot;20148&quot; value=&quot;5&quot;/&gt;&lt;property id=&quot;20300&quot; value=&quot;Slide 14&quot;/&gt;&lt;property id=&quot;20307&quot; value=&quot;316&quot;/&gt;&lt;/object&gt;&lt;object type=&quot;3&quot; unique_id=&quot;10059&quot;&gt;&lt;property id=&quot;20148&quot; value=&quot;5&quot;/&gt;&lt;property id=&quot;20300&quot; value=&quot;Slide 15&quot;/&gt;&lt;property id=&quot;20307&quot; value=&quot;267&quot;/&gt;&lt;/object&gt;&lt;object type=&quot;3&quot; unique_id=&quot;10060&quot;&gt;&lt;property id=&quot;20148&quot; value=&quot;5&quot;/&gt;&lt;property id=&quot;20300&quot; value=&quot;Slide 16&quot;/&gt;&lt;property id=&quot;20307&quot; value=&quot;285&quot;/&gt;&lt;/object&gt;&lt;object type=&quot;3&quot; unique_id=&quot;10061&quot;&gt;&lt;property id=&quot;20148&quot; value=&quot;5&quot;/&gt;&lt;property id=&quot;20300&quot; value=&quot;Slide 17&quot;/&gt;&lt;property id=&quot;20307&quot; value=&quot;286&quot;/&gt;&lt;/object&gt;&lt;object type=&quot;3&quot; unique_id=&quot;10062&quot;&gt;&lt;property id=&quot;20148&quot; value=&quot;5&quot;/&gt;&lt;property id=&quot;20300&quot; value=&quot;Slide 18&quot;/&gt;&lt;property id=&quot;20307&quot; value=&quot;282&quot;/&gt;&lt;/object&gt;&lt;object type=&quot;3&quot; unique_id=&quot;10063&quot;&gt;&lt;property id=&quot;20148&quot; value=&quot;5&quot;/&gt;&lt;property id=&quot;20300&quot; value=&quot;Slide 19&quot;/&gt;&lt;property id=&quot;20307&quot; value=&quot;287&quot;/&gt;&lt;/object&gt;&lt;object type=&quot;3&quot; unique_id=&quot;10064&quot;&gt;&lt;property id=&quot;20148&quot; value=&quot;5&quot;/&gt;&lt;property id=&quot;20300&quot; value=&quot;Slide 20&quot;/&gt;&lt;property id=&quot;20307&quot; value=&quot;283&quot;/&gt;&lt;/object&gt;&lt;object type=&quot;3&quot; unique_id=&quot;10066&quot;&gt;&lt;property id=&quot;20148&quot; value=&quot;5&quot;/&gt;&lt;property id=&quot;20300&quot; value=&quot;Slide 21&quot;/&gt;&lt;property id=&quot;20307&quot; value=&quot;318&quot;/&gt;&lt;/object&gt;&lt;object type=&quot;3&quot; unique_id=&quot;10067&quot;&gt;&lt;property id=&quot;20148&quot; value=&quot;5&quot;/&gt;&lt;property id=&quot;20300&quot; value=&quot;Slide 22&quot;/&gt;&lt;property id=&quot;20307&quot; value=&quot;317&quot;/&gt;&lt;/object&gt;&lt;object type=&quot;3&quot; unique_id=&quot;10068&quot;&gt;&lt;property id=&quot;20148&quot; value=&quot;5&quot;/&gt;&lt;property id=&quot;20300&quot; value=&quot;Slide 23&quot;/&gt;&lt;property id=&quot;20307&quot; value=&quot;272&quot;/&gt;&lt;/object&gt;&lt;object type=&quot;3&quot; unique_id=&quot;10286&quot;&gt;&lt;property id=&quot;20148&quot; value=&quot;5&quot;/&gt;&lt;property id=&quot;20300&quot; value=&quot;Slide 3&quot;/&gt;&lt;property id=&quot;20307&quot; value=&quot;320&quot;/&gt;&lt;/object&gt;&lt;object type=&quot;3&quot; unique_id=&quot;10287&quot;&gt;&lt;property id=&quot;20148&quot; value=&quot;5&quot;/&gt;&lt;property id=&quot;20300&quot; value=&quot;Slide 6&quot;/&gt;&lt;property id=&quot;20307&quot; value=&quot;321&quot;/&gt;&lt;/object&gt;&lt;object type=&quot;3&quot; unique_id=&quot;10288&quot;&gt;&lt;property id=&quot;20148&quot; value=&quot;5&quot;/&gt;&lt;property id=&quot;20300&quot; value=&quot;Slide 24&quot;/&gt;&lt;property id=&quot;20307&quot; value=&quot;319&quot;/&gt;&lt;/object&gt;&lt;object type=&quot;3&quot; unique_id=&quot;10289&quot;&gt;&lt;property id=&quot;20148&quot; value=&quot;5&quot;/&gt;&lt;property id=&quot;20300&quot; value=&quot;Slide 25&quot;/&gt;&lt;property id=&quot;20307&quot; value=&quot;322&quot;/&gt;&lt;/object&gt;&lt;/object&gt;&lt;object type=&quot;8&quot; unique_id=&quot;1009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1977</Words>
  <Application>Microsoft Office PowerPoint</Application>
  <PresentationFormat>On-screen Show (16:9)</PresentationFormat>
  <Paragraphs>194</Paragraphs>
  <Slides>25</Slides>
  <Notes>2</Notes>
  <HiddenSlides>0</HiddenSlides>
  <MMClips>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MTC</cp:lastModifiedBy>
  <cp:revision>61</cp:revision>
  <dcterms:created xsi:type="dcterms:W3CDTF">2021-08-01T15:11:43Z</dcterms:created>
  <dcterms:modified xsi:type="dcterms:W3CDTF">2021-09-15T14:33:10Z</dcterms:modified>
</cp:coreProperties>
</file>