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8"/>
  </p:notesMasterIdLst>
  <p:sldIdLst>
    <p:sldId id="257" r:id="rId4"/>
    <p:sldId id="258" r:id="rId5"/>
    <p:sldId id="259" r:id="rId6"/>
    <p:sldId id="260" r:id="rId7"/>
    <p:sldId id="261" r:id="rId9"/>
    <p:sldId id="262" r:id="rId10"/>
    <p:sldId id="263" r:id="rId11"/>
    <p:sldId id="264" r:id="rId12"/>
    <p:sldId id="265" r:id="rId1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994" y="8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532448-CF6F-4611-ACF8-2833ABBC1292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F31975-2673-4E0F-BE52-F8049A2D813E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31975-2673-4E0F-BE52-F8049A2D813E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7" Type="http://schemas.openxmlformats.org/officeDocument/2006/relationships/image" Target="../media/image6.png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4" Type="http://schemas.openxmlformats.org/officeDocument/2006/relationships/image" Target="../media/image9.png"/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7E8E7-6777-48BA-BFB5-306513EA522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2406D-10AE-4054-A740-7AFDB8E066B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7E8E7-6777-48BA-BFB5-306513EA522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2406D-10AE-4054-A740-7AFDB8E066B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7E8E7-6777-48BA-BFB5-306513EA522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2406D-10AE-4054-A740-7AFDB8E066B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34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400"/>
            </a:lvl1pPr>
            <a:lvl2pPr marL="257175" indent="0" algn="ctr">
              <a:buNone/>
              <a:defRPr sz="1100"/>
            </a:lvl2pPr>
            <a:lvl3pPr marL="514350" indent="0" algn="ctr">
              <a:buNone/>
              <a:defRPr sz="1000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F3B37-9BD3-4DB9-B5AE-F9824754F9CF}" type="datetimeFigureOut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40EDF5-17E3-430D-880C-7F12DB34A3C5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8C6043-98FB-4302-9A15-E0FAFEA21755}" type="datetimeFigureOut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9BC3A9-FA41-4A85-A579-230E97564529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17"/>
            <a:ext cx="7886700" cy="2139553"/>
          </a:xfrm>
        </p:spPr>
        <p:txBody>
          <a:bodyPr anchor="b"/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C258B-EC89-460A-9595-DB783260D8E1}" type="datetimeFigureOut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2804C8-0F70-48B1-9C7E-E5C25252745D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8D849-00BB-4E49-8C51-48FC2FD57A56}" type="datetimeFigureOut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FB1BD4-8AB3-4426-89FB-7B5DD06F7B24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7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3" y="1260872"/>
            <a:ext cx="3868340" cy="617934"/>
          </a:xfrm>
        </p:spPr>
        <p:txBody>
          <a:bodyPr anchor="b"/>
          <a:lstStyle>
            <a:lvl1pPr marL="0" indent="0">
              <a:buNone/>
              <a:defRPr sz="1400" b="1"/>
            </a:lvl1pPr>
            <a:lvl2pPr marL="257175" indent="0">
              <a:buNone/>
              <a:defRPr sz="1100" b="1"/>
            </a:lvl2pPr>
            <a:lvl3pPr marL="514350" indent="0">
              <a:buNone/>
              <a:defRPr sz="1000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3" y="1878809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260872"/>
            <a:ext cx="3887391" cy="617934"/>
          </a:xfrm>
        </p:spPr>
        <p:txBody>
          <a:bodyPr anchor="b"/>
          <a:lstStyle>
            <a:lvl1pPr marL="0" indent="0">
              <a:buNone/>
              <a:defRPr sz="1400" b="1"/>
            </a:lvl1pPr>
            <a:lvl2pPr marL="257175" indent="0">
              <a:buNone/>
              <a:defRPr sz="1100" b="1"/>
            </a:lvl2pPr>
            <a:lvl3pPr marL="514350" indent="0">
              <a:buNone/>
              <a:defRPr sz="1000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1878809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029C1-D328-4B16-845A-1E96A6532F5E}" type="datetimeFigureOut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48BD6F-77F5-4330-ABC6-63C054A62B13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982619-C188-4831-BF08-C393C63E8A0B}" type="datetimeFigureOut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36136-6F68-4B5F-93B1-8553B44126ED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FB424-0049-43C8-ABAA-7FA42C30C44D}" type="datetimeFigureOut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D32716-83C2-4120-A280-B686063DAF49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42900"/>
            <a:ext cx="2949178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2" y="740583"/>
            <a:ext cx="4629150" cy="365521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1543052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800"/>
            </a:lvl2pPr>
            <a:lvl3pPr marL="514350" indent="0">
              <a:buNone/>
              <a:defRPr sz="700"/>
            </a:lvl3pPr>
            <a:lvl4pPr marL="771525" indent="0">
              <a:buNone/>
              <a:defRPr sz="600"/>
            </a:lvl4pPr>
            <a:lvl5pPr marL="1028700" indent="0">
              <a:buNone/>
              <a:defRPr sz="600"/>
            </a:lvl5pPr>
            <a:lvl6pPr marL="1285875" indent="0">
              <a:buNone/>
              <a:defRPr sz="600"/>
            </a:lvl6pPr>
            <a:lvl7pPr marL="1543050" indent="0">
              <a:buNone/>
              <a:defRPr sz="600"/>
            </a:lvl7pPr>
            <a:lvl8pPr marL="1800225" indent="0">
              <a:buNone/>
              <a:defRPr sz="600"/>
            </a:lvl8pPr>
            <a:lvl9pPr marL="2057400" indent="0">
              <a:buNone/>
              <a:defRPr sz="6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EE3F4C-041D-4600-855B-FA890D52FDE4}" type="datetimeFigureOut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24C41C-EB93-4C37-A111-A4BB49F64A53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7E8E7-6777-48BA-BFB5-306513EA522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2406D-10AE-4054-A740-7AFDB8E066B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42900"/>
            <a:ext cx="2949178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2" y="740583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257175" indent="0">
              <a:buNone/>
              <a:defRPr sz="1600"/>
            </a:lvl2pPr>
            <a:lvl3pPr marL="514350" indent="0">
              <a:buNone/>
              <a:defRPr sz="1400"/>
            </a:lvl3pPr>
            <a:lvl4pPr marL="771525" indent="0">
              <a:buNone/>
              <a:defRPr sz="1100"/>
            </a:lvl4pPr>
            <a:lvl5pPr marL="1028700" indent="0">
              <a:buNone/>
              <a:defRPr sz="1100"/>
            </a:lvl5pPr>
            <a:lvl6pPr marL="1285875" indent="0">
              <a:buNone/>
              <a:defRPr sz="1100"/>
            </a:lvl6pPr>
            <a:lvl7pPr marL="1543050" indent="0">
              <a:buNone/>
              <a:defRPr sz="1100"/>
            </a:lvl7pPr>
            <a:lvl8pPr marL="1800225" indent="0">
              <a:buNone/>
              <a:defRPr sz="1100"/>
            </a:lvl8pPr>
            <a:lvl9pPr marL="2057400" indent="0">
              <a:buNone/>
              <a:defRPr sz="11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1543052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800"/>
            </a:lvl2pPr>
            <a:lvl3pPr marL="514350" indent="0">
              <a:buNone/>
              <a:defRPr sz="700"/>
            </a:lvl3pPr>
            <a:lvl4pPr marL="771525" indent="0">
              <a:buNone/>
              <a:defRPr sz="600"/>
            </a:lvl4pPr>
            <a:lvl5pPr marL="1028700" indent="0">
              <a:buNone/>
              <a:defRPr sz="600"/>
            </a:lvl5pPr>
            <a:lvl6pPr marL="1285875" indent="0">
              <a:buNone/>
              <a:defRPr sz="600"/>
            </a:lvl6pPr>
            <a:lvl7pPr marL="1543050" indent="0">
              <a:buNone/>
              <a:defRPr sz="600"/>
            </a:lvl7pPr>
            <a:lvl8pPr marL="1800225" indent="0">
              <a:buNone/>
              <a:defRPr sz="600"/>
            </a:lvl8pPr>
            <a:lvl9pPr marL="2057400" indent="0">
              <a:buNone/>
              <a:defRPr sz="6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240F0C-E030-451E-92AA-75C7727A7793}" type="datetimeFigureOut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9AA80-95AC-413F-849E-6850916D8F84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F7B48-43BC-47F0-B88A-48084C4461D8}" type="datetimeFigureOut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E543AC-EF75-47F4-B0B8-85167951F1B9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56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75" y="273856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F07E2A-F09B-4C8D-94AF-4EEAD418434D}" type="datetimeFigureOut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23D02-3985-4DB5-A4DF-489D1454EF16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Just plants small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 102"/>
          <p:cNvPicPr preferRelativeResize="0"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533"/>
          <a:stretch>
            <a:fillRect/>
          </a:stretch>
        </p:blipFill>
        <p:spPr bwMode="auto">
          <a:xfrm>
            <a:off x="5581670" y="-9523"/>
            <a:ext cx="2505075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Shape 103"/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53" t="45142" r="-12064"/>
          <a:stretch>
            <a:fillRect/>
          </a:stretch>
        </p:blipFill>
        <p:spPr bwMode="auto">
          <a:xfrm>
            <a:off x="-9525" y="-9525"/>
            <a:ext cx="2724150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Shape 104"/>
          <p:cNvPicPr preferRelativeResize="0"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0" b="35069"/>
          <a:stretch>
            <a:fillRect/>
          </a:stretch>
        </p:blipFill>
        <p:spPr bwMode="auto">
          <a:xfrm>
            <a:off x="787025" y="4354116"/>
            <a:ext cx="2170509" cy="789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Shape 105"/>
          <p:cNvPicPr preferRelativeResize="0"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660" b="38811"/>
          <a:stretch>
            <a:fillRect/>
          </a:stretch>
        </p:blipFill>
        <p:spPr bwMode="auto">
          <a:xfrm>
            <a:off x="6973515" y="3500449"/>
            <a:ext cx="2170509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Shape 106"/>
          <p:cNvPicPr preferRelativeResize="0"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10"/>
          <a:stretch>
            <a:fillRect/>
          </a:stretch>
        </p:blipFill>
        <p:spPr bwMode="auto">
          <a:xfrm>
            <a:off x="6805612" y="-9525"/>
            <a:ext cx="2338388" cy="1325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Shape 107"/>
          <p:cNvPicPr preferRelativeResize="0"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62" b="14813"/>
          <a:stretch>
            <a:fillRect/>
          </a:stretch>
        </p:blipFill>
        <p:spPr bwMode="auto">
          <a:xfrm>
            <a:off x="2" y="2962277"/>
            <a:ext cx="1406129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Shape 108"/>
          <p:cNvPicPr preferRelativeResize="0"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695" b="12701"/>
          <a:stretch>
            <a:fillRect/>
          </a:stretch>
        </p:blipFill>
        <p:spPr bwMode="auto">
          <a:xfrm>
            <a:off x="8052222" y="2633662"/>
            <a:ext cx="1091803" cy="250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hape 50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88" r="26904"/>
          <a:stretch>
            <a:fillRect/>
          </a:stretch>
        </p:blipFill>
        <p:spPr bwMode="auto">
          <a:xfrm>
            <a:off x="6048375" y="-9525"/>
            <a:ext cx="3105150" cy="213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Shape 51"/>
          <p:cNvGrpSpPr/>
          <p:nvPr/>
        </p:nvGrpSpPr>
        <p:grpSpPr bwMode="auto">
          <a:xfrm>
            <a:off x="615554" y="581025"/>
            <a:ext cx="7912894" cy="3981450"/>
            <a:chOff x="615225" y="581250"/>
            <a:chExt cx="7913399" cy="3981000"/>
          </a:xfrm>
        </p:grpSpPr>
        <p:sp>
          <p:nvSpPr>
            <p:cNvPr id="7" name="Shape 52"/>
            <p:cNvSpPr>
              <a:spLocks noChangeArrowheads="1"/>
            </p:cNvSpPr>
            <p:nvPr/>
          </p:nvSpPr>
          <p:spPr bwMode="auto">
            <a:xfrm>
              <a:off x="615225" y="581250"/>
              <a:ext cx="7913399" cy="3981000"/>
            </a:xfrm>
            <a:prstGeom prst="rect">
              <a:avLst/>
            </a:prstGeom>
            <a:solidFill>
              <a:srgbClr val="FFFFFF">
                <a:alpha val="92548"/>
              </a:srgbClr>
            </a:solidFill>
            <a:ln w="9525">
              <a:solidFill>
                <a:srgbClr val="231F1C"/>
              </a:solidFill>
              <a:round/>
            </a:ln>
          </p:spPr>
          <p:txBody>
            <a:bodyPr lIns="91425" tIns="91425" rIns="91425" bIns="91425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3429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400">
                <a:solidFill>
                  <a:prstClr val="black"/>
                </a:solidFill>
              </a:endParaRPr>
            </a:p>
          </p:txBody>
        </p:sp>
        <p:sp>
          <p:nvSpPr>
            <p:cNvPr id="8" name="Shape 53"/>
            <p:cNvSpPr>
              <a:spLocks noChangeArrowheads="1"/>
            </p:cNvSpPr>
            <p:nvPr/>
          </p:nvSpPr>
          <p:spPr bwMode="auto">
            <a:xfrm>
              <a:off x="704527" y="666965"/>
              <a:ext cx="7733604" cy="3809569"/>
            </a:xfrm>
            <a:prstGeom prst="rect">
              <a:avLst/>
            </a:prstGeom>
            <a:noFill/>
            <a:ln w="9525">
              <a:solidFill>
                <a:srgbClr val="231F1C"/>
              </a:solidFill>
              <a:round/>
            </a:ln>
          </p:spPr>
          <p:txBody>
            <a:bodyPr lIns="91425" tIns="91425" rIns="91425" bIns="91425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3429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400">
                <a:solidFill>
                  <a:prstClr val="black"/>
                </a:solidFill>
              </a:endParaRPr>
            </a:p>
          </p:txBody>
        </p:sp>
      </p:grpSp>
      <p:pic>
        <p:nvPicPr>
          <p:cNvPr id="9" name="Shape 57"/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20" b="21764"/>
          <a:stretch>
            <a:fillRect/>
          </a:stretch>
        </p:blipFill>
        <p:spPr bwMode="auto">
          <a:xfrm>
            <a:off x="1" y="2380060"/>
            <a:ext cx="1528763" cy="276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Shape 58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069" b="72214"/>
          <a:stretch>
            <a:fillRect/>
          </a:stretch>
        </p:blipFill>
        <p:spPr bwMode="auto">
          <a:xfrm>
            <a:off x="7005637" y="3455194"/>
            <a:ext cx="2147888" cy="1688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1251613" y="1044189"/>
            <a:ext cx="6640799" cy="953999"/>
          </a:xfrm>
          <a:prstGeom prst="rect">
            <a:avLst/>
          </a:prstGeom>
        </p:spPr>
        <p:txBody>
          <a:bodyPr lIns="68569" tIns="68569" rIns="68569" bIns="68569" anchor="t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1191661" y="2115774"/>
            <a:ext cx="3281699" cy="2152200"/>
          </a:xfrm>
          <a:prstGeom prst="rect">
            <a:avLst/>
          </a:prstGeom>
        </p:spPr>
        <p:txBody>
          <a:bodyPr lIns="68569" tIns="68569" rIns="68569" bIns="68569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56" name="Shape 56"/>
          <p:cNvSpPr txBox="1">
            <a:spLocks noGrp="1"/>
          </p:cNvSpPr>
          <p:nvPr>
            <p:ph type="body" idx="2"/>
          </p:nvPr>
        </p:nvSpPr>
        <p:spPr>
          <a:xfrm>
            <a:off x="4670806" y="2115774"/>
            <a:ext cx="3281699" cy="2152200"/>
          </a:xfrm>
          <a:prstGeom prst="rect">
            <a:avLst/>
          </a:prstGeom>
        </p:spPr>
        <p:txBody>
          <a:bodyPr lIns="68569" tIns="68569" rIns="68569" bIns="68569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3 columns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hape 60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00" b="3157"/>
          <a:stretch>
            <a:fillRect/>
          </a:stretch>
        </p:blipFill>
        <p:spPr bwMode="auto">
          <a:xfrm>
            <a:off x="-10716" y="1333500"/>
            <a:ext cx="1181101" cy="3820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Shape 61"/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0" t="32211" r="-6270" b="-5402"/>
          <a:stretch>
            <a:fillRect/>
          </a:stretch>
        </p:blipFill>
        <p:spPr bwMode="auto">
          <a:xfrm>
            <a:off x="5505450" y="3081349"/>
            <a:ext cx="363855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Shape 62"/>
          <p:cNvGrpSpPr/>
          <p:nvPr/>
        </p:nvGrpSpPr>
        <p:grpSpPr bwMode="auto">
          <a:xfrm>
            <a:off x="615554" y="581025"/>
            <a:ext cx="7912894" cy="3981450"/>
            <a:chOff x="615225" y="581250"/>
            <a:chExt cx="7913399" cy="3981000"/>
          </a:xfrm>
        </p:grpSpPr>
        <p:sp>
          <p:nvSpPr>
            <p:cNvPr id="9" name="Shape 63"/>
            <p:cNvSpPr>
              <a:spLocks noChangeArrowheads="1"/>
            </p:cNvSpPr>
            <p:nvPr/>
          </p:nvSpPr>
          <p:spPr bwMode="auto">
            <a:xfrm>
              <a:off x="615225" y="581250"/>
              <a:ext cx="7913399" cy="3981000"/>
            </a:xfrm>
            <a:prstGeom prst="rect">
              <a:avLst/>
            </a:prstGeom>
            <a:solidFill>
              <a:srgbClr val="FFFFFF">
                <a:alpha val="92548"/>
              </a:srgbClr>
            </a:solidFill>
            <a:ln w="9525">
              <a:solidFill>
                <a:srgbClr val="231F1C"/>
              </a:solidFill>
              <a:round/>
            </a:ln>
          </p:spPr>
          <p:txBody>
            <a:bodyPr lIns="91425" tIns="91425" rIns="91425" bIns="91425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3429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400">
                <a:solidFill>
                  <a:prstClr val="black"/>
                </a:solidFill>
              </a:endParaRPr>
            </a:p>
          </p:txBody>
        </p:sp>
        <p:sp>
          <p:nvSpPr>
            <p:cNvPr id="10" name="Shape 64"/>
            <p:cNvSpPr>
              <a:spLocks noChangeArrowheads="1"/>
            </p:cNvSpPr>
            <p:nvPr/>
          </p:nvSpPr>
          <p:spPr bwMode="auto">
            <a:xfrm>
              <a:off x="704527" y="666965"/>
              <a:ext cx="7733604" cy="3809569"/>
            </a:xfrm>
            <a:prstGeom prst="rect">
              <a:avLst/>
            </a:prstGeom>
            <a:noFill/>
            <a:ln w="9525">
              <a:solidFill>
                <a:srgbClr val="231F1C"/>
              </a:solidFill>
              <a:round/>
            </a:ln>
          </p:spPr>
          <p:txBody>
            <a:bodyPr lIns="91425" tIns="91425" rIns="91425" bIns="91425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3429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400">
                <a:solidFill>
                  <a:prstClr val="black"/>
                </a:solidFill>
              </a:endParaRPr>
            </a:p>
          </p:txBody>
        </p:sp>
      </p:grpSp>
      <p:pic>
        <p:nvPicPr>
          <p:cNvPr id="11" name="Shape 69"/>
          <p:cNvPicPr preferRelativeResize="0"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865" t="39793" r="42702" b="-13091"/>
          <a:stretch>
            <a:fillRect/>
          </a:stretch>
        </p:blipFill>
        <p:spPr bwMode="auto">
          <a:xfrm>
            <a:off x="6858000" y="-4763"/>
            <a:ext cx="230505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1251613" y="1044189"/>
            <a:ext cx="6640799" cy="953999"/>
          </a:xfrm>
          <a:prstGeom prst="rect">
            <a:avLst/>
          </a:prstGeom>
        </p:spPr>
        <p:txBody>
          <a:bodyPr lIns="68569" tIns="68569" rIns="68569" bIns="68569" anchor="t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1176100" y="2127940"/>
            <a:ext cx="2168400" cy="2334599"/>
          </a:xfrm>
          <a:prstGeom prst="rect">
            <a:avLst/>
          </a:prstGeom>
        </p:spPr>
        <p:txBody>
          <a:bodyPr lIns="68569" tIns="68569" rIns="68569" bIns="68569"/>
          <a:lstStyle>
            <a:lvl1pPr lvl="0" rtl="0">
              <a:spcBef>
                <a:spcPts val="0"/>
              </a:spcBef>
              <a:buSzPct val="100000"/>
              <a:defRPr sz="900"/>
            </a:lvl1pPr>
            <a:lvl2pPr lvl="1" rtl="0">
              <a:spcBef>
                <a:spcPts val="0"/>
              </a:spcBef>
              <a:buSzPct val="100000"/>
              <a:defRPr sz="900"/>
            </a:lvl2pPr>
            <a:lvl3pPr lvl="2" rtl="0">
              <a:spcBef>
                <a:spcPts val="0"/>
              </a:spcBef>
              <a:buSzPct val="100000"/>
              <a:defRPr sz="900"/>
            </a:lvl3pPr>
            <a:lvl4pPr lvl="3" rtl="0">
              <a:spcBef>
                <a:spcPts val="0"/>
              </a:spcBef>
              <a:buSzPct val="100000"/>
              <a:defRPr sz="900"/>
            </a:lvl4pPr>
            <a:lvl5pPr lvl="4" rtl="0">
              <a:spcBef>
                <a:spcPts val="0"/>
              </a:spcBef>
              <a:buSzPct val="100000"/>
              <a:defRPr sz="900"/>
            </a:lvl5pPr>
            <a:lvl6pPr lvl="5" rtl="0">
              <a:spcBef>
                <a:spcPts val="0"/>
              </a:spcBef>
              <a:buSzPct val="100000"/>
              <a:defRPr sz="900"/>
            </a:lvl6pPr>
            <a:lvl7pPr lvl="6" rtl="0">
              <a:spcBef>
                <a:spcPts val="0"/>
              </a:spcBef>
              <a:buSzPct val="100000"/>
              <a:defRPr sz="900"/>
            </a:lvl7pPr>
            <a:lvl8pPr lvl="7" rtl="0">
              <a:spcBef>
                <a:spcPts val="0"/>
              </a:spcBef>
              <a:buSzPct val="100000"/>
              <a:defRPr sz="900"/>
            </a:lvl8pPr>
            <a:lvl9pPr lvl="8" rtl="0">
              <a:spcBef>
                <a:spcPts val="0"/>
              </a:spcBef>
              <a:buSzPct val="100000"/>
              <a:defRPr sz="900"/>
            </a:lvl9pPr>
          </a:lstStyle>
          <a:p/>
        </p:txBody>
      </p:sp>
      <p:sp>
        <p:nvSpPr>
          <p:cNvPr id="67" name="Shape 67"/>
          <p:cNvSpPr txBox="1">
            <a:spLocks noGrp="1"/>
          </p:cNvSpPr>
          <p:nvPr>
            <p:ph type="body" idx="2"/>
          </p:nvPr>
        </p:nvSpPr>
        <p:spPr>
          <a:xfrm>
            <a:off x="3455676" y="2127940"/>
            <a:ext cx="2168400" cy="2334599"/>
          </a:xfrm>
          <a:prstGeom prst="rect">
            <a:avLst/>
          </a:prstGeom>
        </p:spPr>
        <p:txBody>
          <a:bodyPr lIns="68569" tIns="68569" rIns="68569" bIns="68569"/>
          <a:lstStyle>
            <a:lvl1pPr lvl="0" rtl="0">
              <a:spcBef>
                <a:spcPts val="0"/>
              </a:spcBef>
              <a:buSzPct val="100000"/>
              <a:defRPr sz="900"/>
            </a:lvl1pPr>
            <a:lvl2pPr lvl="1" rtl="0">
              <a:spcBef>
                <a:spcPts val="0"/>
              </a:spcBef>
              <a:buSzPct val="100000"/>
              <a:defRPr sz="900"/>
            </a:lvl2pPr>
            <a:lvl3pPr lvl="2" rtl="0">
              <a:spcBef>
                <a:spcPts val="0"/>
              </a:spcBef>
              <a:buSzPct val="100000"/>
              <a:defRPr sz="900"/>
            </a:lvl3pPr>
            <a:lvl4pPr lvl="3" rtl="0">
              <a:spcBef>
                <a:spcPts val="0"/>
              </a:spcBef>
              <a:buSzPct val="100000"/>
              <a:defRPr sz="900"/>
            </a:lvl4pPr>
            <a:lvl5pPr lvl="4" rtl="0">
              <a:spcBef>
                <a:spcPts val="0"/>
              </a:spcBef>
              <a:buSzPct val="100000"/>
              <a:defRPr sz="900"/>
            </a:lvl5pPr>
            <a:lvl6pPr lvl="5" rtl="0">
              <a:spcBef>
                <a:spcPts val="0"/>
              </a:spcBef>
              <a:buSzPct val="100000"/>
              <a:defRPr sz="900"/>
            </a:lvl6pPr>
            <a:lvl7pPr lvl="6" rtl="0">
              <a:spcBef>
                <a:spcPts val="0"/>
              </a:spcBef>
              <a:buSzPct val="100000"/>
              <a:defRPr sz="900"/>
            </a:lvl7pPr>
            <a:lvl8pPr lvl="7" rtl="0">
              <a:spcBef>
                <a:spcPts val="0"/>
              </a:spcBef>
              <a:buSzPct val="100000"/>
              <a:defRPr sz="900"/>
            </a:lvl8pPr>
            <a:lvl9pPr lvl="8" rtl="0">
              <a:spcBef>
                <a:spcPts val="0"/>
              </a:spcBef>
              <a:buSzPct val="100000"/>
              <a:defRPr sz="900"/>
            </a:lvl9pPr>
          </a:lstStyle>
          <a:p/>
        </p:txBody>
      </p:sp>
      <p:sp>
        <p:nvSpPr>
          <p:cNvPr id="68" name="Shape 68"/>
          <p:cNvSpPr txBox="1">
            <a:spLocks noGrp="1"/>
          </p:cNvSpPr>
          <p:nvPr>
            <p:ph type="body" idx="3"/>
          </p:nvPr>
        </p:nvSpPr>
        <p:spPr>
          <a:xfrm>
            <a:off x="5735253" y="2127940"/>
            <a:ext cx="2168400" cy="2334599"/>
          </a:xfrm>
          <a:prstGeom prst="rect">
            <a:avLst/>
          </a:prstGeom>
        </p:spPr>
        <p:txBody>
          <a:bodyPr lIns="68569" tIns="68569" rIns="68569" bIns="68569"/>
          <a:lstStyle>
            <a:lvl1pPr lvl="0" rtl="0">
              <a:spcBef>
                <a:spcPts val="0"/>
              </a:spcBef>
              <a:buSzPct val="100000"/>
              <a:defRPr sz="900"/>
            </a:lvl1pPr>
            <a:lvl2pPr lvl="1" rtl="0">
              <a:spcBef>
                <a:spcPts val="0"/>
              </a:spcBef>
              <a:buSzPct val="100000"/>
              <a:defRPr sz="900"/>
            </a:lvl2pPr>
            <a:lvl3pPr lvl="2" rtl="0">
              <a:spcBef>
                <a:spcPts val="0"/>
              </a:spcBef>
              <a:buSzPct val="100000"/>
              <a:defRPr sz="900"/>
            </a:lvl3pPr>
            <a:lvl4pPr lvl="3" rtl="0">
              <a:spcBef>
                <a:spcPts val="0"/>
              </a:spcBef>
              <a:buSzPct val="100000"/>
              <a:defRPr sz="900"/>
            </a:lvl4pPr>
            <a:lvl5pPr lvl="4" rtl="0">
              <a:spcBef>
                <a:spcPts val="0"/>
              </a:spcBef>
              <a:buSzPct val="100000"/>
              <a:defRPr sz="900"/>
            </a:lvl5pPr>
            <a:lvl6pPr lvl="5" rtl="0">
              <a:spcBef>
                <a:spcPts val="0"/>
              </a:spcBef>
              <a:buSzPct val="100000"/>
              <a:defRPr sz="900"/>
            </a:lvl6pPr>
            <a:lvl7pPr lvl="6" rtl="0">
              <a:spcBef>
                <a:spcPts val="0"/>
              </a:spcBef>
              <a:buSzPct val="100000"/>
              <a:defRPr sz="900"/>
            </a:lvl7pPr>
            <a:lvl8pPr lvl="7" rtl="0">
              <a:spcBef>
                <a:spcPts val="0"/>
              </a:spcBef>
              <a:buSzPct val="100000"/>
              <a:defRPr sz="900"/>
            </a:lvl8pPr>
            <a:lvl9pPr lvl="8" rtl="0">
              <a:spcBef>
                <a:spcPts val="0"/>
              </a:spcBef>
              <a:buSzPct val="100000"/>
              <a:defRPr sz="900"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00152"/>
            <a:ext cx="4038600" cy="163949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00152"/>
            <a:ext cx="4038600" cy="163949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2953956"/>
            <a:ext cx="4038600" cy="16406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2953956"/>
            <a:ext cx="4038600" cy="16406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7EFB6C9-5C92-4952-8D65-D86963EE7348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">
    <p:bg>
      <p:bgPr>
        <a:gradFill flip="none" rotWithShape="1">
          <a:gsLst>
            <a:gs pos="71000">
              <a:schemeClr val="bg1"/>
            </a:gs>
            <a:gs pos="21000">
              <a:schemeClr val="bg1"/>
            </a:gs>
            <a:gs pos="0">
              <a:schemeClr val="accent4">
                <a:alpha val="12000"/>
              </a:schemeClr>
            </a:gs>
            <a:gs pos="100000">
              <a:schemeClr val="accent1">
                <a:lumMod val="20000"/>
                <a:lumOff val="80000"/>
                <a:alpha val="58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742052" y="-626892"/>
            <a:ext cx="9985925" cy="1182418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762" y="4515967"/>
            <a:ext cx="1800253" cy="71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>
        <p:random/>
      </p:transition>
    </mc:Choice>
    <mc:Fallback>
      <p:transition spd="slow" advClick="0" advTm="3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7E8E7-6777-48BA-BFB5-306513EA522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2406D-10AE-4054-A740-7AFDB8E066B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7E8E7-6777-48BA-BFB5-306513EA522B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2406D-10AE-4054-A740-7AFDB8E066B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7E8E7-6777-48BA-BFB5-306513EA522B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2406D-10AE-4054-A740-7AFDB8E066B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7E8E7-6777-48BA-BFB5-306513EA522B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2406D-10AE-4054-A740-7AFDB8E066B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7E8E7-6777-48BA-BFB5-306513EA522B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2406D-10AE-4054-A740-7AFDB8E066B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7E8E7-6777-48BA-BFB5-306513EA522B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2406D-10AE-4054-A740-7AFDB8E066B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7E8E7-6777-48BA-BFB5-306513EA522B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2406D-10AE-4054-A740-7AFDB8E066B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8" Type="http://schemas.openxmlformats.org/officeDocument/2006/relationships/theme" Target="../theme/theme2.xml"/><Relationship Id="rId17" Type="http://schemas.openxmlformats.org/officeDocument/2006/relationships/image" Target="../media/image14.jpeg"/><Relationship Id="rId16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37E8E7-6777-48BA-BFB5-306513EA522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52406D-10AE-4054-A740-7AFDB8E066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/>
          <a:lstStyle/>
          <a:p>
            <a:pPr lvl="0"/>
            <a:r>
              <a:rPr lang="en-US" altLang="en-US"/>
              <a:t>Click to edit Master title style</a:t>
            </a:r>
            <a:endParaRPr lang="en-US" altLang="en-US"/>
          </a:p>
        </p:txBody>
      </p:sp>
      <p:sp>
        <p:nvSpPr>
          <p:cNvPr id="2051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lvl="0"/>
            <a:r>
              <a:rPr lang="en-US" altLang="en-US"/>
              <a:t>Edit Master text styles</a:t>
            </a:r>
            <a:endParaRPr lang="en-US" altLang="en-US"/>
          </a:p>
          <a:p>
            <a:pPr lvl="1"/>
            <a:r>
              <a:rPr lang="en-US" altLang="en-US"/>
              <a:t>Second level</a:t>
            </a:r>
            <a:endParaRPr lang="en-US" altLang="en-US"/>
          </a:p>
          <a:p>
            <a:pPr lvl="2"/>
            <a:r>
              <a:rPr lang="en-US" altLang="en-US"/>
              <a:t>Third level</a:t>
            </a:r>
            <a:endParaRPr lang="en-US" altLang="en-US"/>
          </a:p>
          <a:p>
            <a:pPr lvl="3"/>
            <a:r>
              <a:rPr lang="en-US" altLang="en-US"/>
              <a:t>Fourth level</a:t>
            </a:r>
            <a:endParaRPr lang="en-US" altLang="en-US"/>
          </a:p>
          <a:p>
            <a:pPr lvl="4"/>
            <a:r>
              <a:rPr lang="en-US" altLang="en-US"/>
              <a:t>Fifth level</a:t>
            </a:r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B34B573-5E2A-4EC1-A3A7-6EC5559746C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wrap="square" lIns="68580" tIns="34290" rIns="68580" bIns="34290" numCol="1" anchor="ctr" anchorCtr="0" compatLnSpc="1"/>
          <a:lstStyle>
            <a:lvl1pPr algn="r">
              <a:defRPr sz="700" smtClean="0">
                <a:solidFill>
                  <a:srgbClr val="898989"/>
                </a:solidFill>
              </a:defRPr>
            </a:lvl1pPr>
          </a:lstStyle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53BBA78-20C4-4D7D-BEBE-4A1B9956F63B}" type="slidenum">
              <a:rPr lang="en-US" altLang="en-US"/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 Light" panose="020F0302020204030204" pitchFamily="34" charset="0"/>
        </a:defRPr>
      </a:lvl2pPr>
      <a:lvl3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 Light" panose="020F0302020204030204" pitchFamily="34" charset="0"/>
        </a:defRPr>
      </a:lvl3pPr>
      <a:lvl4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 Light" panose="020F0302020204030204" pitchFamily="34" charset="0"/>
        </a:defRPr>
      </a:lvl4pPr>
      <a:lvl5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 Light" panose="020F0302020204030204" pitchFamily="34" charset="0"/>
        </a:defRPr>
      </a:lvl5pPr>
      <a:lvl6pPr marL="3429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 Light" panose="020F0302020204030204" pitchFamily="34" charset="0"/>
        </a:defRPr>
      </a:lvl6pPr>
      <a:lvl7pPr marL="6858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 Light" panose="020F0302020204030204" pitchFamily="34" charset="0"/>
        </a:defRPr>
      </a:lvl7pPr>
      <a:lvl8pPr marL="10287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 Light" panose="020F0302020204030204" pitchFamily="34" charset="0"/>
        </a:defRPr>
      </a:lvl8pPr>
      <a:lvl9pPr marL="13716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28905" indent="-128905" algn="l" defTabSz="514350" rtl="0" eaLnBrk="0" fontAlgn="base" hangingPunct="0">
        <a:lnSpc>
          <a:spcPct val="90000"/>
        </a:lnSpc>
        <a:spcBef>
          <a:spcPts val="565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86080" indent="-128905" algn="l" defTabSz="514350" rtl="0" eaLnBrk="0" fontAlgn="base" hangingPunct="0">
        <a:lnSpc>
          <a:spcPct val="90000"/>
        </a:lnSpc>
        <a:spcBef>
          <a:spcPts val="28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643255" indent="-128905" algn="l" defTabSz="514350" rtl="0" eaLnBrk="0" fontAlgn="base" hangingPunct="0">
        <a:lnSpc>
          <a:spcPct val="90000"/>
        </a:lnSpc>
        <a:spcBef>
          <a:spcPts val="280"/>
        </a:spcBef>
        <a:spcAft>
          <a:spcPct val="0"/>
        </a:spcAft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900430" indent="-128905" algn="l" defTabSz="514350" rtl="0" eaLnBrk="0" fontAlgn="base" hangingPunct="0">
        <a:lnSpc>
          <a:spcPct val="90000"/>
        </a:lnSpc>
        <a:spcBef>
          <a:spcPts val="280"/>
        </a:spcBef>
        <a:spcAft>
          <a:spcPct val="0"/>
        </a:spcAft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157605" indent="-128905" algn="l" defTabSz="514350" rtl="0" eaLnBrk="0" fontAlgn="base" hangingPunct="0">
        <a:lnSpc>
          <a:spcPct val="90000"/>
        </a:lnSpc>
        <a:spcBef>
          <a:spcPts val="280"/>
        </a:spcBef>
        <a:spcAft>
          <a:spcPct val="0"/>
        </a:spcAft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414780" indent="-128905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671955" indent="-128905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9130" indent="-128905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186305" indent="-128905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7.emf"/><Relationship Id="rId1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hyperlink" Target="https://www.liveworksheets.com/c?a=s&amp;t=56du80xa2ho&amp;sr=n&amp;ms=uz&amp;l=tx&amp;i=dftfztx&amp;r=sz&amp;db=0&amp;f=dzduuuuo&amp;cd=p81nx62md5wjlzmnezegzmpg2ngnxxxxjx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 noChangeArrowheads="1"/>
          </p:cNvSpPr>
          <p:nvPr>
            <p:ph type="title"/>
          </p:nvPr>
        </p:nvSpPr>
        <p:spPr>
          <a:xfrm>
            <a:off x="1169194" y="632224"/>
            <a:ext cx="6927056" cy="642938"/>
          </a:xfrm>
        </p:spPr>
        <p:txBody>
          <a:bodyPr/>
          <a:lstStyle/>
          <a:p>
            <a:pPr defTabSz="514350" eaLnBrk="1" hangingPunct="1">
              <a:defRPr/>
            </a:pP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hai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22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vi-VN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2021</a:t>
            </a:r>
            <a:endParaRPr lang="en-US" altLang="en-US" sz="3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36" name="TextBox 3"/>
          <p:cNvSpPr txBox="1">
            <a:spLocks noChangeArrowheads="1"/>
          </p:cNvSpPr>
          <p:nvPr/>
        </p:nvSpPr>
        <p:spPr bwMode="auto">
          <a:xfrm>
            <a:off x="3728027" y="1176749"/>
            <a:ext cx="947420" cy="528955"/>
          </a:xfrm>
          <a:prstGeom prst="rect">
            <a:avLst/>
          </a:prstGeom>
          <a:noFill/>
          <a:ln>
            <a:noFill/>
          </a:ln>
        </p:spPr>
        <p:txBody>
          <a:bodyPr wrap="none" lIns="68579" tIns="34289" rIns="68579" bIns="34289">
            <a:spAutoFit/>
          </a:bodyPr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51435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vi-VN" altLang="en-US" sz="3000" b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vi-VN" altLang="en-US" sz="3000" b="1" u="sng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37" name="TextBox 4"/>
          <p:cNvSpPr txBox="1">
            <a:spLocks noChangeArrowheads="1"/>
          </p:cNvSpPr>
          <p:nvPr/>
        </p:nvSpPr>
        <p:spPr bwMode="auto">
          <a:xfrm>
            <a:off x="2274364" y="1707654"/>
            <a:ext cx="5537996" cy="559435"/>
          </a:xfrm>
          <a:prstGeom prst="rect">
            <a:avLst/>
          </a:prstGeom>
          <a:noFill/>
          <a:ln>
            <a:noFill/>
          </a:ln>
        </p:spPr>
        <p:txBody>
          <a:bodyPr wrap="square" lIns="68579" tIns="34289" rIns="68579" bIns="34289">
            <a:spAutoFit/>
          </a:bodyPr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51435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vi-VN" alt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 một số với một tổng</a:t>
            </a:r>
            <a:endParaRPr lang="en-US" altLang="en-US" sz="32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455541" y="-248544"/>
            <a:ext cx="7834313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3200" b="1">
              <a:latin typeface="HP001 4 hàng" panose="020B0603050302020204" pitchFamily="34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latin typeface="HP001 4 hàng" panose="020B0603050302020204" pitchFamily="34" charset="0"/>
                <a:cs typeface="Times New Roman" panose="02020603050405020304" pitchFamily="18" charset="0"/>
              </a:rPr>
              <a:t>                   </a:t>
            </a:r>
            <a:r>
              <a:rPr lang="en-US" altLang="en-US" sz="3200" b="1" baseline="3000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>
                <a:latin typeface="HP001 4 hàng" panose="020B0603050302020204" pitchFamily="34" charset="0"/>
                <a:cs typeface="Times New Roman" panose="02020603050405020304" pitchFamily="18" charset="0"/>
              </a:rPr>
              <a:t>  </a:t>
            </a:r>
            <a:endParaRPr lang="en-US" altLang="en-US" sz="3200" b="1">
              <a:latin typeface="HP001 4 hàng" panose="020B0603050302020204" pitchFamily="34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latin typeface="HP001 4 hàng" panose="020B0603050302020204" pitchFamily="34" charset="0"/>
                <a:cs typeface="Times New Roman" panose="02020603050405020304" pitchFamily="18" charset="0"/>
              </a:rPr>
              <a:t>                     </a:t>
            </a:r>
            <a:endParaRPr lang="en-US" altLang="en-US" sz="3200" b="1"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Oval 4"/>
          <p:cNvSpPr>
            <a:spLocks noChangeArrowheads="1"/>
          </p:cNvSpPr>
          <p:nvPr/>
        </p:nvSpPr>
        <p:spPr bwMode="auto">
          <a:xfrm>
            <a:off x="4210773" y="2039044"/>
            <a:ext cx="1687513" cy="615950"/>
          </a:xfrm>
          <a:prstGeom prst="ellipse">
            <a:avLst/>
          </a:prstGeom>
          <a:solidFill>
            <a:schemeClr val="bg1">
              <a:alpha val="52156"/>
            </a:schemeClr>
          </a:solidFill>
          <a:ln w="9525">
            <a:solidFill>
              <a:schemeClr val="bg1"/>
            </a:solidFill>
            <a:round/>
          </a:ln>
        </p:spPr>
        <p:txBody>
          <a:bodyPr wrap="none" anchor="ctr"/>
          <a:lstStyle/>
          <a:p>
            <a:pPr algn="ctr"/>
            <a:endParaRPr lang="en-US" altLang="en-US" sz="320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53379" y="518046"/>
            <a:ext cx="78470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6" tIns="45709" rIns="91416" bIns="45709">
            <a:spAutoFit/>
          </a:bodyPr>
          <a:lstStyle>
            <a:lvl1pPr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Tính</a:t>
            </a:r>
            <a:r>
              <a:rPr lang="en-US" altLang="en-US" sz="3200" b="1" dirty="0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so </a:t>
            </a:r>
            <a:r>
              <a:rPr lang="en-US" altLang="en-US" sz="3200" b="1" dirty="0" err="1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sánh</a:t>
            </a:r>
            <a:r>
              <a:rPr lang="en-US" altLang="en-US" sz="3200" b="1" dirty="0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giá</a:t>
            </a:r>
            <a:r>
              <a:rPr lang="en-US" altLang="en-US" sz="3200" b="1" dirty="0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trị</a:t>
            </a:r>
            <a:r>
              <a:rPr lang="en-US" altLang="en-US" sz="3200" b="1" dirty="0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hai</a:t>
            </a:r>
            <a:r>
              <a:rPr lang="en-US" altLang="en-US" sz="3200" b="1" dirty="0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biểu</a:t>
            </a:r>
            <a:r>
              <a:rPr lang="en-US" altLang="en-US" sz="3200" b="1" dirty="0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thức</a:t>
            </a:r>
            <a:r>
              <a:rPr lang="en-US" altLang="en-US" sz="3200" b="1" dirty="0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:</a:t>
            </a:r>
            <a:endParaRPr lang="en-US" altLang="en-US" sz="3200" b="1" dirty="0">
              <a:solidFill>
                <a:srgbClr val="0000FF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395536" y="987574"/>
            <a:ext cx="68453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4  </a:t>
            </a:r>
            <a:r>
              <a:rPr lang="en-US" altLang="en-US" sz="3200" dirty="0">
                <a:solidFill>
                  <a:srgbClr val="0000FF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x</a:t>
            </a:r>
            <a:r>
              <a:rPr lang="en-US" altLang="en-US" sz="3200" b="1" dirty="0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(3 + 5)  </a:t>
            </a:r>
            <a:r>
              <a:rPr lang="en-US" altLang="en-US" sz="3200" b="1" dirty="0" err="1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 4 </a:t>
            </a:r>
            <a:r>
              <a:rPr lang="en-US" alt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altLang="en-US" sz="3200" b="1" dirty="0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3 + 4 </a:t>
            </a:r>
            <a:r>
              <a:rPr lang="en-US" alt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altLang="en-US" sz="3200" b="1" dirty="0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5 </a:t>
            </a:r>
            <a:endParaRPr lang="en-US" altLang="en-US" sz="3200" b="1" dirty="0">
              <a:solidFill>
                <a:srgbClr val="0000FF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51520" y="1521231"/>
            <a:ext cx="142218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Ta </a:t>
            </a:r>
            <a:r>
              <a:rPr lang="en-US" altLang="en-US" sz="32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: </a:t>
            </a:r>
            <a:endParaRPr lang="en-US" sz="3200" dirty="0"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834405" y="1851670"/>
            <a:ext cx="26574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latin typeface="Times New Roman" panose="02020603050405020304" pitchFamily="18" charset="0"/>
                <a:ea typeface="Tiffany" pitchFamily="18" charset="0"/>
                <a:cs typeface="Times New Roman" panose="02020603050405020304" pitchFamily="18" charset="0"/>
              </a:rPr>
              <a:t>4 </a:t>
            </a:r>
            <a:r>
              <a:rPr lang="vi-VN" altLang="en-US" sz="2800" dirty="0">
                <a:latin typeface="Times New Roman" panose="02020603050405020304" pitchFamily="18" charset="0"/>
                <a:ea typeface="Tiffany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800" b="1" dirty="0">
                <a:latin typeface="Times New Roman" panose="02020603050405020304" pitchFamily="18" charset="0"/>
                <a:ea typeface="Tiffany" pitchFamily="18" charset="0"/>
                <a:cs typeface="Times New Roman" panose="02020603050405020304" pitchFamily="18" charset="0"/>
              </a:rPr>
              <a:t>  (3 + 5)         </a:t>
            </a:r>
            <a:endParaRPr lang="en-US" altLang="en-US" sz="2800" b="1" dirty="0">
              <a:latin typeface="Times New Roman" panose="02020603050405020304" pitchFamily="18" charset="0"/>
              <a:ea typeface="Tiffany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81698" y="2355726"/>
            <a:ext cx="27813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latin typeface="Times New Roman" panose="02020603050405020304" pitchFamily="18" charset="0"/>
                <a:ea typeface="Tiffany" pitchFamily="18" charset="0"/>
                <a:cs typeface="Times New Roman" panose="02020603050405020304" pitchFamily="18" charset="0"/>
              </a:rPr>
              <a:t>=  4  x    </a:t>
            </a:r>
            <a:endParaRPr lang="en-US" altLang="en-US" sz="2800" b="1" dirty="0">
              <a:latin typeface="Times New Roman" panose="02020603050405020304" pitchFamily="18" charset="0"/>
              <a:ea typeface="Tiffany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81698" y="2859782"/>
            <a:ext cx="22002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  <a:ea typeface="Tiffany" pitchFamily="18" charset="0"/>
                <a:cs typeface="Times New Roman" panose="02020603050405020304" pitchFamily="18" charset="0"/>
              </a:rPr>
              <a:t>=    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Tiffany" pitchFamily="18" charset="0"/>
                <a:cs typeface="Times New Roman" panose="02020603050405020304" pitchFamily="18" charset="0"/>
              </a:rPr>
              <a:t>32</a:t>
            </a:r>
            <a:endParaRPr lang="en-US" altLang="en-US" sz="2800" b="1">
              <a:solidFill>
                <a:srgbClr val="FF0000"/>
              </a:solidFill>
              <a:latin typeface="Times New Roman" panose="02020603050405020304" pitchFamily="18" charset="0"/>
              <a:ea typeface="Tiffany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3153498" y="2534344"/>
            <a:ext cx="2952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latin typeface="HP001 4 hàng" panose="020B0603050302020204" pitchFamily="34" charset="0"/>
                <a:cs typeface="Times New Roman" panose="02020603050405020304" pitchFamily="18" charset="0"/>
              </a:rPr>
              <a:t>    </a:t>
            </a:r>
            <a:endParaRPr lang="en-US" altLang="en-US" sz="3200" b="1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5110113" y="1877119"/>
            <a:ext cx="30622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x 3 + 4 x 5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4677498" y="2499742"/>
            <a:ext cx="36401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latin typeface="HP001 4 hàng" panose="020B0603050302020204" pitchFamily="34" charset="0"/>
                <a:cs typeface="Times New Roman" panose="02020603050405020304" pitchFamily="18" charset="0"/>
              </a:rPr>
              <a:t>=  </a:t>
            </a:r>
            <a:endParaRPr lang="en-US" altLang="en-US" sz="3200" b="1"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4733379" y="2931790"/>
            <a:ext cx="25749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  <a:ea typeface="Tiffany" pitchFamily="18" charset="0"/>
                <a:cs typeface="Times New Roman" panose="02020603050405020304" pitchFamily="18" charset="0"/>
              </a:rPr>
              <a:t>=  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Tiffany" pitchFamily="18" charset="0"/>
                <a:cs typeface="Times New Roman" panose="02020603050405020304" pitchFamily="18" charset="0"/>
              </a:rPr>
              <a:t>32</a:t>
            </a:r>
            <a:endParaRPr lang="en-US" altLang="en-US" sz="2800" b="1">
              <a:solidFill>
                <a:srgbClr val="FF0000"/>
              </a:solidFill>
              <a:latin typeface="Times New Roman" panose="02020603050405020304" pitchFamily="18" charset="0"/>
              <a:ea typeface="Tiffany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76612" y="3859183"/>
            <a:ext cx="9144000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defTabSz="913130">
              <a:spcBef>
                <a:spcPct val="50000"/>
              </a:spcBef>
              <a:defRPr/>
            </a:pPr>
            <a:r>
              <a:rPr lang="en-US" altLang="en-US" sz="3200" b="1" spc="-100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So </a:t>
            </a:r>
            <a:r>
              <a:rPr lang="en-US" altLang="en-US" sz="3200" b="1" spc="-100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sánh</a:t>
            </a:r>
            <a:r>
              <a:rPr lang="en-US" altLang="en-US" sz="3200" b="1" spc="-100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spc="-100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giá</a:t>
            </a:r>
            <a:r>
              <a:rPr lang="en-US" altLang="en-US" sz="3200" b="1" spc="-100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spc="-100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trị</a:t>
            </a:r>
            <a:r>
              <a:rPr lang="en-US" altLang="en-US" sz="3200" b="1" spc="-100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spc="-100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hai</a:t>
            </a:r>
            <a:r>
              <a:rPr lang="en-US" altLang="en-US" sz="3200" b="1" spc="-100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spc="-100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biểu</a:t>
            </a:r>
            <a:r>
              <a:rPr lang="en-US" altLang="en-US" sz="3200" b="1" spc="-100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spc="-100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thức</a:t>
            </a:r>
            <a:r>
              <a:rPr lang="en-US" altLang="en-US" sz="3200" b="1" spc="-100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spc="-100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trên</a:t>
            </a:r>
            <a:r>
              <a:rPr lang="en-US" altLang="en-US" sz="3200" b="1" spc="-100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spc="-100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em</a:t>
            </a:r>
            <a:r>
              <a:rPr lang="en-US" altLang="en-US" sz="3200" b="1" spc="-100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spc="-100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spc="-100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spc="-100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nhận</a:t>
            </a:r>
            <a:r>
              <a:rPr lang="en-US" altLang="en-US" sz="3200" b="1" spc="-100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spc="-100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xét</a:t>
            </a:r>
            <a:r>
              <a:rPr lang="en-US" altLang="en-US" sz="3200" b="1" spc="-100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spc="-100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gì</a:t>
            </a:r>
            <a:r>
              <a:rPr lang="en-US" altLang="en-US" sz="3200" b="1" spc="-100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?</a:t>
            </a:r>
            <a:endParaRPr lang="en-US" altLang="en-US" sz="3200" b="1" spc="-100" dirty="0">
              <a:solidFill>
                <a:srgbClr val="00206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471119" y="917153"/>
            <a:ext cx="822325" cy="158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905893" y="915566"/>
            <a:ext cx="2378075" cy="1587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570509" y="1851670"/>
            <a:ext cx="5445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3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835696" y="2355726"/>
            <a:ext cx="555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32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8</a:t>
            </a:r>
            <a:r>
              <a:rPr lang="vi-VN" sz="32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</a:t>
            </a:r>
            <a:endParaRPr lang="en-US" sz="3200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2051720" y="1851670"/>
            <a:ext cx="10572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5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5107608" y="1851670"/>
            <a:ext cx="5445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ffany" pitchFamily="18" charset="0"/>
                <a:cs typeface="Times New Roman" panose="02020603050405020304" pitchFamily="18" charset="0"/>
              </a:rPr>
              <a:t>4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Tiffany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5148064" y="2503448"/>
            <a:ext cx="7842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 b="1" dirty="0">
                <a:latin typeface="Times New Roman" panose="02020603050405020304" pitchFamily="18" charset="0"/>
                <a:ea typeface="Tiffany" pitchFamily="18" charset="0"/>
                <a:cs typeface="Times New Roman" panose="02020603050405020304" pitchFamily="18" charset="0"/>
              </a:rPr>
              <a:t>12</a:t>
            </a:r>
            <a:endParaRPr lang="en-US" sz="2800" b="1" dirty="0">
              <a:latin typeface="Times New Roman" panose="02020603050405020304" pitchFamily="18" charset="0"/>
              <a:ea typeface="Tiffany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5602957" y="1842959"/>
            <a:ext cx="10572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ffany" pitchFamily="18" charset="0"/>
                <a:cs typeface="Times New Roman" panose="02020603050405020304" pitchFamily="18" charset="0"/>
              </a:rPr>
              <a:t>3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Tiffany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5950673" y="2562919"/>
            <a:ext cx="6318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3200" b="1">
                <a:latin typeface="HP001 4 hàng" panose="020B060305030202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+</a:t>
            </a:r>
            <a:endParaRPr lang="en-US" sz="3200" b="1">
              <a:latin typeface="HP001 4 hàng" panose="020B0603050302020204" pitchFamily="34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6187728" y="1842959"/>
            <a:ext cx="5445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ffany" pitchFamily="18" charset="0"/>
                <a:cs typeface="Times New Roman" panose="02020603050405020304" pitchFamily="18" charset="0"/>
              </a:rPr>
              <a:t>4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Tiffany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6732240" y="1842959"/>
            <a:ext cx="10572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ffany" pitchFamily="18" charset="0"/>
                <a:cs typeface="Times New Roman" panose="02020603050405020304" pitchFamily="18" charset="0"/>
              </a:rPr>
              <a:t>5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Tiffany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6389489" y="2499742"/>
            <a:ext cx="7842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 b="1">
                <a:latin typeface="Times New Roman" panose="02020603050405020304" pitchFamily="18" charset="0"/>
                <a:ea typeface="Tiffany" pitchFamily="18" charset="0"/>
                <a:cs typeface="Times New Roman" panose="02020603050405020304" pitchFamily="18" charset="0"/>
              </a:rPr>
              <a:t>20</a:t>
            </a:r>
            <a:endParaRPr lang="en-US" sz="2800" b="1">
              <a:latin typeface="Times New Roman" panose="02020603050405020304" pitchFamily="18" charset="0"/>
              <a:ea typeface="Tiffany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 Box 13"/>
          <p:cNvSpPr txBox="1">
            <a:spLocks noChangeArrowheads="1"/>
          </p:cNvSpPr>
          <p:nvPr/>
        </p:nvSpPr>
        <p:spPr bwMode="auto">
          <a:xfrm>
            <a:off x="92401" y="3859183"/>
            <a:ext cx="8236744" cy="584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Giá</a:t>
            </a:r>
            <a:r>
              <a:rPr lang="en-US" altLang="en-US" sz="32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trị</a:t>
            </a:r>
            <a:r>
              <a:rPr lang="en-US" altLang="en-US" sz="32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hai</a:t>
            </a:r>
            <a:r>
              <a:rPr lang="en-US" altLang="en-US" sz="32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biểu</a:t>
            </a:r>
            <a:r>
              <a:rPr lang="en-US" altLang="en-US" sz="32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thức</a:t>
            </a:r>
            <a:r>
              <a:rPr lang="en-US" altLang="en-US" sz="32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u="sng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bằng</a:t>
            </a:r>
            <a:r>
              <a:rPr lang="en-US" altLang="en-US" sz="3200" b="1" u="sng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u="sng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nhau</a:t>
            </a:r>
            <a:r>
              <a:rPr lang="en-US" altLang="en-US" sz="3200" b="1" u="sng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.</a:t>
            </a:r>
            <a:endParaRPr lang="en-US" altLang="en-US" sz="3200" b="1" u="sng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1" grpId="0"/>
      <p:bldP spid="12" grpId="0"/>
      <p:bldP spid="13" grpId="0"/>
      <p:bldP spid="14" grpId="0"/>
      <p:bldP spid="14" grpId="1"/>
      <p:bldP spid="17" grpId="0"/>
      <p:bldP spid="17" grpId="1"/>
      <p:bldP spid="18" grpId="0"/>
      <p:bldP spid="19" grpId="0"/>
      <p:bldP spid="19" grpId="1"/>
      <p:bldP spid="20" grpId="0"/>
      <p:bldP spid="20" grpId="1"/>
      <p:bldP spid="21" grpId="0"/>
      <p:bldP spid="22" grpId="0"/>
      <p:bldP spid="22" grpId="1"/>
      <p:bldP spid="23" grpId="0"/>
      <p:bldP spid="24" grpId="0"/>
      <p:bldP spid="24" grpId="1"/>
      <p:bldP spid="25" grpId="0"/>
      <p:bldP spid="25" grpId="1"/>
      <p:bldP spid="26" grpId="0"/>
      <p:bldP spid="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EFB28C9-01E9-424D-882B-828176AE49F8}" type="slidenum">
              <a:rPr lang="en-US" sz="2800" smtClean="0">
                <a:latin typeface="HP001 4 hàng" panose="020B0603050302020204" pitchFamily="34" charset="0"/>
              </a:rPr>
            </a:fld>
            <a:endParaRPr lang="en-US" sz="2800">
              <a:latin typeface="HP001 4 hàng" panose="020B0603050302020204" pitchFamily="34" charset="0"/>
            </a:endParaRPr>
          </a:p>
        </p:txBody>
      </p:sp>
      <p:sp>
        <p:nvSpPr>
          <p:cNvPr id="3" name="Text Box 14"/>
          <p:cNvSpPr txBox="1">
            <a:spLocks noChangeArrowheads="1"/>
          </p:cNvSpPr>
          <p:nvPr/>
        </p:nvSpPr>
        <p:spPr bwMode="auto">
          <a:xfrm>
            <a:off x="246063" y="245130"/>
            <a:ext cx="12128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Vậy</a:t>
            </a:r>
            <a:r>
              <a:rPr lang="en-US" altLang="en-US" sz="28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:  </a:t>
            </a:r>
            <a:r>
              <a:rPr lang="en-US" altLang="en-US" sz="2800" b="1" dirty="0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          </a:t>
            </a:r>
            <a:endParaRPr lang="en-US" altLang="en-US" sz="2800" b="1" dirty="0">
              <a:solidFill>
                <a:srgbClr val="0000FF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Line 17"/>
          <p:cNvSpPr>
            <a:spLocks noChangeShapeType="1"/>
          </p:cNvSpPr>
          <p:nvPr/>
        </p:nvSpPr>
        <p:spPr bwMode="auto">
          <a:xfrm>
            <a:off x="1907704" y="699542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latin typeface="HP001 4 hàng" panose="020B0603050302020204" pitchFamily="34" charset="0"/>
            </a:endParaRPr>
          </a:p>
        </p:txBody>
      </p:sp>
      <p:sp>
        <p:nvSpPr>
          <p:cNvPr id="5" name="AutoShape 18"/>
          <p:cNvSpPr/>
          <p:nvPr/>
        </p:nvSpPr>
        <p:spPr bwMode="auto">
          <a:xfrm rot="16200000" flipH="1">
            <a:off x="3303191" y="211236"/>
            <a:ext cx="221457" cy="1176340"/>
          </a:xfrm>
          <a:prstGeom prst="rightBrace">
            <a:avLst>
              <a:gd name="adj1" fmla="val 37711"/>
              <a:gd name="adj2" fmla="val 48213"/>
            </a:avLst>
          </a:prstGeom>
          <a:noFill/>
          <a:ln w="381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2800">
              <a:latin typeface="HP001 4 hàng" panose="020B0603050302020204" pitchFamily="34" charset="0"/>
            </a:endParaRPr>
          </a:p>
        </p:txBody>
      </p:sp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1547664" y="1203598"/>
            <a:ext cx="9985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latin typeface="HP001 4 hàng" panose="020B0603050302020204" pitchFamily="34" charset="0"/>
                <a:cs typeface="Arial" panose="020B0604020202020204" pitchFamily="34" charset="0"/>
              </a:rPr>
              <a:t>Số</a:t>
            </a:r>
            <a:endParaRPr lang="en-US" altLang="en-US" sz="2800" b="1" dirty="0">
              <a:latin typeface="HP001 4 hàng" panose="020B06030503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16"/>
          <p:cNvSpPr txBox="1">
            <a:spLocks noChangeArrowheads="1"/>
          </p:cNvSpPr>
          <p:nvPr/>
        </p:nvSpPr>
        <p:spPr bwMode="auto">
          <a:xfrm>
            <a:off x="2909888" y="1203598"/>
            <a:ext cx="16621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latin typeface="HP001 4 hàng" panose="020B0603050302020204" pitchFamily="34" charset="0"/>
                <a:cs typeface="Arial" panose="020B0604020202020204" pitchFamily="34" charset="0"/>
              </a:rPr>
              <a:t>Tổng</a:t>
            </a:r>
            <a:endParaRPr lang="en-US" altLang="en-US" sz="2800" b="1" dirty="0">
              <a:latin typeface="HP001 4 hàng" panose="020B06030503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AutoShape 18"/>
          <p:cNvSpPr/>
          <p:nvPr/>
        </p:nvSpPr>
        <p:spPr bwMode="auto">
          <a:xfrm rot="16200000" flipH="1">
            <a:off x="5567125" y="284872"/>
            <a:ext cx="252413" cy="937738"/>
          </a:xfrm>
          <a:prstGeom prst="rightBrace">
            <a:avLst>
              <a:gd name="adj1" fmla="val 37673"/>
              <a:gd name="adj2" fmla="val 48213"/>
            </a:avLst>
          </a:prstGeom>
          <a:noFill/>
          <a:ln w="381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2800">
              <a:latin typeface="HP001 4 hàng" panose="020B0603050302020204" pitchFamily="34" charset="0"/>
            </a:endParaRPr>
          </a:p>
        </p:txBody>
      </p:sp>
      <p:sp>
        <p:nvSpPr>
          <p:cNvPr id="10" name="AutoShape 18"/>
          <p:cNvSpPr/>
          <p:nvPr/>
        </p:nvSpPr>
        <p:spPr bwMode="auto">
          <a:xfrm rot="16200000" flipH="1">
            <a:off x="7340004" y="163786"/>
            <a:ext cx="252413" cy="1179909"/>
          </a:xfrm>
          <a:prstGeom prst="rightBrace">
            <a:avLst>
              <a:gd name="adj1" fmla="val 37707"/>
              <a:gd name="adj2" fmla="val 48213"/>
            </a:avLst>
          </a:prstGeom>
          <a:noFill/>
          <a:ln w="381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2800">
              <a:latin typeface="HP001 4 hàng" panose="020B0603050302020204" pitchFamily="34" charset="0"/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1665288" y="165100"/>
            <a:ext cx="758723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hangingPunct="1"/>
            <a:r>
              <a:rPr lang="en-US" altLang="en-US" sz="3600" b="1" dirty="0">
                <a:solidFill>
                  <a:srgbClr val="0070C0"/>
                </a:solidFill>
                <a:latin typeface="HP001 4 hàng" panose="020B0603050302020204" pitchFamily="34" charset="0"/>
              </a:rPr>
              <a:t>4 </a:t>
            </a:r>
            <a:r>
              <a:rPr lang="vi-VN" sz="3600" dirty="0">
                <a:solidFill>
                  <a:srgbClr val="0070C0"/>
                </a:solidFill>
                <a:latin typeface="Arial" panose="020B0604020202020204"/>
              </a:rPr>
              <a:t>x</a:t>
            </a:r>
            <a:r>
              <a:rPr lang="en-US" altLang="en-US" sz="36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(3 + 5)  =  4 </a:t>
            </a:r>
            <a:r>
              <a:rPr lang="vi-VN" sz="3600" dirty="0">
                <a:solidFill>
                  <a:srgbClr val="0070C0"/>
                </a:solidFill>
              </a:rPr>
              <a:t>x </a:t>
            </a:r>
            <a:r>
              <a:rPr lang="en-US" altLang="en-US" sz="3600" b="1" dirty="0">
                <a:solidFill>
                  <a:srgbClr val="0070C0"/>
                </a:solidFill>
                <a:latin typeface="HP001 4 hàng" panose="020B0603050302020204" pitchFamily="34" charset="0"/>
              </a:rPr>
              <a:t>3 + 4 </a:t>
            </a:r>
            <a:r>
              <a:rPr lang="vi-VN" sz="3600" dirty="0">
                <a:solidFill>
                  <a:srgbClr val="0070C0"/>
                </a:solidFill>
              </a:rPr>
              <a:t>x </a:t>
            </a:r>
            <a:r>
              <a:rPr lang="en-US" altLang="en-US" sz="3600" b="1" dirty="0">
                <a:solidFill>
                  <a:srgbClr val="0070C0"/>
                </a:solidFill>
                <a:latin typeface="HP001 4 hàng" panose="020B0603050302020204" pitchFamily="34" charset="0"/>
              </a:rPr>
              <a:t>5 </a:t>
            </a:r>
            <a:endParaRPr lang="en-US" altLang="en-US" sz="3600" b="1" dirty="0">
              <a:solidFill>
                <a:srgbClr val="0070C0"/>
              </a:solidFill>
              <a:latin typeface="HP001 4 hàng" panose="020B0603050302020204" pitchFamily="34" charset="0"/>
            </a:endParaRPr>
          </a:p>
        </p:txBody>
      </p:sp>
      <p:sp>
        <p:nvSpPr>
          <p:cNvPr id="12" name="Text Box 21"/>
          <p:cNvSpPr txBox="1">
            <a:spLocks noChangeArrowheads="1"/>
          </p:cNvSpPr>
          <p:nvPr/>
        </p:nvSpPr>
        <p:spPr bwMode="auto">
          <a:xfrm>
            <a:off x="381000" y="2355726"/>
            <a:ext cx="8382000" cy="175432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>
            <a:lvl1pPr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dirty="0" err="1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Khi</a:t>
            </a:r>
            <a:r>
              <a:rPr lang="en-US" altLang="en-US" sz="3600" b="1" dirty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nhân</a:t>
            </a:r>
            <a:r>
              <a:rPr lang="en-US" altLang="en-US" sz="3600" b="1" dirty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một</a:t>
            </a:r>
            <a:r>
              <a:rPr lang="en-US" altLang="en-US" sz="3600" b="1" dirty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với</a:t>
            </a:r>
            <a:r>
              <a:rPr lang="en-US" altLang="en-US" sz="3600" b="1" dirty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một</a:t>
            </a:r>
            <a:r>
              <a:rPr lang="en-US" altLang="en-US" sz="3600" b="1" dirty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tổng</a:t>
            </a:r>
            <a:r>
              <a:rPr lang="en-US" altLang="en-US" sz="3600" b="1" dirty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, ta </a:t>
            </a:r>
            <a:r>
              <a:rPr lang="en-US" altLang="en-US" sz="3600" b="1" dirty="0" err="1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có</a:t>
            </a:r>
            <a:r>
              <a:rPr lang="en-US" altLang="en-US" sz="3600" b="1" dirty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thể</a:t>
            </a:r>
            <a:r>
              <a:rPr lang="en-US" altLang="en-US" sz="3600" b="1" dirty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nhân</a:t>
            </a:r>
            <a:r>
              <a:rPr lang="en-US" altLang="en-US" sz="3600" b="1" dirty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đó</a:t>
            </a:r>
            <a:r>
              <a:rPr lang="en-US" altLang="en-US" sz="3600" b="1" dirty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với</a:t>
            </a:r>
            <a:r>
              <a:rPr lang="en-US" altLang="en-US" sz="3600" b="1" dirty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từng</a:t>
            </a:r>
            <a:r>
              <a:rPr lang="en-US" altLang="en-US" sz="3600" b="1" dirty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hạng</a:t>
            </a:r>
            <a:r>
              <a:rPr lang="en-US" altLang="en-US" sz="3600" b="1" dirty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của</a:t>
            </a:r>
            <a:r>
              <a:rPr lang="en-US" altLang="en-US" sz="3600" b="1" dirty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tổng</a:t>
            </a:r>
            <a:r>
              <a:rPr lang="en-US" altLang="en-US" sz="3600" b="1" dirty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rồi</a:t>
            </a:r>
            <a:r>
              <a:rPr lang="en-US" altLang="en-US" sz="3600" b="1" dirty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cộng</a:t>
            </a:r>
            <a:r>
              <a:rPr lang="en-US" altLang="en-US" sz="3600" b="1" dirty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sz="3600" b="1" dirty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kết</a:t>
            </a:r>
            <a:r>
              <a:rPr lang="en-US" altLang="en-US" sz="3600" b="1" dirty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quả</a:t>
            </a:r>
            <a:r>
              <a:rPr lang="en-US" altLang="en-US" sz="3600" b="1" dirty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với</a:t>
            </a:r>
            <a:r>
              <a:rPr lang="en-US" altLang="en-US" sz="3600" b="1" dirty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nhau</a:t>
            </a:r>
            <a:r>
              <a:rPr lang="en-US" altLang="en-US" sz="3600" b="1" dirty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.</a:t>
            </a:r>
            <a:endParaRPr lang="en-US" altLang="en-US" sz="3600" b="1" dirty="0">
              <a:solidFill>
                <a:srgbClr val="0070C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Cloud 13"/>
          <p:cNvSpPr/>
          <p:nvPr/>
        </p:nvSpPr>
        <p:spPr>
          <a:xfrm>
            <a:off x="1547664" y="1676018"/>
            <a:ext cx="6552728" cy="3372143"/>
          </a:xfrm>
          <a:prstGeom prst="cloud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ct val="50000"/>
              </a:spcBef>
            </a:pPr>
            <a:r>
              <a:rPr lang="en-US" altLang="en-US" sz="36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Khi</a:t>
            </a:r>
            <a:r>
              <a:rPr lang="en-US" altLang="en-US" sz="36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thực</a:t>
            </a:r>
            <a:r>
              <a:rPr lang="en-US" altLang="en-US" sz="36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hiện</a:t>
            </a:r>
            <a:r>
              <a:rPr lang="en-US" altLang="en-US" sz="36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nhân</a:t>
            </a:r>
            <a:r>
              <a:rPr lang="en-US" altLang="en-US" sz="36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một</a:t>
            </a:r>
            <a:r>
              <a:rPr lang="en-US" altLang="en-US" sz="36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với</a:t>
            </a:r>
            <a:r>
              <a:rPr lang="en-US" altLang="en-US" sz="36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một</a:t>
            </a:r>
            <a:r>
              <a:rPr lang="en-US" altLang="en-US" sz="36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tổng</a:t>
            </a:r>
            <a:r>
              <a:rPr lang="en-US" altLang="en-US" sz="36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, ta </a:t>
            </a:r>
            <a:r>
              <a:rPr lang="en-US" altLang="en-US" sz="36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có</a:t>
            </a:r>
            <a:r>
              <a:rPr lang="en-US" altLang="en-US" sz="36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thể</a:t>
            </a:r>
            <a:r>
              <a:rPr lang="en-US" altLang="en-US" sz="36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làm</a:t>
            </a:r>
            <a:r>
              <a:rPr lang="en-US" altLang="en-US" sz="36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thế</a:t>
            </a:r>
            <a:r>
              <a:rPr lang="en-US" altLang="en-US" sz="36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nào</a:t>
            </a:r>
            <a:r>
              <a:rPr lang="en-US" altLang="en-US" sz="36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? </a:t>
            </a:r>
            <a:endParaRPr lang="en-US" altLang="en-US" sz="3600" b="1" dirty="0">
              <a:solidFill>
                <a:srgbClr val="00206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/>
      <p:bldP spid="7" grpId="0"/>
      <p:bldP spid="9" grpId="0" animBg="1"/>
      <p:bldP spid="10" grpId="0" animBg="1"/>
      <p:bldP spid="11" grpId="0"/>
      <p:bldP spid="12" grpId="0" animBg="1"/>
      <p:bldP spid="14" grpId="0" animBg="1"/>
      <p:bldP spid="1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>
          <a:xfrm>
            <a:off x="968250" y="2610495"/>
            <a:ext cx="7359973" cy="200553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43550" y="6848028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14A9454-6803-43C5-A557-E1E3E5AC666A}" type="slidenum">
              <a:rPr kumimoji="0" lang="en-US" sz="4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fld>
            <a:endParaRPr kumimoji="0" lang="en-US" sz="4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Box 15"/>
          <p:cNvSpPr txBox="1">
            <a:spLocks noChangeArrowheads="1"/>
          </p:cNvSpPr>
          <p:nvPr/>
        </p:nvSpPr>
        <p:spPr bwMode="auto">
          <a:xfrm>
            <a:off x="692025" y="1813000"/>
            <a:ext cx="55245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313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kumimoji="0" lang="en-US" altLang="en-US" sz="4400" b="1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932706" y="1347614"/>
            <a:ext cx="0" cy="448469"/>
          </a:xfrm>
          <a:prstGeom prst="straightConnector1">
            <a:avLst/>
          </a:prstGeom>
          <a:noFill/>
          <a:ln w="57150" cap="flat" cmpd="sng" algn="ctr">
            <a:solidFill>
              <a:schemeClr val="tx1"/>
            </a:solidFill>
            <a:prstDash val="solid"/>
            <a:tailEnd type="arrow"/>
          </a:ln>
          <a:effectLst/>
        </p:spPr>
      </p:cxnSp>
      <p:cxnSp>
        <p:nvCxnSpPr>
          <p:cNvPr id="5" name="Straight Arrow Connector 4"/>
          <p:cNvCxnSpPr/>
          <p:nvPr/>
        </p:nvCxnSpPr>
        <p:spPr>
          <a:xfrm>
            <a:off x="2051720" y="1364531"/>
            <a:ext cx="0" cy="415131"/>
          </a:xfrm>
          <a:prstGeom prst="straightConnector1">
            <a:avLst/>
          </a:prstGeom>
          <a:noFill/>
          <a:ln w="57150" cap="flat" cmpd="sng" algn="ctr">
            <a:solidFill>
              <a:schemeClr val="tx1"/>
            </a:solidFill>
            <a:prstDash val="solid"/>
            <a:tailEnd type="arrow"/>
          </a:ln>
          <a:effectLst/>
        </p:spPr>
      </p:cxnSp>
      <p:cxnSp>
        <p:nvCxnSpPr>
          <p:cNvPr id="6" name="Straight Arrow Connector 5"/>
          <p:cNvCxnSpPr/>
          <p:nvPr/>
        </p:nvCxnSpPr>
        <p:spPr>
          <a:xfrm>
            <a:off x="2987824" y="1347614"/>
            <a:ext cx="0" cy="415131"/>
          </a:xfrm>
          <a:prstGeom prst="straightConnector1">
            <a:avLst/>
          </a:prstGeom>
          <a:noFill/>
          <a:ln w="57150" cap="flat" cmpd="sng" algn="ctr">
            <a:solidFill>
              <a:schemeClr val="tx1"/>
            </a:solidFill>
            <a:prstDash val="solid"/>
            <a:tailEnd type="arrow"/>
          </a:ln>
          <a:effectLst/>
        </p:spPr>
      </p:cxn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796951" y="1802309"/>
            <a:ext cx="75882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4400" b="1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    </a:t>
            </a:r>
            <a:endParaRPr kumimoji="0" lang="en-US" altLang="en-US" sz="4400" b="1" i="0" u="none" strike="noStrike" kern="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771800" y="1802309"/>
            <a:ext cx="49885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kumimoji="0" lang="en-US" altLang="en-US" sz="4400" b="1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692025" y="739328"/>
            <a:ext cx="827246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313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4  </a:t>
            </a:r>
            <a:r>
              <a:rPr kumimoji="0" lang="vi-VN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kumimoji="0" lang="en-US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(3 + 5)  =  4 x 3 + 4 x 5 </a:t>
            </a:r>
            <a:endParaRPr kumimoji="0" lang="en-US" altLang="en-US" sz="4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1115616" y="3075806"/>
            <a:ext cx="4568825" cy="76944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313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kumimoji="0" lang="en-US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x (</a:t>
            </a:r>
            <a:r>
              <a:rPr kumimoji="0" lang="en-US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kumimoji="0" lang="en-US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kumimoji="0" lang="en-US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kumimoji="0" lang="en-US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) = </a:t>
            </a:r>
            <a:endParaRPr kumimoji="0" lang="en-US" alt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4355976" y="3026445"/>
            <a:ext cx="4129088" cy="76944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313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kumimoji="0" lang="en-US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vi-VN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kumimoji="0" lang="en-US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kumimoji="0" lang="en-US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kumimoji="0" lang="en-US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kumimoji="0" lang="en-US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vi-VN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kumimoji="0" lang="en-US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kumimoji="0" lang="en-US" altLang="en-U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" grpId="0"/>
      <p:bldP spid="7" grpId="0"/>
      <p:bldP spid="8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11560" y="555526"/>
            <a:ext cx="7920880" cy="417646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FF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ct val="50000"/>
              </a:spcBef>
            </a:pPr>
            <a:r>
              <a:rPr lang="vi-VN" altLang="en-US" sz="3600" b="1" u="sng" dirty="0">
                <a:solidFill>
                  <a:srgbClr val="002060"/>
                </a:solidFill>
                <a:latin typeface="HP001 4 hàng" panose="020B0603050302020204" pitchFamily="34" charset="0"/>
              </a:rPr>
              <a:t>Qui tắc:</a:t>
            </a:r>
            <a:endParaRPr lang="vi-VN" altLang="en-US" sz="3600" b="1" u="sng" dirty="0">
              <a:solidFill>
                <a:srgbClr val="002060"/>
              </a:solidFill>
              <a:latin typeface="HP001 4 hàng" panose="020B0603050302020204" pitchFamily="34" charset="0"/>
            </a:endParaRPr>
          </a:p>
          <a:p>
            <a:pPr algn="just">
              <a:spcBef>
                <a:spcPct val="50000"/>
              </a:spcBef>
            </a:pPr>
            <a:r>
              <a:rPr lang="en-US" altLang="en-US" sz="36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Khi</a:t>
            </a:r>
            <a:r>
              <a:rPr lang="en-US" altLang="en-US" sz="3600" b="1" dirty="0">
                <a:solidFill>
                  <a:srgbClr val="00206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nhân</a:t>
            </a:r>
            <a:r>
              <a:rPr lang="en-US" altLang="en-US" sz="3600" b="1" dirty="0">
                <a:solidFill>
                  <a:srgbClr val="00206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một</a:t>
            </a:r>
            <a:r>
              <a:rPr lang="en-US" altLang="en-US" sz="3600" b="1" dirty="0">
                <a:solidFill>
                  <a:srgbClr val="00206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số</a:t>
            </a:r>
            <a:r>
              <a:rPr lang="en-US" altLang="en-US" sz="3600" b="1" dirty="0">
                <a:solidFill>
                  <a:srgbClr val="00206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với</a:t>
            </a:r>
            <a:r>
              <a:rPr lang="en-US" altLang="en-US" sz="3600" b="1" dirty="0">
                <a:solidFill>
                  <a:srgbClr val="00206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một</a:t>
            </a:r>
            <a:r>
              <a:rPr lang="en-US" altLang="en-US" sz="3600" b="1" dirty="0">
                <a:solidFill>
                  <a:srgbClr val="00206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tổng</a:t>
            </a:r>
            <a:r>
              <a:rPr lang="en-US" altLang="en-US" sz="3600" b="1" dirty="0">
                <a:solidFill>
                  <a:srgbClr val="002060"/>
                </a:solidFill>
                <a:latin typeface="HP001 4 hàng" panose="020B0603050302020204" pitchFamily="34" charset="0"/>
              </a:rPr>
              <a:t>, ta </a:t>
            </a:r>
            <a:r>
              <a:rPr lang="en-US" altLang="en-US" sz="36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có</a:t>
            </a:r>
            <a:r>
              <a:rPr lang="en-US" altLang="en-US" sz="3600" b="1" dirty="0">
                <a:solidFill>
                  <a:srgbClr val="00206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thể</a:t>
            </a:r>
            <a:r>
              <a:rPr lang="en-US" altLang="en-US" sz="3600" b="1" dirty="0">
                <a:solidFill>
                  <a:srgbClr val="00206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nhân</a:t>
            </a:r>
            <a:r>
              <a:rPr lang="en-US" altLang="en-US" sz="3600" b="1" dirty="0">
                <a:solidFill>
                  <a:srgbClr val="00206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số</a:t>
            </a:r>
            <a:r>
              <a:rPr lang="en-US" altLang="en-US" sz="3600" b="1" dirty="0">
                <a:solidFill>
                  <a:srgbClr val="00206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đó</a:t>
            </a:r>
            <a:r>
              <a:rPr lang="en-US" altLang="en-US" sz="3600" b="1" dirty="0">
                <a:solidFill>
                  <a:srgbClr val="00206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với</a:t>
            </a:r>
            <a:r>
              <a:rPr lang="en-US" altLang="en-US" sz="3600" b="1" dirty="0">
                <a:solidFill>
                  <a:srgbClr val="00206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từng</a:t>
            </a:r>
            <a:r>
              <a:rPr lang="en-US" altLang="en-US" sz="3600" b="1" dirty="0">
                <a:solidFill>
                  <a:srgbClr val="00206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số</a:t>
            </a:r>
            <a:r>
              <a:rPr lang="en-US" altLang="en-US" sz="3600" b="1" dirty="0">
                <a:solidFill>
                  <a:srgbClr val="00206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hạng</a:t>
            </a:r>
            <a:r>
              <a:rPr lang="en-US" altLang="en-US" sz="3600" b="1" dirty="0">
                <a:solidFill>
                  <a:srgbClr val="00206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của</a:t>
            </a:r>
            <a:r>
              <a:rPr lang="en-US" altLang="en-US" sz="3600" b="1" dirty="0">
                <a:solidFill>
                  <a:srgbClr val="00206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tổng</a:t>
            </a:r>
            <a:r>
              <a:rPr lang="en-US" altLang="en-US" sz="3600" b="1" dirty="0">
                <a:solidFill>
                  <a:srgbClr val="002060"/>
                </a:solidFill>
                <a:latin typeface="HP001 4 hàng" panose="020B0603050302020204" pitchFamily="34" charset="0"/>
              </a:rPr>
              <a:t>, </a:t>
            </a:r>
            <a:r>
              <a:rPr lang="en-US" altLang="en-US" sz="36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rồi</a:t>
            </a:r>
            <a:r>
              <a:rPr lang="en-US" altLang="en-US" sz="3600" b="1" dirty="0">
                <a:solidFill>
                  <a:srgbClr val="00206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cộng</a:t>
            </a:r>
            <a:r>
              <a:rPr lang="en-US" altLang="en-US" sz="3600" b="1" dirty="0">
                <a:solidFill>
                  <a:srgbClr val="00206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các</a:t>
            </a:r>
            <a:r>
              <a:rPr lang="en-US" altLang="en-US" sz="3600" b="1" dirty="0">
                <a:solidFill>
                  <a:srgbClr val="00206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kết</a:t>
            </a:r>
            <a:r>
              <a:rPr lang="en-US" altLang="en-US" sz="3600" b="1" dirty="0">
                <a:solidFill>
                  <a:srgbClr val="00206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quả</a:t>
            </a:r>
            <a:r>
              <a:rPr lang="en-US" altLang="en-US" sz="3600" b="1" dirty="0">
                <a:solidFill>
                  <a:srgbClr val="00206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với</a:t>
            </a:r>
            <a:r>
              <a:rPr lang="en-US" altLang="en-US" sz="3600" b="1" dirty="0">
                <a:solidFill>
                  <a:srgbClr val="00206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nhau</a:t>
            </a:r>
            <a:r>
              <a:rPr lang="en-US" altLang="en-US" sz="3600" b="1" dirty="0">
                <a:solidFill>
                  <a:srgbClr val="002060"/>
                </a:solidFill>
                <a:latin typeface="HP001 4 hàng" panose="020B0603050302020204" pitchFamily="34" charset="0"/>
              </a:rPr>
              <a:t>.</a:t>
            </a:r>
            <a:endParaRPr lang="vi-VN" altLang="en-US" sz="3600" b="1" dirty="0">
              <a:solidFill>
                <a:srgbClr val="002060"/>
              </a:solidFill>
              <a:latin typeface="HP001 4 hàng" panose="020B0603050302020204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(b + </a:t>
            </a:r>
            <a:r>
              <a:rPr lang="vi-VN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 =  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+ 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50000"/>
              </a:spcBef>
            </a:pPr>
            <a:endParaRPr lang="en-US" altLang="en-US" sz="3600" b="1" dirty="0">
              <a:solidFill>
                <a:srgbClr val="002060"/>
              </a:solidFill>
              <a:latin typeface="HP001 4 hàng" panose="020B0603050302020204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42061" y="249491"/>
            <a:ext cx="899443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2800" b="1" u="sng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b="1" u="sng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u="sng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1</a:t>
            </a:r>
            <a:r>
              <a:rPr lang="en-US" sz="2800" b="1" u="sng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:</a:t>
            </a:r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Tính giá trị của biểu thức rồi viết vào ô trống (</a:t>
            </a:r>
            <a:r>
              <a:rPr lang="en-US" sz="28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theo</a:t>
            </a:r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mẫu</a:t>
            </a:r>
            <a:r>
              <a:rPr lang="vi-VN" sz="28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)</a:t>
            </a:r>
            <a:endParaRPr lang="en-US" sz="2800" b="1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0" r="914"/>
          <a:stretch>
            <a:fillRect/>
          </a:stretch>
        </p:blipFill>
        <p:spPr bwMode="auto">
          <a:xfrm>
            <a:off x="35496" y="1419622"/>
            <a:ext cx="9001000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42061" y="249491"/>
            <a:ext cx="899443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2800" b="1" u="sng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b="1" u="sng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u="sng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2</a:t>
            </a:r>
            <a:r>
              <a:rPr lang="en-US" sz="2800" b="1" u="sng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:</a:t>
            </a:r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Tính bằng hai cách</a:t>
            </a:r>
            <a:endParaRPr lang="en-US" sz="2800" b="1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5" y="813941"/>
            <a:ext cx="72308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vi-VN" sz="2400" b="1" dirty="0">
                <a:solidFill>
                  <a:srgbClr val="FF0000"/>
                </a:solidFill>
              </a:rPr>
              <a:t>36 x ( 7 + 3)</a:t>
            </a:r>
            <a:endParaRPr lang="vi-VN" sz="2400" b="1" dirty="0">
              <a:solidFill>
                <a:srgbClr val="FF000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79512" y="1317997"/>
            <a:ext cx="8748464" cy="151216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prstDash val="sys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2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Cách 1: </a:t>
            </a:r>
            <a:r>
              <a:rPr lang="vi-VN" sz="2400" dirty="0">
                <a:solidFill>
                  <a:srgbClr val="002060"/>
                </a:solidFill>
              </a:rPr>
              <a:t>36 x (7 + 3)= 36 x 7 + 36 x 3= 202 + 108 = 360</a:t>
            </a:r>
            <a:endParaRPr lang="vi-VN" sz="2400" dirty="0">
              <a:solidFill>
                <a:srgbClr val="002060"/>
              </a:solidFill>
            </a:endParaRPr>
          </a:p>
          <a:p>
            <a:r>
              <a:rPr lang="vi-VN" sz="2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Cách 2: </a:t>
            </a:r>
            <a:r>
              <a:rPr lang="vi-VN" sz="2400" dirty="0">
                <a:solidFill>
                  <a:srgbClr val="002060"/>
                </a:solidFill>
              </a:rPr>
              <a:t>36 x (7 + 3)= 36 x 10 = 360 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5" y="2830165"/>
            <a:ext cx="72308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b) 135 x 8 + 135 x 2</a:t>
            </a:r>
            <a:endParaRPr lang="vi-VN" sz="2400" b="1" dirty="0">
              <a:solidFill>
                <a:srgbClr val="FF00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65046" y="3363838"/>
            <a:ext cx="8748464" cy="151216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prstDash val="sys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2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Cách 1: </a:t>
            </a:r>
            <a:r>
              <a:rPr lang="vi-VN" sz="2400" dirty="0">
                <a:solidFill>
                  <a:srgbClr val="002060"/>
                </a:solidFill>
              </a:rPr>
              <a:t>135 × 8 + 135 × 2 = 1080 + 270 = 1350</a:t>
            </a:r>
            <a:endParaRPr lang="vi-VN" sz="2400" dirty="0">
              <a:solidFill>
                <a:srgbClr val="002060"/>
              </a:solidFill>
            </a:endParaRPr>
          </a:p>
          <a:p>
            <a:r>
              <a:rPr lang="vi-VN" sz="2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Cách 2: </a:t>
            </a:r>
            <a:r>
              <a:rPr lang="vi-VN" sz="2400" dirty="0">
                <a:solidFill>
                  <a:srgbClr val="002060"/>
                </a:solidFill>
              </a:rPr>
              <a:t>135 × 8 + 135 × 2 = 135 × (8 + 2) = 135 × 10 = 1350</a:t>
            </a:r>
            <a:endParaRPr lang="vi-VN" sz="2400" dirty="0">
              <a:solidFill>
                <a:srgbClr val="00206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5496" y="1317997"/>
            <a:ext cx="9073008" cy="151216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prstDash val="sys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2500" b="1" dirty="0">
                <a:solidFill>
                  <a:srgbClr val="FF0000"/>
                </a:solidFill>
                <a:latin typeface="HP001 4 hàng" panose="020B0603050302020204" pitchFamily="34" charset="0"/>
              </a:rPr>
              <a:t>Cách 1: </a:t>
            </a:r>
            <a:r>
              <a:rPr lang="vi-VN" sz="2500" dirty="0">
                <a:solidFill>
                  <a:srgbClr val="002060"/>
                </a:solidFill>
              </a:rPr>
              <a:t>36 x (7 + 3)= 36 x 7 + 36 x 3= 202 + 108 = 360</a:t>
            </a:r>
            <a:endParaRPr lang="vi-VN" sz="2500" dirty="0">
              <a:solidFill>
                <a:srgbClr val="002060"/>
              </a:solidFill>
            </a:endParaRPr>
          </a:p>
          <a:p>
            <a:r>
              <a:rPr lang="vi-VN" sz="2500" b="1" dirty="0">
                <a:solidFill>
                  <a:srgbClr val="FF0000"/>
                </a:solidFill>
                <a:latin typeface="HP001 4 hàng" panose="020B0603050302020204" pitchFamily="34" charset="0"/>
              </a:rPr>
              <a:t>Cách 2: </a:t>
            </a:r>
            <a:r>
              <a:rPr lang="vi-VN" sz="2500" dirty="0">
                <a:solidFill>
                  <a:srgbClr val="002060"/>
                </a:solidFill>
              </a:rPr>
              <a:t>36 x (7 + 3)= 36 x 10 = 360 </a:t>
            </a:r>
            <a:endParaRPr lang="en-US" sz="2500" dirty="0">
              <a:solidFill>
                <a:srgbClr val="00206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1030" y="3363838"/>
            <a:ext cx="9073008" cy="151216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prstDash val="sys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2500" b="1" dirty="0">
                <a:solidFill>
                  <a:srgbClr val="FF0000"/>
                </a:solidFill>
                <a:latin typeface="HP001 4 hàng" panose="020B0603050302020204" pitchFamily="34" charset="0"/>
              </a:rPr>
              <a:t>Cách 1: </a:t>
            </a:r>
            <a:r>
              <a:rPr lang="vi-VN" sz="2500" dirty="0">
                <a:solidFill>
                  <a:srgbClr val="002060"/>
                </a:solidFill>
              </a:rPr>
              <a:t>135 × 8 + 135 × 2 = 1080 + 270 = 1350</a:t>
            </a:r>
            <a:endParaRPr lang="vi-VN" sz="2500" dirty="0">
              <a:solidFill>
                <a:srgbClr val="002060"/>
              </a:solidFill>
            </a:endParaRPr>
          </a:p>
          <a:p>
            <a:r>
              <a:rPr lang="vi-VN" sz="2500" b="1" dirty="0">
                <a:solidFill>
                  <a:srgbClr val="FF0000"/>
                </a:solidFill>
                <a:latin typeface="HP001 4 hàng" panose="020B0603050302020204" pitchFamily="34" charset="0"/>
              </a:rPr>
              <a:t>Cách 2: </a:t>
            </a:r>
            <a:r>
              <a:rPr lang="vi-VN" sz="2500" dirty="0">
                <a:solidFill>
                  <a:srgbClr val="002060"/>
                </a:solidFill>
              </a:rPr>
              <a:t>135 × 8 + 135 × 2 = 135 × (8 + 2) = 135 × 10 = 1350</a:t>
            </a:r>
            <a:endParaRPr lang="vi-VN" sz="25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86077" y="555526"/>
            <a:ext cx="899443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2800" b="1" u="sng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b="1" u="sng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u="sng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3</a:t>
            </a:r>
            <a:r>
              <a:rPr lang="en-US" sz="2800" b="1" u="sng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:</a:t>
            </a:r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Tính và so sánh giá trị của hai biểu thức</a:t>
            </a:r>
            <a:endParaRPr lang="en-US" sz="2800" b="1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708224" y="987574"/>
            <a:ext cx="6680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(3 + 5) x 4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x 4 + 5 x 4</a:t>
            </a:r>
            <a:endParaRPr lang="en-US" altLang="en-US" sz="3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797748" y="1779662"/>
            <a:ext cx="3124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(3 + 5) x 4        </a:t>
            </a:r>
            <a:endParaRPr lang="en-US" altLang="en-US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506789" y="2425775"/>
            <a:ext cx="3124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= 8    x     4        </a:t>
            </a:r>
            <a:endParaRPr lang="en-US" altLang="en-US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506789" y="3217937"/>
            <a:ext cx="3124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= 32         </a:t>
            </a:r>
            <a:endParaRPr lang="en-US" altLang="en-US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5054103" y="1779662"/>
            <a:ext cx="326231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x 4 + 5 x 4</a:t>
            </a:r>
            <a:endParaRPr lang="en-US" altLang="en-US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4155657" y="2425775"/>
            <a:ext cx="32639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= 12 </a:t>
            </a:r>
            <a:r>
              <a:rPr lang="vi-VN" alt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+ 20</a:t>
            </a:r>
            <a:endParaRPr lang="en-US" altLang="en-US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4179197" y="3232016"/>
            <a:ext cx="326231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= 32</a:t>
            </a:r>
            <a:endParaRPr lang="en-US" altLang="en-US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1132160" y="3867894"/>
            <a:ext cx="6680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altLang="en-US" sz="4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(3 + 5) x 4 = 3 x 4 + 5 x 4</a:t>
            </a:r>
            <a:endParaRPr lang="en-US" altLang="en-US" sz="40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 err="1"/>
              <a:t>Bài</a:t>
            </a:r>
            <a:r>
              <a:rPr lang="vi-VN" dirty="0"/>
              <a:t> </a:t>
            </a:r>
            <a:r>
              <a:rPr lang="vi-VN" dirty="0" err="1"/>
              <a:t>tập</a:t>
            </a:r>
            <a:r>
              <a:rPr lang="vi-VN" dirty="0"/>
              <a:t> </a:t>
            </a:r>
            <a:r>
              <a:rPr lang="vi-VN" dirty="0" err="1"/>
              <a:t>cuối</a:t>
            </a:r>
            <a:r>
              <a:rPr lang="vi-VN" dirty="0"/>
              <a:t> </a:t>
            </a:r>
            <a:r>
              <a:rPr lang="vi-VN"/>
              <a:t>tuần</a:t>
            </a:r>
            <a:endParaRPr lang="vi-VN" dirty="0"/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vi-VN" dirty="0">
                <a:hlinkClick r:id="rId1"/>
              </a:rPr>
              <a:t>https://www.liveworksheets.com/c?a=s&amp;t=56du80xa2ho&amp;sr=n&amp;ms=uz&amp;l=tx&amp;i=dftfztx&amp;r=sz&amp;db=0&amp;f=dzduuuuo&amp;cd=p81nx62md5wjlzmnezegzmpg2ngnxxxxjxg</a:t>
            </a:r>
            <a:endParaRPr lang="vi-VN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1668</Words>
  <Application>WPS Presentation</Application>
  <PresentationFormat>Trình chiếu Trên màn hình (16:9)</PresentationFormat>
  <Paragraphs>128</Paragraphs>
  <Slides>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9</vt:i4>
      </vt:variant>
    </vt:vector>
  </HeadingPairs>
  <TitlesOfParts>
    <vt:vector size="25" baseType="lpstr">
      <vt:lpstr>Arial</vt:lpstr>
      <vt:lpstr>SimSun</vt:lpstr>
      <vt:lpstr>Wingdings</vt:lpstr>
      <vt:lpstr>Calibri Light</vt:lpstr>
      <vt:lpstr>HP001 4 hàng</vt:lpstr>
      <vt:lpstr>Segoe Print</vt:lpstr>
      <vt:lpstr>Times New Roman</vt:lpstr>
      <vt:lpstr>Calibri</vt:lpstr>
      <vt:lpstr>Tahoma</vt:lpstr>
      <vt:lpstr>Tiffany</vt:lpstr>
      <vt:lpstr>Arial</vt:lpstr>
      <vt:lpstr>Microsoft YaHei</vt:lpstr>
      <vt:lpstr>Arial Unicode MS</vt:lpstr>
      <vt:lpstr>.VnTime</vt:lpstr>
      <vt:lpstr>Office Theme</vt:lpstr>
      <vt:lpstr>4_Office Theme</vt:lpstr>
      <vt:lpstr>Thứ sáu ngày 19 tháng 11 năm 2021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Bài tập cuối tuần</vt:lpstr>
    </vt:vector>
  </TitlesOfParts>
  <Company>blogthuthuatwin10.com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My PC</cp:lastModifiedBy>
  <cp:revision>7</cp:revision>
  <dcterms:created xsi:type="dcterms:W3CDTF">2021-11-14T13:29:00Z</dcterms:created>
  <dcterms:modified xsi:type="dcterms:W3CDTF">2021-11-20T07:10:21Z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49BD8D3FB8D24B829E49C8E2946D17D2</vt:lpwstr>
  </property>
  <property fmtid="{D5CDD505-2E9C-101B-9397-08002B2CF9AE}" pid="3" name="KSOProductBuildVer">
    <vt:lpwstr>1033-11.2.0.10382</vt:lpwstr>
  </property>
</Properties>
</file>