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4"/>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1" r:id="rId19"/>
    <p:sldId id="332" r:id="rId20"/>
    <p:sldId id="333" r:id="rId21"/>
    <p:sldId id="271" r:id="rId22"/>
    <p:sldId id="318" r:id="rId23"/>
  </p:sldIdLst>
  <p:sldSz cx="12192000" cy="6858000"/>
  <p:notesSz cx="6858000" cy="9144000"/>
  <p:embeddedFontLst>
    <p:embeddedFont>
      <p:font typeface="等线" panose="020B0604020202020204" charset="-122"/>
      <p:regular r:id="rId25"/>
    </p:embeddedFont>
    <p:embeddedFont>
      <p:font typeface="Garamond" panose="02020404030301010803" pitchFamily="18" charset="0"/>
      <p:regular r:id="rId26"/>
      <p:bold r:id="rId27"/>
      <p:italic r:id="rId28"/>
    </p:embeddedFont>
    <p:embeddedFont>
      <p:font typeface="Verdana" panose="020B0604030504040204" pitchFamily="34" charset="0"/>
      <p:regular r:id="rId29"/>
      <p:bold r:id="rId30"/>
      <p:italic r:id="rId31"/>
      <p:boldItalic r:id="rId32"/>
    </p:embeddedFont>
    <p:embeddedFont>
      <p:font typeface="Algerian" panose="04020705040A02060702" pitchFamily="82" charset="0"/>
      <p:regular r:id="rId33"/>
    </p:embeddedFont>
    <p:embeddedFont>
      <p:font typeface="微软雅黑" panose="020B0503020204020204" pitchFamily="34" charset="-122"/>
      <p:regular r:id="rId34"/>
      <p:bold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2506" autoAdjust="0"/>
  </p:normalViewPr>
  <p:slideViewPr>
    <p:cSldViewPr snapToGrid="0">
      <p:cViewPr varScale="1">
        <p:scale>
          <a:sx n="64" d="100"/>
          <a:sy n="64" d="100"/>
        </p:scale>
        <p:origin x="90"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xmlns=""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xmlns=""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xmlns=""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xmlns=""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xmlns=""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3.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xmlns=""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xmlns=""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xmlns=""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xmlns=""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xmlns=""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10255491"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a:t>
            </a:r>
            <a:endParaRPr lang="en-US" sz="4000" b="1" dirty="0" smtClean="0">
              <a:solidFill>
                <a:schemeClr val="bg1"/>
              </a:solidFill>
              <a:effectLst>
                <a:outerShdw blurRad="38100" dist="38100" dir="2700000" algn="tl">
                  <a:srgbClr val="000000">
                    <a:alpha val="43137"/>
                  </a:srgbClr>
                </a:outerShdw>
              </a:effectLst>
            </a:endParaRPr>
          </a:p>
          <a:p>
            <a:pPr algn="ctr"/>
            <a:r>
              <a:rPr lang="en-US" sz="4000" b="1" dirty="0" smtClean="0">
                <a:solidFill>
                  <a:schemeClr val="bg1"/>
                </a:solidFill>
                <a:effectLst>
                  <a:outerShdw blurRad="38100" dist="38100" dir="2700000" algn="tl">
                    <a:srgbClr val="000000">
                      <a:alpha val="43137"/>
                    </a:srgbClr>
                  </a:outerShdw>
                </a:effectLst>
              </a:rPr>
              <a:t>a) N</a:t>
            </a:r>
            <a:r>
              <a:rPr lang="vi-VN" sz="4000" b="1" dirty="0" smtClean="0">
                <a:solidFill>
                  <a:schemeClr val="bg1"/>
                </a:solidFill>
                <a:effectLst>
                  <a:outerShdw blurRad="38100" dist="38100" dir="2700000" algn="tl">
                    <a:srgbClr val="000000">
                      <a:alpha val="43137"/>
                    </a:srgbClr>
                  </a:outerShdw>
                </a:effectLst>
              </a:rPr>
              <a:t>êu </a:t>
            </a:r>
            <a:r>
              <a:rPr lang="vi-VN" sz="4000" b="1" dirty="0">
                <a:solidFill>
                  <a:schemeClr val="bg1"/>
                </a:solidFill>
                <a:effectLst>
                  <a:outerShdw blurRad="38100" dist="38100" dir="2700000" algn="tl">
                    <a:srgbClr val="000000">
                      <a:alpha val="43137"/>
                    </a:srgbClr>
                  </a:outerShdw>
                </a:effectLst>
              </a:rPr>
              <a:t>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xmlns="" val="20000"/>
                    </a:ext>
                  </a:extLst>
                </a:gridCol>
                <a:gridCol w="577518">
                  <a:extLst>
                    <a:ext uri="{9D8B030D-6E8A-4147-A177-3AD203B41FA5}">
                      <a16:colId xmlns:a16="http://schemas.microsoft.com/office/drawing/2014/main" xmlns="" val="20001"/>
                    </a:ext>
                  </a:extLst>
                </a:gridCol>
                <a:gridCol w="574818">
                  <a:extLst>
                    <a:ext uri="{9D8B030D-6E8A-4147-A177-3AD203B41FA5}">
                      <a16:colId xmlns:a16="http://schemas.microsoft.com/office/drawing/2014/main" xmlns="" val="20002"/>
                    </a:ext>
                  </a:extLst>
                </a:gridCol>
                <a:gridCol w="574820">
                  <a:extLst>
                    <a:ext uri="{9D8B030D-6E8A-4147-A177-3AD203B41FA5}">
                      <a16:colId xmlns:a16="http://schemas.microsoft.com/office/drawing/2014/main" xmlns="" val="20003"/>
                    </a:ext>
                  </a:extLst>
                </a:gridCol>
                <a:gridCol w="577518">
                  <a:extLst>
                    <a:ext uri="{9D8B030D-6E8A-4147-A177-3AD203B41FA5}">
                      <a16:colId xmlns:a16="http://schemas.microsoft.com/office/drawing/2014/main" xmlns="" val="20004"/>
                    </a:ext>
                  </a:extLst>
                </a:gridCol>
                <a:gridCol w="574818">
                  <a:extLst>
                    <a:ext uri="{9D8B030D-6E8A-4147-A177-3AD203B41FA5}">
                      <a16:colId xmlns:a16="http://schemas.microsoft.com/office/drawing/2014/main" xmlns="" val="20005"/>
                    </a:ext>
                  </a:extLst>
                </a:gridCol>
                <a:gridCol w="574820">
                  <a:extLst>
                    <a:ext uri="{9D8B030D-6E8A-4147-A177-3AD203B41FA5}">
                      <a16:colId xmlns:a16="http://schemas.microsoft.com/office/drawing/2014/main" xmlns="" val="20006"/>
                    </a:ext>
                  </a:extLst>
                </a:gridCol>
                <a:gridCol w="577518">
                  <a:extLst>
                    <a:ext uri="{9D8B030D-6E8A-4147-A177-3AD203B41FA5}">
                      <a16:colId xmlns:a16="http://schemas.microsoft.com/office/drawing/2014/main" xmlns="" val="20007"/>
                    </a:ext>
                  </a:extLst>
                </a:gridCol>
                <a:gridCol w="574818">
                  <a:extLst>
                    <a:ext uri="{9D8B030D-6E8A-4147-A177-3AD203B41FA5}">
                      <a16:colId xmlns:a16="http://schemas.microsoft.com/office/drawing/2014/main" xmlns="" val="20008"/>
                    </a:ext>
                  </a:extLst>
                </a:gridCol>
                <a:gridCol w="574820">
                  <a:extLst>
                    <a:ext uri="{9D8B030D-6E8A-4147-A177-3AD203B41FA5}">
                      <a16:colId xmlns:a16="http://schemas.microsoft.com/office/drawing/2014/main" xmlns="" val="20009"/>
                    </a:ext>
                  </a:extLst>
                </a:gridCol>
                <a:gridCol w="577518">
                  <a:extLst>
                    <a:ext uri="{9D8B030D-6E8A-4147-A177-3AD203B41FA5}">
                      <a16:colId xmlns:a16="http://schemas.microsoft.com/office/drawing/2014/main" xmlns="" val="20010"/>
                    </a:ext>
                  </a:extLst>
                </a:gridCol>
                <a:gridCol w="574818">
                  <a:extLst>
                    <a:ext uri="{9D8B030D-6E8A-4147-A177-3AD203B41FA5}">
                      <a16:colId xmlns:a16="http://schemas.microsoft.com/office/drawing/2014/main" xmlns="" val="20011"/>
                    </a:ext>
                  </a:extLst>
                </a:gridCol>
                <a:gridCol w="574820">
                  <a:extLst>
                    <a:ext uri="{9D8B030D-6E8A-4147-A177-3AD203B41FA5}">
                      <a16:colId xmlns:a16="http://schemas.microsoft.com/office/drawing/2014/main" xmlns="" val="20012"/>
                    </a:ext>
                  </a:extLst>
                </a:gridCol>
                <a:gridCol w="577518">
                  <a:extLst>
                    <a:ext uri="{9D8B030D-6E8A-4147-A177-3AD203B41FA5}">
                      <a16:colId xmlns:a16="http://schemas.microsoft.com/office/drawing/2014/main" xmlns="" val="20013"/>
                    </a:ext>
                  </a:extLst>
                </a:gridCol>
                <a:gridCol w="574818">
                  <a:extLst>
                    <a:ext uri="{9D8B030D-6E8A-4147-A177-3AD203B41FA5}">
                      <a16:colId xmlns:a16="http://schemas.microsoft.com/office/drawing/2014/main" xmlns="" val="20014"/>
                    </a:ext>
                  </a:extLst>
                </a:gridCol>
                <a:gridCol w="574820">
                  <a:extLst>
                    <a:ext uri="{9D8B030D-6E8A-4147-A177-3AD203B41FA5}">
                      <a16:colId xmlns:a16="http://schemas.microsoft.com/office/drawing/2014/main" xmlns="" val="20015"/>
                    </a:ext>
                  </a:extLst>
                </a:gridCol>
                <a:gridCol w="577518">
                  <a:extLst>
                    <a:ext uri="{9D8B030D-6E8A-4147-A177-3AD203B41FA5}">
                      <a16:colId xmlns:a16="http://schemas.microsoft.com/office/drawing/2014/main" xmlns="" val="20016"/>
                    </a:ext>
                  </a:extLst>
                </a:gridCol>
                <a:gridCol w="574818">
                  <a:extLst>
                    <a:ext uri="{9D8B030D-6E8A-4147-A177-3AD203B41FA5}">
                      <a16:colId xmlns:a16="http://schemas.microsoft.com/office/drawing/2014/main" xmlns=""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xmlns=""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xmlns=""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929390" y="1723868"/>
            <a:ext cx="10238281" cy="3660571"/>
            <a:chOff x="2688" y="2304"/>
            <a:chExt cx="2601" cy="1236"/>
          </a:xfrm>
        </p:grpSpPr>
        <p:grpSp>
          <p:nvGrpSpPr>
            <p:cNvPr id="3" name="Group 2"/>
            <p:cNvGrpSpPr>
              <a:grpSpLocks/>
            </p:cNvGrpSpPr>
            <p:nvPr/>
          </p:nvGrpSpPr>
          <p:grpSpPr bwMode="auto">
            <a:xfrm>
              <a:off x="2688" y="2304"/>
              <a:ext cx="2601" cy="1219"/>
              <a:chOff x="4003" y="5803"/>
              <a:chExt cx="6501" cy="3048"/>
            </a:xfrm>
          </p:grpSpPr>
          <p:grpSp>
            <p:nvGrpSpPr>
              <p:cNvPr id="13" name="Group 12"/>
              <p:cNvGrpSpPr>
                <a:grpSpLocks/>
              </p:cNvGrpSpPr>
              <p:nvPr/>
            </p:nvGrpSpPr>
            <p:grpSpPr bwMode="auto">
              <a:xfrm>
                <a:off x="4003" y="5803"/>
                <a:ext cx="6501" cy="3048"/>
                <a:chOff x="1843" y="1993"/>
                <a:chExt cx="6501" cy="3048"/>
              </a:xfrm>
            </p:grpSpPr>
            <p:grpSp>
              <p:nvGrpSpPr>
                <p:cNvPr id="25" name="Group 24"/>
                <p:cNvGrpSpPr>
                  <a:grpSpLocks/>
                </p:cNvGrpSpPr>
                <p:nvPr/>
              </p:nvGrpSpPr>
              <p:grpSpPr bwMode="auto">
                <a:xfrm>
                  <a:off x="1843" y="1993"/>
                  <a:ext cx="6501" cy="381"/>
                  <a:chOff x="1843" y="1993"/>
                  <a:chExt cx="6501" cy="381"/>
                </a:xfrm>
              </p:grpSpPr>
              <p:sp>
                <p:nvSpPr>
                  <p:cNvPr id="159" name="Rectangle 158"/>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0" name="Rectangle 159"/>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1" name="Rectangle 160"/>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2" name="Rectangle 161"/>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3" name="Rectangle 162"/>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4" name="Rectangle 163"/>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5" name="Rectangle 164"/>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6" name="Rectangle 165"/>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7" name="Rectangle 166"/>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8" name="Rectangle 167"/>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69" name="Rectangle 168"/>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0" name="Rectangle 169"/>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1" name="Rectangle 170"/>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2" name="Rectangle 171"/>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3" name="Rectangle 172"/>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4" name="Rectangle 173"/>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5" name="Rectangle 174"/>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76" name="Rectangle 175"/>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26" name="Group 25"/>
                <p:cNvGrpSpPr>
                  <a:grpSpLocks/>
                </p:cNvGrpSpPr>
                <p:nvPr/>
              </p:nvGrpSpPr>
              <p:grpSpPr bwMode="auto">
                <a:xfrm>
                  <a:off x="1843" y="2374"/>
                  <a:ext cx="6501" cy="381"/>
                  <a:chOff x="1843" y="1993"/>
                  <a:chExt cx="6501" cy="381"/>
                </a:xfrm>
              </p:grpSpPr>
              <p:sp>
                <p:nvSpPr>
                  <p:cNvPr id="141" name="Rectangle 140"/>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2" name="Rectangle 141"/>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3" name="Rectangle 142"/>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4" name="Rectangle 143"/>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5" name="Rectangle 144"/>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6" name="Rectangle 145"/>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7" name="Rectangle 146"/>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8" name="Rectangle 147"/>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9" name="Rectangle 148"/>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0" name="Rectangle 149"/>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1" name="Rectangle 150"/>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2" name="Rectangle 151"/>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3" name="Rectangle 152"/>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4" name="Rectangle 153"/>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5" name="Rectangle 154"/>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6" name="Rectangle 155"/>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7" name="Rectangle 156"/>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58" name="Rectangle 157"/>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27" name="Group 26"/>
                <p:cNvGrpSpPr>
                  <a:grpSpLocks/>
                </p:cNvGrpSpPr>
                <p:nvPr/>
              </p:nvGrpSpPr>
              <p:grpSpPr bwMode="auto">
                <a:xfrm>
                  <a:off x="1843" y="2755"/>
                  <a:ext cx="6501" cy="381"/>
                  <a:chOff x="1843" y="1993"/>
                  <a:chExt cx="6501" cy="381"/>
                </a:xfrm>
              </p:grpSpPr>
              <p:sp>
                <p:nvSpPr>
                  <p:cNvPr id="123" name="Rectangle 122"/>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4" name="Rectangle 123"/>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5" name="Rectangle 124"/>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6" name="Rectangle 125"/>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7" name="Rectangle 126"/>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8" name="Rectangle 127"/>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9" name="Rectangle 128"/>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0" name="Rectangle 129"/>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1" name="Rectangle 130"/>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2" name="Rectangle 131"/>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3" name="Rectangle 132"/>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4" name="Rectangle 133"/>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5" name="Rectangle 134"/>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6" name="Rectangle 135"/>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7" name="Rectangle 136"/>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8" name="Rectangle 137"/>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39" name="Rectangle 138"/>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40" name="Rectangle 139"/>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28" name="Group 27"/>
                <p:cNvGrpSpPr>
                  <a:grpSpLocks/>
                </p:cNvGrpSpPr>
                <p:nvPr/>
              </p:nvGrpSpPr>
              <p:grpSpPr bwMode="auto">
                <a:xfrm>
                  <a:off x="1843" y="3136"/>
                  <a:ext cx="6501" cy="381"/>
                  <a:chOff x="1843" y="1993"/>
                  <a:chExt cx="6501" cy="381"/>
                </a:xfrm>
              </p:grpSpPr>
              <p:sp>
                <p:nvSpPr>
                  <p:cNvPr id="105" name="Rectangle 104"/>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6" name="Rectangle 105"/>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7" name="Rectangle 106"/>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8" name="Rectangle 107"/>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9" name="Rectangle 108"/>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0" name="Rectangle 109"/>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1" name="Rectangle 110"/>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2" name="Rectangle 111"/>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3" name="Rectangle 112"/>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4" name="Rectangle 113"/>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5" name="Rectangle 114"/>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6" name="Rectangle 115"/>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7" name="Rectangle 116"/>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8" name="Rectangle 117"/>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19" name="Rectangle 118"/>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0" name="Rectangle 119"/>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1" name="Rectangle 120"/>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22" name="Rectangle 121"/>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29" name="Group 28"/>
                <p:cNvGrpSpPr>
                  <a:grpSpLocks/>
                </p:cNvGrpSpPr>
                <p:nvPr/>
              </p:nvGrpSpPr>
              <p:grpSpPr bwMode="auto">
                <a:xfrm>
                  <a:off x="1843" y="3517"/>
                  <a:ext cx="6501" cy="381"/>
                  <a:chOff x="1843" y="1993"/>
                  <a:chExt cx="6501" cy="381"/>
                </a:xfrm>
              </p:grpSpPr>
              <p:sp>
                <p:nvSpPr>
                  <p:cNvPr id="87" name="Rectangle 86"/>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8" name="Rectangle 87"/>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9" name="Rectangle 88"/>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0" name="Rectangle 89"/>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1" name="Rectangle 90"/>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2" name="Rectangle 91"/>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3" name="Rectangle 92"/>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4" name="Rectangle 93"/>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5" name="Rectangle 94"/>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6" name="Rectangle 95"/>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7" name="Rectangle 96"/>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8" name="Rectangle 97"/>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99" name="Rectangle 98"/>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0" name="Rectangle 99"/>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1" name="Rectangle 100"/>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2" name="Rectangle 101"/>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3" name="Rectangle 102"/>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104" name="Rectangle 103"/>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30" name="Group 29"/>
                <p:cNvGrpSpPr>
                  <a:grpSpLocks/>
                </p:cNvGrpSpPr>
                <p:nvPr/>
              </p:nvGrpSpPr>
              <p:grpSpPr bwMode="auto">
                <a:xfrm>
                  <a:off x="1843" y="3898"/>
                  <a:ext cx="6501" cy="381"/>
                  <a:chOff x="1843" y="1993"/>
                  <a:chExt cx="6501" cy="381"/>
                </a:xfrm>
              </p:grpSpPr>
              <p:sp>
                <p:nvSpPr>
                  <p:cNvPr id="69" name="Rectangle 68"/>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0" name="Rectangle 69"/>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1" name="Rectangle 70"/>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2" name="Rectangle 71"/>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3" name="Rectangle 72"/>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4" name="Rectangle 73"/>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5" name="Rectangle 74"/>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6" name="Rectangle 75"/>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7" name="Rectangle 76"/>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8" name="Rectangle 77"/>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79" name="Rectangle 78"/>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0" name="Rectangle 79"/>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1" name="Rectangle 80"/>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2" name="Rectangle 81"/>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3" name="Rectangle 82"/>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4" name="Rectangle 83"/>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5" name="Rectangle 84"/>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86" name="Rectangle 85"/>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31" name="Group 30"/>
                <p:cNvGrpSpPr>
                  <a:grpSpLocks/>
                </p:cNvGrpSpPr>
                <p:nvPr/>
              </p:nvGrpSpPr>
              <p:grpSpPr bwMode="auto">
                <a:xfrm>
                  <a:off x="1843" y="4279"/>
                  <a:ext cx="6501" cy="381"/>
                  <a:chOff x="1843" y="1993"/>
                  <a:chExt cx="6501" cy="381"/>
                </a:xfrm>
              </p:grpSpPr>
              <p:sp>
                <p:nvSpPr>
                  <p:cNvPr id="51" name="Rectangle 50"/>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2" name="Rectangle 51"/>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3" name="Rectangle 52"/>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4" name="Rectangle 53"/>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5" name="Rectangle 54"/>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6" name="Rectangle 55"/>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7" name="Rectangle 56"/>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8" name="Rectangle 57"/>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9" name="Rectangle 58"/>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0" name="Rectangle 59"/>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1" name="Rectangle 60"/>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2" name="Rectangle 61"/>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3" name="Rectangle 62"/>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4" name="Rectangle 63"/>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5" name="Rectangle 64"/>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6" name="Rectangle 65"/>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7" name="Rectangle 66"/>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68" name="Rectangle 67"/>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nvGrpSpPr>
                <p:cNvPr id="32" name="Group 31"/>
                <p:cNvGrpSpPr>
                  <a:grpSpLocks/>
                </p:cNvGrpSpPr>
                <p:nvPr/>
              </p:nvGrpSpPr>
              <p:grpSpPr bwMode="auto">
                <a:xfrm>
                  <a:off x="1843" y="4660"/>
                  <a:ext cx="6501" cy="381"/>
                  <a:chOff x="1843" y="1993"/>
                  <a:chExt cx="6501" cy="381"/>
                </a:xfrm>
              </p:grpSpPr>
              <p:sp>
                <p:nvSpPr>
                  <p:cNvPr id="33" name="Rectangle 32"/>
                  <p:cNvSpPr>
                    <a:spLocks noChangeArrowheads="1"/>
                  </p:cNvSpPr>
                  <p:nvPr/>
                </p:nvSpPr>
                <p:spPr bwMode="auto">
                  <a:xfrm>
                    <a:off x="18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4" name="Rectangle 33"/>
                  <p:cNvSpPr>
                    <a:spLocks noChangeArrowheads="1"/>
                  </p:cNvSpPr>
                  <p:nvPr/>
                </p:nvSpPr>
                <p:spPr bwMode="auto">
                  <a:xfrm>
                    <a:off x="22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5" name="Rectangle 34"/>
                  <p:cNvSpPr>
                    <a:spLocks noChangeArrowheads="1"/>
                  </p:cNvSpPr>
                  <p:nvPr/>
                </p:nvSpPr>
                <p:spPr bwMode="auto">
                  <a:xfrm>
                    <a:off x="25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6" name="Rectangle 35"/>
                  <p:cNvSpPr>
                    <a:spLocks noChangeArrowheads="1"/>
                  </p:cNvSpPr>
                  <p:nvPr/>
                </p:nvSpPr>
                <p:spPr bwMode="auto">
                  <a:xfrm>
                    <a:off x="29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7" name="Rectangle 36"/>
                  <p:cNvSpPr>
                    <a:spLocks noChangeArrowheads="1"/>
                  </p:cNvSpPr>
                  <p:nvPr/>
                </p:nvSpPr>
                <p:spPr bwMode="auto">
                  <a:xfrm>
                    <a:off x="32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8" name="Rectangle 37"/>
                  <p:cNvSpPr>
                    <a:spLocks noChangeArrowheads="1"/>
                  </p:cNvSpPr>
                  <p:nvPr/>
                </p:nvSpPr>
                <p:spPr bwMode="auto">
                  <a:xfrm>
                    <a:off x="36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39" name="Rectangle 38"/>
                  <p:cNvSpPr>
                    <a:spLocks noChangeArrowheads="1"/>
                  </p:cNvSpPr>
                  <p:nvPr/>
                </p:nvSpPr>
                <p:spPr bwMode="auto">
                  <a:xfrm>
                    <a:off x="40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0" name="Rectangle 39"/>
                  <p:cNvSpPr>
                    <a:spLocks noChangeArrowheads="1"/>
                  </p:cNvSpPr>
                  <p:nvPr/>
                </p:nvSpPr>
                <p:spPr bwMode="auto">
                  <a:xfrm>
                    <a:off x="43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1" name="Rectangle 40"/>
                  <p:cNvSpPr>
                    <a:spLocks noChangeArrowheads="1"/>
                  </p:cNvSpPr>
                  <p:nvPr/>
                </p:nvSpPr>
                <p:spPr bwMode="auto">
                  <a:xfrm>
                    <a:off x="47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2" name="Rectangle 41"/>
                  <p:cNvSpPr>
                    <a:spLocks noChangeArrowheads="1"/>
                  </p:cNvSpPr>
                  <p:nvPr/>
                </p:nvSpPr>
                <p:spPr bwMode="auto">
                  <a:xfrm>
                    <a:off x="50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3" name="Rectangle 42"/>
                  <p:cNvSpPr>
                    <a:spLocks noChangeArrowheads="1"/>
                  </p:cNvSpPr>
                  <p:nvPr/>
                </p:nvSpPr>
                <p:spPr bwMode="auto">
                  <a:xfrm>
                    <a:off x="54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4" name="Rectangle 43"/>
                  <p:cNvSpPr>
                    <a:spLocks noChangeArrowheads="1"/>
                  </p:cNvSpPr>
                  <p:nvPr/>
                </p:nvSpPr>
                <p:spPr bwMode="auto">
                  <a:xfrm>
                    <a:off x="58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5" name="Rectangle 44"/>
                  <p:cNvSpPr>
                    <a:spLocks noChangeArrowheads="1"/>
                  </p:cNvSpPr>
                  <p:nvPr/>
                </p:nvSpPr>
                <p:spPr bwMode="auto">
                  <a:xfrm>
                    <a:off x="61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6" name="Rectangle 45"/>
                  <p:cNvSpPr>
                    <a:spLocks noChangeArrowheads="1"/>
                  </p:cNvSpPr>
                  <p:nvPr/>
                </p:nvSpPr>
                <p:spPr bwMode="auto">
                  <a:xfrm>
                    <a:off x="652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7" name="Rectangle 46"/>
                  <p:cNvSpPr>
                    <a:spLocks noChangeArrowheads="1"/>
                  </p:cNvSpPr>
                  <p:nvPr/>
                </p:nvSpPr>
                <p:spPr bwMode="auto">
                  <a:xfrm>
                    <a:off x="688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8" name="Rectangle 47"/>
                  <p:cNvSpPr>
                    <a:spLocks noChangeArrowheads="1"/>
                  </p:cNvSpPr>
                  <p:nvPr/>
                </p:nvSpPr>
                <p:spPr bwMode="auto">
                  <a:xfrm>
                    <a:off x="724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49" name="Rectangle 48"/>
                  <p:cNvSpPr>
                    <a:spLocks noChangeArrowheads="1"/>
                  </p:cNvSpPr>
                  <p:nvPr/>
                </p:nvSpPr>
                <p:spPr bwMode="auto">
                  <a:xfrm>
                    <a:off x="760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sp>
                <p:nvSpPr>
                  <p:cNvPr id="50" name="Rectangle 49"/>
                  <p:cNvSpPr>
                    <a:spLocks noChangeArrowheads="1"/>
                  </p:cNvSpPr>
                  <p:nvPr/>
                </p:nvSpPr>
                <p:spPr bwMode="auto">
                  <a:xfrm>
                    <a:off x="7963" y="1993"/>
                    <a:ext cx="381" cy="381"/>
                  </a:xfrm>
                  <a:prstGeom prst="rect">
                    <a:avLst/>
                  </a:prstGeom>
                  <a:solidFill>
                    <a:srgbClr val="FFFFFF"/>
                  </a:solidFill>
                  <a:ln w="9525">
                    <a:solidFill>
                      <a:srgbClr val="000000"/>
                    </a:solidFill>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charset="0"/>
                      <a:ea typeface="+mn-ea"/>
                      <a:cs typeface="+mn-cs"/>
                    </a:endParaRPr>
                  </a:p>
                </p:txBody>
              </p:sp>
            </p:grpSp>
          </p:grpSp>
          <p:grpSp>
            <p:nvGrpSpPr>
              <p:cNvPr id="14" name="Group 13"/>
              <p:cNvGrpSpPr>
                <a:grpSpLocks/>
              </p:cNvGrpSpPr>
              <p:nvPr/>
            </p:nvGrpSpPr>
            <p:grpSpPr bwMode="auto">
              <a:xfrm>
                <a:off x="4723" y="7327"/>
                <a:ext cx="2160" cy="1143"/>
                <a:chOff x="4723" y="7327"/>
                <a:chExt cx="2160" cy="1143"/>
              </a:xfrm>
            </p:grpSpPr>
            <p:sp>
              <p:nvSpPr>
                <p:cNvPr id="21" name="Line 508"/>
                <p:cNvSpPr>
                  <a:spLocks noChangeShapeType="1"/>
                </p:cNvSpPr>
                <p:nvPr/>
              </p:nvSpPr>
              <p:spPr bwMode="auto">
                <a:xfrm>
                  <a:off x="4723" y="7327"/>
                  <a:ext cx="0" cy="1143"/>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22" name="Line 509"/>
                <p:cNvSpPr>
                  <a:spLocks noChangeShapeType="1"/>
                </p:cNvSpPr>
                <p:nvPr/>
              </p:nvSpPr>
              <p:spPr bwMode="auto">
                <a:xfrm>
                  <a:off x="4723" y="8470"/>
                  <a:ext cx="2160" cy="0"/>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23" name="Line 510"/>
                <p:cNvSpPr>
                  <a:spLocks noChangeShapeType="1"/>
                </p:cNvSpPr>
                <p:nvPr/>
              </p:nvSpPr>
              <p:spPr bwMode="auto">
                <a:xfrm>
                  <a:off x="4723" y="7327"/>
                  <a:ext cx="1440" cy="0"/>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24" name="Line 511"/>
                <p:cNvSpPr>
                  <a:spLocks noChangeShapeType="1"/>
                </p:cNvSpPr>
                <p:nvPr/>
              </p:nvSpPr>
              <p:spPr bwMode="auto">
                <a:xfrm>
                  <a:off x="6163" y="7327"/>
                  <a:ext cx="720" cy="1143"/>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grpSp>
          <p:grpSp>
            <p:nvGrpSpPr>
              <p:cNvPr id="15" name="Group 14"/>
              <p:cNvGrpSpPr>
                <a:grpSpLocks/>
              </p:cNvGrpSpPr>
              <p:nvPr/>
            </p:nvGrpSpPr>
            <p:grpSpPr bwMode="auto">
              <a:xfrm>
                <a:off x="8323" y="6565"/>
                <a:ext cx="1440" cy="1905"/>
                <a:chOff x="8323" y="6565"/>
                <a:chExt cx="1440" cy="1905"/>
              </a:xfrm>
            </p:grpSpPr>
            <p:sp>
              <p:nvSpPr>
                <p:cNvPr id="16" name="Line 513"/>
                <p:cNvSpPr>
                  <a:spLocks noChangeShapeType="1"/>
                </p:cNvSpPr>
                <p:nvPr/>
              </p:nvSpPr>
              <p:spPr bwMode="auto">
                <a:xfrm>
                  <a:off x="8323" y="8470"/>
                  <a:ext cx="1440" cy="0"/>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17" name="Line 514"/>
                <p:cNvSpPr>
                  <a:spLocks noChangeShapeType="1"/>
                </p:cNvSpPr>
                <p:nvPr/>
              </p:nvSpPr>
              <p:spPr bwMode="auto">
                <a:xfrm flipV="1">
                  <a:off x="9763" y="7327"/>
                  <a:ext cx="0" cy="1143"/>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18" name="Line 515"/>
                <p:cNvSpPr>
                  <a:spLocks noChangeShapeType="1"/>
                </p:cNvSpPr>
                <p:nvPr/>
              </p:nvSpPr>
              <p:spPr bwMode="auto">
                <a:xfrm flipV="1">
                  <a:off x="8323" y="7327"/>
                  <a:ext cx="0" cy="1143"/>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19" name="Line 516"/>
                <p:cNvSpPr>
                  <a:spLocks noChangeShapeType="1"/>
                </p:cNvSpPr>
                <p:nvPr/>
              </p:nvSpPr>
              <p:spPr bwMode="auto">
                <a:xfrm flipV="1">
                  <a:off x="8323" y="6565"/>
                  <a:ext cx="720" cy="762"/>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sp>
              <p:nvSpPr>
                <p:cNvPr id="20" name="Line 517"/>
                <p:cNvSpPr>
                  <a:spLocks noChangeShapeType="1"/>
                </p:cNvSpPr>
                <p:nvPr/>
              </p:nvSpPr>
              <p:spPr bwMode="auto">
                <a:xfrm>
                  <a:off x="9043" y="6565"/>
                  <a:ext cx="720" cy="762"/>
                </a:xfrm>
                <a:prstGeom prst="line">
                  <a:avLst/>
                </a:prstGeom>
                <a:noFill/>
                <a:ln w="28575">
                  <a:solidFill>
                    <a:srgbClr val="000000"/>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Verdana" pitchFamily="34" charset="0"/>
                    <a:ea typeface="+mn-ea"/>
                    <a:cs typeface="+mn-cs"/>
                  </a:endParaRPr>
                </a:p>
              </p:txBody>
            </p:sp>
          </p:grpSp>
        </p:grpSp>
        <p:sp>
          <p:nvSpPr>
            <p:cNvPr id="4" name="Text Box 518"/>
            <p:cNvSpPr txBox="1">
              <a:spLocks noChangeArrowheads="1"/>
            </p:cNvSpPr>
            <p:nvPr/>
          </p:nvSpPr>
          <p:spPr bwMode="auto">
            <a:xfrm>
              <a:off x="2848" y="3348"/>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Q</a:t>
              </a:r>
            </a:p>
          </p:txBody>
        </p:sp>
        <p:sp>
          <p:nvSpPr>
            <p:cNvPr id="5" name="Text Box 519"/>
            <p:cNvSpPr txBox="1">
              <a:spLocks noChangeArrowheads="1"/>
            </p:cNvSpPr>
            <p:nvPr/>
          </p:nvSpPr>
          <p:spPr bwMode="auto">
            <a:xfrm>
              <a:off x="2832" y="2784"/>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M</a:t>
              </a:r>
            </a:p>
          </p:txBody>
        </p:sp>
        <p:sp>
          <p:nvSpPr>
            <p:cNvPr id="6" name="Text Box 520"/>
            <p:cNvSpPr txBox="1">
              <a:spLocks noChangeArrowheads="1"/>
            </p:cNvSpPr>
            <p:nvPr/>
          </p:nvSpPr>
          <p:spPr bwMode="auto">
            <a:xfrm>
              <a:off x="3504" y="2784"/>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N</a:t>
              </a:r>
            </a:p>
          </p:txBody>
        </p:sp>
        <p:sp>
          <p:nvSpPr>
            <p:cNvPr id="7" name="Text Box 521"/>
            <p:cNvSpPr txBox="1">
              <a:spLocks noChangeArrowheads="1"/>
            </p:cNvSpPr>
            <p:nvPr/>
          </p:nvSpPr>
          <p:spPr bwMode="auto">
            <a:xfrm>
              <a:off x="3792" y="3330"/>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P</a:t>
              </a:r>
            </a:p>
          </p:txBody>
        </p:sp>
        <p:sp>
          <p:nvSpPr>
            <p:cNvPr id="8" name="Text Box 522"/>
            <p:cNvSpPr txBox="1">
              <a:spLocks noChangeArrowheads="1"/>
            </p:cNvSpPr>
            <p:nvPr/>
          </p:nvSpPr>
          <p:spPr bwMode="auto">
            <a:xfrm>
              <a:off x="4278" y="3330"/>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I</a:t>
              </a:r>
            </a:p>
          </p:txBody>
        </p:sp>
        <p:sp>
          <p:nvSpPr>
            <p:cNvPr id="9" name="Text Box 523"/>
            <p:cNvSpPr txBox="1">
              <a:spLocks noChangeArrowheads="1"/>
            </p:cNvSpPr>
            <p:nvPr/>
          </p:nvSpPr>
          <p:spPr bwMode="auto">
            <a:xfrm>
              <a:off x="4263" y="2754"/>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D</a:t>
              </a:r>
            </a:p>
          </p:txBody>
        </p:sp>
        <p:sp>
          <p:nvSpPr>
            <p:cNvPr id="10" name="Text Box 524"/>
            <p:cNvSpPr txBox="1">
              <a:spLocks noChangeArrowheads="1"/>
            </p:cNvSpPr>
            <p:nvPr/>
          </p:nvSpPr>
          <p:spPr bwMode="auto">
            <a:xfrm>
              <a:off x="4608" y="2448"/>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E</a:t>
              </a:r>
            </a:p>
          </p:txBody>
        </p:sp>
        <p:sp>
          <p:nvSpPr>
            <p:cNvPr id="11" name="Text Box 525"/>
            <p:cNvSpPr txBox="1">
              <a:spLocks noChangeArrowheads="1"/>
            </p:cNvSpPr>
            <p:nvPr/>
          </p:nvSpPr>
          <p:spPr bwMode="auto">
            <a:xfrm>
              <a:off x="4953" y="2775"/>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G</a:t>
              </a:r>
            </a:p>
          </p:txBody>
        </p:sp>
        <p:sp>
          <p:nvSpPr>
            <p:cNvPr id="12" name="Text Box 526"/>
            <p:cNvSpPr txBox="1">
              <a:spLocks noChangeArrowheads="1"/>
            </p:cNvSpPr>
            <p:nvPr/>
          </p:nvSpPr>
          <p:spPr bwMode="auto">
            <a:xfrm>
              <a:off x="4961" y="3335"/>
              <a:ext cx="288" cy="192"/>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charset="0"/>
                  <a:ea typeface="+mn-ea"/>
                  <a:cs typeface="+mn-cs"/>
                </a:rPr>
                <a:t>H</a:t>
              </a:r>
            </a:p>
          </p:txBody>
        </p:sp>
      </p:grpSp>
      <p:sp>
        <p:nvSpPr>
          <p:cNvPr id="177" name="Rectangle 176"/>
          <p:cNvSpPr/>
          <p:nvPr/>
        </p:nvSpPr>
        <p:spPr>
          <a:xfrm>
            <a:off x="1204262" y="269211"/>
            <a:ext cx="10255491" cy="1323439"/>
          </a:xfrm>
          <a:prstGeom prst="rect">
            <a:avLst/>
          </a:prstGeom>
        </p:spPr>
        <p:txBody>
          <a:bodyPr wrap="square">
            <a:spAutoFit/>
          </a:bodyPr>
          <a:lstStyle/>
          <a:p>
            <a:pPr algn="ctr"/>
            <a:r>
              <a:rPr lang="en-US" sz="4000" b="1" dirty="0" err="1">
                <a:solidFill>
                  <a:srgbClr val="FF0000"/>
                </a:solidFill>
                <a:effectLst>
                  <a:outerShdw blurRad="38100" dist="38100" dir="2700000" algn="tl">
                    <a:srgbClr val="000000">
                      <a:alpha val="43137"/>
                    </a:srgbClr>
                  </a:outerShdw>
                </a:effectLst>
              </a:rPr>
              <a:t>Bài</a:t>
            </a:r>
            <a:r>
              <a:rPr lang="en-US" sz="4000" b="1" dirty="0">
                <a:solidFill>
                  <a:srgbClr val="FF0000"/>
                </a:solidFill>
                <a:effectLst>
                  <a:outerShdw blurRad="38100" dist="38100" dir="2700000" algn="tl">
                    <a:srgbClr val="000000">
                      <a:alpha val="43137"/>
                    </a:srgbClr>
                  </a:outerShdw>
                </a:effectLst>
              </a:rPr>
              <a:t> 3: </a:t>
            </a:r>
            <a:r>
              <a:rPr lang="vi-VN" sz="4000" b="1" dirty="0">
                <a:solidFill>
                  <a:srgbClr val="FF0000"/>
                </a:solidFill>
                <a:effectLst>
                  <a:outerShdw blurRad="38100" dist="38100" dir="2700000" algn="tl">
                    <a:srgbClr val="000000">
                      <a:alpha val="43137"/>
                    </a:srgbClr>
                  </a:outerShdw>
                </a:effectLst>
              </a:rPr>
              <a:t>Trong mỗi hình dưới đây</a:t>
            </a:r>
            <a:r>
              <a:rPr lang="en-US" sz="4000" b="1" dirty="0">
                <a:solidFill>
                  <a:srgbClr val="FF0000"/>
                </a:solidFill>
                <a:effectLst>
                  <a:outerShdw blurRad="38100" dist="38100" dir="2700000" algn="tl">
                    <a:srgbClr val="000000">
                      <a:alpha val="43137"/>
                    </a:srgbClr>
                  </a:outerShdw>
                </a:effectLst>
              </a:rPr>
              <a:t> </a:t>
            </a:r>
            <a:r>
              <a:rPr lang="en-US" sz="4000" b="1" dirty="0" err="1">
                <a:solidFill>
                  <a:srgbClr val="FF0000"/>
                </a:solidFill>
                <a:effectLst>
                  <a:outerShdw blurRad="38100" dist="38100" dir="2700000" algn="tl">
                    <a:srgbClr val="000000">
                      <a:alpha val="43137"/>
                    </a:srgbClr>
                  </a:outerShdw>
                </a:effectLst>
              </a:rPr>
              <a:t>hãy</a:t>
            </a:r>
            <a:r>
              <a:rPr lang="en-US" sz="4000" b="1" dirty="0">
                <a:solidFill>
                  <a:srgbClr val="FF0000"/>
                </a:solidFill>
                <a:effectLst>
                  <a:outerShdw blurRad="38100" dist="38100" dir="2700000" algn="tl">
                    <a:srgbClr val="000000">
                      <a:alpha val="43137"/>
                    </a:srgbClr>
                  </a:outerShdw>
                </a:effectLst>
              </a:rPr>
              <a:t> </a:t>
            </a:r>
            <a:endParaRPr lang="en-US" sz="4000" b="1" dirty="0" smtClean="0">
              <a:solidFill>
                <a:srgbClr val="FF0000"/>
              </a:solidFill>
              <a:effectLst>
                <a:outerShdw blurRad="38100" dist="38100" dir="2700000" algn="tl">
                  <a:srgbClr val="000000">
                    <a:alpha val="43137"/>
                  </a:srgbClr>
                </a:outerShdw>
              </a:effectLst>
            </a:endParaRPr>
          </a:p>
          <a:p>
            <a:pPr algn="ctr"/>
            <a:r>
              <a:rPr lang="en-US" sz="4000" b="1" dirty="0">
                <a:solidFill>
                  <a:srgbClr val="FF0000"/>
                </a:solidFill>
                <a:effectLst>
                  <a:outerShdw blurRad="38100" dist="38100" dir="2700000" algn="tl">
                    <a:srgbClr val="000000">
                      <a:alpha val="43137"/>
                    </a:srgbClr>
                  </a:outerShdw>
                </a:effectLst>
              </a:rPr>
              <a:t>b</a:t>
            </a:r>
            <a:r>
              <a:rPr lang="en-US" sz="4000" b="1" dirty="0" smtClean="0">
                <a:solidFill>
                  <a:srgbClr val="FF0000"/>
                </a:solidFill>
                <a:effectLst>
                  <a:outerShdw blurRad="38100" dist="38100" dir="2700000" algn="tl">
                    <a:srgbClr val="000000">
                      <a:alpha val="43137"/>
                    </a:srgbClr>
                  </a:outerShdw>
                </a:effectLst>
              </a:rPr>
              <a:t>) N</a:t>
            </a:r>
            <a:r>
              <a:rPr lang="vi-VN" sz="4000" b="1" dirty="0" smtClean="0">
                <a:solidFill>
                  <a:srgbClr val="FF0000"/>
                </a:solidFill>
                <a:effectLst>
                  <a:outerShdw blurRad="38100" dist="38100" dir="2700000" algn="tl">
                    <a:srgbClr val="000000">
                      <a:alpha val="43137"/>
                    </a:srgbClr>
                  </a:outerShdw>
                </a:effectLst>
              </a:rPr>
              <a:t>êu </a:t>
            </a:r>
            <a:r>
              <a:rPr lang="vi-VN" sz="4000" b="1" dirty="0">
                <a:solidFill>
                  <a:srgbClr val="FF0000"/>
                </a:solidFill>
                <a:effectLst>
                  <a:outerShdw blurRad="38100" dist="38100" dir="2700000" algn="tl">
                    <a:srgbClr val="000000">
                      <a:alpha val="43137"/>
                    </a:srgbClr>
                  </a:outerShdw>
                </a:effectLst>
              </a:rPr>
              <a:t>tên cặp cạnh </a:t>
            </a:r>
            <a:r>
              <a:rPr lang="en-US" sz="4000" b="1" dirty="0" err="1" smtClean="0">
                <a:solidFill>
                  <a:srgbClr val="FF0000"/>
                </a:solidFill>
                <a:effectLst>
                  <a:outerShdw blurRad="38100" dist="38100" dir="2700000" algn="tl">
                    <a:srgbClr val="000000">
                      <a:alpha val="43137"/>
                    </a:srgbClr>
                  </a:outerShdw>
                </a:effectLst>
              </a:rPr>
              <a:t>vuông</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góc</a:t>
            </a:r>
            <a:r>
              <a:rPr lang="en-US" sz="4000" b="1" dirty="0" smtClean="0">
                <a:solidFill>
                  <a:srgbClr val="FF0000"/>
                </a:solidFill>
                <a:effectLst>
                  <a:outerShdw blurRad="38100" dist="38100" dir="2700000" algn="tl">
                    <a:srgbClr val="000000">
                      <a:alpha val="43137"/>
                    </a:srgbClr>
                  </a:outerShdw>
                </a:effectLst>
              </a:rPr>
              <a:t> </a:t>
            </a:r>
            <a:r>
              <a:rPr lang="vi-VN" sz="4000" b="1" dirty="0" smtClean="0">
                <a:solidFill>
                  <a:srgbClr val="FF0000"/>
                </a:solidFill>
                <a:effectLst>
                  <a:outerShdw blurRad="38100" dist="38100" dir="2700000" algn="tl">
                    <a:srgbClr val="000000">
                      <a:alpha val="43137"/>
                    </a:srgbClr>
                  </a:outerShdw>
                </a:effectLst>
              </a:rPr>
              <a:t>với </a:t>
            </a:r>
            <a:r>
              <a:rPr lang="vi-VN" sz="4000" b="1" dirty="0">
                <a:solidFill>
                  <a:srgbClr val="FF0000"/>
                </a:solidFill>
                <a:effectLst>
                  <a:outerShdw blurRad="38100" dist="38100" dir="2700000" algn="tl">
                    <a:srgbClr val="000000">
                      <a:alpha val="43137"/>
                    </a:srgbClr>
                  </a:outerShdw>
                </a:effectLst>
              </a:rPr>
              <a:t>nhau.</a:t>
            </a:r>
          </a:p>
        </p:txBody>
      </p:sp>
    </p:spTree>
    <p:extLst>
      <p:ext uri="{BB962C8B-B14F-4D97-AF65-F5344CB8AC3E}">
        <p14:creationId xmlns:p14="http://schemas.microsoft.com/office/powerpoint/2010/main" val="4961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randombar(horizontal)">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844347" y="156044"/>
            <a:ext cx="4306991" cy="1366148"/>
            <a:chOff x="3943692" y="1484695"/>
            <a:chExt cx="5536704" cy="1873623"/>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2" y="1484695"/>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xmlns=""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xmlns=""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xmlns=""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1489</TotalTime>
  <Words>413</Words>
  <Application>Microsoft Office PowerPoint</Application>
  <PresentationFormat>Widescreen</PresentationFormat>
  <Paragraphs>108</Paragraphs>
  <Slides>22</Slides>
  <Notes>21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Wingdings</vt:lpstr>
      <vt:lpstr>等线</vt:lpstr>
      <vt:lpstr>UTM Ong Do Gia</vt:lpstr>
      <vt:lpstr>UTM Netmuc KT</vt:lpstr>
      <vt:lpstr>Times New Roman</vt:lpstr>
      <vt:lpstr>Garamond</vt:lpstr>
      <vt:lpstr>Arial</vt:lpstr>
      <vt:lpstr>Verdana</vt:lpstr>
      <vt:lpstr>UTM Androgyne</vt:lpstr>
      <vt:lpstr>Algerian</vt:lpstr>
      <vt:lpstr>inpin heiti</vt:lpstr>
      <vt:lpstr>UTM Showcard</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Admin</cp:lastModifiedBy>
  <cp:revision>141</cp:revision>
  <dcterms:created xsi:type="dcterms:W3CDTF">2017-08-18T03:02:00Z</dcterms:created>
  <dcterms:modified xsi:type="dcterms:W3CDTF">2021-10-31T06:46:36Z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