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18"/>
  </p:notesMasterIdLst>
  <p:sldIdLst>
    <p:sldId id="312" r:id="rId2"/>
    <p:sldId id="256" r:id="rId3"/>
    <p:sldId id="313" r:id="rId4"/>
    <p:sldId id="257" r:id="rId5"/>
    <p:sldId id="259" r:id="rId6"/>
    <p:sldId id="260" r:id="rId7"/>
    <p:sldId id="331" r:id="rId8"/>
    <p:sldId id="263" r:id="rId9"/>
    <p:sldId id="315" r:id="rId10"/>
    <p:sldId id="316" r:id="rId11"/>
    <p:sldId id="317" r:id="rId12"/>
    <p:sldId id="318" r:id="rId13"/>
    <p:sldId id="319" r:id="rId14"/>
    <p:sldId id="327" r:id="rId15"/>
    <p:sldId id="332" r:id="rId16"/>
    <p:sldId id="322" r:id="rId17"/>
  </p:sldIdLst>
  <p:sldSz cx="9144000" cy="5143500" type="screen16x9"/>
  <p:notesSz cx="6858000" cy="9144000"/>
  <p:embeddedFontLst>
    <p:embeddedFont>
      <p:font typeface="Oxanium" charset="0"/>
      <p:regular r:id="rId19"/>
      <p:bold r:id="rId20"/>
    </p:embeddedFont>
    <p:embeddedFont>
      <p:font typeface="微软雅黑" pitchFamily="34" charset="-122"/>
      <p:regular r:id="rId21"/>
      <p:bold r:id="rId22"/>
    </p:embeddedFont>
    <p:embeddedFont>
      <p:font typeface="Tahoma" pitchFamily="34" charset="0"/>
      <p:regular r:id="rId23"/>
      <p:bold r:id="rId24"/>
    </p:embeddedFont>
    <p:embeddedFont>
      <p:font typeface="Poppins" charset="0"/>
      <p:regular r:id="rId25"/>
      <p:bold r:id="rId26"/>
      <p:italic r:id="rId27"/>
      <p:boldItalic r:id="rId28"/>
    </p:embeddedFont>
  </p:embeddedFontLst>
  <p:custDataLst>
    <p:tags r:id="rId29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F28135A-C17C-40F1-AFB2-BC7FAD7B78EF}">
  <a:tblStyle styleId="{4F28135A-C17C-40F1-AFB2-BC7FAD7B78E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50" autoAdjust="0"/>
  </p:normalViewPr>
  <p:slideViewPr>
    <p:cSldViewPr>
      <p:cViewPr>
        <p:scale>
          <a:sx n="70" d="100"/>
          <a:sy n="70" d="100"/>
        </p:scale>
        <p:origin x="-1386" y="-4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12975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e78108c10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e78108c10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ge77a173fb3_2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3" name="Google Shape;633;ge77a173fb3_2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ge77a173fb3_2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3" name="Google Shape;633;ge77a173fb3_2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ge77a173fb3_2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3" name="Google Shape;633;ge77a173fb3_2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e77a173fb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e77a173fb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e77a173fb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e77a173fb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e77a173fb3_2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" name="Google Shape;385;ge77a173fb3_2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e77a173fb3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Google Shape;478;ge77a173fb3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ge77a173fb3_2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3" name="Google Shape;633;ge77a173fb3_2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e77a173fb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e77a173fb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ge77a173fb3_2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3" name="Google Shape;633;ge77a173fb3_2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ge77a173fb3_2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3" name="Google Shape;633;ge77a173fb3_2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876825" y="982066"/>
            <a:ext cx="4980900" cy="210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003402" y="3894313"/>
            <a:ext cx="4337700" cy="4725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2"/>
          </p:nvPr>
        </p:nvSpPr>
        <p:spPr>
          <a:xfrm>
            <a:off x="876825" y="3214034"/>
            <a:ext cx="4980900" cy="39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700" b="1" i="1">
                <a:solidFill>
                  <a:schemeClr val="dk2"/>
                </a:solidFill>
                <a:latin typeface="Oxanium"/>
                <a:ea typeface="Oxanium"/>
                <a:cs typeface="Oxanium"/>
                <a:sym typeface="Oxan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10422236">
            <a:off x="-1429977" y="-1144217"/>
            <a:ext cx="3501483" cy="3136395"/>
          </a:xfrm>
          <a:custGeom>
            <a:avLst/>
            <a:gdLst/>
            <a:ahLst/>
            <a:cxnLst/>
            <a:rect l="l" t="t" r="r" b="b"/>
            <a:pathLst>
              <a:path w="68296" h="61175" extrusionOk="0">
                <a:moveTo>
                  <a:pt x="44601" y="0"/>
                </a:moveTo>
                <a:cubicBezTo>
                  <a:pt x="41724" y="0"/>
                  <a:pt x="39185" y="678"/>
                  <a:pt x="37156" y="2019"/>
                </a:cubicBezTo>
                <a:cubicBezTo>
                  <a:pt x="33334" y="4566"/>
                  <a:pt x="32536" y="8521"/>
                  <a:pt x="31694" y="12709"/>
                </a:cubicBezTo>
                <a:cubicBezTo>
                  <a:pt x="30930" y="16519"/>
                  <a:pt x="30143" y="20463"/>
                  <a:pt x="26931" y="23454"/>
                </a:cubicBezTo>
                <a:cubicBezTo>
                  <a:pt x="25247" y="25022"/>
                  <a:pt x="23392" y="25490"/>
                  <a:pt x="21426" y="25490"/>
                </a:cubicBezTo>
                <a:cubicBezTo>
                  <a:pt x="20003" y="25490"/>
                  <a:pt x="18522" y="25245"/>
                  <a:pt x="17005" y="24994"/>
                </a:cubicBezTo>
                <a:cubicBezTo>
                  <a:pt x="15435" y="24737"/>
                  <a:pt x="13843" y="24476"/>
                  <a:pt x="12257" y="24476"/>
                </a:cubicBezTo>
                <a:cubicBezTo>
                  <a:pt x="10217" y="24476"/>
                  <a:pt x="8185" y="24907"/>
                  <a:pt x="6216" y="26334"/>
                </a:cubicBezTo>
                <a:cubicBezTo>
                  <a:pt x="2493" y="29026"/>
                  <a:pt x="1" y="34155"/>
                  <a:pt x="411" y="38265"/>
                </a:cubicBezTo>
                <a:cubicBezTo>
                  <a:pt x="710" y="41267"/>
                  <a:pt x="2593" y="44601"/>
                  <a:pt x="5839" y="47925"/>
                </a:cubicBezTo>
                <a:cubicBezTo>
                  <a:pt x="9040" y="51192"/>
                  <a:pt x="13272" y="54150"/>
                  <a:pt x="18091" y="56465"/>
                </a:cubicBezTo>
                <a:cubicBezTo>
                  <a:pt x="24592" y="59605"/>
                  <a:pt x="31183" y="61175"/>
                  <a:pt x="37312" y="61175"/>
                </a:cubicBezTo>
                <a:cubicBezTo>
                  <a:pt x="43381" y="61175"/>
                  <a:pt x="48998" y="59635"/>
                  <a:pt x="53628" y="56554"/>
                </a:cubicBezTo>
                <a:cubicBezTo>
                  <a:pt x="60386" y="52068"/>
                  <a:pt x="65349" y="44147"/>
                  <a:pt x="67232" y="34820"/>
                </a:cubicBezTo>
                <a:cubicBezTo>
                  <a:pt x="68240" y="29868"/>
                  <a:pt x="68295" y="24894"/>
                  <a:pt x="67475" y="20430"/>
                </a:cubicBezTo>
                <a:cubicBezTo>
                  <a:pt x="66833" y="16918"/>
                  <a:pt x="65648" y="13706"/>
                  <a:pt x="63964" y="11047"/>
                </a:cubicBezTo>
                <a:cubicBezTo>
                  <a:pt x="60042" y="4866"/>
                  <a:pt x="55157" y="2284"/>
                  <a:pt x="51756" y="1210"/>
                </a:cubicBezTo>
                <a:cubicBezTo>
                  <a:pt x="49224" y="401"/>
                  <a:pt x="46812" y="0"/>
                  <a:pt x="446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-947736">
            <a:off x="6382171" y="2673375"/>
            <a:ext cx="3490958" cy="3216245"/>
          </a:xfrm>
          <a:custGeom>
            <a:avLst/>
            <a:gdLst/>
            <a:ahLst/>
            <a:cxnLst/>
            <a:rect l="l" t="t" r="r" b="b"/>
            <a:pathLst>
              <a:path w="67287" h="61992" extrusionOk="0">
                <a:moveTo>
                  <a:pt x="42675" y="1"/>
                </a:moveTo>
                <a:cubicBezTo>
                  <a:pt x="38812" y="1"/>
                  <a:pt x="35539" y="1020"/>
                  <a:pt x="33201" y="3003"/>
                </a:cubicBezTo>
                <a:cubicBezTo>
                  <a:pt x="29689" y="5972"/>
                  <a:pt x="29368" y="9993"/>
                  <a:pt x="29013" y="14247"/>
                </a:cubicBezTo>
                <a:cubicBezTo>
                  <a:pt x="28692" y="18124"/>
                  <a:pt x="28360" y="22134"/>
                  <a:pt x="25524" y="25480"/>
                </a:cubicBezTo>
                <a:cubicBezTo>
                  <a:pt x="23541" y="27804"/>
                  <a:pt x="21031" y="28237"/>
                  <a:pt x="18309" y="28237"/>
                </a:cubicBezTo>
                <a:cubicBezTo>
                  <a:pt x="17503" y="28237"/>
                  <a:pt x="16677" y="28199"/>
                  <a:pt x="15842" y="28161"/>
                </a:cubicBezTo>
                <a:cubicBezTo>
                  <a:pt x="14973" y="28118"/>
                  <a:pt x="14098" y="28076"/>
                  <a:pt x="13226" y="28076"/>
                </a:cubicBezTo>
                <a:cubicBezTo>
                  <a:pt x="10450" y="28076"/>
                  <a:pt x="7701" y="28505"/>
                  <a:pt x="5274" y="30731"/>
                </a:cubicBezTo>
                <a:cubicBezTo>
                  <a:pt x="1884" y="33843"/>
                  <a:pt x="1" y="39227"/>
                  <a:pt x="887" y="43259"/>
                </a:cubicBezTo>
                <a:cubicBezTo>
                  <a:pt x="1540" y="46206"/>
                  <a:pt x="3789" y="49297"/>
                  <a:pt x="7401" y="52221"/>
                </a:cubicBezTo>
                <a:cubicBezTo>
                  <a:pt x="10956" y="55090"/>
                  <a:pt x="15509" y="57539"/>
                  <a:pt x="20550" y="59289"/>
                </a:cubicBezTo>
                <a:cubicBezTo>
                  <a:pt x="25775" y="61100"/>
                  <a:pt x="30944" y="61992"/>
                  <a:pt x="35814" y="61992"/>
                </a:cubicBezTo>
                <a:cubicBezTo>
                  <a:pt x="43601" y="61992"/>
                  <a:pt x="50622" y="59712"/>
                  <a:pt x="55877" y="55268"/>
                </a:cubicBezTo>
                <a:cubicBezTo>
                  <a:pt x="62058" y="50039"/>
                  <a:pt x="66068" y="41587"/>
                  <a:pt x="66866" y="32104"/>
                </a:cubicBezTo>
                <a:cubicBezTo>
                  <a:pt x="67287" y="27064"/>
                  <a:pt x="66766" y="22123"/>
                  <a:pt x="65437" y="17770"/>
                </a:cubicBezTo>
                <a:cubicBezTo>
                  <a:pt x="64395" y="14358"/>
                  <a:pt x="62845" y="11311"/>
                  <a:pt x="60862" y="8863"/>
                </a:cubicBezTo>
                <a:cubicBezTo>
                  <a:pt x="56253" y="3180"/>
                  <a:pt x="51102" y="1186"/>
                  <a:pt x="47602" y="500"/>
                </a:cubicBezTo>
                <a:cubicBezTo>
                  <a:pt x="45879" y="166"/>
                  <a:pt x="44229" y="1"/>
                  <a:pt x="4267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-634271" y="3690835"/>
            <a:ext cx="1071864" cy="1078726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256150" y="1580475"/>
            <a:ext cx="3008100" cy="119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256150" y="2844640"/>
            <a:ext cx="3008100" cy="67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2127825" y="1974050"/>
            <a:ext cx="1533900" cy="119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7000" b="1"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9" name="Google Shape;19;p3"/>
          <p:cNvSpPr/>
          <p:nvPr/>
        </p:nvSpPr>
        <p:spPr>
          <a:xfrm rot="-10422329" flipH="1">
            <a:off x="7047604" y="-777179"/>
            <a:ext cx="2743943" cy="2457841"/>
          </a:xfrm>
          <a:custGeom>
            <a:avLst/>
            <a:gdLst/>
            <a:ahLst/>
            <a:cxnLst/>
            <a:rect l="l" t="t" r="r" b="b"/>
            <a:pathLst>
              <a:path w="68296" h="61175" extrusionOk="0">
                <a:moveTo>
                  <a:pt x="44601" y="0"/>
                </a:moveTo>
                <a:cubicBezTo>
                  <a:pt x="41724" y="0"/>
                  <a:pt x="39185" y="678"/>
                  <a:pt x="37156" y="2019"/>
                </a:cubicBezTo>
                <a:cubicBezTo>
                  <a:pt x="33334" y="4566"/>
                  <a:pt x="32536" y="8521"/>
                  <a:pt x="31694" y="12709"/>
                </a:cubicBezTo>
                <a:cubicBezTo>
                  <a:pt x="30930" y="16519"/>
                  <a:pt x="30143" y="20463"/>
                  <a:pt x="26931" y="23454"/>
                </a:cubicBezTo>
                <a:cubicBezTo>
                  <a:pt x="25247" y="25022"/>
                  <a:pt x="23392" y="25490"/>
                  <a:pt x="21426" y="25490"/>
                </a:cubicBezTo>
                <a:cubicBezTo>
                  <a:pt x="20003" y="25490"/>
                  <a:pt x="18522" y="25245"/>
                  <a:pt x="17005" y="24994"/>
                </a:cubicBezTo>
                <a:cubicBezTo>
                  <a:pt x="15435" y="24737"/>
                  <a:pt x="13843" y="24476"/>
                  <a:pt x="12257" y="24476"/>
                </a:cubicBezTo>
                <a:cubicBezTo>
                  <a:pt x="10217" y="24476"/>
                  <a:pt x="8185" y="24907"/>
                  <a:pt x="6216" y="26334"/>
                </a:cubicBezTo>
                <a:cubicBezTo>
                  <a:pt x="2493" y="29026"/>
                  <a:pt x="1" y="34155"/>
                  <a:pt x="411" y="38265"/>
                </a:cubicBezTo>
                <a:cubicBezTo>
                  <a:pt x="710" y="41267"/>
                  <a:pt x="2593" y="44601"/>
                  <a:pt x="5839" y="47925"/>
                </a:cubicBezTo>
                <a:cubicBezTo>
                  <a:pt x="9040" y="51192"/>
                  <a:pt x="13272" y="54150"/>
                  <a:pt x="18091" y="56465"/>
                </a:cubicBezTo>
                <a:cubicBezTo>
                  <a:pt x="24592" y="59605"/>
                  <a:pt x="31183" y="61175"/>
                  <a:pt x="37312" y="61175"/>
                </a:cubicBezTo>
                <a:cubicBezTo>
                  <a:pt x="43381" y="61175"/>
                  <a:pt x="48998" y="59635"/>
                  <a:pt x="53628" y="56554"/>
                </a:cubicBezTo>
                <a:cubicBezTo>
                  <a:pt x="60386" y="52068"/>
                  <a:pt x="65349" y="44147"/>
                  <a:pt x="67232" y="34820"/>
                </a:cubicBezTo>
                <a:cubicBezTo>
                  <a:pt x="68240" y="29868"/>
                  <a:pt x="68295" y="24894"/>
                  <a:pt x="67475" y="20430"/>
                </a:cubicBezTo>
                <a:cubicBezTo>
                  <a:pt x="66833" y="16918"/>
                  <a:pt x="65648" y="13706"/>
                  <a:pt x="63964" y="11047"/>
                </a:cubicBezTo>
                <a:cubicBezTo>
                  <a:pt x="60042" y="4866"/>
                  <a:pt x="55157" y="2284"/>
                  <a:pt x="51756" y="1210"/>
                </a:cubicBezTo>
                <a:cubicBezTo>
                  <a:pt x="49224" y="401"/>
                  <a:pt x="46812" y="0"/>
                  <a:pt x="446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 flipH="1">
            <a:off x="6679945" y="-471415"/>
            <a:ext cx="1071864" cy="1078726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1219362" y="-733971"/>
            <a:ext cx="1396800" cy="1396800"/>
          </a:xfrm>
          <a:prstGeom prst="ellipse">
            <a:avLst/>
          </a:prstGeom>
          <a:solidFill>
            <a:srgbClr val="FCD949">
              <a:alpha val="526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 rot="947736" flipH="1">
            <a:off x="-1219565" y="2673375"/>
            <a:ext cx="3490958" cy="3216245"/>
          </a:xfrm>
          <a:custGeom>
            <a:avLst/>
            <a:gdLst/>
            <a:ahLst/>
            <a:cxnLst/>
            <a:rect l="l" t="t" r="r" b="b"/>
            <a:pathLst>
              <a:path w="67287" h="61992" extrusionOk="0">
                <a:moveTo>
                  <a:pt x="42675" y="1"/>
                </a:moveTo>
                <a:cubicBezTo>
                  <a:pt x="38812" y="1"/>
                  <a:pt x="35539" y="1020"/>
                  <a:pt x="33201" y="3003"/>
                </a:cubicBezTo>
                <a:cubicBezTo>
                  <a:pt x="29689" y="5972"/>
                  <a:pt x="29368" y="9993"/>
                  <a:pt x="29013" y="14247"/>
                </a:cubicBezTo>
                <a:cubicBezTo>
                  <a:pt x="28692" y="18124"/>
                  <a:pt x="28360" y="22134"/>
                  <a:pt x="25524" y="25480"/>
                </a:cubicBezTo>
                <a:cubicBezTo>
                  <a:pt x="23541" y="27804"/>
                  <a:pt x="21031" y="28237"/>
                  <a:pt x="18309" y="28237"/>
                </a:cubicBezTo>
                <a:cubicBezTo>
                  <a:pt x="17503" y="28237"/>
                  <a:pt x="16677" y="28199"/>
                  <a:pt x="15842" y="28161"/>
                </a:cubicBezTo>
                <a:cubicBezTo>
                  <a:pt x="14973" y="28118"/>
                  <a:pt x="14098" y="28076"/>
                  <a:pt x="13226" y="28076"/>
                </a:cubicBezTo>
                <a:cubicBezTo>
                  <a:pt x="10450" y="28076"/>
                  <a:pt x="7701" y="28505"/>
                  <a:pt x="5274" y="30731"/>
                </a:cubicBezTo>
                <a:cubicBezTo>
                  <a:pt x="1884" y="33843"/>
                  <a:pt x="1" y="39227"/>
                  <a:pt x="887" y="43259"/>
                </a:cubicBezTo>
                <a:cubicBezTo>
                  <a:pt x="1540" y="46206"/>
                  <a:pt x="3789" y="49297"/>
                  <a:pt x="7401" y="52221"/>
                </a:cubicBezTo>
                <a:cubicBezTo>
                  <a:pt x="10956" y="55090"/>
                  <a:pt x="15509" y="57539"/>
                  <a:pt x="20550" y="59289"/>
                </a:cubicBezTo>
                <a:cubicBezTo>
                  <a:pt x="25775" y="61100"/>
                  <a:pt x="30944" y="61992"/>
                  <a:pt x="35814" y="61992"/>
                </a:cubicBezTo>
                <a:cubicBezTo>
                  <a:pt x="43601" y="61992"/>
                  <a:pt x="50622" y="59712"/>
                  <a:pt x="55877" y="55268"/>
                </a:cubicBezTo>
                <a:cubicBezTo>
                  <a:pt x="62058" y="50039"/>
                  <a:pt x="66068" y="41587"/>
                  <a:pt x="66866" y="32104"/>
                </a:cubicBezTo>
                <a:cubicBezTo>
                  <a:pt x="67287" y="27064"/>
                  <a:pt x="66766" y="22123"/>
                  <a:pt x="65437" y="17770"/>
                </a:cubicBezTo>
                <a:cubicBezTo>
                  <a:pt x="64395" y="14358"/>
                  <a:pt x="62845" y="11311"/>
                  <a:pt x="60862" y="8863"/>
                </a:cubicBezTo>
                <a:cubicBezTo>
                  <a:pt x="56253" y="3180"/>
                  <a:pt x="51102" y="1186"/>
                  <a:pt x="47602" y="500"/>
                </a:cubicBezTo>
                <a:cubicBezTo>
                  <a:pt x="45879" y="166"/>
                  <a:pt x="44229" y="1"/>
                  <a:pt x="4267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 rot="-4675663">
            <a:off x="7289523" y="-1059553"/>
            <a:ext cx="3325010" cy="3063356"/>
          </a:xfrm>
          <a:custGeom>
            <a:avLst/>
            <a:gdLst/>
            <a:ahLst/>
            <a:cxnLst/>
            <a:rect l="l" t="t" r="r" b="b"/>
            <a:pathLst>
              <a:path w="67287" h="61992" extrusionOk="0">
                <a:moveTo>
                  <a:pt x="42675" y="1"/>
                </a:moveTo>
                <a:cubicBezTo>
                  <a:pt x="38812" y="1"/>
                  <a:pt x="35539" y="1020"/>
                  <a:pt x="33201" y="3003"/>
                </a:cubicBezTo>
                <a:cubicBezTo>
                  <a:pt x="29689" y="5972"/>
                  <a:pt x="29368" y="9993"/>
                  <a:pt x="29013" y="14247"/>
                </a:cubicBezTo>
                <a:cubicBezTo>
                  <a:pt x="28692" y="18124"/>
                  <a:pt x="28360" y="22134"/>
                  <a:pt x="25524" y="25480"/>
                </a:cubicBezTo>
                <a:cubicBezTo>
                  <a:pt x="23541" y="27804"/>
                  <a:pt x="21031" y="28237"/>
                  <a:pt x="18309" y="28237"/>
                </a:cubicBezTo>
                <a:cubicBezTo>
                  <a:pt x="17503" y="28237"/>
                  <a:pt x="16677" y="28199"/>
                  <a:pt x="15842" y="28161"/>
                </a:cubicBezTo>
                <a:cubicBezTo>
                  <a:pt x="14973" y="28118"/>
                  <a:pt x="14098" y="28076"/>
                  <a:pt x="13226" y="28076"/>
                </a:cubicBezTo>
                <a:cubicBezTo>
                  <a:pt x="10450" y="28076"/>
                  <a:pt x="7701" y="28505"/>
                  <a:pt x="5274" y="30731"/>
                </a:cubicBezTo>
                <a:cubicBezTo>
                  <a:pt x="1884" y="33843"/>
                  <a:pt x="1" y="39227"/>
                  <a:pt x="887" y="43259"/>
                </a:cubicBezTo>
                <a:cubicBezTo>
                  <a:pt x="1540" y="46206"/>
                  <a:pt x="3789" y="49297"/>
                  <a:pt x="7401" y="52221"/>
                </a:cubicBezTo>
                <a:cubicBezTo>
                  <a:pt x="10956" y="55090"/>
                  <a:pt x="15509" y="57539"/>
                  <a:pt x="20550" y="59289"/>
                </a:cubicBezTo>
                <a:cubicBezTo>
                  <a:pt x="25775" y="61100"/>
                  <a:pt x="30944" y="61992"/>
                  <a:pt x="35814" y="61992"/>
                </a:cubicBezTo>
                <a:cubicBezTo>
                  <a:pt x="43601" y="61992"/>
                  <a:pt x="50622" y="59712"/>
                  <a:pt x="55877" y="55268"/>
                </a:cubicBezTo>
                <a:cubicBezTo>
                  <a:pt x="62058" y="50039"/>
                  <a:pt x="66068" y="41587"/>
                  <a:pt x="66866" y="32104"/>
                </a:cubicBezTo>
                <a:cubicBezTo>
                  <a:pt x="67287" y="27064"/>
                  <a:pt x="66766" y="22123"/>
                  <a:pt x="65437" y="17770"/>
                </a:cubicBezTo>
                <a:cubicBezTo>
                  <a:pt x="64395" y="14358"/>
                  <a:pt x="62845" y="11311"/>
                  <a:pt x="60862" y="8863"/>
                </a:cubicBezTo>
                <a:cubicBezTo>
                  <a:pt x="56253" y="3180"/>
                  <a:pt x="51102" y="1186"/>
                  <a:pt x="47602" y="500"/>
                </a:cubicBezTo>
                <a:cubicBezTo>
                  <a:pt x="45879" y="166"/>
                  <a:pt x="44229" y="1"/>
                  <a:pt x="4267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24325" y="1152475"/>
            <a:ext cx="7695300" cy="345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724425" y="540025"/>
            <a:ext cx="7695300" cy="55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/>
          <p:nvPr/>
        </p:nvSpPr>
        <p:spPr>
          <a:xfrm>
            <a:off x="-878038" y="-441346"/>
            <a:ext cx="1396800" cy="1396800"/>
          </a:xfrm>
          <a:prstGeom prst="ellipse">
            <a:avLst/>
          </a:prstGeom>
          <a:solidFill>
            <a:srgbClr val="FCD949">
              <a:alpha val="526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117063" y="-388265"/>
            <a:ext cx="825050" cy="830332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6734588" y="4462442"/>
            <a:ext cx="1126241" cy="1133451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2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>
            <a:spLocks noGrp="1"/>
          </p:cNvSpPr>
          <p:nvPr>
            <p:ph type="title"/>
          </p:nvPr>
        </p:nvSpPr>
        <p:spPr>
          <a:xfrm>
            <a:off x="1110525" y="3138150"/>
            <a:ext cx="3770400" cy="4479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2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2" name="Google Shape;102;p14"/>
          <p:cNvSpPr txBox="1">
            <a:spLocks noGrp="1"/>
          </p:cNvSpPr>
          <p:nvPr>
            <p:ph type="subTitle" idx="1"/>
          </p:nvPr>
        </p:nvSpPr>
        <p:spPr>
          <a:xfrm>
            <a:off x="917300" y="1546875"/>
            <a:ext cx="4066500" cy="13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03" name="Google Shape;103;p14"/>
          <p:cNvSpPr/>
          <p:nvPr/>
        </p:nvSpPr>
        <p:spPr>
          <a:xfrm rot="-947691">
            <a:off x="5766924" y="1841848"/>
            <a:ext cx="4089348" cy="3767695"/>
          </a:xfrm>
          <a:custGeom>
            <a:avLst/>
            <a:gdLst/>
            <a:ahLst/>
            <a:cxnLst/>
            <a:rect l="l" t="t" r="r" b="b"/>
            <a:pathLst>
              <a:path w="67287" h="61992" extrusionOk="0">
                <a:moveTo>
                  <a:pt x="42675" y="1"/>
                </a:moveTo>
                <a:cubicBezTo>
                  <a:pt x="38812" y="1"/>
                  <a:pt x="35539" y="1020"/>
                  <a:pt x="33201" y="3003"/>
                </a:cubicBezTo>
                <a:cubicBezTo>
                  <a:pt x="29689" y="5972"/>
                  <a:pt x="29368" y="9993"/>
                  <a:pt x="29013" y="14247"/>
                </a:cubicBezTo>
                <a:cubicBezTo>
                  <a:pt x="28692" y="18124"/>
                  <a:pt x="28360" y="22134"/>
                  <a:pt x="25524" y="25480"/>
                </a:cubicBezTo>
                <a:cubicBezTo>
                  <a:pt x="23541" y="27804"/>
                  <a:pt x="21031" y="28237"/>
                  <a:pt x="18309" y="28237"/>
                </a:cubicBezTo>
                <a:cubicBezTo>
                  <a:pt x="17503" y="28237"/>
                  <a:pt x="16677" y="28199"/>
                  <a:pt x="15842" y="28161"/>
                </a:cubicBezTo>
                <a:cubicBezTo>
                  <a:pt x="14973" y="28118"/>
                  <a:pt x="14098" y="28076"/>
                  <a:pt x="13226" y="28076"/>
                </a:cubicBezTo>
                <a:cubicBezTo>
                  <a:pt x="10450" y="28076"/>
                  <a:pt x="7701" y="28505"/>
                  <a:pt x="5274" y="30731"/>
                </a:cubicBezTo>
                <a:cubicBezTo>
                  <a:pt x="1884" y="33843"/>
                  <a:pt x="1" y="39227"/>
                  <a:pt x="887" y="43259"/>
                </a:cubicBezTo>
                <a:cubicBezTo>
                  <a:pt x="1540" y="46206"/>
                  <a:pt x="3789" y="49297"/>
                  <a:pt x="7401" y="52221"/>
                </a:cubicBezTo>
                <a:cubicBezTo>
                  <a:pt x="10956" y="55090"/>
                  <a:pt x="15509" y="57539"/>
                  <a:pt x="20550" y="59289"/>
                </a:cubicBezTo>
                <a:cubicBezTo>
                  <a:pt x="25775" y="61100"/>
                  <a:pt x="30944" y="61992"/>
                  <a:pt x="35814" y="61992"/>
                </a:cubicBezTo>
                <a:cubicBezTo>
                  <a:pt x="43601" y="61992"/>
                  <a:pt x="50622" y="59712"/>
                  <a:pt x="55877" y="55268"/>
                </a:cubicBezTo>
                <a:cubicBezTo>
                  <a:pt x="62058" y="50039"/>
                  <a:pt x="66068" y="41587"/>
                  <a:pt x="66866" y="32104"/>
                </a:cubicBezTo>
                <a:cubicBezTo>
                  <a:pt x="67287" y="27064"/>
                  <a:pt x="66766" y="22123"/>
                  <a:pt x="65437" y="17770"/>
                </a:cubicBezTo>
                <a:cubicBezTo>
                  <a:pt x="64395" y="14358"/>
                  <a:pt x="62845" y="11311"/>
                  <a:pt x="60862" y="8863"/>
                </a:cubicBezTo>
                <a:cubicBezTo>
                  <a:pt x="56253" y="3180"/>
                  <a:pt x="51102" y="1186"/>
                  <a:pt x="47602" y="500"/>
                </a:cubicBezTo>
                <a:cubicBezTo>
                  <a:pt x="45879" y="166"/>
                  <a:pt x="44229" y="1"/>
                  <a:pt x="4267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4"/>
          <p:cNvSpPr/>
          <p:nvPr/>
        </p:nvSpPr>
        <p:spPr>
          <a:xfrm rot="-10495277">
            <a:off x="-500324" y="-902905"/>
            <a:ext cx="2449491" cy="2194091"/>
          </a:xfrm>
          <a:custGeom>
            <a:avLst/>
            <a:gdLst/>
            <a:ahLst/>
            <a:cxnLst/>
            <a:rect l="l" t="t" r="r" b="b"/>
            <a:pathLst>
              <a:path w="68296" h="61175" extrusionOk="0">
                <a:moveTo>
                  <a:pt x="44601" y="0"/>
                </a:moveTo>
                <a:cubicBezTo>
                  <a:pt x="41724" y="0"/>
                  <a:pt x="39185" y="678"/>
                  <a:pt x="37156" y="2019"/>
                </a:cubicBezTo>
                <a:cubicBezTo>
                  <a:pt x="33334" y="4566"/>
                  <a:pt x="32536" y="8521"/>
                  <a:pt x="31694" y="12709"/>
                </a:cubicBezTo>
                <a:cubicBezTo>
                  <a:pt x="30930" y="16519"/>
                  <a:pt x="30143" y="20463"/>
                  <a:pt x="26931" y="23454"/>
                </a:cubicBezTo>
                <a:cubicBezTo>
                  <a:pt x="25247" y="25022"/>
                  <a:pt x="23392" y="25490"/>
                  <a:pt x="21426" y="25490"/>
                </a:cubicBezTo>
                <a:cubicBezTo>
                  <a:pt x="20003" y="25490"/>
                  <a:pt x="18522" y="25245"/>
                  <a:pt x="17005" y="24994"/>
                </a:cubicBezTo>
                <a:cubicBezTo>
                  <a:pt x="15435" y="24737"/>
                  <a:pt x="13843" y="24476"/>
                  <a:pt x="12257" y="24476"/>
                </a:cubicBezTo>
                <a:cubicBezTo>
                  <a:pt x="10217" y="24476"/>
                  <a:pt x="8185" y="24907"/>
                  <a:pt x="6216" y="26334"/>
                </a:cubicBezTo>
                <a:cubicBezTo>
                  <a:pt x="2493" y="29026"/>
                  <a:pt x="1" y="34155"/>
                  <a:pt x="411" y="38265"/>
                </a:cubicBezTo>
                <a:cubicBezTo>
                  <a:pt x="710" y="41267"/>
                  <a:pt x="2593" y="44601"/>
                  <a:pt x="5839" y="47925"/>
                </a:cubicBezTo>
                <a:cubicBezTo>
                  <a:pt x="9040" y="51192"/>
                  <a:pt x="13272" y="54150"/>
                  <a:pt x="18091" y="56465"/>
                </a:cubicBezTo>
                <a:cubicBezTo>
                  <a:pt x="24592" y="59605"/>
                  <a:pt x="31183" y="61175"/>
                  <a:pt x="37312" y="61175"/>
                </a:cubicBezTo>
                <a:cubicBezTo>
                  <a:pt x="43381" y="61175"/>
                  <a:pt x="48998" y="59635"/>
                  <a:pt x="53628" y="56554"/>
                </a:cubicBezTo>
                <a:cubicBezTo>
                  <a:pt x="60386" y="52068"/>
                  <a:pt x="65349" y="44147"/>
                  <a:pt x="67232" y="34820"/>
                </a:cubicBezTo>
                <a:cubicBezTo>
                  <a:pt x="68240" y="29868"/>
                  <a:pt x="68295" y="24894"/>
                  <a:pt x="67475" y="20430"/>
                </a:cubicBezTo>
                <a:cubicBezTo>
                  <a:pt x="66833" y="16918"/>
                  <a:pt x="65648" y="13706"/>
                  <a:pt x="63964" y="11047"/>
                </a:cubicBezTo>
                <a:cubicBezTo>
                  <a:pt x="60042" y="4866"/>
                  <a:pt x="55157" y="2284"/>
                  <a:pt x="51756" y="1210"/>
                </a:cubicBezTo>
                <a:cubicBezTo>
                  <a:pt x="49224" y="401"/>
                  <a:pt x="46812" y="0"/>
                  <a:pt x="446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4"/>
          <p:cNvSpPr/>
          <p:nvPr/>
        </p:nvSpPr>
        <p:spPr>
          <a:xfrm flipH="1">
            <a:off x="2307450" y="4603473"/>
            <a:ext cx="921300" cy="9213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917288" y="-335408"/>
            <a:ext cx="1126241" cy="1133451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7367149" y="2476624"/>
            <a:ext cx="1853044" cy="1864907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6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5"/>
          <p:cNvSpPr txBox="1">
            <a:spLocks noGrp="1"/>
          </p:cNvSpPr>
          <p:nvPr>
            <p:ph type="subTitle" idx="1"/>
          </p:nvPr>
        </p:nvSpPr>
        <p:spPr>
          <a:xfrm>
            <a:off x="1802513" y="1792173"/>
            <a:ext cx="24465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2" name="Google Shape;192;p25"/>
          <p:cNvSpPr txBox="1">
            <a:spLocks noGrp="1"/>
          </p:cNvSpPr>
          <p:nvPr>
            <p:ph type="subTitle" idx="2"/>
          </p:nvPr>
        </p:nvSpPr>
        <p:spPr>
          <a:xfrm>
            <a:off x="1802513" y="1390975"/>
            <a:ext cx="2446500" cy="4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127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Oxanium"/>
              <a:buNone/>
              <a:defRPr sz="2000" b="1">
                <a:latin typeface="Oxanium"/>
                <a:ea typeface="Oxanium"/>
                <a:cs typeface="Oxanium"/>
                <a:sym typeface="Oxanium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3" name="Google Shape;193;p25"/>
          <p:cNvSpPr txBox="1">
            <a:spLocks noGrp="1"/>
          </p:cNvSpPr>
          <p:nvPr>
            <p:ph type="subTitle" idx="3"/>
          </p:nvPr>
        </p:nvSpPr>
        <p:spPr>
          <a:xfrm>
            <a:off x="1802513" y="4129773"/>
            <a:ext cx="24465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4" name="Google Shape;194;p25"/>
          <p:cNvSpPr txBox="1">
            <a:spLocks noGrp="1"/>
          </p:cNvSpPr>
          <p:nvPr>
            <p:ph type="subTitle" idx="4"/>
          </p:nvPr>
        </p:nvSpPr>
        <p:spPr>
          <a:xfrm>
            <a:off x="1802513" y="3728575"/>
            <a:ext cx="2446500" cy="4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127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Oxanium"/>
              <a:buNone/>
              <a:defRPr sz="2000" b="1">
                <a:latin typeface="Oxanium"/>
                <a:ea typeface="Oxanium"/>
                <a:cs typeface="Oxanium"/>
                <a:sym typeface="Oxanium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5" name="Google Shape;195;p25"/>
          <p:cNvSpPr txBox="1">
            <a:spLocks noGrp="1"/>
          </p:cNvSpPr>
          <p:nvPr>
            <p:ph type="subTitle" idx="5"/>
          </p:nvPr>
        </p:nvSpPr>
        <p:spPr>
          <a:xfrm>
            <a:off x="5802852" y="2928723"/>
            <a:ext cx="24465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6" name="Google Shape;196;p25"/>
          <p:cNvSpPr txBox="1">
            <a:spLocks noGrp="1"/>
          </p:cNvSpPr>
          <p:nvPr>
            <p:ph type="subTitle" idx="6"/>
          </p:nvPr>
        </p:nvSpPr>
        <p:spPr>
          <a:xfrm>
            <a:off x="5802852" y="2527525"/>
            <a:ext cx="2446500" cy="4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127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Oxanium"/>
              <a:buNone/>
              <a:defRPr sz="2000" b="1">
                <a:latin typeface="Oxanium"/>
                <a:ea typeface="Oxanium"/>
                <a:cs typeface="Oxanium"/>
                <a:sym typeface="Oxanium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7" name="Google Shape;197;p25"/>
          <p:cNvSpPr txBox="1">
            <a:spLocks noGrp="1"/>
          </p:cNvSpPr>
          <p:nvPr>
            <p:ph type="subTitle" idx="7"/>
          </p:nvPr>
        </p:nvSpPr>
        <p:spPr>
          <a:xfrm>
            <a:off x="1802513" y="2932327"/>
            <a:ext cx="24465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8" name="Google Shape;198;p25"/>
          <p:cNvSpPr txBox="1">
            <a:spLocks noGrp="1"/>
          </p:cNvSpPr>
          <p:nvPr>
            <p:ph type="subTitle" idx="8"/>
          </p:nvPr>
        </p:nvSpPr>
        <p:spPr>
          <a:xfrm>
            <a:off x="1802513" y="2527929"/>
            <a:ext cx="2446500" cy="4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127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Oxanium"/>
              <a:buNone/>
              <a:defRPr sz="2000" b="1">
                <a:latin typeface="Oxanium"/>
                <a:ea typeface="Oxanium"/>
                <a:cs typeface="Oxanium"/>
                <a:sym typeface="Oxanium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9" name="Google Shape;199;p25"/>
          <p:cNvSpPr txBox="1">
            <a:spLocks noGrp="1"/>
          </p:cNvSpPr>
          <p:nvPr>
            <p:ph type="subTitle" idx="9"/>
          </p:nvPr>
        </p:nvSpPr>
        <p:spPr>
          <a:xfrm>
            <a:off x="5802852" y="1793777"/>
            <a:ext cx="24465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0" name="Google Shape;200;p25"/>
          <p:cNvSpPr txBox="1">
            <a:spLocks noGrp="1"/>
          </p:cNvSpPr>
          <p:nvPr>
            <p:ph type="subTitle" idx="13"/>
          </p:nvPr>
        </p:nvSpPr>
        <p:spPr>
          <a:xfrm>
            <a:off x="5802852" y="1389379"/>
            <a:ext cx="2446500" cy="4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127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Oxanium"/>
              <a:buNone/>
              <a:defRPr sz="2000" b="1">
                <a:latin typeface="Oxanium"/>
                <a:ea typeface="Oxanium"/>
                <a:cs typeface="Oxanium"/>
                <a:sym typeface="Oxanium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1" name="Google Shape;201;p25"/>
          <p:cNvSpPr txBox="1">
            <a:spLocks noGrp="1"/>
          </p:cNvSpPr>
          <p:nvPr>
            <p:ph type="subTitle" idx="14"/>
          </p:nvPr>
        </p:nvSpPr>
        <p:spPr>
          <a:xfrm>
            <a:off x="5802852" y="4129773"/>
            <a:ext cx="2446500" cy="47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2" name="Google Shape;202;p25"/>
          <p:cNvSpPr txBox="1">
            <a:spLocks noGrp="1"/>
          </p:cNvSpPr>
          <p:nvPr>
            <p:ph type="subTitle" idx="15"/>
          </p:nvPr>
        </p:nvSpPr>
        <p:spPr>
          <a:xfrm>
            <a:off x="5802852" y="3728575"/>
            <a:ext cx="2446500" cy="4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-127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Oxanium"/>
              <a:buNone/>
              <a:defRPr sz="2000" b="1">
                <a:latin typeface="Oxanium"/>
                <a:ea typeface="Oxanium"/>
                <a:cs typeface="Oxanium"/>
                <a:sym typeface="Oxanium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3" name="Google Shape;203;p25"/>
          <p:cNvSpPr txBox="1">
            <a:spLocks noGrp="1"/>
          </p:cNvSpPr>
          <p:nvPr>
            <p:ph type="title"/>
          </p:nvPr>
        </p:nvSpPr>
        <p:spPr>
          <a:xfrm>
            <a:off x="724425" y="540025"/>
            <a:ext cx="7695300" cy="55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25"/>
          <p:cNvSpPr/>
          <p:nvPr/>
        </p:nvSpPr>
        <p:spPr>
          <a:xfrm rot="10422271">
            <a:off x="-778248" y="-662912"/>
            <a:ext cx="2320005" cy="2078106"/>
          </a:xfrm>
          <a:custGeom>
            <a:avLst/>
            <a:gdLst/>
            <a:ahLst/>
            <a:cxnLst/>
            <a:rect l="l" t="t" r="r" b="b"/>
            <a:pathLst>
              <a:path w="68296" h="61175" extrusionOk="0">
                <a:moveTo>
                  <a:pt x="44601" y="0"/>
                </a:moveTo>
                <a:cubicBezTo>
                  <a:pt x="41724" y="0"/>
                  <a:pt x="39185" y="678"/>
                  <a:pt x="37156" y="2019"/>
                </a:cubicBezTo>
                <a:cubicBezTo>
                  <a:pt x="33334" y="4566"/>
                  <a:pt x="32536" y="8521"/>
                  <a:pt x="31694" y="12709"/>
                </a:cubicBezTo>
                <a:cubicBezTo>
                  <a:pt x="30930" y="16519"/>
                  <a:pt x="30143" y="20463"/>
                  <a:pt x="26931" y="23454"/>
                </a:cubicBezTo>
                <a:cubicBezTo>
                  <a:pt x="25247" y="25022"/>
                  <a:pt x="23392" y="25490"/>
                  <a:pt x="21426" y="25490"/>
                </a:cubicBezTo>
                <a:cubicBezTo>
                  <a:pt x="20003" y="25490"/>
                  <a:pt x="18522" y="25245"/>
                  <a:pt x="17005" y="24994"/>
                </a:cubicBezTo>
                <a:cubicBezTo>
                  <a:pt x="15435" y="24737"/>
                  <a:pt x="13843" y="24476"/>
                  <a:pt x="12257" y="24476"/>
                </a:cubicBezTo>
                <a:cubicBezTo>
                  <a:pt x="10217" y="24476"/>
                  <a:pt x="8185" y="24907"/>
                  <a:pt x="6216" y="26334"/>
                </a:cubicBezTo>
                <a:cubicBezTo>
                  <a:pt x="2493" y="29026"/>
                  <a:pt x="1" y="34155"/>
                  <a:pt x="411" y="38265"/>
                </a:cubicBezTo>
                <a:cubicBezTo>
                  <a:pt x="710" y="41267"/>
                  <a:pt x="2593" y="44601"/>
                  <a:pt x="5839" y="47925"/>
                </a:cubicBezTo>
                <a:cubicBezTo>
                  <a:pt x="9040" y="51192"/>
                  <a:pt x="13272" y="54150"/>
                  <a:pt x="18091" y="56465"/>
                </a:cubicBezTo>
                <a:cubicBezTo>
                  <a:pt x="24592" y="59605"/>
                  <a:pt x="31183" y="61175"/>
                  <a:pt x="37312" y="61175"/>
                </a:cubicBezTo>
                <a:cubicBezTo>
                  <a:pt x="43381" y="61175"/>
                  <a:pt x="48998" y="59635"/>
                  <a:pt x="53628" y="56554"/>
                </a:cubicBezTo>
                <a:cubicBezTo>
                  <a:pt x="60386" y="52068"/>
                  <a:pt x="65349" y="44147"/>
                  <a:pt x="67232" y="34820"/>
                </a:cubicBezTo>
                <a:cubicBezTo>
                  <a:pt x="68240" y="29868"/>
                  <a:pt x="68295" y="24894"/>
                  <a:pt x="67475" y="20430"/>
                </a:cubicBezTo>
                <a:cubicBezTo>
                  <a:pt x="66833" y="16918"/>
                  <a:pt x="65648" y="13706"/>
                  <a:pt x="63964" y="11047"/>
                </a:cubicBezTo>
                <a:cubicBezTo>
                  <a:pt x="60042" y="4866"/>
                  <a:pt x="55157" y="2284"/>
                  <a:pt x="51756" y="1210"/>
                </a:cubicBezTo>
                <a:cubicBezTo>
                  <a:pt x="49224" y="401"/>
                  <a:pt x="46812" y="0"/>
                  <a:pt x="446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5"/>
          <p:cNvSpPr/>
          <p:nvPr/>
        </p:nvSpPr>
        <p:spPr>
          <a:xfrm rot="-6135715">
            <a:off x="8319409" y="3264025"/>
            <a:ext cx="1598219" cy="1431578"/>
          </a:xfrm>
          <a:custGeom>
            <a:avLst/>
            <a:gdLst/>
            <a:ahLst/>
            <a:cxnLst/>
            <a:rect l="l" t="t" r="r" b="b"/>
            <a:pathLst>
              <a:path w="68296" h="61175" extrusionOk="0">
                <a:moveTo>
                  <a:pt x="44601" y="0"/>
                </a:moveTo>
                <a:cubicBezTo>
                  <a:pt x="41724" y="0"/>
                  <a:pt x="39185" y="678"/>
                  <a:pt x="37156" y="2019"/>
                </a:cubicBezTo>
                <a:cubicBezTo>
                  <a:pt x="33334" y="4566"/>
                  <a:pt x="32536" y="8521"/>
                  <a:pt x="31694" y="12709"/>
                </a:cubicBezTo>
                <a:cubicBezTo>
                  <a:pt x="30930" y="16519"/>
                  <a:pt x="30143" y="20463"/>
                  <a:pt x="26931" y="23454"/>
                </a:cubicBezTo>
                <a:cubicBezTo>
                  <a:pt x="25247" y="25022"/>
                  <a:pt x="23392" y="25490"/>
                  <a:pt x="21426" y="25490"/>
                </a:cubicBezTo>
                <a:cubicBezTo>
                  <a:pt x="20003" y="25490"/>
                  <a:pt x="18522" y="25245"/>
                  <a:pt x="17005" y="24994"/>
                </a:cubicBezTo>
                <a:cubicBezTo>
                  <a:pt x="15435" y="24737"/>
                  <a:pt x="13843" y="24476"/>
                  <a:pt x="12257" y="24476"/>
                </a:cubicBezTo>
                <a:cubicBezTo>
                  <a:pt x="10217" y="24476"/>
                  <a:pt x="8185" y="24907"/>
                  <a:pt x="6216" y="26334"/>
                </a:cubicBezTo>
                <a:cubicBezTo>
                  <a:pt x="2493" y="29026"/>
                  <a:pt x="1" y="34155"/>
                  <a:pt x="411" y="38265"/>
                </a:cubicBezTo>
                <a:cubicBezTo>
                  <a:pt x="710" y="41267"/>
                  <a:pt x="2593" y="44601"/>
                  <a:pt x="5839" y="47925"/>
                </a:cubicBezTo>
                <a:cubicBezTo>
                  <a:pt x="9040" y="51192"/>
                  <a:pt x="13272" y="54150"/>
                  <a:pt x="18091" y="56465"/>
                </a:cubicBezTo>
                <a:cubicBezTo>
                  <a:pt x="24592" y="59605"/>
                  <a:pt x="31183" y="61175"/>
                  <a:pt x="37312" y="61175"/>
                </a:cubicBezTo>
                <a:cubicBezTo>
                  <a:pt x="43381" y="61175"/>
                  <a:pt x="48998" y="59635"/>
                  <a:pt x="53628" y="56554"/>
                </a:cubicBezTo>
                <a:cubicBezTo>
                  <a:pt x="60386" y="52068"/>
                  <a:pt x="65349" y="44147"/>
                  <a:pt x="67232" y="34820"/>
                </a:cubicBezTo>
                <a:cubicBezTo>
                  <a:pt x="68240" y="29868"/>
                  <a:pt x="68295" y="24894"/>
                  <a:pt x="67475" y="20430"/>
                </a:cubicBezTo>
                <a:cubicBezTo>
                  <a:pt x="66833" y="16918"/>
                  <a:pt x="65648" y="13706"/>
                  <a:pt x="63964" y="11047"/>
                </a:cubicBezTo>
                <a:cubicBezTo>
                  <a:pt x="60042" y="4866"/>
                  <a:pt x="55157" y="2284"/>
                  <a:pt x="51756" y="1210"/>
                </a:cubicBezTo>
                <a:cubicBezTo>
                  <a:pt x="49224" y="401"/>
                  <a:pt x="46812" y="0"/>
                  <a:pt x="44601" y="0"/>
                </a:cubicBezTo>
                <a:close/>
              </a:path>
            </a:pathLst>
          </a:custGeom>
          <a:solidFill>
            <a:srgbClr val="FCD949">
              <a:alpha val="526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5"/>
          <p:cNvSpPr/>
          <p:nvPr/>
        </p:nvSpPr>
        <p:spPr>
          <a:xfrm flipH="1">
            <a:off x="1179445" y="-604165"/>
            <a:ext cx="1071864" cy="1078726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5"/>
          <p:cNvSpPr/>
          <p:nvPr/>
        </p:nvSpPr>
        <p:spPr>
          <a:xfrm rot="-1094530">
            <a:off x="7587881" y="3559709"/>
            <a:ext cx="2744088" cy="2457971"/>
          </a:xfrm>
          <a:custGeom>
            <a:avLst/>
            <a:gdLst/>
            <a:ahLst/>
            <a:cxnLst/>
            <a:rect l="l" t="t" r="r" b="b"/>
            <a:pathLst>
              <a:path w="68296" h="61175" extrusionOk="0">
                <a:moveTo>
                  <a:pt x="44601" y="0"/>
                </a:moveTo>
                <a:cubicBezTo>
                  <a:pt x="41724" y="0"/>
                  <a:pt x="39185" y="678"/>
                  <a:pt x="37156" y="2019"/>
                </a:cubicBezTo>
                <a:cubicBezTo>
                  <a:pt x="33334" y="4566"/>
                  <a:pt x="32536" y="8521"/>
                  <a:pt x="31694" y="12709"/>
                </a:cubicBezTo>
                <a:cubicBezTo>
                  <a:pt x="30930" y="16519"/>
                  <a:pt x="30143" y="20463"/>
                  <a:pt x="26931" y="23454"/>
                </a:cubicBezTo>
                <a:cubicBezTo>
                  <a:pt x="25247" y="25022"/>
                  <a:pt x="23392" y="25490"/>
                  <a:pt x="21426" y="25490"/>
                </a:cubicBezTo>
                <a:cubicBezTo>
                  <a:pt x="20003" y="25490"/>
                  <a:pt x="18522" y="25245"/>
                  <a:pt x="17005" y="24994"/>
                </a:cubicBezTo>
                <a:cubicBezTo>
                  <a:pt x="15435" y="24737"/>
                  <a:pt x="13843" y="24476"/>
                  <a:pt x="12257" y="24476"/>
                </a:cubicBezTo>
                <a:cubicBezTo>
                  <a:pt x="10217" y="24476"/>
                  <a:pt x="8185" y="24907"/>
                  <a:pt x="6216" y="26334"/>
                </a:cubicBezTo>
                <a:cubicBezTo>
                  <a:pt x="2493" y="29026"/>
                  <a:pt x="1" y="34155"/>
                  <a:pt x="411" y="38265"/>
                </a:cubicBezTo>
                <a:cubicBezTo>
                  <a:pt x="710" y="41267"/>
                  <a:pt x="2593" y="44601"/>
                  <a:pt x="5839" y="47925"/>
                </a:cubicBezTo>
                <a:cubicBezTo>
                  <a:pt x="9040" y="51192"/>
                  <a:pt x="13272" y="54150"/>
                  <a:pt x="18091" y="56465"/>
                </a:cubicBezTo>
                <a:cubicBezTo>
                  <a:pt x="24592" y="59605"/>
                  <a:pt x="31183" y="61175"/>
                  <a:pt x="37312" y="61175"/>
                </a:cubicBezTo>
                <a:cubicBezTo>
                  <a:pt x="43381" y="61175"/>
                  <a:pt x="48998" y="59635"/>
                  <a:pt x="53628" y="56554"/>
                </a:cubicBezTo>
                <a:cubicBezTo>
                  <a:pt x="60386" y="52068"/>
                  <a:pt x="65349" y="44147"/>
                  <a:pt x="67232" y="34820"/>
                </a:cubicBezTo>
                <a:cubicBezTo>
                  <a:pt x="68240" y="29868"/>
                  <a:pt x="68295" y="24894"/>
                  <a:pt x="67475" y="20430"/>
                </a:cubicBezTo>
                <a:cubicBezTo>
                  <a:pt x="66833" y="16918"/>
                  <a:pt x="65648" y="13706"/>
                  <a:pt x="63964" y="11047"/>
                </a:cubicBezTo>
                <a:cubicBezTo>
                  <a:pt x="60042" y="4866"/>
                  <a:pt x="55157" y="2284"/>
                  <a:pt x="51756" y="1210"/>
                </a:cubicBezTo>
                <a:cubicBezTo>
                  <a:pt x="49224" y="401"/>
                  <a:pt x="46812" y="0"/>
                  <a:pt x="44601" y="0"/>
                </a:cubicBezTo>
                <a:close/>
              </a:path>
            </a:pathLst>
          </a:custGeom>
          <a:solidFill>
            <a:srgbClr val="FCD949">
              <a:alpha val="5267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2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4"/>
          <p:cNvSpPr/>
          <p:nvPr/>
        </p:nvSpPr>
        <p:spPr>
          <a:xfrm rot="-6630408">
            <a:off x="7197754" y="-1016322"/>
            <a:ext cx="2813673" cy="2520300"/>
          </a:xfrm>
          <a:custGeom>
            <a:avLst/>
            <a:gdLst/>
            <a:ahLst/>
            <a:cxnLst/>
            <a:rect l="l" t="t" r="r" b="b"/>
            <a:pathLst>
              <a:path w="68296" h="61175" extrusionOk="0">
                <a:moveTo>
                  <a:pt x="44601" y="0"/>
                </a:moveTo>
                <a:cubicBezTo>
                  <a:pt x="41724" y="0"/>
                  <a:pt x="39185" y="678"/>
                  <a:pt x="37156" y="2019"/>
                </a:cubicBezTo>
                <a:cubicBezTo>
                  <a:pt x="33334" y="4566"/>
                  <a:pt x="32536" y="8521"/>
                  <a:pt x="31694" y="12709"/>
                </a:cubicBezTo>
                <a:cubicBezTo>
                  <a:pt x="30930" y="16519"/>
                  <a:pt x="30143" y="20463"/>
                  <a:pt x="26931" y="23454"/>
                </a:cubicBezTo>
                <a:cubicBezTo>
                  <a:pt x="25247" y="25022"/>
                  <a:pt x="23392" y="25490"/>
                  <a:pt x="21426" y="25490"/>
                </a:cubicBezTo>
                <a:cubicBezTo>
                  <a:pt x="20003" y="25490"/>
                  <a:pt x="18522" y="25245"/>
                  <a:pt x="17005" y="24994"/>
                </a:cubicBezTo>
                <a:cubicBezTo>
                  <a:pt x="15435" y="24737"/>
                  <a:pt x="13843" y="24476"/>
                  <a:pt x="12257" y="24476"/>
                </a:cubicBezTo>
                <a:cubicBezTo>
                  <a:pt x="10217" y="24476"/>
                  <a:pt x="8185" y="24907"/>
                  <a:pt x="6216" y="26334"/>
                </a:cubicBezTo>
                <a:cubicBezTo>
                  <a:pt x="2493" y="29026"/>
                  <a:pt x="1" y="34155"/>
                  <a:pt x="411" y="38265"/>
                </a:cubicBezTo>
                <a:cubicBezTo>
                  <a:pt x="710" y="41267"/>
                  <a:pt x="2593" y="44601"/>
                  <a:pt x="5839" y="47925"/>
                </a:cubicBezTo>
                <a:cubicBezTo>
                  <a:pt x="9040" y="51192"/>
                  <a:pt x="13272" y="54150"/>
                  <a:pt x="18091" y="56465"/>
                </a:cubicBezTo>
                <a:cubicBezTo>
                  <a:pt x="24592" y="59605"/>
                  <a:pt x="31183" y="61175"/>
                  <a:pt x="37312" y="61175"/>
                </a:cubicBezTo>
                <a:cubicBezTo>
                  <a:pt x="43381" y="61175"/>
                  <a:pt x="48998" y="59635"/>
                  <a:pt x="53628" y="56554"/>
                </a:cubicBezTo>
                <a:cubicBezTo>
                  <a:pt x="60386" y="52068"/>
                  <a:pt x="65349" y="44147"/>
                  <a:pt x="67232" y="34820"/>
                </a:cubicBezTo>
                <a:cubicBezTo>
                  <a:pt x="68240" y="29868"/>
                  <a:pt x="68295" y="24894"/>
                  <a:pt x="67475" y="20430"/>
                </a:cubicBezTo>
                <a:cubicBezTo>
                  <a:pt x="66833" y="16918"/>
                  <a:pt x="65648" y="13706"/>
                  <a:pt x="63964" y="11047"/>
                </a:cubicBezTo>
                <a:cubicBezTo>
                  <a:pt x="60042" y="4866"/>
                  <a:pt x="55157" y="2284"/>
                  <a:pt x="51756" y="1210"/>
                </a:cubicBezTo>
                <a:cubicBezTo>
                  <a:pt x="49224" y="401"/>
                  <a:pt x="46812" y="0"/>
                  <a:pt x="446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34"/>
          <p:cNvSpPr/>
          <p:nvPr/>
        </p:nvSpPr>
        <p:spPr>
          <a:xfrm flipH="1">
            <a:off x="414288" y="-808251"/>
            <a:ext cx="1497300" cy="14973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34"/>
          <p:cNvSpPr/>
          <p:nvPr/>
        </p:nvSpPr>
        <p:spPr>
          <a:xfrm>
            <a:off x="8500438" y="837604"/>
            <a:ext cx="1126241" cy="1133451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3"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5"/>
          <p:cNvSpPr/>
          <p:nvPr/>
        </p:nvSpPr>
        <p:spPr>
          <a:xfrm rot="4438327">
            <a:off x="-1288659" y="2859802"/>
            <a:ext cx="3899818" cy="3593123"/>
          </a:xfrm>
          <a:custGeom>
            <a:avLst/>
            <a:gdLst/>
            <a:ahLst/>
            <a:cxnLst/>
            <a:rect l="l" t="t" r="r" b="b"/>
            <a:pathLst>
              <a:path w="67287" h="61992" extrusionOk="0">
                <a:moveTo>
                  <a:pt x="42675" y="1"/>
                </a:moveTo>
                <a:cubicBezTo>
                  <a:pt x="38812" y="1"/>
                  <a:pt x="35539" y="1020"/>
                  <a:pt x="33201" y="3003"/>
                </a:cubicBezTo>
                <a:cubicBezTo>
                  <a:pt x="29689" y="5972"/>
                  <a:pt x="29368" y="9993"/>
                  <a:pt x="29013" y="14247"/>
                </a:cubicBezTo>
                <a:cubicBezTo>
                  <a:pt x="28692" y="18124"/>
                  <a:pt x="28360" y="22134"/>
                  <a:pt x="25524" y="25480"/>
                </a:cubicBezTo>
                <a:cubicBezTo>
                  <a:pt x="23541" y="27804"/>
                  <a:pt x="21031" y="28237"/>
                  <a:pt x="18309" y="28237"/>
                </a:cubicBezTo>
                <a:cubicBezTo>
                  <a:pt x="17503" y="28237"/>
                  <a:pt x="16677" y="28199"/>
                  <a:pt x="15842" y="28161"/>
                </a:cubicBezTo>
                <a:cubicBezTo>
                  <a:pt x="14973" y="28118"/>
                  <a:pt x="14098" y="28076"/>
                  <a:pt x="13226" y="28076"/>
                </a:cubicBezTo>
                <a:cubicBezTo>
                  <a:pt x="10450" y="28076"/>
                  <a:pt x="7701" y="28505"/>
                  <a:pt x="5274" y="30731"/>
                </a:cubicBezTo>
                <a:cubicBezTo>
                  <a:pt x="1884" y="33843"/>
                  <a:pt x="1" y="39227"/>
                  <a:pt x="887" y="43259"/>
                </a:cubicBezTo>
                <a:cubicBezTo>
                  <a:pt x="1540" y="46206"/>
                  <a:pt x="3789" y="49297"/>
                  <a:pt x="7401" y="52221"/>
                </a:cubicBezTo>
                <a:cubicBezTo>
                  <a:pt x="10956" y="55090"/>
                  <a:pt x="15509" y="57539"/>
                  <a:pt x="20550" y="59289"/>
                </a:cubicBezTo>
                <a:cubicBezTo>
                  <a:pt x="25775" y="61100"/>
                  <a:pt x="30944" y="61992"/>
                  <a:pt x="35814" y="61992"/>
                </a:cubicBezTo>
                <a:cubicBezTo>
                  <a:pt x="43601" y="61992"/>
                  <a:pt x="50622" y="59712"/>
                  <a:pt x="55877" y="55268"/>
                </a:cubicBezTo>
                <a:cubicBezTo>
                  <a:pt x="62058" y="50039"/>
                  <a:pt x="66068" y="41587"/>
                  <a:pt x="66866" y="32104"/>
                </a:cubicBezTo>
                <a:cubicBezTo>
                  <a:pt x="67287" y="27064"/>
                  <a:pt x="66766" y="22123"/>
                  <a:pt x="65437" y="17770"/>
                </a:cubicBezTo>
                <a:cubicBezTo>
                  <a:pt x="64395" y="14358"/>
                  <a:pt x="62845" y="11311"/>
                  <a:pt x="60862" y="8863"/>
                </a:cubicBezTo>
                <a:cubicBezTo>
                  <a:pt x="56253" y="3180"/>
                  <a:pt x="51102" y="1186"/>
                  <a:pt x="47602" y="500"/>
                </a:cubicBezTo>
                <a:cubicBezTo>
                  <a:pt x="45879" y="166"/>
                  <a:pt x="44229" y="1"/>
                  <a:pt x="4267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35"/>
          <p:cNvSpPr/>
          <p:nvPr/>
        </p:nvSpPr>
        <p:spPr>
          <a:xfrm>
            <a:off x="1210321" y="-883638"/>
            <a:ext cx="1497300" cy="14973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35"/>
          <p:cNvSpPr/>
          <p:nvPr/>
        </p:nvSpPr>
        <p:spPr>
          <a:xfrm rot="9898215" flipH="1">
            <a:off x="6843696" y="-1450858"/>
            <a:ext cx="2813399" cy="2520055"/>
          </a:xfrm>
          <a:custGeom>
            <a:avLst/>
            <a:gdLst/>
            <a:ahLst/>
            <a:cxnLst/>
            <a:rect l="l" t="t" r="r" b="b"/>
            <a:pathLst>
              <a:path w="68296" h="61175" extrusionOk="0">
                <a:moveTo>
                  <a:pt x="44601" y="0"/>
                </a:moveTo>
                <a:cubicBezTo>
                  <a:pt x="41724" y="0"/>
                  <a:pt x="39185" y="678"/>
                  <a:pt x="37156" y="2019"/>
                </a:cubicBezTo>
                <a:cubicBezTo>
                  <a:pt x="33334" y="4566"/>
                  <a:pt x="32536" y="8521"/>
                  <a:pt x="31694" y="12709"/>
                </a:cubicBezTo>
                <a:cubicBezTo>
                  <a:pt x="30930" y="16519"/>
                  <a:pt x="30143" y="20463"/>
                  <a:pt x="26931" y="23454"/>
                </a:cubicBezTo>
                <a:cubicBezTo>
                  <a:pt x="25247" y="25022"/>
                  <a:pt x="23392" y="25490"/>
                  <a:pt x="21426" y="25490"/>
                </a:cubicBezTo>
                <a:cubicBezTo>
                  <a:pt x="20003" y="25490"/>
                  <a:pt x="18522" y="25245"/>
                  <a:pt x="17005" y="24994"/>
                </a:cubicBezTo>
                <a:cubicBezTo>
                  <a:pt x="15435" y="24737"/>
                  <a:pt x="13843" y="24476"/>
                  <a:pt x="12257" y="24476"/>
                </a:cubicBezTo>
                <a:cubicBezTo>
                  <a:pt x="10217" y="24476"/>
                  <a:pt x="8185" y="24907"/>
                  <a:pt x="6216" y="26334"/>
                </a:cubicBezTo>
                <a:cubicBezTo>
                  <a:pt x="2493" y="29026"/>
                  <a:pt x="1" y="34155"/>
                  <a:pt x="411" y="38265"/>
                </a:cubicBezTo>
                <a:cubicBezTo>
                  <a:pt x="710" y="41267"/>
                  <a:pt x="2593" y="44601"/>
                  <a:pt x="5839" y="47925"/>
                </a:cubicBezTo>
                <a:cubicBezTo>
                  <a:pt x="9040" y="51192"/>
                  <a:pt x="13272" y="54150"/>
                  <a:pt x="18091" y="56465"/>
                </a:cubicBezTo>
                <a:cubicBezTo>
                  <a:pt x="24592" y="59605"/>
                  <a:pt x="31183" y="61175"/>
                  <a:pt x="37312" y="61175"/>
                </a:cubicBezTo>
                <a:cubicBezTo>
                  <a:pt x="43381" y="61175"/>
                  <a:pt x="48998" y="59635"/>
                  <a:pt x="53628" y="56554"/>
                </a:cubicBezTo>
                <a:cubicBezTo>
                  <a:pt x="60386" y="52068"/>
                  <a:pt x="65349" y="44147"/>
                  <a:pt x="67232" y="34820"/>
                </a:cubicBezTo>
                <a:cubicBezTo>
                  <a:pt x="68240" y="29868"/>
                  <a:pt x="68295" y="24894"/>
                  <a:pt x="67475" y="20430"/>
                </a:cubicBezTo>
                <a:cubicBezTo>
                  <a:pt x="66833" y="16918"/>
                  <a:pt x="65648" y="13706"/>
                  <a:pt x="63964" y="11047"/>
                </a:cubicBezTo>
                <a:cubicBezTo>
                  <a:pt x="60042" y="4866"/>
                  <a:pt x="55157" y="2284"/>
                  <a:pt x="51756" y="1210"/>
                </a:cubicBezTo>
                <a:cubicBezTo>
                  <a:pt x="49224" y="401"/>
                  <a:pt x="46812" y="0"/>
                  <a:pt x="446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35"/>
          <p:cNvSpPr/>
          <p:nvPr/>
        </p:nvSpPr>
        <p:spPr>
          <a:xfrm rot="-7315828" flipH="1">
            <a:off x="6769786" y="4350994"/>
            <a:ext cx="1853069" cy="1864932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</p:spPr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t>‹#›</a:t>
            </a:fld>
            <a:endParaRPr lang="en-US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10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xanium"/>
              <a:buNone/>
              <a:defRPr sz="3000" b="1">
                <a:solidFill>
                  <a:schemeClr val="dk1"/>
                </a:solidFill>
                <a:latin typeface="Oxanium"/>
                <a:ea typeface="Oxanium"/>
                <a:cs typeface="Oxanium"/>
                <a:sym typeface="Oxan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xanium"/>
              <a:buNone/>
              <a:defRPr sz="3000" b="1">
                <a:solidFill>
                  <a:schemeClr val="dk1"/>
                </a:solidFill>
                <a:latin typeface="Oxanium"/>
                <a:ea typeface="Oxanium"/>
                <a:cs typeface="Oxanium"/>
                <a:sym typeface="Oxan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xanium"/>
              <a:buNone/>
              <a:defRPr sz="3000" b="1">
                <a:solidFill>
                  <a:schemeClr val="dk1"/>
                </a:solidFill>
                <a:latin typeface="Oxanium"/>
                <a:ea typeface="Oxanium"/>
                <a:cs typeface="Oxanium"/>
                <a:sym typeface="Oxan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xanium"/>
              <a:buNone/>
              <a:defRPr sz="3000" b="1">
                <a:solidFill>
                  <a:schemeClr val="dk1"/>
                </a:solidFill>
                <a:latin typeface="Oxanium"/>
                <a:ea typeface="Oxanium"/>
                <a:cs typeface="Oxanium"/>
                <a:sym typeface="Oxan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xanium"/>
              <a:buNone/>
              <a:defRPr sz="3000" b="1">
                <a:solidFill>
                  <a:schemeClr val="dk1"/>
                </a:solidFill>
                <a:latin typeface="Oxanium"/>
                <a:ea typeface="Oxanium"/>
                <a:cs typeface="Oxanium"/>
                <a:sym typeface="Oxan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xanium"/>
              <a:buNone/>
              <a:defRPr sz="3000" b="1">
                <a:solidFill>
                  <a:schemeClr val="dk1"/>
                </a:solidFill>
                <a:latin typeface="Oxanium"/>
                <a:ea typeface="Oxanium"/>
                <a:cs typeface="Oxanium"/>
                <a:sym typeface="Oxan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xanium"/>
              <a:buNone/>
              <a:defRPr sz="3000" b="1">
                <a:solidFill>
                  <a:schemeClr val="dk1"/>
                </a:solidFill>
                <a:latin typeface="Oxanium"/>
                <a:ea typeface="Oxanium"/>
                <a:cs typeface="Oxanium"/>
                <a:sym typeface="Oxan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xanium"/>
              <a:buNone/>
              <a:defRPr sz="3000" b="1">
                <a:solidFill>
                  <a:schemeClr val="dk1"/>
                </a:solidFill>
                <a:latin typeface="Oxanium"/>
                <a:ea typeface="Oxanium"/>
                <a:cs typeface="Oxanium"/>
                <a:sym typeface="Oxan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xanium"/>
              <a:buNone/>
              <a:defRPr sz="3000" b="1">
                <a:solidFill>
                  <a:schemeClr val="dk1"/>
                </a:solidFill>
                <a:latin typeface="Oxanium"/>
                <a:ea typeface="Oxanium"/>
                <a:cs typeface="Oxanium"/>
                <a:sym typeface="Oxaniu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  <a:defRPr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○"/>
              <a:defRPr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■"/>
              <a:defRPr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  <a:defRPr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○"/>
              <a:defRPr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■"/>
              <a:defRPr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●"/>
              <a:defRPr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○"/>
              <a:defRPr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"/>
              <a:buChar char="■"/>
              <a:defRPr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8" r:id="rId4"/>
    <p:sldLayoutId id="2147483660" r:id="rId5"/>
    <p:sldLayoutId id="2147483671" r:id="rId6"/>
    <p:sldLayoutId id="2147483680" r:id="rId7"/>
    <p:sldLayoutId id="2147483681" r:id="rId8"/>
    <p:sldLayoutId id="2147483685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1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58"/>
          <p:cNvGrpSpPr>
            <a:grpSpLocks/>
          </p:cNvGrpSpPr>
          <p:nvPr/>
        </p:nvGrpSpPr>
        <p:grpSpPr bwMode="auto">
          <a:xfrm>
            <a:off x="0" y="0"/>
            <a:ext cx="9144000" cy="5200650"/>
            <a:chOff x="0" y="-24"/>
            <a:chExt cx="5760" cy="4368"/>
          </a:xfrm>
        </p:grpSpPr>
        <p:grpSp>
          <p:nvGrpSpPr>
            <p:cNvPr id="2067" name="Group 159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77" name="Picture 160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8" name="Picture 161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9" name="Picture 162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80" name="Picture 163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068" name="Group 164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69" name="Picture 165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0" name="Picture 166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1" name="Picture 167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2" name="Picture 168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3" name="Picture 169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4" name="Picture 170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5" name="Picture 171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6" name="Picture 172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051" name="Picture 173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529012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74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3086100"/>
            <a:ext cx="1112837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5" descr="Picture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1" y="3600450"/>
            <a:ext cx="1058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76" descr="Picture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1" y="3714750"/>
            <a:ext cx="1058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77" descr="Picture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4000500"/>
            <a:ext cx="1058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78" descr="Picture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714750"/>
            <a:ext cx="1058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79" descr="Picture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3714750"/>
            <a:ext cx="1058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80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529012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81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864" y="3589360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82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529012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84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529012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85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657600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WordArt 6"/>
          <p:cNvSpPr>
            <a:spLocks noChangeArrowheads="1" noChangeShapeType="1" noTextEdit="1"/>
          </p:cNvSpPr>
          <p:nvPr/>
        </p:nvSpPr>
        <p:spPr bwMode="auto">
          <a:xfrm>
            <a:off x="1157288" y="800100"/>
            <a:ext cx="6843712" cy="4343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9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3445" y="1320844"/>
            <a:ext cx="8084137" cy="16312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TÍNH CHẤT KẾT HỢP CỦA PHÉP CỘNG</a:t>
            </a:r>
            <a:endParaRPr lang="en-US" sz="50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65" name="TextBox 31"/>
          <p:cNvSpPr txBox="1">
            <a:spLocks noChangeArrowheads="1"/>
          </p:cNvSpPr>
          <p:nvPr/>
        </p:nvSpPr>
        <p:spPr bwMode="auto">
          <a:xfrm>
            <a:off x="1699554" y="438150"/>
            <a:ext cx="55514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5400" b="1" dirty="0">
                <a:solidFill>
                  <a:srgbClr val="000000"/>
                </a:solidFill>
              </a:rPr>
              <a:t>TOÁN LỚP 4</a:t>
            </a:r>
          </a:p>
        </p:txBody>
      </p:sp>
      <p:sp>
        <p:nvSpPr>
          <p:cNvPr id="33" name="矩形 9">
            <a:extLst>
              <a:ext uri="{FF2B5EF4-FFF2-40B4-BE49-F238E27FC236}"/>
            </a:extLst>
          </p:cNvPr>
          <p:cNvSpPr/>
          <p:nvPr/>
        </p:nvSpPr>
        <p:spPr>
          <a:xfrm>
            <a:off x="304800" y="3100977"/>
            <a:ext cx="8579952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4800" b="1" dirty="0" smtClean="0">
                <a:ln w="28575" cmpd="thickThin">
                  <a:solidFill>
                    <a:srgbClr val="A7CF82"/>
                  </a:solidFill>
                </a:ln>
                <a:solidFill>
                  <a:srgbClr val="00206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GV: </a:t>
            </a:r>
            <a:r>
              <a:rPr lang="en-US" altLang="zh-CN" sz="4800" b="1" dirty="0" err="1">
                <a:ln w="28575" cmpd="thickThin">
                  <a:solidFill>
                    <a:srgbClr val="A7CF82"/>
                  </a:solidFill>
                </a:ln>
                <a:solidFill>
                  <a:srgbClr val="00206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Nguyễn</a:t>
            </a:r>
            <a:r>
              <a:rPr lang="en-US" altLang="zh-CN" sz="4800" b="1" dirty="0">
                <a:ln w="28575" cmpd="thickThin">
                  <a:solidFill>
                    <a:srgbClr val="A7CF82"/>
                  </a:solidFill>
                </a:ln>
                <a:solidFill>
                  <a:srgbClr val="00206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</a:t>
            </a:r>
            <a:r>
              <a:rPr lang="en-US" altLang="zh-CN" sz="4800" b="1" dirty="0" err="1">
                <a:ln w="28575" cmpd="thickThin">
                  <a:solidFill>
                    <a:srgbClr val="A7CF82"/>
                  </a:solidFill>
                </a:ln>
                <a:solidFill>
                  <a:srgbClr val="00206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Thị</a:t>
            </a:r>
            <a:r>
              <a:rPr lang="en-US" altLang="zh-CN" sz="4800" b="1" dirty="0">
                <a:ln w="28575" cmpd="thickThin">
                  <a:solidFill>
                    <a:srgbClr val="A7CF82"/>
                  </a:solidFill>
                </a:ln>
                <a:solidFill>
                  <a:srgbClr val="00206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</a:t>
            </a:r>
            <a:r>
              <a:rPr lang="en-US" altLang="zh-CN" sz="4800" b="1" dirty="0" err="1">
                <a:ln w="28575" cmpd="thickThin">
                  <a:solidFill>
                    <a:srgbClr val="A7CF82"/>
                  </a:solidFill>
                </a:ln>
                <a:solidFill>
                  <a:srgbClr val="00206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Bích</a:t>
            </a:r>
            <a:r>
              <a:rPr lang="en-US" altLang="zh-CN" sz="4800" b="1" dirty="0">
                <a:ln w="28575" cmpd="thickThin">
                  <a:solidFill>
                    <a:srgbClr val="A7CF82"/>
                  </a:solidFill>
                </a:ln>
                <a:solidFill>
                  <a:srgbClr val="00206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 </a:t>
            </a:r>
            <a:r>
              <a:rPr lang="en-US" altLang="zh-CN" sz="4800" b="1" dirty="0" err="1">
                <a:ln w="28575" cmpd="thickThin">
                  <a:solidFill>
                    <a:srgbClr val="A7CF82"/>
                  </a:solidFill>
                </a:ln>
                <a:solidFill>
                  <a:srgbClr val="00206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Thảo</a:t>
            </a:r>
            <a:endParaRPr lang="en-US" altLang="zh-CN" sz="4800" b="1" dirty="0">
              <a:ln w="28575" cmpd="thickThin">
                <a:solidFill>
                  <a:srgbClr val="A7CF82"/>
                </a:solidFill>
              </a:ln>
              <a:solidFill>
                <a:srgbClr val="00206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8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696525" y="1060338"/>
            <a:ext cx="23823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143008" y="1852683"/>
            <a:ext cx="63305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+ 9 + 2 =( 8 + 2 ) + 9 = 10 + 9 = 19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0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2271502" y="1565314"/>
            <a:ext cx="19511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+ b) + c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720521" y="1536223"/>
            <a:ext cx="19511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367385"/>
              </p:ext>
            </p:extLst>
          </p:nvPr>
        </p:nvGraphicFramePr>
        <p:xfrm>
          <a:off x="83016" y="1508074"/>
          <a:ext cx="8984784" cy="887332"/>
        </p:xfrm>
        <a:graphic>
          <a:graphicData uri="http://schemas.openxmlformats.org/drawingml/2006/table">
            <a:tbl>
              <a:tblPr/>
              <a:tblGrid>
                <a:gridCol w="8984784"/>
              </a:tblGrid>
              <a:tr h="8873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1815302" y="1606258"/>
            <a:ext cx="1365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</a:t>
            </a:r>
            <a:endParaRPr lang="en-US" sz="3200" b="1" dirty="0"/>
          </a:p>
        </p:txBody>
      </p:sp>
      <p:sp>
        <p:nvSpPr>
          <p:cNvPr id="70" name="Rectangle 69"/>
          <p:cNvSpPr/>
          <p:nvPr/>
        </p:nvSpPr>
        <p:spPr>
          <a:xfrm>
            <a:off x="83016" y="1578962"/>
            <a:ext cx="16786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222678" y="1578962"/>
            <a:ext cx="1365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</a:t>
            </a:r>
            <a:endParaRPr lang="en-US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65704" y="1566436"/>
            <a:ext cx="283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a + c) + b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11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9" grpId="0"/>
      <p:bldP spid="70" grpId="0"/>
      <p:bldP spid="71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1371600" y="485023"/>
            <a:ext cx="69621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465357" y="1283635"/>
            <a:ext cx="383951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 algn="ctr" fontAlgn="base">
              <a:spcBef>
                <a:spcPct val="0"/>
              </a:spcBef>
              <a:spcAft>
                <a:spcPct val="0"/>
              </a:spcAft>
              <a:buClrTx/>
              <a:buAutoNum type="alphaLcParenR"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3254 + 146 + 1698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4367 + 199 + 501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50792" y="1338016"/>
            <a:ext cx="363432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921 + 898 + 2079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1255 + 436 + 145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16091" y="2800350"/>
            <a:ext cx="39645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 + 274 + 265 + 326</a:t>
            </a:r>
          </a:p>
        </p:txBody>
      </p:sp>
    </p:spTree>
    <p:extLst>
      <p:ext uri="{BB962C8B-B14F-4D97-AF65-F5344CB8AC3E}">
        <p14:creationId xmlns:p14="http://schemas.microsoft.com/office/powerpoint/2010/main" val="412188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-24904" y="1200150"/>
            <a:ext cx="9337813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en-US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75 500 000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86 950 000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14 500 000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hiêu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698594" y="1684646"/>
            <a:ext cx="160439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6200" y="2136158"/>
            <a:ext cx="1752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27882" y="2163454"/>
            <a:ext cx="21594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378891" y="2163454"/>
            <a:ext cx="1668440" cy="1037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088761" y="2647950"/>
            <a:ext cx="211163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47172" y="2661882"/>
            <a:ext cx="18394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72980" y="3181350"/>
            <a:ext cx="181782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088761" y="3638550"/>
            <a:ext cx="740039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13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546055" y="485023"/>
            <a:ext cx="86132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44214" y="1504950"/>
            <a:ext cx="801693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ClrTx/>
              <a:buAutoNum type="alphaLcParenR"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+ 0 = ……+ a =……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ClrTx/>
              <a:buAutoNum type="alphaLcParenR"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+ a = …….+ 5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ClrTx/>
              <a:buAutoNum type="alphaLcParenR"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a + 28) + 2 = a + ( 28 +……..) = a + ……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590800" y="971550"/>
            <a:ext cx="381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114800" y="971550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752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23950"/>
            <a:ext cx="82296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800" y="333899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 CẦU CẦN ĐẠT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10768" y="1329190"/>
            <a:ext cx="662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3196312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34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58"/>
          <p:cNvGrpSpPr>
            <a:grpSpLocks/>
          </p:cNvGrpSpPr>
          <p:nvPr/>
        </p:nvGrpSpPr>
        <p:grpSpPr bwMode="auto">
          <a:xfrm>
            <a:off x="0" y="0"/>
            <a:ext cx="9144000" cy="5200650"/>
            <a:chOff x="0" y="-24"/>
            <a:chExt cx="5760" cy="4368"/>
          </a:xfrm>
        </p:grpSpPr>
        <p:grpSp>
          <p:nvGrpSpPr>
            <p:cNvPr id="2067" name="Group 159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77" name="Picture 160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8" name="Picture 161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9" name="Picture 162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80" name="Picture 163" descr="ttrtrtr1151380670"/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068" name="Group 164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69" name="Picture 165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0" name="Picture 166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1" name="Picture 167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2" name="Picture 168" descr="flower[1][1][1][1]"/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3" name="Picture 169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4" name="Picture 170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5" name="Picture 171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6" name="Picture 172" descr="012"/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051" name="Picture 173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529012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74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3086100"/>
            <a:ext cx="1112837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5" descr="Picture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1" y="3600450"/>
            <a:ext cx="1058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76" descr="Picture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1" y="3714750"/>
            <a:ext cx="1058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77" descr="Picture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4000500"/>
            <a:ext cx="1058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78" descr="Picture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714750"/>
            <a:ext cx="1058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79" descr="Picture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3714750"/>
            <a:ext cx="10588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80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529012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81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864" y="3589360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82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529012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84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529012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85" descr="465af3182431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657600"/>
            <a:ext cx="1112838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WordArt 6"/>
          <p:cNvSpPr>
            <a:spLocks noChangeArrowheads="1" noChangeShapeType="1" noTextEdit="1"/>
          </p:cNvSpPr>
          <p:nvPr/>
        </p:nvSpPr>
        <p:spPr bwMode="auto">
          <a:xfrm>
            <a:off x="1157288" y="800100"/>
            <a:ext cx="6843712" cy="4343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9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7075" y="800100"/>
            <a:ext cx="8084137" cy="16312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TẠM BIỆT CÁC THẦY GIÁO, CÔ GIÁO</a:t>
            </a:r>
            <a:endParaRPr lang="en-US" sz="50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3" name="矩形 9">
            <a:extLst>
              <a:ext uri="{FF2B5EF4-FFF2-40B4-BE49-F238E27FC236}"/>
            </a:extLst>
          </p:cNvPr>
          <p:cNvSpPr/>
          <p:nvPr/>
        </p:nvSpPr>
        <p:spPr>
          <a:xfrm>
            <a:off x="304800" y="2872770"/>
            <a:ext cx="8579952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4800" b="1" dirty="0" smtClean="0">
                <a:ln w="28575" cmpd="thickThin">
                  <a:solidFill>
                    <a:srgbClr val="A7CF82"/>
                  </a:solidFill>
                </a:ln>
                <a:solidFill>
                  <a:srgbClr val="002060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CẢM ƠN TẤT CẢ CÁC CON HỌC SINH</a:t>
            </a:r>
            <a:endParaRPr lang="en-US" altLang="zh-CN" sz="4800" b="1" dirty="0">
              <a:ln w="28575" cmpd="thickThin">
                <a:solidFill>
                  <a:srgbClr val="A7CF82"/>
                </a:solidFill>
              </a:ln>
              <a:solidFill>
                <a:srgbClr val="002060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75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8"/>
          <p:cNvSpPr/>
          <p:nvPr/>
        </p:nvSpPr>
        <p:spPr>
          <a:xfrm>
            <a:off x="7486649" y="394940"/>
            <a:ext cx="1126241" cy="1133451"/>
          </a:xfrm>
          <a:custGeom>
            <a:avLst/>
            <a:gdLst/>
            <a:ahLst/>
            <a:cxnLst/>
            <a:rect l="l" t="t" r="r" b="b"/>
            <a:pathLst>
              <a:path w="73731" h="74203" extrusionOk="0">
                <a:moveTo>
                  <a:pt x="28358" y="662"/>
                </a:moveTo>
                <a:cubicBezTo>
                  <a:pt x="27980" y="851"/>
                  <a:pt x="27602" y="946"/>
                  <a:pt x="27129" y="946"/>
                </a:cubicBezTo>
                <a:cubicBezTo>
                  <a:pt x="27224" y="1040"/>
                  <a:pt x="27413" y="1135"/>
                  <a:pt x="27602" y="1135"/>
                </a:cubicBezTo>
                <a:cubicBezTo>
                  <a:pt x="27667" y="1151"/>
                  <a:pt x="27726" y="1159"/>
                  <a:pt x="27781" y="1159"/>
                </a:cubicBezTo>
                <a:cubicBezTo>
                  <a:pt x="28045" y="1159"/>
                  <a:pt x="28202" y="975"/>
                  <a:pt x="28358" y="662"/>
                </a:cubicBezTo>
                <a:close/>
                <a:moveTo>
                  <a:pt x="34691" y="0"/>
                </a:moveTo>
                <a:cubicBezTo>
                  <a:pt x="34313" y="0"/>
                  <a:pt x="33935" y="378"/>
                  <a:pt x="33935" y="662"/>
                </a:cubicBezTo>
                <a:cubicBezTo>
                  <a:pt x="33935" y="1040"/>
                  <a:pt x="34219" y="1418"/>
                  <a:pt x="34691" y="1418"/>
                </a:cubicBezTo>
                <a:cubicBezTo>
                  <a:pt x="35070" y="1418"/>
                  <a:pt x="35448" y="1040"/>
                  <a:pt x="35448" y="662"/>
                </a:cubicBezTo>
                <a:cubicBezTo>
                  <a:pt x="35259" y="189"/>
                  <a:pt x="35070" y="0"/>
                  <a:pt x="34691" y="0"/>
                </a:cubicBezTo>
                <a:close/>
                <a:moveTo>
                  <a:pt x="41686" y="0"/>
                </a:moveTo>
                <a:cubicBezTo>
                  <a:pt x="41308" y="0"/>
                  <a:pt x="40930" y="378"/>
                  <a:pt x="40930" y="662"/>
                </a:cubicBezTo>
                <a:cubicBezTo>
                  <a:pt x="40930" y="1040"/>
                  <a:pt x="41214" y="1418"/>
                  <a:pt x="41686" y="1418"/>
                </a:cubicBezTo>
                <a:cubicBezTo>
                  <a:pt x="42064" y="1418"/>
                  <a:pt x="42348" y="1040"/>
                  <a:pt x="42348" y="662"/>
                </a:cubicBezTo>
                <a:cubicBezTo>
                  <a:pt x="42253" y="189"/>
                  <a:pt x="42064" y="0"/>
                  <a:pt x="41686" y="0"/>
                </a:cubicBezTo>
                <a:close/>
                <a:moveTo>
                  <a:pt x="24577" y="1891"/>
                </a:moveTo>
                <a:cubicBezTo>
                  <a:pt x="24388" y="1891"/>
                  <a:pt x="24294" y="1891"/>
                  <a:pt x="24199" y="1985"/>
                </a:cubicBezTo>
                <a:cubicBezTo>
                  <a:pt x="23916" y="2080"/>
                  <a:pt x="23821" y="2080"/>
                  <a:pt x="23632" y="2269"/>
                </a:cubicBezTo>
                <a:lnTo>
                  <a:pt x="23443" y="2363"/>
                </a:lnTo>
                <a:cubicBezTo>
                  <a:pt x="23443" y="2742"/>
                  <a:pt x="23726" y="3025"/>
                  <a:pt x="24199" y="3025"/>
                </a:cubicBezTo>
                <a:cubicBezTo>
                  <a:pt x="24577" y="3025"/>
                  <a:pt x="24861" y="2742"/>
                  <a:pt x="24861" y="2363"/>
                </a:cubicBezTo>
                <a:cubicBezTo>
                  <a:pt x="24861" y="2080"/>
                  <a:pt x="24766" y="1985"/>
                  <a:pt x="24577" y="1891"/>
                </a:cubicBezTo>
                <a:close/>
                <a:moveTo>
                  <a:pt x="31099" y="1607"/>
                </a:moveTo>
                <a:cubicBezTo>
                  <a:pt x="30816" y="1607"/>
                  <a:pt x="30438" y="1985"/>
                  <a:pt x="30438" y="2363"/>
                </a:cubicBezTo>
                <a:cubicBezTo>
                  <a:pt x="30438" y="2742"/>
                  <a:pt x="30627" y="3025"/>
                  <a:pt x="31099" y="3025"/>
                </a:cubicBezTo>
                <a:cubicBezTo>
                  <a:pt x="31478" y="3025"/>
                  <a:pt x="31856" y="2742"/>
                  <a:pt x="31856" y="2363"/>
                </a:cubicBezTo>
                <a:cubicBezTo>
                  <a:pt x="31761" y="1985"/>
                  <a:pt x="31478" y="1607"/>
                  <a:pt x="31099" y="1607"/>
                </a:cubicBezTo>
                <a:close/>
                <a:moveTo>
                  <a:pt x="38094" y="1607"/>
                </a:moveTo>
                <a:cubicBezTo>
                  <a:pt x="37811" y="1607"/>
                  <a:pt x="37433" y="1985"/>
                  <a:pt x="37433" y="2363"/>
                </a:cubicBezTo>
                <a:cubicBezTo>
                  <a:pt x="37433" y="2742"/>
                  <a:pt x="37622" y="3025"/>
                  <a:pt x="38094" y="3025"/>
                </a:cubicBezTo>
                <a:cubicBezTo>
                  <a:pt x="38472" y="3025"/>
                  <a:pt x="38851" y="2742"/>
                  <a:pt x="38851" y="2363"/>
                </a:cubicBezTo>
                <a:cubicBezTo>
                  <a:pt x="38851" y="1985"/>
                  <a:pt x="38472" y="1607"/>
                  <a:pt x="38094" y="1607"/>
                </a:cubicBezTo>
                <a:close/>
                <a:moveTo>
                  <a:pt x="45089" y="1607"/>
                </a:moveTo>
                <a:cubicBezTo>
                  <a:pt x="44711" y="1607"/>
                  <a:pt x="44333" y="1985"/>
                  <a:pt x="44333" y="2363"/>
                </a:cubicBezTo>
                <a:cubicBezTo>
                  <a:pt x="44333" y="2742"/>
                  <a:pt x="44617" y="3025"/>
                  <a:pt x="45089" y="3025"/>
                </a:cubicBezTo>
                <a:cubicBezTo>
                  <a:pt x="45467" y="3025"/>
                  <a:pt x="45845" y="2742"/>
                  <a:pt x="45845" y="2363"/>
                </a:cubicBezTo>
                <a:cubicBezTo>
                  <a:pt x="45845" y="1985"/>
                  <a:pt x="45467" y="1607"/>
                  <a:pt x="45089" y="1607"/>
                </a:cubicBezTo>
                <a:close/>
                <a:moveTo>
                  <a:pt x="51328" y="2363"/>
                </a:moveTo>
                <a:cubicBezTo>
                  <a:pt x="51517" y="2742"/>
                  <a:pt x="51706" y="3025"/>
                  <a:pt x="52084" y="3025"/>
                </a:cubicBezTo>
                <a:cubicBezTo>
                  <a:pt x="52179" y="3025"/>
                  <a:pt x="52462" y="2931"/>
                  <a:pt x="52557" y="2836"/>
                </a:cubicBezTo>
                <a:cubicBezTo>
                  <a:pt x="52368" y="2647"/>
                  <a:pt x="52273" y="2647"/>
                  <a:pt x="52084" y="2553"/>
                </a:cubicBezTo>
                <a:cubicBezTo>
                  <a:pt x="51800" y="2458"/>
                  <a:pt x="51611" y="2363"/>
                  <a:pt x="51328" y="2363"/>
                </a:cubicBezTo>
                <a:close/>
                <a:moveTo>
                  <a:pt x="20796" y="3403"/>
                </a:moveTo>
                <a:cubicBezTo>
                  <a:pt x="20513" y="3498"/>
                  <a:pt x="20418" y="3687"/>
                  <a:pt x="20135" y="3687"/>
                </a:cubicBezTo>
                <a:cubicBezTo>
                  <a:pt x="20040" y="3781"/>
                  <a:pt x="20040" y="3876"/>
                  <a:pt x="20040" y="3970"/>
                </a:cubicBezTo>
                <a:cubicBezTo>
                  <a:pt x="20040" y="4349"/>
                  <a:pt x="20324" y="4727"/>
                  <a:pt x="20796" y="4727"/>
                </a:cubicBezTo>
                <a:cubicBezTo>
                  <a:pt x="21080" y="4727"/>
                  <a:pt x="21458" y="4349"/>
                  <a:pt x="21458" y="3970"/>
                </a:cubicBezTo>
                <a:cubicBezTo>
                  <a:pt x="21363" y="3781"/>
                  <a:pt x="21080" y="3498"/>
                  <a:pt x="20796" y="3403"/>
                </a:cubicBezTo>
                <a:close/>
                <a:moveTo>
                  <a:pt x="54920" y="3970"/>
                </a:moveTo>
                <a:lnTo>
                  <a:pt x="54920" y="4159"/>
                </a:lnTo>
                <a:cubicBezTo>
                  <a:pt x="54920" y="4443"/>
                  <a:pt x="55298" y="4727"/>
                  <a:pt x="55581" y="4727"/>
                </a:cubicBezTo>
                <a:cubicBezTo>
                  <a:pt x="55771" y="4727"/>
                  <a:pt x="55865" y="4632"/>
                  <a:pt x="55960" y="4632"/>
                </a:cubicBezTo>
                <a:cubicBezTo>
                  <a:pt x="55771" y="4443"/>
                  <a:pt x="55392" y="4254"/>
                  <a:pt x="55109" y="4159"/>
                </a:cubicBezTo>
                <a:cubicBezTo>
                  <a:pt x="55109" y="4159"/>
                  <a:pt x="55014" y="4159"/>
                  <a:pt x="54920" y="3970"/>
                </a:cubicBezTo>
                <a:close/>
                <a:moveTo>
                  <a:pt x="27602" y="3403"/>
                </a:moveTo>
                <a:cubicBezTo>
                  <a:pt x="27224" y="3403"/>
                  <a:pt x="26846" y="3781"/>
                  <a:pt x="26846" y="4159"/>
                </a:cubicBezTo>
                <a:cubicBezTo>
                  <a:pt x="26846" y="4443"/>
                  <a:pt x="27129" y="4821"/>
                  <a:pt x="27602" y="4821"/>
                </a:cubicBezTo>
                <a:cubicBezTo>
                  <a:pt x="27980" y="4821"/>
                  <a:pt x="28358" y="4443"/>
                  <a:pt x="28358" y="4159"/>
                </a:cubicBezTo>
                <a:cubicBezTo>
                  <a:pt x="28358" y="3781"/>
                  <a:pt x="28075" y="3403"/>
                  <a:pt x="27602" y="3403"/>
                </a:cubicBezTo>
                <a:close/>
                <a:moveTo>
                  <a:pt x="34691" y="3403"/>
                </a:moveTo>
                <a:cubicBezTo>
                  <a:pt x="34313" y="3403"/>
                  <a:pt x="33935" y="3781"/>
                  <a:pt x="33935" y="4159"/>
                </a:cubicBezTo>
                <a:cubicBezTo>
                  <a:pt x="33935" y="4443"/>
                  <a:pt x="34219" y="4821"/>
                  <a:pt x="34691" y="4821"/>
                </a:cubicBezTo>
                <a:cubicBezTo>
                  <a:pt x="35070" y="4821"/>
                  <a:pt x="35448" y="4443"/>
                  <a:pt x="35448" y="4159"/>
                </a:cubicBezTo>
                <a:cubicBezTo>
                  <a:pt x="35259" y="3781"/>
                  <a:pt x="35070" y="3403"/>
                  <a:pt x="34691" y="3403"/>
                </a:cubicBezTo>
                <a:close/>
                <a:moveTo>
                  <a:pt x="41686" y="3403"/>
                </a:moveTo>
                <a:cubicBezTo>
                  <a:pt x="41308" y="3403"/>
                  <a:pt x="40930" y="3781"/>
                  <a:pt x="40930" y="4159"/>
                </a:cubicBezTo>
                <a:cubicBezTo>
                  <a:pt x="40930" y="4443"/>
                  <a:pt x="41214" y="4821"/>
                  <a:pt x="41686" y="4821"/>
                </a:cubicBezTo>
                <a:cubicBezTo>
                  <a:pt x="42064" y="4821"/>
                  <a:pt x="42348" y="4443"/>
                  <a:pt x="42348" y="4159"/>
                </a:cubicBezTo>
                <a:cubicBezTo>
                  <a:pt x="42253" y="3781"/>
                  <a:pt x="42064" y="3403"/>
                  <a:pt x="41686" y="3403"/>
                </a:cubicBezTo>
                <a:close/>
                <a:moveTo>
                  <a:pt x="48681" y="3403"/>
                </a:moveTo>
                <a:cubicBezTo>
                  <a:pt x="48303" y="3403"/>
                  <a:pt x="47925" y="3781"/>
                  <a:pt x="47925" y="4159"/>
                </a:cubicBezTo>
                <a:cubicBezTo>
                  <a:pt x="47925" y="4443"/>
                  <a:pt x="48114" y="4821"/>
                  <a:pt x="48681" y="4821"/>
                </a:cubicBezTo>
                <a:cubicBezTo>
                  <a:pt x="48965" y="4821"/>
                  <a:pt x="49343" y="4443"/>
                  <a:pt x="49343" y="4159"/>
                </a:cubicBezTo>
                <a:cubicBezTo>
                  <a:pt x="49248" y="3781"/>
                  <a:pt x="48965" y="3403"/>
                  <a:pt x="48681" y="3403"/>
                </a:cubicBezTo>
                <a:close/>
                <a:moveTo>
                  <a:pt x="17488" y="5294"/>
                </a:moveTo>
                <a:cubicBezTo>
                  <a:pt x="17299" y="5294"/>
                  <a:pt x="17204" y="5388"/>
                  <a:pt x="17204" y="5388"/>
                </a:cubicBezTo>
                <a:lnTo>
                  <a:pt x="16543" y="5766"/>
                </a:lnTo>
                <a:cubicBezTo>
                  <a:pt x="16543" y="6144"/>
                  <a:pt x="16732" y="6523"/>
                  <a:pt x="17204" y="6523"/>
                </a:cubicBezTo>
                <a:cubicBezTo>
                  <a:pt x="17582" y="6523"/>
                  <a:pt x="17960" y="6144"/>
                  <a:pt x="17960" y="5766"/>
                </a:cubicBezTo>
                <a:cubicBezTo>
                  <a:pt x="17771" y="5577"/>
                  <a:pt x="17677" y="5388"/>
                  <a:pt x="17488" y="5294"/>
                </a:cubicBezTo>
                <a:close/>
                <a:moveTo>
                  <a:pt x="24199" y="5199"/>
                </a:moveTo>
                <a:cubicBezTo>
                  <a:pt x="23821" y="5199"/>
                  <a:pt x="23443" y="5577"/>
                  <a:pt x="23443" y="5861"/>
                </a:cubicBezTo>
                <a:cubicBezTo>
                  <a:pt x="23443" y="6239"/>
                  <a:pt x="23726" y="6617"/>
                  <a:pt x="24199" y="6617"/>
                </a:cubicBezTo>
                <a:cubicBezTo>
                  <a:pt x="24577" y="6617"/>
                  <a:pt x="24861" y="6239"/>
                  <a:pt x="24861" y="5861"/>
                </a:cubicBezTo>
                <a:cubicBezTo>
                  <a:pt x="24766" y="5388"/>
                  <a:pt x="24577" y="5199"/>
                  <a:pt x="24199" y="5199"/>
                </a:cubicBezTo>
                <a:close/>
                <a:moveTo>
                  <a:pt x="31099" y="5199"/>
                </a:moveTo>
                <a:cubicBezTo>
                  <a:pt x="30816" y="5199"/>
                  <a:pt x="30438" y="5577"/>
                  <a:pt x="30438" y="5861"/>
                </a:cubicBezTo>
                <a:cubicBezTo>
                  <a:pt x="30438" y="6239"/>
                  <a:pt x="30627" y="6617"/>
                  <a:pt x="31099" y="6617"/>
                </a:cubicBezTo>
                <a:cubicBezTo>
                  <a:pt x="31478" y="6617"/>
                  <a:pt x="31856" y="6239"/>
                  <a:pt x="31856" y="5861"/>
                </a:cubicBezTo>
                <a:cubicBezTo>
                  <a:pt x="31761" y="5388"/>
                  <a:pt x="31478" y="5199"/>
                  <a:pt x="31099" y="5199"/>
                </a:cubicBezTo>
                <a:close/>
                <a:moveTo>
                  <a:pt x="38094" y="5199"/>
                </a:moveTo>
                <a:cubicBezTo>
                  <a:pt x="37811" y="5199"/>
                  <a:pt x="37433" y="5577"/>
                  <a:pt x="37433" y="5861"/>
                </a:cubicBezTo>
                <a:cubicBezTo>
                  <a:pt x="37433" y="6239"/>
                  <a:pt x="37622" y="6617"/>
                  <a:pt x="38094" y="6617"/>
                </a:cubicBezTo>
                <a:cubicBezTo>
                  <a:pt x="38472" y="6617"/>
                  <a:pt x="38851" y="6239"/>
                  <a:pt x="38851" y="5861"/>
                </a:cubicBezTo>
                <a:cubicBezTo>
                  <a:pt x="38851" y="5388"/>
                  <a:pt x="38472" y="5199"/>
                  <a:pt x="38094" y="5199"/>
                </a:cubicBezTo>
                <a:close/>
                <a:moveTo>
                  <a:pt x="45089" y="5199"/>
                </a:moveTo>
                <a:cubicBezTo>
                  <a:pt x="44711" y="5199"/>
                  <a:pt x="44333" y="5577"/>
                  <a:pt x="44333" y="5861"/>
                </a:cubicBezTo>
                <a:cubicBezTo>
                  <a:pt x="44333" y="6239"/>
                  <a:pt x="44617" y="6617"/>
                  <a:pt x="45089" y="6617"/>
                </a:cubicBezTo>
                <a:cubicBezTo>
                  <a:pt x="45467" y="6617"/>
                  <a:pt x="45845" y="6239"/>
                  <a:pt x="45845" y="5861"/>
                </a:cubicBezTo>
                <a:cubicBezTo>
                  <a:pt x="45845" y="5388"/>
                  <a:pt x="45467" y="5199"/>
                  <a:pt x="45089" y="5199"/>
                </a:cubicBezTo>
                <a:close/>
                <a:moveTo>
                  <a:pt x="52084" y="5199"/>
                </a:moveTo>
                <a:cubicBezTo>
                  <a:pt x="51706" y="5199"/>
                  <a:pt x="51328" y="5577"/>
                  <a:pt x="51328" y="5861"/>
                </a:cubicBezTo>
                <a:cubicBezTo>
                  <a:pt x="51328" y="6239"/>
                  <a:pt x="51611" y="6617"/>
                  <a:pt x="52084" y="6617"/>
                </a:cubicBezTo>
                <a:cubicBezTo>
                  <a:pt x="52462" y="6617"/>
                  <a:pt x="52746" y="6239"/>
                  <a:pt x="52746" y="5861"/>
                </a:cubicBezTo>
                <a:cubicBezTo>
                  <a:pt x="52746" y="5388"/>
                  <a:pt x="52368" y="5199"/>
                  <a:pt x="52084" y="5199"/>
                </a:cubicBezTo>
                <a:close/>
                <a:moveTo>
                  <a:pt x="14368" y="7468"/>
                </a:moveTo>
                <a:cubicBezTo>
                  <a:pt x="13990" y="7657"/>
                  <a:pt x="13801" y="7940"/>
                  <a:pt x="13423" y="8130"/>
                </a:cubicBezTo>
                <a:cubicBezTo>
                  <a:pt x="13518" y="8130"/>
                  <a:pt x="13518" y="8224"/>
                  <a:pt x="13612" y="8224"/>
                </a:cubicBezTo>
                <a:cubicBezTo>
                  <a:pt x="13990" y="8224"/>
                  <a:pt x="14368" y="7940"/>
                  <a:pt x="14368" y="7562"/>
                </a:cubicBezTo>
                <a:lnTo>
                  <a:pt x="14368" y="7468"/>
                </a:lnTo>
                <a:close/>
                <a:moveTo>
                  <a:pt x="20607" y="6995"/>
                </a:moveTo>
                <a:cubicBezTo>
                  <a:pt x="20324" y="6995"/>
                  <a:pt x="19945" y="7279"/>
                  <a:pt x="19945" y="7657"/>
                </a:cubicBezTo>
                <a:cubicBezTo>
                  <a:pt x="19945" y="8035"/>
                  <a:pt x="20135" y="8413"/>
                  <a:pt x="20607" y="8413"/>
                </a:cubicBezTo>
                <a:cubicBezTo>
                  <a:pt x="20985" y="8413"/>
                  <a:pt x="21363" y="8035"/>
                  <a:pt x="21363" y="7657"/>
                </a:cubicBezTo>
                <a:cubicBezTo>
                  <a:pt x="21363" y="7184"/>
                  <a:pt x="21080" y="6995"/>
                  <a:pt x="20607" y="6995"/>
                </a:cubicBezTo>
                <a:close/>
                <a:moveTo>
                  <a:pt x="27602" y="6995"/>
                </a:moveTo>
                <a:cubicBezTo>
                  <a:pt x="27224" y="6995"/>
                  <a:pt x="26846" y="7279"/>
                  <a:pt x="26846" y="7657"/>
                </a:cubicBezTo>
                <a:cubicBezTo>
                  <a:pt x="26846" y="8035"/>
                  <a:pt x="27129" y="8413"/>
                  <a:pt x="27602" y="8413"/>
                </a:cubicBezTo>
                <a:cubicBezTo>
                  <a:pt x="27980" y="8413"/>
                  <a:pt x="28358" y="8035"/>
                  <a:pt x="28358" y="7657"/>
                </a:cubicBezTo>
                <a:cubicBezTo>
                  <a:pt x="28358" y="7184"/>
                  <a:pt x="28075" y="6995"/>
                  <a:pt x="27602" y="6995"/>
                </a:cubicBezTo>
                <a:close/>
                <a:moveTo>
                  <a:pt x="34691" y="6995"/>
                </a:moveTo>
                <a:cubicBezTo>
                  <a:pt x="34313" y="6995"/>
                  <a:pt x="33935" y="7279"/>
                  <a:pt x="33935" y="7657"/>
                </a:cubicBezTo>
                <a:cubicBezTo>
                  <a:pt x="33935" y="8035"/>
                  <a:pt x="34219" y="8413"/>
                  <a:pt x="34691" y="8413"/>
                </a:cubicBezTo>
                <a:cubicBezTo>
                  <a:pt x="35070" y="8413"/>
                  <a:pt x="35448" y="8035"/>
                  <a:pt x="35448" y="7657"/>
                </a:cubicBezTo>
                <a:cubicBezTo>
                  <a:pt x="35259" y="7184"/>
                  <a:pt x="35070" y="6995"/>
                  <a:pt x="34691" y="6995"/>
                </a:cubicBezTo>
                <a:close/>
                <a:moveTo>
                  <a:pt x="41686" y="6995"/>
                </a:moveTo>
                <a:cubicBezTo>
                  <a:pt x="41308" y="6995"/>
                  <a:pt x="40930" y="7279"/>
                  <a:pt x="40930" y="7657"/>
                </a:cubicBezTo>
                <a:cubicBezTo>
                  <a:pt x="40930" y="8035"/>
                  <a:pt x="41214" y="8413"/>
                  <a:pt x="41686" y="8413"/>
                </a:cubicBezTo>
                <a:cubicBezTo>
                  <a:pt x="42064" y="8413"/>
                  <a:pt x="42348" y="8035"/>
                  <a:pt x="42348" y="7657"/>
                </a:cubicBezTo>
                <a:cubicBezTo>
                  <a:pt x="42253" y="7184"/>
                  <a:pt x="42064" y="6995"/>
                  <a:pt x="41686" y="6995"/>
                </a:cubicBezTo>
                <a:close/>
                <a:moveTo>
                  <a:pt x="48681" y="6995"/>
                </a:moveTo>
                <a:cubicBezTo>
                  <a:pt x="48303" y="6995"/>
                  <a:pt x="47925" y="7279"/>
                  <a:pt x="47925" y="7657"/>
                </a:cubicBezTo>
                <a:cubicBezTo>
                  <a:pt x="47925" y="8035"/>
                  <a:pt x="48114" y="8413"/>
                  <a:pt x="48681" y="8413"/>
                </a:cubicBezTo>
                <a:cubicBezTo>
                  <a:pt x="48965" y="8413"/>
                  <a:pt x="49343" y="8035"/>
                  <a:pt x="49343" y="7657"/>
                </a:cubicBezTo>
                <a:cubicBezTo>
                  <a:pt x="49248" y="7184"/>
                  <a:pt x="48965" y="6995"/>
                  <a:pt x="48681" y="6995"/>
                </a:cubicBezTo>
                <a:close/>
                <a:moveTo>
                  <a:pt x="55581" y="6995"/>
                </a:moveTo>
                <a:cubicBezTo>
                  <a:pt x="55298" y="6995"/>
                  <a:pt x="54920" y="7279"/>
                  <a:pt x="54920" y="7657"/>
                </a:cubicBezTo>
                <a:cubicBezTo>
                  <a:pt x="54920" y="8035"/>
                  <a:pt x="55109" y="8413"/>
                  <a:pt x="55581" y="8413"/>
                </a:cubicBezTo>
                <a:cubicBezTo>
                  <a:pt x="55960" y="8413"/>
                  <a:pt x="56338" y="8035"/>
                  <a:pt x="56338" y="7657"/>
                </a:cubicBezTo>
                <a:cubicBezTo>
                  <a:pt x="56243" y="7184"/>
                  <a:pt x="55960" y="6995"/>
                  <a:pt x="55581" y="6995"/>
                </a:cubicBezTo>
                <a:close/>
                <a:moveTo>
                  <a:pt x="17204" y="8602"/>
                </a:moveTo>
                <a:cubicBezTo>
                  <a:pt x="16826" y="8602"/>
                  <a:pt x="16543" y="8980"/>
                  <a:pt x="16543" y="9358"/>
                </a:cubicBezTo>
                <a:cubicBezTo>
                  <a:pt x="16543" y="9642"/>
                  <a:pt x="16732" y="10020"/>
                  <a:pt x="17204" y="10020"/>
                </a:cubicBezTo>
                <a:cubicBezTo>
                  <a:pt x="17582" y="10020"/>
                  <a:pt x="17960" y="9642"/>
                  <a:pt x="17960" y="9358"/>
                </a:cubicBezTo>
                <a:cubicBezTo>
                  <a:pt x="17771" y="8980"/>
                  <a:pt x="17582" y="8602"/>
                  <a:pt x="17204" y="8602"/>
                </a:cubicBezTo>
                <a:close/>
                <a:moveTo>
                  <a:pt x="24199" y="8602"/>
                </a:moveTo>
                <a:cubicBezTo>
                  <a:pt x="23821" y="8602"/>
                  <a:pt x="23443" y="8980"/>
                  <a:pt x="23443" y="9358"/>
                </a:cubicBezTo>
                <a:cubicBezTo>
                  <a:pt x="23443" y="9642"/>
                  <a:pt x="23726" y="10020"/>
                  <a:pt x="24199" y="10020"/>
                </a:cubicBezTo>
                <a:cubicBezTo>
                  <a:pt x="24577" y="10020"/>
                  <a:pt x="24861" y="9642"/>
                  <a:pt x="24861" y="9358"/>
                </a:cubicBezTo>
                <a:cubicBezTo>
                  <a:pt x="24766" y="8980"/>
                  <a:pt x="24577" y="8602"/>
                  <a:pt x="24199" y="8602"/>
                </a:cubicBezTo>
                <a:close/>
                <a:moveTo>
                  <a:pt x="31099" y="8602"/>
                </a:moveTo>
                <a:cubicBezTo>
                  <a:pt x="30816" y="8602"/>
                  <a:pt x="30438" y="8980"/>
                  <a:pt x="30438" y="9358"/>
                </a:cubicBezTo>
                <a:cubicBezTo>
                  <a:pt x="30438" y="9642"/>
                  <a:pt x="30627" y="10020"/>
                  <a:pt x="31099" y="10020"/>
                </a:cubicBezTo>
                <a:cubicBezTo>
                  <a:pt x="31478" y="10020"/>
                  <a:pt x="31856" y="9642"/>
                  <a:pt x="31856" y="9358"/>
                </a:cubicBezTo>
                <a:cubicBezTo>
                  <a:pt x="31761" y="8980"/>
                  <a:pt x="31478" y="8602"/>
                  <a:pt x="31099" y="8602"/>
                </a:cubicBezTo>
                <a:close/>
                <a:moveTo>
                  <a:pt x="38094" y="8602"/>
                </a:moveTo>
                <a:cubicBezTo>
                  <a:pt x="37811" y="8602"/>
                  <a:pt x="37433" y="8980"/>
                  <a:pt x="37433" y="9358"/>
                </a:cubicBezTo>
                <a:cubicBezTo>
                  <a:pt x="37433" y="9642"/>
                  <a:pt x="37622" y="10020"/>
                  <a:pt x="38094" y="10020"/>
                </a:cubicBezTo>
                <a:cubicBezTo>
                  <a:pt x="38472" y="10020"/>
                  <a:pt x="38851" y="9642"/>
                  <a:pt x="38851" y="9358"/>
                </a:cubicBezTo>
                <a:cubicBezTo>
                  <a:pt x="38851" y="8980"/>
                  <a:pt x="38472" y="8602"/>
                  <a:pt x="38094" y="8602"/>
                </a:cubicBezTo>
                <a:close/>
                <a:moveTo>
                  <a:pt x="45089" y="8602"/>
                </a:moveTo>
                <a:cubicBezTo>
                  <a:pt x="44711" y="8602"/>
                  <a:pt x="44333" y="8980"/>
                  <a:pt x="44333" y="9358"/>
                </a:cubicBezTo>
                <a:cubicBezTo>
                  <a:pt x="44333" y="9642"/>
                  <a:pt x="44617" y="10020"/>
                  <a:pt x="45089" y="10020"/>
                </a:cubicBezTo>
                <a:cubicBezTo>
                  <a:pt x="45467" y="10020"/>
                  <a:pt x="45845" y="9642"/>
                  <a:pt x="45845" y="9358"/>
                </a:cubicBezTo>
                <a:cubicBezTo>
                  <a:pt x="45845" y="8980"/>
                  <a:pt x="45467" y="8602"/>
                  <a:pt x="45089" y="8602"/>
                </a:cubicBezTo>
                <a:close/>
                <a:moveTo>
                  <a:pt x="52084" y="8602"/>
                </a:moveTo>
                <a:cubicBezTo>
                  <a:pt x="51706" y="8602"/>
                  <a:pt x="51328" y="8980"/>
                  <a:pt x="51328" y="9358"/>
                </a:cubicBezTo>
                <a:cubicBezTo>
                  <a:pt x="51328" y="9642"/>
                  <a:pt x="51611" y="10020"/>
                  <a:pt x="52084" y="10020"/>
                </a:cubicBezTo>
                <a:cubicBezTo>
                  <a:pt x="52462" y="10020"/>
                  <a:pt x="52746" y="9642"/>
                  <a:pt x="52746" y="9358"/>
                </a:cubicBezTo>
                <a:cubicBezTo>
                  <a:pt x="52746" y="8980"/>
                  <a:pt x="52368" y="8602"/>
                  <a:pt x="52084" y="8602"/>
                </a:cubicBezTo>
                <a:close/>
                <a:moveTo>
                  <a:pt x="59079" y="8602"/>
                </a:moveTo>
                <a:cubicBezTo>
                  <a:pt x="58701" y="8602"/>
                  <a:pt x="58323" y="8980"/>
                  <a:pt x="58323" y="9358"/>
                </a:cubicBezTo>
                <a:cubicBezTo>
                  <a:pt x="58323" y="9642"/>
                  <a:pt x="58512" y="10020"/>
                  <a:pt x="59079" y="10020"/>
                </a:cubicBezTo>
                <a:cubicBezTo>
                  <a:pt x="59363" y="10020"/>
                  <a:pt x="59741" y="9642"/>
                  <a:pt x="59741" y="9358"/>
                </a:cubicBezTo>
                <a:cubicBezTo>
                  <a:pt x="59741" y="8980"/>
                  <a:pt x="59363" y="8602"/>
                  <a:pt x="59079" y="8602"/>
                </a:cubicBezTo>
                <a:close/>
                <a:moveTo>
                  <a:pt x="13707" y="10398"/>
                </a:moveTo>
                <a:cubicBezTo>
                  <a:pt x="13329" y="10398"/>
                  <a:pt x="12951" y="10682"/>
                  <a:pt x="12951" y="11060"/>
                </a:cubicBezTo>
                <a:cubicBezTo>
                  <a:pt x="12951" y="11438"/>
                  <a:pt x="13234" y="11816"/>
                  <a:pt x="13707" y="11816"/>
                </a:cubicBezTo>
                <a:cubicBezTo>
                  <a:pt x="13990" y="11816"/>
                  <a:pt x="14368" y="11438"/>
                  <a:pt x="14368" y="11060"/>
                </a:cubicBezTo>
                <a:cubicBezTo>
                  <a:pt x="14368" y="10682"/>
                  <a:pt x="13990" y="10398"/>
                  <a:pt x="13707" y="10398"/>
                </a:cubicBezTo>
                <a:close/>
                <a:moveTo>
                  <a:pt x="20607" y="10398"/>
                </a:moveTo>
                <a:cubicBezTo>
                  <a:pt x="20324" y="10398"/>
                  <a:pt x="19945" y="10682"/>
                  <a:pt x="19945" y="11060"/>
                </a:cubicBezTo>
                <a:cubicBezTo>
                  <a:pt x="19945" y="11438"/>
                  <a:pt x="20135" y="11816"/>
                  <a:pt x="20607" y="11816"/>
                </a:cubicBezTo>
                <a:cubicBezTo>
                  <a:pt x="20985" y="11816"/>
                  <a:pt x="21363" y="11438"/>
                  <a:pt x="21363" y="11060"/>
                </a:cubicBezTo>
                <a:cubicBezTo>
                  <a:pt x="21363" y="10682"/>
                  <a:pt x="21080" y="10398"/>
                  <a:pt x="20607" y="10398"/>
                </a:cubicBezTo>
                <a:close/>
                <a:moveTo>
                  <a:pt x="27602" y="10398"/>
                </a:moveTo>
                <a:cubicBezTo>
                  <a:pt x="27224" y="10398"/>
                  <a:pt x="26846" y="10682"/>
                  <a:pt x="26846" y="11060"/>
                </a:cubicBezTo>
                <a:cubicBezTo>
                  <a:pt x="26846" y="11438"/>
                  <a:pt x="27129" y="11816"/>
                  <a:pt x="27602" y="11816"/>
                </a:cubicBezTo>
                <a:cubicBezTo>
                  <a:pt x="27980" y="11816"/>
                  <a:pt x="28358" y="11438"/>
                  <a:pt x="28358" y="11060"/>
                </a:cubicBezTo>
                <a:cubicBezTo>
                  <a:pt x="28358" y="10682"/>
                  <a:pt x="28075" y="10398"/>
                  <a:pt x="27602" y="10398"/>
                </a:cubicBezTo>
                <a:close/>
                <a:moveTo>
                  <a:pt x="34691" y="10398"/>
                </a:moveTo>
                <a:cubicBezTo>
                  <a:pt x="34313" y="10398"/>
                  <a:pt x="33935" y="10682"/>
                  <a:pt x="33935" y="11060"/>
                </a:cubicBezTo>
                <a:cubicBezTo>
                  <a:pt x="33935" y="11438"/>
                  <a:pt x="34219" y="11816"/>
                  <a:pt x="34691" y="11816"/>
                </a:cubicBezTo>
                <a:cubicBezTo>
                  <a:pt x="35070" y="11816"/>
                  <a:pt x="35448" y="11438"/>
                  <a:pt x="35448" y="11060"/>
                </a:cubicBezTo>
                <a:cubicBezTo>
                  <a:pt x="35259" y="10682"/>
                  <a:pt x="35070" y="10398"/>
                  <a:pt x="34691" y="10398"/>
                </a:cubicBezTo>
                <a:close/>
                <a:moveTo>
                  <a:pt x="41686" y="10398"/>
                </a:moveTo>
                <a:cubicBezTo>
                  <a:pt x="41308" y="10398"/>
                  <a:pt x="40930" y="10682"/>
                  <a:pt x="40930" y="11060"/>
                </a:cubicBezTo>
                <a:cubicBezTo>
                  <a:pt x="40930" y="11438"/>
                  <a:pt x="41214" y="11816"/>
                  <a:pt x="41686" y="11816"/>
                </a:cubicBezTo>
                <a:cubicBezTo>
                  <a:pt x="42064" y="11816"/>
                  <a:pt x="42348" y="11438"/>
                  <a:pt x="42348" y="11060"/>
                </a:cubicBezTo>
                <a:cubicBezTo>
                  <a:pt x="42253" y="10682"/>
                  <a:pt x="42064" y="10398"/>
                  <a:pt x="41686" y="10398"/>
                </a:cubicBezTo>
                <a:close/>
                <a:moveTo>
                  <a:pt x="48681" y="10398"/>
                </a:moveTo>
                <a:cubicBezTo>
                  <a:pt x="48303" y="10398"/>
                  <a:pt x="47925" y="10682"/>
                  <a:pt x="47925" y="11060"/>
                </a:cubicBezTo>
                <a:cubicBezTo>
                  <a:pt x="47925" y="11438"/>
                  <a:pt x="48114" y="11816"/>
                  <a:pt x="48681" y="11816"/>
                </a:cubicBezTo>
                <a:cubicBezTo>
                  <a:pt x="48965" y="11816"/>
                  <a:pt x="49343" y="11438"/>
                  <a:pt x="49343" y="11060"/>
                </a:cubicBezTo>
                <a:cubicBezTo>
                  <a:pt x="49248" y="10682"/>
                  <a:pt x="48965" y="10398"/>
                  <a:pt x="48681" y="10398"/>
                </a:cubicBezTo>
                <a:close/>
                <a:moveTo>
                  <a:pt x="55581" y="10398"/>
                </a:moveTo>
                <a:cubicBezTo>
                  <a:pt x="55298" y="10398"/>
                  <a:pt x="54920" y="10682"/>
                  <a:pt x="54920" y="11060"/>
                </a:cubicBezTo>
                <a:cubicBezTo>
                  <a:pt x="54920" y="11438"/>
                  <a:pt x="55109" y="11816"/>
                  <a:pt x="55581" y="11816"/>
                </a:cubicBezTo>
                <a:cubicBezTo>
                  <a:pt x="55960" y="11816"/>
                  <a:pt x="56338" y="11438"/>
                  <a:pt x="56338" y="11060"/>
                </a:cubicBezTo>
                <a:cubicBezTo>
                  <a:pt x="56243" y="10682"/>
                  <a:pt x="55960" y="10398"/>
                  <a:pt x="55581" y="10398"/>
                </a:cubicBezTo>
                <a:close/>
                <a:moveTo>
                  <a:pt x="62576" y="10398"/>
                </a:moveTo>
                <a:cubicBezTo>
                  <a:pt x="62198" y="10398"/>
                  <a:pt x="61820" y="10682"/>
                  <a:pt x="61820" y="11060"/>
                </a:cubicBezTo>
                <a:cubicBezTo>
                  <a:pt x="61820" y="11438"/>
                  <a:pt x="62104" y="11816"/>
                  <a:pt x="62576" y="11816"/>
                </a:cubicBezTo>
                <a:cubicBezTo>
                  <a:pt x="62954" y="11816"/>
                  <a:pt x="63333" y="11438"/>
                  <a:pt x="63333" y="11060"/>
                </a:cubicBezTo>
                <a:cubicBezTo>
                  <a:pt x="63144" y="10682"/>
                  <a:pt x="62954" y="10398"/>
                  <a:pt x="62576" y="10398"/>
                </a:cubicBezTo>
                <a:close/>
                <a:moveTo>
                  <a:pt x="65412" y="12478"/>
                </a:moveTo>
                <a:cubicBezTo>
                  <a:pt x="65318" y="12667"/>
                  <a:pt x="65318" y="12761"/>
                  <a:pt x="65318" y="12856"/>
                </a:cubicBezTo>
                <a:cubicBezTo>
                  <a:pt x="65412" y="13045"/>
                  <a:pt x="65696" y="13423"/>
                  <a:pt x="65979" y="13423"/>
                </a:cubicBezTo>
                <a:cubicBezTo>
                  <a:pt x="66168" y="13423"/>
                  <a:pt x="66168" y="13328"/>
                  <a:pt x="66263" y="13328"/>
                </a:cubicBezTo>
                <a:cubicBezTo>
                  <a:pt x="66074" y="13234"/>
                  <a:pt x="66074" y="13045"/>
                  <a:pt x="65979" y="13045"/>
                </a:cubicBezTo>
                <a:cubicBezTo>
                  <a:pt x="65885" y="12856"/>
                  <a:pt x="65601" y="12761"/>
                  <a:pt x="65412" y="12478"/>
                </a:cubicBezTo>
                <a:close/>
                <a:moveTo>
                  <a:pt x="10209" y="12194"/>
                </a:moveTo>
                <a:cubicBezTo>
                  <a:pt x="9831" y="12194"/>
                  <a:pt x="9548" y="12478"/>
                  <a:pt x="9548" y="12856"/>
                </a:cubicBezTo>
                <a:cubicBezTo>
                  <a:pt x="9548" y="13234"/>
                  <a:pt x="9737" y="13612"/>
                  <a:pt x="10209" y="13612"/>
                </a:cubicBezTo>
                <a:cubicBezTo>
                  <a:pt x="10587" y="13612"/>
                  <a:pt x="10966" y="13234"/>
                  <a:pt x="10966" y="12856"/>
                </a:cubicBezTo>
                <a:cubicBezTo>
                  <a:pt x="10871" y="12383"/>
                  <a:pt x="10587" y="12194"/>
                  <a:pt x="10209" y="12194"/>
                </a:cubicBezTo>
                <a:close/>
                <a:moveTo>
                  <a:pt x="17204" y="12194"/>
                </a:moveTo>
                <a:cubicBezTo>
                  <a:pt x="16826" y="12194"/>
                  <a:pt x="16543" y="12478"/>
                  <a:pt x="16543" y="12856"/>
                </a:cubicBezTo>
                <a:cubicBezTo>
                  <a:pt x="16543" y="13234"/>
                  <a:pt x="16732" y="13612"/>
                  <a:pt x="17204" y="13612"/>
                </a:cubicBezTo>
                <a:cubicBezTo>
                  <a:pt x="17582" y="13612"/>
                  <a:pt x="17960" y="13234"/>
                  <a:pt x="17960" y="12856"/>
                </a:cubicBezTo>
                <a:cubicBezTo>
                  <a:pt x="17771" y="12383"/>
                  <a:pt x="17582" y="12194"/>
                  <a:pt x="17204" y="12194"/>
                </a:cubicBezTo>
                <a:close/>
                <a:moveTo>
                  <a:pt x="24199" y="12194"/>
                </a:moveTo>
                <a:cubicBezTo>
                  <a:pt x="23821" y="12194"/>
                  <a:pt x="23443" y="12478"/>
                  <a:pt x="23443" y="12856"/>
                </a:cubicBezTo>
                <a:cubicBezTo>
                  <a:pt x="23443" y="13234"/>
                  <a:pt x="23726" y="13612"/>
                  <a:pt x="24199" y="13612"/>
                </a:cubicBezTo>
                <a:cubicBezTo>
                  <a:pt x="24577" y="13612"/>
                  <a:pt x="24861" y="13234"/>
                  <a:pt x="24861" y="12856"/>
                </a:cubicBezTo>
                <a:cubicBezTo>
                  <a:pt x="24766" y="12383"/>
                  <a:pt x="24577" y="12194"/>
                  <a:pt x="24199" y="12194"/>
                </a:cubicBezTo>
                <a:close/>
                <a:moveTo>
                  <a:pt x="31099" y="12194"/>
                </a:moveTo>
                <a:cubicBezTo>
                  <a:pt x="30816" y="12194"/>
                  <a:pt x="30438" y="12478"/>
                  <a:pt x="30438" y="12856"/>
                </a:cubicBezTo>
                <a:cubicBezTo>
                  <a:pt x="30438" y="13234"/>
                  <a:pt x="30627" y="13612"/>
                  <a:pt x="31099" y="13612"/>
                </a:cubicBezTo>
                <a:cubicBezTo>
                  <a:pt x="31478" y="13612"/>
                  <a:pt x="31856" y="13234"/>
                  <a:pt x="31856" y="12856"/>
                </a:cubicBezTo>
                <a:cubicBezTo>
                  <a:pt x="31761" y="12383"/>
                  <a:pt x="31478" y="12194"/>
                  <a:pt x="31099" y="12194"/>
                </a:cubicBezTo>
                <a:close/>
                <a:moveTo>
                  <a:pt x="38094" y="12194"/>
                </a:moveTo>
                <a:cubicBezTo>
                  <a:pt x="37811" y="12194"/>
                  <a:pt x="37433" y="12478"/>
                  <a:pt x="37433" y="12856"/>
                </a:cubicBezTo>
                <a:cubicBezTo>
                  <a:pt x="37433" y="13234"/>
                  <a:pt x="37622" y="13612"/>
                  <a:pt x="38094" y="13612"/>
                </a:cubicBezTo>
                <a:cubicBezTo>
                  <a:pt x="38472" y="13612"/>
                  <a:pt x="38851" y="13234"/>
                  <a:pt x="38851" y="12856"/>
                </a:cubicBezTo>
                <a:cubicBezTo>
                  <a:pt x="38851" y="12383"/>
                  <a:pt x="38472" y="12194"/>
                  <a:pt x="38094" y="12194"/>
                </a:cubicBezTo>
                <a:close/>
                <a:moveTo>
                  <a:pt x="45089" y="12194"/>
                </a:moveTo>
                <a:cubicBezTo>
                  <a:pt x="44711" y="12194"/>
                  <a:pt x="44333" y="12478"/>
                  <a:pt x="44333" y="12856"/>
                </a:cubicBezTo>
                <a:cubicBezTo>
                  <a:pt x="44333" y="13234"/>
                  <a:pt x="44617" y="13612"/>
                  <a:pt x="45089" y="13612"/>
                </a:cubicBezTo>
                <a:cubicBezTo>
                  <a:pt x="45467" y="13612"/>
                  <a:pt x="45845" y="13234"/>
                  <a:pt x="45845" y="12856"/>
                </a:cubicBezTo>
                <a:cubicBezTo>
                  <a:pt x="45845" y="12383"/>
                  <a:pt x="45467" y="12194"/>
                  <a:pt x="45089" y="12194"/>
                </a:cubicBezTo>
                <a:close/>
                <a:moveTo>
                  <a:pt x="52084" y="12194"/>
                </a:moveTo>
                <a:cubicBezTo>
                  <a:pt x="51706" y="12194"/>
                  <a:pt x="51328" y="12478"/>
                  <a:pt x="51328" y="12856"/>
                </a:cubicBezTo>
                <a:cubicBezTo>
                  <a:pt x="51328" y="13234"/>
                  <a:pt x="51611" y="13612"/>
                  <a:pt x="52084" y="13612"/>
                </a:cubicBezTo>
                <a:cubicBezTo>
                  <a:pt x="52462" y="13612"/>
                  <a:pt x="52746" y="13234"/>
                  <a:pt x="52746" y="12856"/>
                </a:cubicBezTo>
                <a:cubicBezTo>
                  <a:pt x="52746" y="12383"/>
                  <a:pt x="52368" y="12194"/>
                  <a:pt x="52084" y="12194"/>
                </a:cubicBezTo>
                <a:close/>
                <a:moveTo>
                  <a:pt x="59079" y="12194"/>
                </a:moveTo>
                <a:cubicBezTo>
                  <a:pt x="58701" y="12194"/>
                  <a:pt x="58323" y="12478"/>
                  <a:pt x="58323" y="12856"/>
                </a:cubicBezTo>
                <a:cubicBezTo>
                  <a:pt x="58323" y="13234"/>
                  <a:pt x="58512" y="13612"/>
                  <a:pt x="59079" y="13612"/>
                </a:cubicBezTo>
                <a:cubicBezTo>
                  <a:pt x="59363" y="13612"/>
                  <a:pt x="59741" y="13234"/>
                  <a:pt x="59741" y="12856"/>
                </a:cubicBezTo>
                <a:cubicBezTo>
                  <a:pt x="59741" y="12383"/>
                  <a:pt x="59363" y="12194"/>
                  <a:pt x="59079" y="12194"/>
                </a:cubicBezTo>
                <a:close/>
                <a:moveTo>
                  <a:pt x="7374" y="14557"/>
                </a:moveTo>
                <a:lnTo>
                  <a:pt x="7374" y="14557"/>
                </a:lnTo>
                <a:cubicBezTo>
                  <a:pt x="7279" y="14652"/>
                  <a:pt x="7185" y="14841"/>
                  <a:pt x="7090" y="15030"/>
                </a:cubicBezTo>
                <a:cubicBezTo>
                  <a:pt x="7185" y="15030"/>
                  <a:pt x="7374" y="14841"/>
                  <a:pt x="7374" y="14557"/>
                </a:cubicBezTo>
                <a:close/>
                <a:moveTo>
                  <a:pt x="13707" y="13896"/>
                </a:moveTo>
                <a:cubicBezTo>
                  <a:pt x="13329" y="13896"/>
                  <a:pt x="12951" y="14274"/>
                  <a:pt x="12951" y="14652"/>
                </a:cubicBezTo>
                <a:cubicBezTo>
                  <a:pt x="12951" y="15030"/>
                  <a:pt x="13234" y="15313"/>
                  <a:pt x="13707" y="15313"/>
                </a:cubicBezTo>
                <a:cubicBezTo>
                  <a:pt x="13990" y="15313"/>
                  <a:pt x="14368" y="15030"/>
                  <a:pt x="14368" y="14652"/>
                </a:cubicBezTo>
                <a:cubicBezTo>
                  <a:pt x="14368" y="14179"/>
                  <a:pt x="13990" y="13896"/>
                  <a:pt x="13707" y="13896"/>
                </a:cubicBezTo>
                <a:close/>
                <a:moveTo>
                  <a:pt x="20607" y="13896"/>
                </a:moveTo>
                <a:cubicBezTo>
                  <a:pt x="20324" y="13896"/>
                  <a:pt x="19945" y="14274"/>
                  <a:pt x="19945" y="14652"/>
                </a:cubicBezTo>
                <a:cubicBezTo>
                  <a:pt x="19945" y="15030"/>
                  <a:pt x="20135" y="15313"/>
                  <a:pt x="20607" y="15313"/>
                </a:cubicBezTo>
                <a:cubicBezTo>
                  <a:pt x="20985" y="15313"/>
                  <a:pt x="21363" y="15030"/>
                  <a:pt x="21363" y="14652"/>
                </a:cubicBezTo>
                <a:cubicBezTo>
                  <a:pt x="21363" y="14179"/>
                  <a:pt x="21080" y="13896"/>
                  <a:pt x="20607" y="13896"/>
                </a:cubicBezTo>
                <a:close/>
                <a:moveTo>
                  <a:pt x="27602" y="13896"/>
                </a:moveTo>
                <a:cubicBezTo>
                  <a:pt x="27224" y="13896"/>
                  <a:pt x="26846" y="14274"/>
                  <a:pt x="26846" y="14652"/>
                </a:cubicBezTo>
                <a:cubicBezTo>
                  <a:pt x="26846" y="15030"/>
                  <a:pt x="27129" y="15313"/>
                  <a:pt x="27602" y="15313"/>
                </a:cubicBezTo>
                <a:cubicBezTo>
                  <a:pt x="27980" y="15313"/>
                  <a:pt x="28358" y="15030"/>
                  <a:pt x="28358" y="14652"/>
                </a:cubicBezTo>
                <a:cubicBezTo>
                  <a:pt x="28358" y="14179"/>
                  <a:pt x="28075" y="13896"/>
                  <a:pt x="27602" y="13896"/>
                </a:cubicBezTo>
                <a:close/>
                <a:moveTo>
                  <a:pt x="34691" y="13896"/>
                </a:moveTo>
                <a:cubicBezTo>
                  <a:pt x="34313" y="13896"/>
                  <a:pt x="33935" y="14274"/>
                  <a:pt x="33935" y="14652"/>
                </a:cubicBezTo>
                <a:cubicBezTo>
                  <a:pt x="33935" y="15030"/>
                  <a:pt x="34219" y="15313"/>
                  <a:pt x="34691" y="15313"/>
                </a:cubicBezTo>
                <a:cubicBezTo>
                  <a:pt x="35070" y="15313"/>
                  <a:pt x="35448" y="15030"/>
                  <a:pt x="35448" y="14652"/>
                </a:cubicBezTo>
                <a:cubicBezTo>
                  <a:pt x="35259" y="14179"/>
                  <a:pt x="35070" y="13896"/>
                  <a:pt x="34691" y="13896"/>
                </a:cubicBezTo>
                <a:close/>
                <a:moveTo>
                  <a:pt x="41686" y="13896"/>
                </a:moveTo>
                <a:cubicBezTo>
                  <a:pt x="41308" y="13896"/>
                  <a:pt x="40930" y="14274"/>
                  <a:pt x="40930" y="14652"/>
                </a:cubicBezTo>
                <a:cubicBezTo>
                  <a:pt x="40930" y="15030"/>
                  <a:pt x="41214" y="15313"/>
                  <a:pt x="41686" y="15313"/>
                </a:cubicBezTo>
                <a:cubicBezTo>
                  <a:pt x="42064" y="15313"/>
                  <a:pt x="42348" y="15030"/>
                  <a:pt x="42348" y="14652"/>
                </a:cubicBezTo>
                <a:cubicBezTo>
                  <a:pt x="42253" y="14179"/>
                  <a:pt x="42064" y="13896"/>
                  <a:pt x="41686" y="13896"/>
                </a:cubicBezTo>
                <a:close/>
                <a:moveTo>
                  <a:pt x="48681" y="13896"/>
                </a:moveTo>
                <a:cubicBezTo>
                  <a:pt x="48303" y="13896"/>
                  <a:pt x="47925" y="14274"/>
                  <a:pt x="47925" y="14652"/>
                </a:cubicBezTo>
                <a:cubicBezTo>
                  <a:pt x="47925" y="15030"/>
                  <a:pt x="48114" y="15313"/>
                  <a:pt x="48681" y="15313"/>
                </a:cubicBezTo>
                <a:cubicBezTo>
                  <a:pt x="48965" y="15313"/>
                  <a:pt x="49343" y="15030"/>
                  <a:pt x="49343" y="14652"/>
                </a:cubicBezTo>
                <a:cubicBezTo>
                  <a:pt x="49248" y="14179"/>
                  <a:pt x="48965" y="13896"/>
                  <a:pt x="48681" y="13896"/>
                </a:cubicBezTo>
                <a:close/>
                <a:moveTo>
                  <a:pt x="55581" y="13896"/>
                </a:moveTo>
                <a:cubicBezTo>
                  <a:pt x="55298" y="13896"/>
                  <a:pt x="54920" y="14274"/>
                  <a:pt x="54920" y="14652"/>
                </a:cubicBezTo>
                <a:cubicBezTo>
                  <a:pt x="54920" y="15030"/>
                  <a:pt x="55109" y="15313"/>
                  <a:pt x="55581" y="15313"/>
                </a:cubicBezTo>
                <a:cubicBezTo>
                  <a:pt x="55960" y="15313"/>
                  <a:pt x="56338" y="15030"/>
                  <a:pt x="56338" y="14652"/>
                </a:cubicBezTo>
                <a:cubicBezTo>
                  <a:pt x="56243" y="14179"/>
                  <a:pt x="55960" y="13896"/>
                  <a:pt x="55581" y="13896"/>
                </a:cubicBezTo>
                <a:close/>
                <a:moveTo>
                  <a:pt x="62576" y="13896"/>
                </a:moveTo>
                <a:cubicBezTo>
                  <a:pt x="62198" y="13896"/>
                  <a:pt x="61820" y="14274"/>
                  <a:pt x="61820" y="14652"/>
                </a:cubicBezTo>
                <a:cubicBezTo>
                  <a:pt x="61820" y="15030"/>
                  <a:pt x="62104" y="15313"/>
                  <a:pt x="62576" y="15313"/>
                </a:cubicBezTo>
                <a:cubicBezTo>
                  <a:pt x="62954" y="15313"/>
                  <a:pt x="63333" y="15030"/>
                  <a:pt x="63333" y="14652"/>
                </a:cubicBezTo>
                <a:cubicBezTo>
                  <a:pt x="63144" y="14179"/>
                  <a:pt x="62954" y="13896"/>
                  <a:pt x="62576" y="13896"/>
                </a:cubicBezTo>
                <a:close/>
                <a:moveTo>
                  <a:pt x="10209" y="15597"/>
                </a:moveTo>
                <a:cubicBezTo>
                  <a:pt x="9831" y="15597"/>
                  <a:pt x="9548" y="15881"/>
                  <a:pt x="9548" y="16259"/>
                </a:cubicBezTo>
                <a:cubicBezTo>
                  <a:pt x="9548" y="16637"/>
                  <a:pt x="9737" y="17015"/>
                  <a:pt x="10209" y="17015"/>
                </a:cubicBezTo>
                <a:cubicBezTo>
                  <a:pt x="10587" y="17015"/>
                  <a:pt x="10966" y="16637"/>
                  <a:pt x="10966" y="16259"/>
                </a:cubicBezTo>
                <a:cubicBezTo>
                  <a:pt x="10871" y="15975"/>
                  <a:pt x="10587" y="15597"/>
                  <a:pt x="10209" y="15597"/>
                </a:cubicBezTo>
                <a:close/>
                <a:moveTo>
                  <a:pt x="17204" y="15597"/>
                </a:moveTo>
                <a:cubicBezTo>
                  <a:pt x="16826" y="15597"/>
                  <a:pt x="16543" y="15881"/>
                  <a:pt x="16543" y="16259"/>
                </a:cubicBezTo>
                <a:cubicBezTo>
                  <a:pt x="16543" y="16637"/>
                  <a:pt x="16732" y="17015"/>
                  <a:pt x="17204" y="17015"/>
                </a:cubicBezTo>
                <a:cubicBezTo>
                  <a:pt x="17582" y="17015"/>
                  <a:pt x="17960" y="16637"/>
                  <a:pt x="17960" y="16259"/>
                </a:cubicBezTo>
                <a:cubicBezTo>
                  <a:pt x="17771" y="15975"/>
                  <a:pt x="17582" y="15597"/>
                  <a:pt x="17204" y="15597"/>
                </a:cubicBezTo>
                <a:close/>
                <a:moveTo>
                  <a:pt x="24199" y="15597"/>
                </a:moveTo>
                <a:cubicBezTo>
                  <a:pt x="23821" y="15597"/>
                  <a:pt x="23443" y="15881"/>
                  <a:pt x="23443" y="16259"/>
                </a:cubicBezTo>
                <a:cubicBezTo>
                  <a:pt x="23443" y="16637"/>
                  <a:pt x="23726" y="17015"/>
                  <a:pt x="24199" y="17015"/>
                </a:cubicBezTo>
                <a:cubicBezTo>
                  <a:pt x="24577" y="17015"/>
                  <a:pt x="24861" y="16637"/>
                  <a:pt x="24861" y="16259"/>
                </a:cubicBezTo>
                <a:cubicBezTo>
                  <a:pt x="24766" y="15975"/>
                  <a:pt x="24577" y="15597"/>
                  <a:pt x="24199" y="15597"/>
                </a:cubicBezTo>
                <a:close/>
                <a:moveTo>
                  <a:pt x="31099" y="15597"/>
                </a:moveTo>
                <a:cubicBezTo>
                  <a:pt x="30816" y="15597"/>
                  <a:pt x="30438" y="15881"/>
                  <a:pt x="30438" y="16259"/>
                </a:cubicBezTo>
                <a:cubicBezTo>
                  <a:pt x="30438" y="16637"/>
                  <a:pt x="30627" y="17015"/>
                  <a:pt x="31099" y="17015"/>
                </a:cubicBezTo>
                <a:cubicBezTo>
                  <a:pt x="31478" y="17015"/>
                  <a:pt x="31856" y="16637"/>
                  <a:pt x="31856" y="16259"/>
                </a:cubicBezTo>
                <a:cubicBezTo>
                  <a:pt x="31761" y="15975"/>
                  <a:pt x="31478" y="15597"/>
                  <a:pt x="31099" y="15597"/>
                </a:cubicBezTo>
                <a:close/>
                <a:moveTo>
                  <a:pt x="38094" y="15597"/>
                </a:moveTo>
                <a:cubicBezTo>
                  <a:pt x="37811" y="15597"/>
                  <a:pt x="37433" y="15881"/>
                  <a:pt x="37433" y="16259"/>
                </a:cubicBezTo>
                <a:cubicBezTo>
                  <a:pt x="37433" y="16637"/>
                  <a:pt x="37622" y="17015"/>
                  <a:pt x="38094" y="17015"/>
                </a:cubicBezTo>
                <a:cubicBezTo>
                  <a:pt x="38472" y="17015"/>
                  <a:pt x="38851" y="16637"/>
                  <a:pt x="38851" y="16259"/>
                </a:cubicBezTo>
                <a:cubicBezTo>
                  <a:pt x="38851" y="15975"/>
                  <a:pt x="38472" y="15597"/>
                  <a:pt x="38094" y="15597"/>
                </a:cubicBezTo>
                <a:close/>
                <a:moveTo>
                  <a:pt x="45089" y="15597"/>
                </a:moveTo>
                <a:cubicBezTo>
                  <a:pt x="44711" y="15597"/>
                  <a:pt x="44333" y="15881"/>
                  <a:pt x="44333" y="16259"/>
                </a:cubicBezTo>
                <a:cubicBezTo>
                  <a:pt x="44333" y="16637"/>
                  <a:pt x="44617" y="17015"/>
                  <a:pt x="45089" y="17015"/>
                </a:cubicBezTo>
                <a:cubicBezTo>
                  <a:pt x="45467" y="17015"/>
                  <a:pt x="45845" y="16637"/>
                  <a:pt x="45845" y="16259"/>
                </a:cubicBezTo>
                <a:cubicBezTo>
                  <a:pt x="45845" y="15975"/>
                  <a:pt x="45467" y="15597"/>
                  <a:pt x="45089" y="15597"/>
                </a:cubicBezTo>
                <a:close/>
                <a:moveTo>
                  <a:pt x="52084" y="15597"/>
                </a:moveTo>
                <a:cubicBezTo>
                  <a:pt x="51706" y="15597"/>
                  <a:pt x="51328" y="15881"/>
                  <a:pt x="51328" y="16259"/>
                </a:cubicBezTo>
                <a:cubicBezTo>
                  <a:pt x="51328" y="16637"/>
                  <a:pt x="51611" y="17015"/>
                  <a:pt x="52084" y="17015"/>
                </a:cubicBezTo>
                <a:cubicBezTo>
                  <a:pt x="52462" y="17015"/>
                  <a:pt x="52746" y="16637"/>
                  <a:pt x="52746" y="16259"/>
                </a:cubicBezTo>
                <a:cubicBezTo>
                  <a:pt x="52746" y="15975"/>
                  <a:pt x="52368" y="15597"/>
                  <a:pt x="52084" y="15597"/>
                </a:cubicBezTo>
                <a:close/>
                <a:moveTo>
                  <a:pt x="59079" y="15597"/>
                </a:moveTo>
                <a:cubicBezTo>
                  <a:pt x="58701" y="15597"/>
                  <a:pt x="58323" y="15881"/>
                  <a:pt x="58323" y="16259"/>
                </a:cubicBezTo>
                <a:cubicBezTo>
                  <a:pt x="58323" y="16637"/>
                  <a:pt x="58512" y="17015"/>
                  <a:pt x="59079" y="17015"/>
                </a:cubicBezTo>
                <a:cubicBezTo>
                  <a:pt x="59363" y="17015"/>
                  <a:pt x="59741" y="16637"/>
                  <a:pt x="59741" y="16259"/>
                </a:cubicBezTo>
                <a:cubicBezTo>
                  <a:pt x="59741" y="15975"/>
                  <a:pt x="59363" y="15597"/>
                  <a:pt x="59079" y="15597"/>
                </a:cubicBezTo>
                <a:close/>
                <a:moveTo>
                  <a:pt x="65979" y="15597"/>
                </a:moveTo>
                <a:cubicBezTo>
                  <a:pt x="65601" y="15597"/>
                  <a:pt x="65318" y="15881"/>
                  <a:pt x="65318" y="16259"/>
                </a:cubicBezTo>
                <a:cubicBezTo>
                  <a:pt x="65318" y="16637"/>
                  <a:pt x="65507" y="17015"/>
                  <a:pt x="65979" y="17015"/>
                </a:cubicBezTo>
                <a:cubicBezTo>
                  <a:pt x="66357" y="17015"/>
                  <a:pt x="66735" y="16637"/>
                  <a:pt x="66735" y="16259"/>
                </a:cubicBezTo>
                <a:cubicBezTo>
                  <a:pt x="66735" y="15975"/>
                  <a:pt x="66357" y="15597"/>
                  <a:pt x="65979" y="15597"/>
                </a:cubicBezTo>
                <a:close/>
                <a:moveTo>
                  <a:pt x="69099" y="17487"/>
                </a:moveTo>
                <a:cubicBezTo>
                  <a:pt x="68910" y="17582"/>
                  <a:pt x="68721" y="17677"/>
                  <a:pt x="68721" y="17960"/>
                </a:cubicBezTo>
                <a:cubicBezTo>
                  <a:pt x="68815" y="18433"/>
                  <a:pt x="69193" y="18622"/>
                  <a:pt x="69571" y="18622"/>
                </a:cubicBezTo>
                <a:cubicBezTo>
                  <a:pt x="69666" y="18622"/>
                  <a:pt x="69760" y="18527"/>
                  <a:pt x="69760" y="18527"/>
                </a:cubicBezTo>
                <a:cubicBezTo>
                  <a:pt x="69666" y="18244"/>
                  <a:pt x="69571" y="18149"/>
                  <a:pt x="69382" y="17960"/>
                </a:cubicBezTo>
                <a:cubicBezTo>
                  <a:pt x="69288" y="17771"/>
                  <a:pt x="69193" y="17582"/>
                  <a:pt x="69099" y="17487"/>
                </a:cubicBezTo>
                <a:close/>
                <a:moveTo>
                  <a:pt x="6712" y="17393"/>
                </a:moveTo>
                <a:cubicBezTo>
                  <a:pt x="6334" y="17393"/>
                  <a:pt x="5956" y="17677"/>
                  <a:pt x="5956" y="18055"/>
                </a:cubicBezTo>
                <a:cubicBezTo>
                  <a:pt x="5956" y="18433"/>
                  <a:pt x="6239" y="18811"/>
                  <a:pt x="6712" y="18811"/>
                </a:cubicBezTo>
                <a:cubicBezTo>
                  <a:pt x="7090" y="18811"/>
                  <a:pt x="7374" y="18433"/>
                  <a:pt x="7374" y="18055"/>
                </a:cubicBezTo>
                <a:cubicBezTo>
                  <a:pt x="7374" y="17677"/>
                  <a:pt x="7090" y="17393"/>
                  <a:pt x="6712" y="17393"/>
                </a:cubicBezTo>
                <a:close/>
                <a:moveTo>
                  <a:pt x="13707" y="17393"/>
                </a:moveTo>
                <a:cubicBezTo>
                  <a:pt x="13329" y="17393"/>
                  <a:pt x="12951" y="17677"/>
                  <a:pt x="12951" y="18055"/>
                </a:cubicBezTo>
                <a:cubicBezTo>
                  <a:pt x="12951" y="18433"/>
                  <a:pt x="13234" y="18811"/>
                  <a:pt x="13707" y="18811"/>
                </a:cubicBezTo>
                <a:cubicBezTo>
                  <a:pt x="13990" y="18811"/>
                  <a:pt x="14368" y="18433"/>
                  <a:pt x="14368" y="18055"/>
                </a:cubicBezTo>
                <a:cubicBezTo>
                  <a:pt x="14368" y="17677"/>
                  <a:pt x="13990" y="17393"/>
                  <a:pt x="13707" y="17393"/>
                </a:cubicBezTo>
                <a:close/>
                <a:moveTo>
                  <a:pt x="20607" y="17393"/>
                </a:moveTo>
                <a:cubicBezTo>
                  <a:pt x="20324" y="17393"/>
                  <a:pt x="19945" y="17677"/>
                  <a:pt x="19945" y="18055"/>
                </a:cubicBezTo>
                <a:cubicBezTo>
                  <a:pt x="19945" y="18433"/>
                  <a:pt x="20135" y="18811"/>
                  <a:pt x="20607" y="18811"/>
                </a:cubicBezTo>
                <a:cubicBezTo>
                  <a:pt x="20985" y="18811"/>
                  <a:pt x="21363" y="18433"/>
                  <a:pt x="21363" y="18055"/>
                </a:cubicBezTo>
                <a:cubicBezTo>
                  <a:pt x="21363" y="17677"/>
                  <a:pt x="21080" y="17393"/>
                  <a:pt x="20607" y="17393"/>
                </a:cubicBezTo>
                <a:close/>
                <a:moveTo>
                  <a:pt x="27602" y="17393"/>
                </a:moveTo>
                <a:cubicBezTo>
                  <a:pt x="27224" y="17393"/>
                  <a:pt x="26846" y="17677"/>
                  <a:pt x="26846" y="18055"/>
                </a:cubicBezTo>
                <a:cubicBezTo>
                  <a:pt x="26846" y="18433"/>
                  <a:pt x="27129" y="18811"/>
                  <a:pt x="27602" y="18811"/>
                </a:cubicBezTo>
                <a:cubicBezTo>
                  <a:pt x="27980" y="18811"/>
                  <a:pt x="28358" y="18433"/>
                  <a:pt x="28358" y="18055"/>
                </a:cubicBezTo>
                <a:cubicBezTo>
                  <a:pt x="28358" y="17677"/>
                  <a:pt x="28075" y="17393"/>
                  <a:pt x="27602" y="17393"/>
                </a:cubicBezTo>
                <a:close/>
                <a:moveTo>
                  <a:pt x="34691" y="17393"/>
                </a:moveTo>
                <a:cubicBezTo>
                  <a:pt x="34313" y="17393"/>
                  <a:pt x="33935" y="17677"/>
                  <a:pt x="33935" y="18055"/>
                </a:cubicBezTo>
                <a:cubicBezTo>
                  <a:pt x="33935" y="18433"/>
                  <a:pt x="34219" y="18811"/>
                  <a:pt x="34691" y="18811"/>
                </a:cubicBezTo>
                <a:cubicBezTo>
                  <a:pt x="35070" y="18811"/>
                  <a:pt x="35448" y="18433"/>
                  <a:pt x="35448" y="18055"/>
                </a:cubicBezTo>
                <a:cubicBezTo>
                  <a:pt x="35259" y="17677"/>
                  <a:pt x="35070" y="17393"/>
                  <a:pt x="34691" y="17393"/>
                </a:cubicBezTo>
                <a:close/>
                <a:moveTo>
                  <a:pt x="41686" y="17393"/>
                </a:moveTo>
                <a:cubicBezTo>
                  <a:pt x="41308" y="17393"/>
                  <a:pt x="40930" y="17677"/>
                  <a:pt x="40930" y="18055"/>
                </a:cubicBezTo>
                <a:cubicBezTo>
                  <a:pt x="40930" y="18433"/>
                  <a:pt x="41214" y="18811"/>
                  <a:pt x="41686" y="18811"/>
                </a:cubicBezTo>
                <a:cubicBezTo>
                  <a:pt x="42064" y="18811"/>
                  <a:pt x="42348" y="18433"/>
                  <a:pt x="42348" y="18055"/>
                </a:cubicBezTo>
                <a:cubicBezTo>
                  <a:pt x="42253" y="17677"/>
                  <a:pt x="42064" y="17393"/>
                  <a:pt x="41686" y="17393"/>
                </a:cubicBezTo>
                <a:close/>
                <a:moveTo>
                  <a:pt x="48681" y="17393"/>
                </a:moveTo>
                <a:cubicBezTo>
                  <a:pt x="48303" y="17393"/>
                  <a:pt x="47925" y="17677"/>
                  <a:pt x="47925" y="18055"/>
                </a:cubicBezTo>
                <a:cubicBezTo>
                  <a:pt x="47925" y="18433"/>
                  <a:pt x="48114" y="18811"/>
                  <a:pt x="48681" y="18811"/>
                </a:cubicBezTo>
                <a:cubicBezTo>
                  <a:pt x="48965" y="18811"/>
                  <a:pt x="49343" y="18433"/>
                  <a:pt x="49343" y="18055"/>
                </a:cubicBezTo>
                <a:cubicBezTo>
                  <a:pt x="49248" y="17677"/>
                  <a:pt x="48965" y="17393"/>
                  <a:pt x="48681" y="17393"/>
                </a:cubicBezTo>
                <a:close/>
                <a:moveTo>
                  <a:pt x="55581" y="17393"/>
                </a:moveTo>
                <a:cubicBezTo>
                  <a:pt x="55298" y="17393"/>
                  <a:pt x="54920" y="17677"/>
                  <a:pt x="54920" y="18055"/>
                </a:cubicBezTo>
                <a:cubicBezTo>
                  <a:pt x="54920" y="18433"/>
                  <a:pt x="55109" y="18811"/>
                  <a:pt x="55581" y="18811"/>
                </a:cubicBezTo>
                <a:cubicBezTo>
                  <a:pt x="55960" y="18811"/>
                  <a:pt x="56338" y="18433"/>
                  <a:pt x="56338" y="18055"/>
                </a:cubicBezTo>
                <a:cubicBezTo>
                  <a:pt x="56243" y="17677"/>
                  <a:pt x="55960" y="17393"/>
                  <a:pt x="55581" y="17393"/>
                </a:cubicBezTo>
                <a:close/>
                <a:moveTo>
                  <a:pt x="62576" y="17393"/>
                </a:moveTo>
                <a:cubicBezTo>
                  <a:pt x="62198" y="17393"/>
                  <a:pt x="61820" y="17677"/>
                  <a:pt x="61820" y="18055"/>
                </a:cubicBezTo>
                <a:cubicBezTo>
                  <a:pt x="61820" y="18433"/>
                  <a:pt x="62104" y="18811"/>
                  <a:pt x="62576" y="18811"/>
                </a:cubicBezTo>
                <a:cubicBezTo>
                  <a:pt x="62954" y="18811"/>
                  <a:pt x="63333" y="18433"/>
                  <a:pt x="63333" y="18055"/>
                </a:cubicBezTo>
                <a:cubicBezTo>
                  <a:pt x="63144" y="17677"/>
                  <a:pt x="62954" y="17393"/>
                  <a:pt x="62576" y="17393"/>
                </a:cubicBezTo>
                <a:close/>
                <a:moveTo>
                  <a:pt x="10209" y="19094"/>
                </a:moveTo>
                <a:cubicBezTo>
                  <a:pt x="9831" y="19094"/>
                  <a:pt x="9548" y="19473"/>
                  <a:pt x="9548" y="19851"/>
                </a:cubicBezTo>
                <a:cubicBezTo>
                  <a:pt x="9548" y="20134"/>
                  <a:pt x="9737" y="20512"/>
                  <a:pt x="10209" y="20512"/>
                </a:cubicBezTo>
                <a:cubicBezTo>
                  <a:pt x="10587" y="20512"/>
                  <a:pt x="10966" y="20229"/>
                  <a:pt x="10966" y="19851"/>
                </a:cubicBezTo>
                <a:cubicBezTo>
                  <a:pt x="10871" y="19378"/>
                  <a:pt x="10587" y="19094"/>
                  <a:pt x="10209" y="19094"/>
                </a:cubicBezTo>
                <a:close/>
                <a:moveTo>
                  <a:pt x="17204" y="19094"/>
                </a:moveTo>
                <a:cubicBezTo>
                  <a:pt x="16826" y="19094"/>
                  <a:pt x="16543" y="19473"/>
                  <a:pt x="16543" y="19851"/>
                </a:cubicBezTo>
                <a:cubicBezTo>
                  <a:pt x="16543" y="20134"/>
                  <a:pt x="16732" y="20512"/>
                  <a:pt x="17204" y="20512"/>
                </a:cubicBezTo>
                <a:cubicBezTo>
                  <a:pt x="17582" y="20512"/>
                  <a:pt x="17960" y="20229"/>
                  <a:pt x="17960" y="19851"/>
                </a:cubicBezTo>
                <a:cubicBezTo>
                  <a:pt x="17771" y="19378"/>
                  <a:pt x="17582" y="19094"/>
                  <a:pt x="17204" y="19094"/>
                </a:cubicBezTo>
                <a:close/>
                <a:moveTo>
                  <a:pt x="24199" y="19094"/>
                </a:moveTo>
                <a:cubicBezTo>
                  <a:pt x="23821" y="19094"/>
                  <a:pt x="23443" y="19473"/>
                  <a:pt x="23443" y="19851"/>
                </a:cubicBezTo>
                <a:cubicBezTo>
                  <a:pt x="23443" y="20134"/>
                  <a:pt x="23726" y="20512"/>
                  <a:pt x="24199" y="20512"/>
                </a:cubicBezTo>
                <a:cubicBezTo>
                  <a:pt x="24577" y="20512"/>
                  <a:pt x="24861" y="20229"/>
                  <a:pt x="24861" y="19851"/>
                </a:cubicBezTo>
                <a:cubicBezTo>
                  <a:pt x="24766" y="19378"/>
                  <a:pt x="24577" y="19094"/>
                  <a:pt x="24199" y="19094"/>
                </a:cubicBezTo>
                <a:close/>
                <a:moveTo>
                  <a:pt x="31099" y="19094"/>
                </a:moveTo>
                <a:cubicBezTo>
                  <a:pt x="30816" y="19094"/>
                  <a:pt x="30438" y="19473"/>
                  <a:pt x="30438" y="19851"/>
                </a:cubicBezTo>
                <a:cubicBezTo>
                  <a:pt x="30438" y="20134"/>
                  <a:pt x="30627" y="20512"/>
                  <a:pt x="31099" y="20512"/>
                </a:cubicBezTo>
                <a:cubicBezTo>
                  <a:pt x="31478" y="20512"/>
                  <a:pt x="31856" y="20229"/>
                  <a:pt x="31856" y="19851"/>
                </a:cubicBezTo>
                <a:cubicBezTo>
                  <a:pt x="31761" y="19378"/>
                  <a:pt x="31478" y="19094"/>
                  <a:pt x="31099" y="19094"/>
                </a:cubicBezTo>
                <a:close/>
                <a:moveTo>
                  <a:pt x="38094" y="19094"/>
                </a:moveTo>
                <a:cubicBezTo>
                  <a:pt x="37811" y="19094"/>
                  <a:pt x="37433" y="19473"/>
                  <a:pt x="37433" y="19851"/>
                </a:cubicBezTo>
                <a:cubicBezTo>
                  <a:pt x="37433" y="20134"/>
                  <a:pt x="37622" y="20512"/>
                  <a:pt x="38094" y="20512"/>
                </a:cubicBezTo>
                <a:cubicBezTo>
                  <a:pt x="38472" y="20512"/>
                  <a:pt x="38851" y="20229"/>
                  <a:pt x="38851" y="19851"/>
                </a:cubicBezTo>
                <a:cubicBezTo>
                  <a:pt x="38851" y="19378"/>
                  <a:pt x="38472" y="19094"/>
                  <a:pt x="38094" y="19094"/>
                </a:cubicBezTo>
                <a:close/>
                <a:moveTo>
                  <a:pt x="45089" y="19094"/>
                </a:moveTo>
                <a:cubicBezTo>
                  <a:pt x="44711" y="19094"/>
                  <a:pt x="44333" y="19473"/>
                  <a:pt x="44333" y="19851"/>
                </a:cubicBezTo>
                <a:cubicBezTo>
                  <a:pt x="44333" y="20134"/>
                  <a:pt x="44617" y="20512"/>
                  <a:pt x="45089" y="20512"/>
                </a:cubicBezTo>
                <a:cubicBezTo>
                  <a:pt x="45467" y="20512"/>
                  <a:pt x="45845" y="20229"/>
                  <a:pt x="45845" y="19851"/>
                </a:cubicBezTo>
                <a:cubicBezTo>
                  <a:pt x="45845" y="19378"/>
                  <a:pt x="45467" y="19094"/>
                  <a:pt x="45089" y="19094"/>
                </a:cubicBezTo>
                <a:close/>
                <a:moveTo>
                  <a:pt x="52084" y="19094"/>
                </a:moveTo>
                <a:cubicBezTo>
                  <a:pt x="51706" y="19094"/>
                  <a:pt x="51328" y="19473"/>
                  <a:pt x="51328" y="19851"/>
                </a:cubicBezTo>
                <a:cubicBezTo>
                  <a:pt x="51328" y="20134"/>
                  <a:pt x="51611" y="20512"/>
                  <a:pt x="52084" y="20512"/>
                </a:cubicBezTo>
                <a:cubicBezTo>
                  <a:pt x="52462" y="20512"/>
                  <a:pt x="52746" y="20229"/>
                  <a:pt x="52746" y="19851"/>
                </a:cubicBezTo>
                <a:cubicBezTo>
                  <a:pt x="52746" y="19378"/>
                  <a:pt x="52368" y="19094"/>
                  <a:pt x="52084" y="19094"/>
                </a:cubicBezTo>
                <a:close/>
                <a:moveTo>
                  <a:pt x="59079" y="19094"/>
                </a:moveTo>
                <a:cubicBezTo>
                  <a:pt x="58701" y="19094"/>
                  <a:pt x="58323" y="19473"/>
                  <a:pt x="58323" y="19851"/>
                </a:cubicBezTo>
                <a:cubicBezTo>
                  <a:pt x="58323" y="20134"/>
                  <a:pt x="58512" y="20512"/>
                  <a:pt x="59079" y="20512"/>
                </a:cubicBezTo>
                <a:cubicBezTo>
                  <a:pt x="59363" y="20512"/>
                  <a:pt x="59741" y="20229"/>
                  <a:pt x="59741" y="19851"/>
                </a:cubicBezTo>
                <a:cubicBezTo>
                  <a:pt x="59741" y="19378"/>
                  <a:pt x="59363" y="19094"/>
                  <a:pt x="59079" y="19094"/>
                </a:cubicBezTo>
                <a:close/>
                <a:moveTo>
                  <a:pt x="65979" y="19094"/>
                </a:moveTo>
                <a:cubicBezTo>
                  <a:pt x="65601" y="19094"/>
                  <a:pt x="65318" y="19473"/>
                  <a:pt x="65318" y="19851"/>
                </a:cubicBezTo>
                <a:cubicBezTo>
                  <a:pt x="65318" y="20134"/>
                  <a:pt x="65507" y="20512"/>
                  <a:pt x="65979" y="20512"/>
                </a:cubicBezTo>
                <a:cubicBezTo>
                  <a:pt x="66357" y="20512"/>
                  <a:pt x="66735" y="20229"/>
                  <a:pt x="66735" y="19851"/>
                </a:cubicBezTo>
                <a:cubicBezTo>
                  <a:pt x="66735" y="19378"/>
                  <a:pt x="66357" y="19094"/>
                  <a:pt x="65979" y="19094"/>
                </a:cubicBezTo>
                <a:close/>
                <a:moveTo>
                  <a:pt x="6712" y="20890"/>
                </a:moveTo>
                <a:cubicBezTo>
                  <a:pt x="6334" y="20890"/>
                  <a:pt x="5956" y="21268"/>
                  <a:pt x="5956" y="21647"/>
                </a:cubicBezTo>
                <a:cubicBezTo>
                  <a:pt x="5956" y="21930"/>
                  <a:pt x="6239" y="22308"/>
                  <a:pt x="6712" y="22308"/>
                </a:cubicBezTo>
                <a:cubicBezTo>
                  <a:pt x="7090" y="22308"/>
                  <a:pt x="7374" y="21930"/>
                  <a:pt x="7374" y="21647"/>
                </a:cubicBezTo>
                <a:cubicBezTo>
                  <a:pt x="7374" y="21174"/>
                  <a:pt x="7090" y="20890"/>
                  <a:pt x="6712" y="20890"/>
                </a:cubicBezTo>
                <a:close/>
                <a:moveTo>
                  <a:pt x="13707" y="20890"/>
                </a:moveTo>
                <a:cubicBezTo>
                  <a:pt x="13329" y="20890"/>
                  <a:pt x="12951" y="21268"/>
                  <a:pt x="12951" y="21647"/>
                </a:cubicBezTo>
                <a:cubicBezTo>
                  <a:pt x="12951" y="21930"/>
                  <a:pt x="13234" y="22308"/>
                  <a:pt x="13707" y="22308"/>
                </a:cubicBezTo>
                <a:cubicBezTo>
                  <a:pt x="13990" y="22308"/>
                  <a:pt x="14368" y="21930"/>
                  <a:pt x="14368" y="21647"/>
                </a:cubicBezTo>
                <a:cubicBezTo>
                  <a:pt x="14368" y="21174"/>
                  <a:pt x="13990" y="20890"/>
                  <a:pt x="13707" y="20890"/>
                </a:cubicBezTo>
                <a:close/>
                <a:moveTo>
                  <a:pt x="20607" y="20890"/>
                </a:moveTo>
                <a:cubicBezTo>
                  <a:pt x="20324" y="20890"/>
                  <a:pt x="19945" y="21268"/>
                  <a:pt x="19945" y="21647"/>
                </a:cubicBezTo>
                <a:cubicBezTo>
                  <a:pt x="19945" y="21930"/>
                  <a:pt x="20135" y="22308"/>
                  <a:pt x="20607" y="22308"/>
                </a:cubicBezTo>
                <a:cubicBezTo>
                  <a:pt x="20985" y="22308"/>
                  <a:pt x="21363" y="21930"/>
                  <a:pt x="21363" y="21647"/>
                </a:cubicBezTo>
                <a:cubicBezTo>
                  <a:pt x="21363" y="21174"/>
                  <a:pt x="21080" y="20890"/>
                  <a:pt x="20607" y="20890"/>
                </a:cubicBezTo>
                <a:close/>
                <a:moveTo>
                  <a:pt x="27602" y="20890"/>
                </a:moveTo>
                <a:cubicBezTo>
                  <a:pt x="27224" y="20890"/>
                  <a:pt x="26846" y="21268"/>
                  <a:pt x="26846" y="21647"/>
                </a:cubicBezTo>
                <a:cubicBezTo>
                  <a:pt x="26846" y="21930"/>
                  <a:pt x="27129" y="22308"/>
                  <a:pt x="27602" y="22308"/>
                </a:cubicBezTo>
                <a:cubicBezTo>
                  <a:pt x="27980" y="22308"/>
                  <a:pt x="28358" y="21930"/>
                  <a:pt x="28358" y="21647"/>
                </a:cubicBezTo>
                <a:cubicBezTo>
                  <a:pt x="28358" y="21174"/>
                  <a:pt x="28075" y="20890"/>
                  <a:pt x="27602" y="20890"/>
                </a:cubicBezTo>
                <a:close/>
                <a:moveTo>
                  <a:pt x="34691" y="20890"/>
                </a:moveTo>
                <a:cubicBezTo>
                  <a:pt x="34313" y="20890"/>
                  <a:pt x="33935" y="21268"/>
                  <a:pt x="33935" y="21647"/>
                </a:cubicBezTo>
                <a:cubicBezTo>
                  <a:pt x="33935" y="21930"/>
                  <a:pt x="34219" y="22308"/>
                  <a:pt x="34691" y="22308"/>
                </a:cubicBezTo>
                <a:cubicBezTo>
                  <a:pt x="35070" y="22308"/>
                  <a:pt x="35448" y="21930"/>
                  <a:pt x="35448" y="21647"/>
                </a:cubicBezTo>
                <a:cubicBezTo>
                  <a:pt x="35259" y="21174"/>
                  <a:pt x="35070" y="20890"/>
                  <a:pt x="34691" y="20890"/>
                </a:cubicBezTo>
                <a:close/>
                <a:moveTo>
                  <a:pt x="41686" y="20890"/>
                </a:moveTo>
                <a:cubicBezTo>
                  <a:pt x="41308" y="20890"/>
                  <a:pt x="40930" y="21268"/>
                  <a:pt x="40930" y="21647"/>
                </a:cubicBezTo>
                <a:cubicBezTo>
                  <a:pt x="40930" y="21930"/>
                  <a:pt x="41214" y="22308"/>
                  <a:pt x="41686" y="22308"/>
                </a:cubicBezTo>
                <a:cubicBezTo>
                  <a:pt x="42064" y="22308"/>
                  <a:pt x="42348" y="21930"/>
                  <a:pt x="42348" y="21647"/>
                </a:cubicBezTo>
                <a:cubicBezTo>
                  <a:pt x="42253" y="21174"/>
                  <a:pt x="42064" y="20890"/>
                  <a:pt x="41686" y="20890"/>
                </a:cubicBezTo>
                <a:close/>
                <a:moveTo>
                  <a:pt x="48681" y="20890"/>
                </a:moveTo>
                <a:cubicBezTo>
                  <a:pt x="48303" y="20890"/>
                  <a:pt x="47925" y="21268"/>
                  <a:pt x="47925" y="21647"/>
                </a:cubicBezTo>
                <a:cubicBezTo>
                  <a:pt x="47925" y="21930"/>
                  <a:pt x="48114" y="22308"/>
                  <a:pt x="48681" y="22308"/>
                </a:cubicBezTo>
                <a:cubicBezTo>
                  <a:pt x="48965" y="22308"/>
                  <a:pt x="49343" y="21930"/>
                  <a:pt x="49343" y="21647"/>
                </a:cubicBezTo>
                <a:cubicBezTo>
                  <a:pt x="49248" y="21174"/>
                  <a:pt x="48965" y="20890"/>
                  <a:pt x="48681" y="20890"/>
                </a:cubicBezTo>
                <a:close/>
                <a:moveTo>
                  <a:pt x="55581" y="20890"/>
                </a:moveTo>
                <a:cubicBezTo>
                  <a:pt x="55298" y="20890"/>
                  <a:pt x="54920" y="21268"/>
                  <a:pt x="54920" y="21647"/>
                </a:cubicBezTo>
                <a:cubicBezTo>
                  <a:pt x="54920" y="21930"/>
                  <a:pt x="55109" y="22308"/>
                  <a:pt x="55581" y="22308"/>
                </a:cubicBezTo>
                <a:cubicBezTo>
                  <a:pt x="55960" y="22308"/>
                  <a:pt x="56338" y="21930"/>
                  <a:pt x="56338" y="21647"/>
                </a:cubicBezTo>
                <a:cubicBezTo>
                  <a:pt x="56243" y="21174"/>
                  <a:pt x="55960" y="20890"/>
                  <a:pt x="55581" y="20890"/>
                </a:cubicBezTo>
                <a:close/>
                <a:moveTo>
                  <a:pt x="62576" y="20890"/>
                </a:moveTo>
                <a:cubicBezTo>
                  <a:pt x="62198" y="20890"/>
                  <a:pt x="61820" y="21268"/>
                  <a:pt x="61820" y="21647"/>
                </a:cubicBezTo>
                <a:cubicBezTo>
                  <a:pt x="61820" y="21930"/>
                  <a:pt x="62104" y="22308"/>
                  <a:pt x="62576" y="22308"/>
                </a:cubicBezTo>
                <a:cubicBezTo>
                  <a:pt x="62954" y="22308"/>
                  <a:pt x="63333" y="21930"/>
                  <a:pt x="63333" y="21647"/>
                </a:cubicBezTo>
                <a:cubicBezTo>
                  <a:pt x="63144" y="21174"/>
                  <a:pt x="62954" y="20890"/>
                  <a:pt x="62576" y="20890"/>
                </a:cubicBezTo>
                <a:close/>
                <a:moveTo>
                  <a:pt x="69571" y="20890"/>
                </a:moveTo>
                <a:cubicBezTo>
                  <a:pt x="69193" y="20890"/>
                  <a:pt x="68815" y="21268"/>
                  <a:pt x="68815" y="21647"/>
                </a:cubicBezTo>
                <a:cubicBezTo>
                  <a:pt x="68815" y="21930"/>
                  <a:pt x="69099" y="22308"/>
                  <a:pt x="69571" y="22308"/>
                </a:cubicBezTo>
                <a:cubicBezTo>
                  <a:pt x="69949" y="22308"/>
                  <a:pt x="70233" y="21930"/>
                  <a:pt x="70233" y="21647"/>
                </a:cubicBezTo>
                <a:cubicBezTo>
                  <a:pt x="70138" y="21174"/>
                  <a:pt x="69949" y="20890"/>
                  <a:pt x="69571" y="20890"/>
                </a:cubicBezTo>
                <a:close/>
                <a:moveTo>
                  <a:pt x="3309" y="22497"/>
                </a:moveTo>
                <a:cubicBezTo>
                  <a:pt x="2931" y="22497"/>
                  <a:pt x="2553" y="22875"/>
                  <a:pt x="2553" y="23254"/>
                </a:cubicBezTo>
                <a:cubicBezTo>
                  <a:pt x="2553" y="23632"/>
                  <a:pt x="2742" y="24010"/>
                  <a:pt x="3309" y="24010"/>
                </a:cubicBezTo>
                <a:cubicBezTo>
                  <a:pt x="3593" y="24010"/>
                  <a:pt x="3971" y="23632"/>
                  <a:pt x="3971" y="23254"/>
                </a:cubicBezTo>
                <a:cubicBezTo>
                  <a:pt x="3876" y="22875"/>
                  <a:pt x="3593" y="22497"/>
                  <a:pt x="3309" y="22497"/>
                </a:cubicBezTo>
                <a:close/>
                <a:moveTo>
                  <a:pt x="10209" y="22497"/>
                </a:moveTo>
                <a:cubicBezTo>
                  <a:pt x="9831" y="22497"/>
                  <a:pt x="9548" y="22875"/>
                  <a:pt x="9548" y="23254"/>
                </a:cubicBezTo>
                <a:cubicBezTo>
                  <a:pt x="9548" y="23632"/>
                  <a:pt x="9737" y="24010"/>
                  <a:pt x="10209" y="24010"/>
                </a:cubicBezTo>
                <a:cubicBezTo>
                  <a:pt x="10587" y="24010"/>
                  <a:pt x="10966" y="23632"/>
                  <a:pt x="10966" y="23254"/>
                </a:cubicBezTo>
                <a:cubicBezTo>
                  <a:pt x="10871" y="22875"/>
                  <a:pt x="10587" y="22497"/>
                  <a:pt x="10209" y="22497"/>
                </a:cubicBezTo>
                <a:close/>
                <a:moveTo>
                  <a:pt x="17204" y="22497"/>
                </a:moveTo>
                <a:cubicBezTo>
                  <a:pt x="16826" y="22497"/>
                  <a:pt x="16543" y="22875"/>
                  <a:pt x="16543" y="23254"/>
                </a:cubicBezTo>
                <a:cubicBezTo>
                  <a:pt x="16543" y="23632"/>
                  <a:pt x="16732" y="24010"/>
                  <a:pt x="17204" y="24010"/>
                </a:cubicBezTo>
                <a:cubicBezTo>
                  <a:pt x="17582" y="24010"/>
                  <a:pt x="17960" y="23632"/>
                  <a:pt x="17960" y="23254"/>
                </a:cubicBezTo>
                <a:cubicBezTo>
                  <a:pt x="17771" y="22875"/>
                  <a:pt x="17582" y="22497"/>
                  <a:pt x="17204" y="22497"/>
                </a:cubicBezTo>
                <a:close/>
                <a:moveTo>
                  <a:pt x="24199" y="22497"/>
                </a:moveTo>
                <a:cubicBezTo>
                  <a:pt x="23821" y="22497"/>
                  <a:pt x="23443" y="22875"/>
                  <a:pt x="23443" y="23254"/>
                </a:cubicBezTo>
                <a:cubicBezTo>
                  <a:pt x="23443" y="23632"/>
                  <a:pt x="23726" y="24010"/>
                  <a:pt x="24199" y="24010"/>
                </a:cubicBezTo>
                <a:cubicBezTo>
                  <a:pt x="24577" y="24010"/>
                  <a:pt x="24861" y="23632"/>
                  <a:pt x="24861" y="23254"/>
                </a:cubicBezTo>
                <a:cubicBezTo>
                  <a:pt x="24766" y="22875"/>
                  <a:pt x="24577" y="22497"/>
                  <a:pt x="24199" y="22497"/>
                </a:cubicBezTo>
                <a:close/>
                <a:moveTo>
                  <a:pt x="31099" y="22497"/>
                </a:moveTo>
                <a:cubicBezTo>
                  <a:pt x="30816" y="22497"/>
                  <a:pt x="30438" y="22875"/>
                  <a:pt x="30438" y="23254"/>
                </a:cubicBezTo>
                <a:cubicBezTo>
                  <a:pt x="30438" y="23632"/>
                  <a:pt x="30627" y="24010"/>
                  <a:pt x="31099" y="24010"/>
                </a:cubicBezTo>
                <a:cubicBezTo>
                  <a:pt x="31478" y="24010"/>
                  <a:pt x="31856" y="23632"/>
                  <a:pt x="31856" y="23254"/>
                </a:cubicBezTo>
                <a:cubicBezTo>
                  <a:pt x="31761" y="22875"/>
                  <a:pt x="31478" y="22497"/>
                  <a:pt x="31099" y="22497"/>
                </a:cubicBezTo>
                <a:close/>
                <a:moveTo>
                  <a:pt x="38094" y="22497"/>
                </a:moveTo>
                <a:cubicBezTo>
                  <a:pt x="37811" y="22497"/>
                  <a:pt x="37433" y="22875"/>
                  <a:pt x="37433" y="23254"/>
                </a:cubicBezTo>
                <a:cubicBezTo>
                  <a:pt x="37433" y="23632"/>
                  <a:pt x="37622" y="24010"/>
                  <a:pt x="38094" y="24010"/>
                </a:cubicBezTo>
                <a:cubicBezTo>
                  <a:pt x="38472" y="24010"/>
                  <a:pt x="38851" y="23632"/>
                  <a:pt x="38851" y="23254"/>
                </a:cubicBezTo>
                <a:cubicBezTo>
                  <a:pt x="38851" y="22875"/>
                  <a:pt x="38472" y="22497"/>
                  <a:pt x="38094" y="22497"/>
                </a:cubicBezTo>
                <a:close/>
                <a:moveTo>
                  <a:pt x="45089" y="22497"/>
                </a:moveTo>
                <a:cubicBezTo>
                  <a:pt x="44711" y="22497"/>
                  <a:pt x="44333" y="22875"/>
                  <a:pt x="44333" y="23254"/>
                </a:cubicBezTo>
                <a:cubicBezTo>
                  <a:pt x="44333" y="23632"/>
                  <a:pt x="44617" y="24010"/>
                  <a:pt x="45089" y="24010"/>
                </a:cubicBezTo>
                <a:cubicBezTo>
                  <a:pt x="45467" y="24010"/>
                  <a:pt x="45845" y="23632"/>
                  <a:pt x="45845" y="23254"/>
                </a:cubicBezTo>
                <a:cubicBezTo>
                  <a:pt x="45845" y="22875"/>
                  <a:pt x="45467" y="22497"/>
                  <a:pt x="45089" y="22497"/>
                </a:cubicBezTo>
                <a:close/>
                <a:moveTo>
                  <a:pt x="52084" y="22497"/>
                </a:moveTo>
                <a:cubicBezTo>
                  <a:pt x="51706" y="22497"/>
                  <a:pt x="51328" y="22875"/>
                  <a:pt x="51328" y="23254"/>
                </a:cubicBezTo>
                <a:cubicBezTo>
                  <a:pt x="51328" y="23632"/>
                  <a:pt x="51611" y="24010"/>
                  <a:pt x="52084" y="24010"/>
                </a:cubicBezTo>
                <a:cubicBezTo>
                  <a:pt x="52462" y="24010"/>
                  <a:pt x="52746" y="23632"/>
                  <a:pt x="52746" y="23254"/>
                </a:cubicBezTo>
                <a:cubicBezTo>
                  <a:pt x="52746" y="22875"/>
                  <a:pt x="52368" y="22497"/>
                  <a:pt x="52084" y="22497"/>
                </a:cubicBezTo>
                <a:close/>
                <a:moveTo>
                  <a:pt x="59079" y="22497"/>
                </a:moveTo>
                <a:cubicBezTo>
                  <a:pt x="58701" y="22497"/>
                  <a:pt x="58323" y="22875"/>
                  <a:pt x="58323" y="23254"/>
                </a:cubicBezTo>
                <a:cubicBezTo>
                  <a:pt x="58323" y="23632"/>
                  <a:pt x="58512" y="24010"/>
                  <a:pt x="59079" y="24010"/>
                </a:cubicBezTo>
                <a:cubicBezTo>
                  <a:pt x="59363" y="24010"/>
                  <a:pt x="59741" y="23632"/>
                  <a:pt x="59741" y="23254"/>
                </a:cubicBezTo>
                <a:cubicBezTo>
                  <a:pt x="59741" y="22875"/>
                  <a:pt x="59363" y="22497"/>
                  <a:pt x="59079" y="22497"/>
                </a:cubicBezTo>
                <a:close/>
                <a:moveTo>
                  <a:pt x="65979" y="22497"/>
                </a:moveTo>
                <a:cubicBezTo>
                  <a:pt x="65601" y="22497"/>
                  <a:pt x="65318" y="22875"/>
                  <a:pt x="65318" y="23254"/>
                </a:cubicBezTo>
                <a:cubicBezTo>
                  <a:pt x="65318" y="23632"/>
                  <a:pt x="65507" y="24010"/>
                  <a:pt x="65979" y="24010"/>
                </a:cubicBezTo>
                <a:cubicBezTo>
                  <a:pt x="66357" y="24010"/>
                  <a:pt x="66735" y="23632"/>
                  <a:pt x="66735" y="23254"/>
                </a:cubicBezTo>
                <a:cubicBezTo>
                  <a:pt x="66735" y="22875"/>
                  <a:pt x="66357" y="22497"/>
                  <a:pt x="65979" y="22497"/>
                </a:cubicBezTo>
                <a:close/>
                <a:moveTo>
                  <a:pt x="6712" y="24293"/>
                </a:moveTo>
                <a:cubicBezTo>
                  <a:pt x="6334" y="24293"/>
                  <a:pt x="5956" y="24671"/>
                  <a:pt x="5956" y="25049"/>
                </a:cubicBezTo>
                <a:cubicBezTo>
                  <a:pt x="5956" y="25333"/>
                  <a:pt x="6239" y="25711"/>
                  <a:pt x="6712" y="25711"/>
                </a:cubicBezTo>
                <a:cubicBezTo>
                  <a:pt x="7090" y="25711"/>
                  <a:pt x="7374" y="25428"/>
                  <a:pt x="7374" y="25049"/>
                </a:cubicBezTo>
                <a:cubicBezTo>
                  <a:pt x="7374" y="24671"/>
                  <a:pt x="7090" y="24293"/>
                  <a:pt x="6712" y="24293"/>
                </a:cubicBezTo>
                <a:close/>
                <a:moveTo>
                  <a:pt x="13707" y="24293"/>
                </a:moveTo>
                <a:cubicBezTo>
                  <a:pt x="13329" y="24293"/>
                  <a:pt x="12951" y="24671"/>
                  <a:pt x="12951" y="25049"/>
                </a:cubicBezTo>
                <a:cubicBezTo>
                  <a:pt x="12951" y="25333"/>
                  <a:pt x="13234" y="25711"/>
                  <a:pt x="13707" y="25711"/>
                </a:cubicBezTo>
                <a:cubicBezTo>
                  <a:pt x="13990" y="25711"/>
                  <a:pt x="14368" y="25428"/>
                  <a:pt x="14368" y="25049"/>
                </a:cubicBezTo>
                <a:cubicBezTo>
                  <a:pt x="14368" y="24671"/>
                  <a:pt x="13990" y="24293"/>
                  <a:pt x="13707" y="24293"/>
                </a:cubicBezTo>
                <a:close/>
                <a:moveTo>
                  <a:pt x="20607" y="24293"/>
                </a:moveTo>
                <a:cubicBezTo>
                  <a:pt x="20324" y="24293"/>
                  <a:pt x="19945" y="24671"/>
                  <a:pt x="19945" y="25049"/>
                </a:cubicBezTo>
                <a:cubicBezTo>
                  <a:pt x="19945" y="25333"/>
                  <a:pt x="20135" y="25711"/>
                  <a:pt x="20607" y="25711"/>
                </a:cubicBezTo>
                <a:cubicBezTo>
                  <a:pt x="20985" y="25711"/>
                  <a:pt x="21363" y="25428"/>
                  <a:pt x="21363" y="25049"/>
                </a:cubicBezTo>
                <a:cubicBezTo>
                  <a:pt x="21363" y="24671"/>
                  <a:pt x="21080" y="24293"/>
                  <a:pt x="20607" y="24293"/>
                </a:cubicBezTo>
                <a:close/>
                <a:moveTo>
                  <a:pt x="27602" y="24293"/>
                </a:moveTo>
                <a:cubicBezTo>
                  <a:pt x="27224" y="24293"/>
                  <a:pt x="26846" y="24671"/>
                  <a:pt x="26846" y="25049"/>
                </a:cubicBezTo>
                <a:cubicBezTo>
                  <a:pt x="26846" y="25333"/>
                  <a:pt x="27129" y="25711"/>
                  <a:pt x="27602" y="25711"/>
                </a:cubicBezTo>
                <a:cubicBezTo>
                  <a:pt x="27980" y="25711"/>
                  <a:pt x="28358" y="25428"/>
                  <a:pt x="28358" y="25049"/>
                </a:cubicBezTo>
                <a:cubicBezTo>
                  <a:pt x="28358" y="24671"/>
                  <a:pt x="28075" y="24293"/>
                  <a:pt x="27602" y="24293"/>
                </a:cubicBezTo>
                <a:close/>
                <a:moveTo>
                  <a:pt x="34691" y="24293"/>
                </a:moveTo>
                <a:cubicBezTo>
                  <a:pt x="34313" y="24293"/>
                  <a:pt x="33935" y="24671"/>
                  <a:pt x="33935" y="25049"/>
                </a:cubicBezTo>
                <a:cubicBezTo>
                  <a:pt x="33935" y="25333"/>
                  <a:pt x="34219" y="25711"/>
                  <a:pt x="34691" y="25711"/>
                </a:cubicBezTo>
                <a:cubicBezTo>
                  <a:pt x="35070" y="25711"/>
                  <a:pt x="35448" y="25428"/>
                  <a:pt x="35448" y="25049"/>
                </a:cubicBezTo>
                <a:cubicBezTo>
                  <a:pt x="35259" y="24671"/>
                  <a:pt x="35070" y="24293"/>
                  <a:pt x="34691" y="24293"/>
                </a:cubicBezTo>
                <a:close/>
                <a:moveTo>
                  <a:pt x="41686" y="24293"/>
                </a:moveTo>
                <a:cubicBezTo>
                  <a:pt x="41308" y="24293"/>
                  <a:pt x="40930" y="24671"/>
                  <a:pt x="40930" y="25049"/>
                </a:cubicBezTo>
                <a:cubicBezTo>
                  <a:pt x="40930" y="25333"/>
                  <a:pt x="41214" y="25711"/>
                  <a:pt x="41686" y="25711"/>
                </a:cubicBezTo>
                <a:cubicBezTo>
                  <a:pt x="42064" y="25711"/>
                  <a:pt x="42348" y="25428"/>
                  <a:pt x="42348" y="25049"/>
                </a:cubicBezTo>
                <a:cubicBezTo>
                  <a:pt x="42253" y="24671"/>
                  <a:pt x="42064" y="24293"/>
                  <a:pt x="41686" y="24293"/>
                </a:cubicBezTo>
                <a:close/>
                <a:moveTo>
                  <a:pt x="48681" y="24293"/>
                </a:moveTo>
                <a:cubicBezTo>
                  <a:pt x="48303" y="24293"/>
                  <a:pt x="47925" y="24671"/>
                  <a:pt x="47925" y="25049"/>
                </a:cubicBezTo>
                <a:cubicBezTo>
                  <a:pt x="47925" y="25333"/>
                  <a:pt x="48114" y="25711"/>
                  <a:pt x="48681" y="25711"/>
                </a:cubicBezTo>
                <a:cubicBezTo>
                  <a:pt x="48965" y="25711"/>
                  <a:pt x="49343" y="25428"/>
                  <a:pt x="49343" y="25049"/>
                </a:cubicBezTo>
                <a:cubicBezTo>
                  <a:pt x="49248" y="24671"/>
                  <a:pt x="48965" y="24293"/>
                  <a:pt x="48681" y="24293"/>
                </a:cubicBezTo>
                <a:close/>
                <a:moveTo>
                  <a:pt x="55581" y="24293"/>
                </a:moveTo>
                <a:cubicBezTo>
                  <a:pt x="55298" y="24293"/>
                  <a:pt x="54920" y="24671"/>
                  <a:pt x="54920" y="25049"/>
                </a:cubicBezTo>
                <a:cubicBezTo>
                  <a:pt x="54920" y="25333"/>
                  <a:pt x="55109" y="25711"/>
                  <a:pt x="55581" y="25711"/>
                </a:cubicBezTo>
                <a:cubicBezTo>
                  <a:pt x="55960" y="25711"/>
                  <a:pt x="56338" y="25428"/>
                  <a:pt x="56338" y="25049"/>
                </a:cubicBezTo>
                <a:cubicBezTo>
                  <a:pt x="56243" y="24671"/>
                  <a:pt x="55960" y="24293"/>
                  <a:pt x="55581" y="24293"/>
                </a:cubicBezTo>
                <a:close/>
                <a:moveTo>
                  <a:pt x="62576" y="24293"/>
                </a:moveTo>
                <a:cubicBezTo>
                  <a:pt x="62198" y="24293"/>
                  <a:pt x="61820" y="24671"/>
                  <a:pt x="61820" y="25049"/>
                </a:cubicBezTo>
                <a:cubicBezTo>
                  <a:pt x="61820" y="25333"/>
                  <a:pt x="62104" y="25711"/>
                  <a:pt x="62576" y="25711"/>
                </a:cubicBezTo>
                <a:cubicBezTo>
                  <a:pt x="62954" y="25711"/>
                  <a:pt x="63333" y="25428"/>
                  <a:pt x="63333" y="25049"/>
                </a:cubicBezTo>
                <a:cubicBezTo>
                  <a:pt x="63144" y="24671"/>
                  <a:pt x="62954" y="24293"/>
                  <a:pt x="62576" y="24293"/>
                </a:cubicBezTo>
                <a:close/>
                <a:moveTo>
                  <a:pt x="69571" y="24293"/>
                </a:moveTo>
                <a:cubicBezTo>
                  <a:pt x="69193" y="24293"/>
                  <a:pt x="68815" y="24671"/>
                  <a:pt x="68815" y="25049"/>
                </a:cubicBezTo>
                <a:cubicBezTo>
                  <a:pt x="68815" y="25333"/>
                  <a:pt x="69099" y="25711"/>
                  <a:pt x="69571" y="25711"/>
                </a:cubicBezTo>
                <a:cubicBezTo>
                  <a:pt x="69949" y="25711"/>
                  <a:pt x="70233" y="25428"/>
                  <a:pt x="70233" y="25049"/>
                </a:cubicBezTo>
                <a:cubicBezTo>
                  <a:pt x="70138" y="24671"/>
                  <a:pt x="69949" y="24293"/>
                  <a:pt x="69571" y="24293"/>
                </a:cubicBezTo>
                <a:close/>
                <a:moveTo>
                  <a:pt x="72974" y="26089"/>
                </a:moveTo>
                <a:cubicBezTo>
                  <a:pt x="72596" y="26089"/>
                  <a:pt x="72312" y="26467"/>
                  <a:pt x="72312" y="26845"/>
                </a:cubicBezTo>
                <a:cubicBezTo>
                  <a:pt x="72407" y="27129"/>
                  <a:pt x="72596" y="27413"/>
                  <a:pt x="72974" y="27413"/>
                </a:cubicBezTo>
                <a:cubicBezTo>
                  <a:pt x="73069" y="27413"/>
                  <a:pt x="73258" y="27224"/>
                  <a:pt x="73352" y="27224"/>
                </a:cubicBezTo>
                <a:cubicBezTo>
                  <a:pt x="73258" y="26940"/>
                  <a:pt x="73069" y="26467"/>
                  <a:pt x="72974" y="26089"/>
                </a:cubicBezTo>
                <a:close/>
                <a:moveTo>
                  <a:pt x="3309" y="26089"/>
                </a:moveTo>
                <a:cubicBezTo>
                  <a:pt x="2931" y="26089"/>
                  <a:pt x="2553" y="26467"/>
                  <a:pt x="2553" y="26845"/>
                </a:cubicBezTo>
                <a:cubicBezTo>
                  <a:pt x="2553" y="27129"/>
                  <a:pt x="2742" y="27507"/>
                  <a:pt x="3309" y="27507"/>
                </a:cubicBezTo>
                <a:cubicBezTo>
                  <a:pt x="3593" y="27507"/>
                  <a:pt x="3971" y="27129"/>
                  <a:pt x="3971" y="26845"/>
                </a:cubicBezTo>
                <a:cubicBezTo>
                  <a:pt x="3876" y="26373"/>
                  <a:pt x="3593" y="26089"/>
                  <a:pt x="3309" y="26089"/>
                </a:cubicBezTo>
                <a:close/>
                <a:moveTo>
                  <a:pt x="10209" y="26089"/>
                </a:moveTo>
                <a:cubicBezTo>
                  <a:pt x="9831" y="26089"/>
                  <a:pt x="9548" y="26467"/>
                  <a:pt x="9548" y="26845"/>
                </a:cubicBezTo>
                <a:cubicBezTo>
                  <a:pt x="9548" y="27129"/>
                  <a:pt x="9737" y="27507"/>
                  <a:pt x="10209" y="27507"/>
                </a:cubicBezTo>
                <a:cubicBezTo>
                  <a:pt x="10587" y="27507"/>
                  <a:pt x="10966" y="27129"/>
                  <a:pt x="10966" y="26845"/>
                </a:cubicBezTo>
                <a:cubicBezTo>
                  <a:pt x="10871" y="26373"/>
                  <a:pt x="10587" y="26089"/>
                  <a:pt x="10209" y="26089"/>
                </a:cubicBezTo>
                <a:close/>
                <a:moveTo>
                  <a:pt x="17204" y="26089"/>
                </a:moveTo>
                <a:cubicBezTo>
                  <a:pt x="16826" y="26089"/>
                  <a:pt x="16543" y="26467"/>
                  <a:pt x="16543" y="26845"/>
                </a:cubicBezTo>
                <a:cubicBezTo>
                  <a:pt x="16543" y="27129"/>
                  <a:pt x="16732" y="27507"/>
                  <a:pt x="17204" y="27507"/>
                </a:cubicBezTo>
                <a:cubicBezTo>
                  <a:pt x="17582" y="27507"/>
                  <a:pt x="17960" y="27129"/>
                  <a:pt x="17960" y="26845"/>
                </a:cubicBezTo>
                <a:cubicBezTo>
                  <a:pt x="17771" y="26373"/>
                  <a:pt x="17582" y="26089"/>
                  <a:pt x="17204" y="26089"/>
                </a:cubicBezTo>
                <a:close/>
                <a:moveTo>
                  <a:pt x="24199" y="26089"/>
                </a:moveTo>
                <a:cubicBezTo>
                  <a:pt x="23821" y="26089"/>
                  <a:pt x="23443" y="26467"/>
                  <a:pt x="23443" y="26845"/>
                </a:cubicBezTo>
                <a:cubicBezTo>
                  <a:pt x="23443" y="27129"/>
                  <a:pt x="23726" y="27507"/>
                  <a:pt x="24199" y="27507"/>
                </a:cubicBezTo>
                <a:cubicBezTo>
                  <a:pt x="24577" y="27507"/>
                  <a:pt x="24861" y="27129"/>
                  <a:pt x="24861" y="26845"/>
                </a:cubicBezTo>
                <a:cubicBezTo>
                  <a:pt x="24766" y="26373"/>
                  <a:pt x="24577" y="26089"/>
                  <a:pt x="24199" y="26089"/>
                </a:cubicBezTo>
                <a:close/>
                <a:moveTo>
                  <a:pt x="31099" y="26089"/>
                </a:moveTo>
                <a:cubicBezTo>
                  <a:pt x="30816" y="26089"/>
                  <a:pt x="30438" y="26467"/>
                  <a:pt x="30438" y="26845"/>
                </a:cubicBezTo>
                <a:cubicBezTo>
                  <a:pt x="30438" y="27129"/>
                  <a:pt x="30627" y="27507"/>
                  <a:pt x="31099" y="27507"/>
                </a:cubicBezTo>
                <a:cubicBezTo>
                  <a:pt x="31478" y="27507"/>
                  <a:pt x="31856" y="27129"/>
                  <a:pt x="31856" y="26845"/>
                </a:cubicBezTo>
                <a:cubicBezTo>
                  <a:pt x="31761" y="26373"/>
                  <a:pt x="31478" y="26089"/>
                  <a:pt x="31099" y="26089"/>
                </a:cubicBezTo>
                <a:close/>
                <a:moveTo>
                  <a:pt x="38094" y="26089"/>
                </a:moveTo>
                <a:cubicBezTo>
                  <a:pt x="37811" y="26089"/>
                  <a:pt x="37433" y="26467"/>
                  <a:pt x="37433" y="26845"/>
                </a:cubicBezTo>
                <a:cubicBezTo>
                  <a:pt x="37433" y="27129"/>
                  <a:pt x="37622" y="27507"/>
                  <a:pt x="38094" y="27507"/>
                </a:cubicBezTo>
                <a:cubicBezTo>
                  <a:pt x="38472" y="27507"/>
                  <a:pt x="38851" y="27129"/>
                  <a:pt x="38851" y="26845"/>
                </a:cubicBezTo>
                <a:cubicBezTo>
                  <a:pt x="38851" y="26373"/>
                  <a:pt x="38472" y="26089"/>
                  <a:pt x="38094" y="26089"/>
                </a:cubicBezTo>
                <a:close/>
                <a:moveTo>
                  <a:pt x="45089" y="26089"/>
                </a:moveTo>
                <a:cubicBezTo>
                  <a:pt x="44711" y="26089"/>
                  <a:pt x="44333" y="26467"/>
                  <a:pt x="44333" y="26845"/>
                </a:cubicBezTo>
                <a:cubicBezTo>
                  <a:pt x="44333" y="27129"/>
                  <a:pt x="44617" y="27507"/>
                  <a:pt x="45089" y="27507"/>
                </a:cubicBezTo>
                <a:cubicBezTo>
                  <a:pt x="45467" y="27507"/>
                  <a:pt x="45845" y="27129"/>
                  <a:pt x="45845" y="26845"/>
                </a:cubicBezTo>
                <a:cubicBezTo>
                  <a:pt x="45845" y="26373"/>
                  <a:pt x="45467" y="26089"/>
                  <a:pt x="45089" y="26089"/>
                </a:cubicBezTo>
                <a:close/>
                <a:moveTo>
                  <a:pt x="52084" y="26089"/>
                </a:moveTo>
                <a:cubicBezTo>
                  <a:pt x="51706" y="26089"/>
                  <a:pt x="51328" y="26467"/>
                  <a:pt x="51328" y="26845"/>
                </a:cubicBezTo>
                <a:cubicBezTo>
                  <a:pt x="51328" y="27129"/>
                  <a:pt x="51611" y="27507"/>
                  <a:pt x="52084" y="27507"/>
                </a:cubicBezTo>
                <a:cubicBezTo>
                  <a:pt x="52462" y="27507"/>
                  <a:pt x="52746" y="27129"/>
                  <a:pt x="52746" y="26845"/>
                </a:cubicBezTo>
                <a:cubicBezTo>
                  <a:pt x="52746" y="26373"/>
                  <a:pt x="52368" y="26089"/>
                  <a:pt x="52084" y="26089"/>
                </a:cubicBezTo>
                <a:close/>
                <a:moveTo>
                  <a:pt x="59079" y="26089"/>
                </a:moveTo>
                <a:cubicBezTo>
                  <a:pt x="58701" y="26089"/>
                  <a:pt x="58323" y="26467"/>
                  <a:pt x="58323" y="26845"/>
                </a:cubicBezTo>
                <a:cubicBezTo>
                  <a:pt x="58323" y="27129"/>
                  <a:pt x="58512" y="27507"/>
                  <a:pt x="59079" y="27507"/>
                </a:cubicBezTo>
                <a:cubicBezTo>
                  <a:pt x="59363" y="27507"/>
                  <a:pt x="59741" y="27129"/>
                  <a:pt x="59741" y="26845"/>
                </a:cubicBezTo>
                <a:cubicBezTo>
                  <a:pt x="59741" y="26373"/>
                  <a:pt x="59363" y="26089"/>
                  <a:pt x="59079" y="26089"/>
                </a:cubicBezTo>
                <a:close/>
                <a:moveTo>
                  <a:pt x="65979" y="26089"/>
                </a:moveTo>
                <a:cubicBezTo>
                  <a:pt x="65601" y="26089"/>
                  <a:pt x="65318" y="26467"/>
                  <a:pt x="65318" y="26845"/>
                </a:cubicBezTo>
                <a:cubicBezTo>
                  <a:pt x="65318" y="27129"/>
                  <a:pt x="65507" y="27507"/>
                  <a:pt x="65979" y="27507"/>
                </a:cubicBezTo>
                <a:cubicBezTo>
                  <a:pt x="66357" y="27507"/>
                  <a:pt x="66735" y="27129"/>
                  <a:pt x="66735" y="26845"/>
                </a:cubicBezTo>
                <a:cubicBezTo>
                  <a:pt x="66735" y="26373"/>
                  <a:pt x="66357" y="26089"/>
                  <a:pt x="65979" y="26089"/>
                </a:cubicBezTo>
                <a:close/>
                <a:moveTo>
                  <a:pt x="6712" y="27885"/>
                </a:moveTo>
                <a:cubicBezTo>
                  <a:pt x="6334" y="27885"/>
                  <a:pt x="5956" y="28169"/>
                  <a:pt x="5956" y="28547"/>
                </a:cubicBezTo>
                <a:cubicBezTo>
                  <a:pt x="5956" y="28925"/>
                  <a:pt x="6239" y="29303"/>
                  <a:pt x="6712" y="29303"/>
                </a:cubicBezTo>
                <a:cubicBezTo>
                  <a:pt x="7090" y="29303"/>
                  <a:pt x="7374" y="28925"/>
                  <a:pt x="7374" y="28547"/>
                </a:cubicBezTo>
                <a:cubicBezTo>
                  <a:pt x="7374" y="28074"/>
                  <a:pt x="7090" y="27885"/>
                  <a:pt x="6712" y="27885"/>
                </a:cubicBezTo>
                <a:close/>
                <a:moveTo>
                  <a:pt x="13707" y="27885"/>
                </a:moveTo>
                <a:cubicBezTo>
                  <a:pt x="13329" y="27885"/>
                  <a:pt x="12951" y="28169"/>
                  <a:pt x="12951" y="28547"/>
                </a:cubicBezTo>
                <a:cubicBezTo>
                  <a:pt x="12951" y="28925"/>
                  <a:pt x="13234" y="29303"/>
                  <a:pt x="13707" y="29303"/>
                </a:cubicBezTo>
                <a:cubicBezTo>
                  <a:pt x="13990" y="29303"/>
                  <a:pt x="14368" y="28925"/>
                  <a:pt x="14368" y="28547"/>
                </a:cubicBezTo>
                <a:cubicBezTo>
                  <a:pt x="14368" y="28074"/>
                  <a:pt x="13990" y="27885"/>
                  <a:pt x="13707" y="27885"/>
                </a:cubicBezTo>
                <a:close/>
                <a:moveTo>
                  <a:pt x="20607" y="27885"/>
                </a:moveTo>
                <a:cubicBezTo>
                  <a:pt x="20324" y="27885"/>
                  <a:pt x="19945" y="28169"/>
                  <a:pt x="19945" y="28547"/>
                </a:cubicBezTo>
                <a:cubicBezTo>
                  <a:pt x="19945" y="28925"/>
                  <a:pt x="20135" y="29303"/>
                  <a:pt x="20607" y="29303"/>
                </a:cubicBezTo>
                <a:cubicBezTo>
                  <a:pt x="20985" y="29303"/>
                  <a:pt x="21363" y="28925"/>
                  <a:pt x="21363" y="28547"/>
                </a:cubicBezTo>
                <a:cubicBezTo>
                  <a:pt x="21363" y="28074"/>
                  <a:pt x="21080" y="27885"/>
                  <a:pt x="20607" y="27885"/>
                </a:cubicBezTo>
                <a:close/>
                <a:moveTo>
                  <a:pt x="27602" y="27885"/>
                </a:moveTo>
                <a:cubicBezTo>
                  <a:pt x="27224" y="27885"/>
                  <a:pt x="26846" y="28169"/>
                  <a:pt x="26846" y="28547"/>
                </a:cubicBezTo>
                <a:cubicBezTo>
                  <a:pt x="26846" y="28925"/>
                  <a:pt x="27129" y="29303"/>
                  <a:pt x="27602" y="29303"/>
                </a:cubicBezTo>
                <a:cubicBezTo>
                  <a:pt x="27980" y="29303"/>
                  <a:pt x="28358" y="28925"/>
                  <a:pt x="28358" y="28547"/>
                </a:cubicBezTo>
                <a:cubicBezTo>
                  <a:pt x="28358" y="28074"/>
                  <a:pt x="28075" y="27885"/>
                  <a:pt x="27602" y="27885"/>
                </a:cubicBezTo>
                <a:close/>
                <a:moveTo>
                  <a:pt x="34691" y="27885"/>
                </a:moveTo>
                <a:cubicBezTo>
                  <a:pt x="34313" y="27885"/>
                  <a:pt x="33935" y="28169"/>
                  <a:pt x="33935" y="28547"/>
                </a:cubicBezTo>
                <a:cubicBezTo>
                  <a:pt x="33935" y="28925"/>
                  <a:pt x="34219" y="29303"/>
                  <a:pt x="34691" y="29303"/>
                </a:cubicBezTo>
                <a:cubicBezTo>
                  <a:pt x="35070" y="29303"/>
                  <a:pt x="35448" y="28925"/>
                  <a:pt x="35448" y="28547"/>
                </a:cubicBezTo>
                <a:cubicBezTo>
                  <a:pt x="35259" y="28074"/>
                  <a:pt x="35070" y="27885"/>
                  <a:pt x="34691" y="27885"/>
                </a:cubicBezTo>
                <a:close/>
                <a:moveTo>
                  <a:pt x="41686" y="27885"/>
                </a:moveTo>
                <a:cubicBezTo>
                  <a:pt x="41308" y="27885"/>
                  <a:pt x="40930" y="28169"/>
                  <a:pt x="40930" y="28547"/>
                </a:cubicBezTo>
                <a:cubicBezTo>
                  <a:pt x="40930" y="28925"/>
                  <a:pt x="41214" y="29303"/>
                  <a:pt x="41686" y="29303"/>
                </a:cubicBezTo>
                <a:cubicBezTo>
                  <a:pt x="42064" y="29303"/>
                  <a:pt x="42348" y="28925"/>
                  <a:pt x="42348" y="28547"/>
                </a:cubicBezTo>
                <a:cubicBezTo>
                  <a:pt x="42253" y="28074"/>
                  <a:pt x="42064" y="27885"/>
                  <a:pt x="41686" y="27885"/>
                </a:cubicBezTo>
                <a:close/>
                <a:moveTo>
                  <a:pt x="48681" y="27885"/>
                </a:moveTo>
                <a:cubicBezTo>
                  <a:pt x="48303" y="27885"/>
                  <a:pt x="47925" y="28169"/>
                  <a:pt x="47925" y="28547"/>
                </a:cubicBezTo>
                <a:cubicBezTo>
                  <a:pt x="47925" y="28925"/>
                  <a:pt x="48114" y="29303"/>
                  <a:pt x="48681" y="29303"/>
                </a:cubicBezTo>
                <a:cubicBezTo>
                  <a:pt x="48965" y="29303"/>
                  <a:pt x="49343" y="28925"/>
                  <a:pt x="49343" y="28547"/>
                </a:cubicBezTo>
                <a:cubicBezTo>
                  <a:pt x="49248" y="28074"/>
                  <a:pt x="48965" y="27885"/>
                  <a:pt x="48681" y="27885"/>
                </a:cubicBezTo>
                <a:close/>
                <a:moveTo>
                  <a:pt x="55581" y="27885"/>
                </a:moveTo>
                <a:cubicBezTo>
                  <a:pt x="55298" y="27885"/>
                  <a:pt x="54920" y="28169"/>
                  <a:pt x="54920" y="28547"/>
                </a:cubicBezTo>
                <a:cubicBezTo>
                  <a:pt x="54920" y="28925"/>
                  <a:pt x="55109" y="29303"/>
                  <a:pt x="55581" y="29303"/>
                </a:cubicBezTo>
                <a:cubicBezTo>
                  <a:pt x="55960" y="29303"/>
                  <a:pt x="56338" y="28925"/>
                  <a:pt x="56338" y="28547"/>
                </a:cubicBezTo>
                <a:cubicBezTo>
                  <a:pt x="56243" y="28074"/>
                  <a:pt x="55960" y="27885"/>
                  <a:pt x="55581" y="27885"/>
                </a:cubicBezTo>
                <a:close/>
                <a:moveTo>
                  <a:pt x="62576" y="27885"/>
                </a:moveTo>
                <a:cubicBezTo>
                  <a:pt x="62198" y="27885"/>
                  <a:pt x="61820" y="28169"/>
                  <a:pt x="61820" y="28547"/>
                </a:cubicBezTo>
                <a:cubicBezTo>
                  <a:pt x="61820" y="28925"/>
                  <a:pt x="62104" y="29303"/>
                  <a:pt x="62576" y="29303"/>
                </a:cubicBezTo>
                <a:cubicBezTo>
                  <a:pt x="62954" y="29303"/>
                  <a:pt x="63333" y="28925"/>
                  <a:pt x="63333" y="28547"/>
                </a:cubicBezTo>
                <a:cubicBezTo>
                  <a:pt x="63144" y="28074"/>
                  <a:pt x="62954" y="27885"/>
                  <a:pt x="62576" y="27885"/>
                </a:cubicBezTo>
                <a:close/>
                <a:moveTo>
                  <a:pt x="69571" y="27885"/>
                </a:moveTo>
                <a:cubicBezTo>
                  <a:pt x="69193" y="27885"/>
                  <a:pt x="68815" y="28169"/>
                  <a:pt x="68815" y="28547"/>
                </a:cubicBezTo>
                <a:cubicBezTo>
                  <a:pt x="68815" y="28925"/>
                  <a:pt x="69099" y="29303"/>
                  <a:pt x="69571" y="29303"/>
                </a:cubicBezTo>
                <a:cubicBezTo>
                  <a:pt x="69949" y="29303"/>
                  <a:pt x="70233" y="28925"/>
                  <a:pt x="70233" y="28547"/>
                </a:cubicBezTo>
                <a:cubicBezTo>
                  <a:pt x="70138" y="28074"/>
                  <a:pt x="69949" y="27885"/>
                  <a:pt x="69571" y="27885"/>
                </a:cubicBezTo>
                <a:close/>
                <a:moveTo>
                  <a:pt x="3309" y="29492"/>
                </a:moveTo>
                <a:cubicBezTo>
                  <a:pt x="2931" y="29492"/>
                  <a:pt x="2553" y="29870"/>
                  <a:pt x="2553" y="30248"/>
                </a:cubicBezTo>
                <a:cubicBezTo>
                  <a:pt x="2553" y="30626"/>
                  <a:pt x="2742" y="30910"/>
                  <a:pt x="3309" y="30910"/>
                </a:cubicBezTo>
                <a:cubicBezTo>
                  <a:pt x="3593" y="30910"/>
                  <a:pt x="3971" y="30626"/>
                  <a:pt x="3971" y="30248"/>
                </a:cubicBezTo>
                <a:cubicBezTo>
                  <a:pt x="3876" y="29870"/>
                  <a:pt x="3593" y="29492"/>
                  <a:pt x="3309" y="29492"/>
                </a:cubicBezTo>
                <a:close/>
                <a:moveTo>
                  <a:pt x="10209" y="29492"/>
                </a:moveTo>
                <a:cubicBezTo>
                  <a:pt x="9831" y="29492"/>
                  <a:pt x="9548" y="29870"/>
                  <a:pt x="9548" y="30248"/>
                </a:cubicBezTo>
                <a:cubicBezTo>
                  <a:pt x="9548" y="30626"/>
                  <a:pt x="9737" y="30910"/>
                  <a:pt x="10209" y="30910"/>
                </a:cubicBezTo>
                <a:cubicBezTo>
                  <a:pt x="10587" y="30910"/>
                  <a:pt x="10966" y="30626"/>
                  <a:pt x="10966" y="30248"/>
                </a:cubicBezTo>
                <a:cubicBezTo>
                  <a:pt x="10871" y="29870"/>
                  <a:pt x="10587" y="29492"/>
                  <a:pt x="10209" y="29492"/>
                </a:cubicBezTo>
                <a:close/>
                <a:moveTo>
                  <a:pt x="17204" y="29492"/>
                </a:moveTo>
                <a:cubicBezTo>
                  <a:pt x="16826" y="29492"/>
                  <a:pt x="16543" y="29870"/>
                  <a:pt x="16543" y="30248"/>
                </a:cubicBezTo>
                <a:cubicBezTo>
                  <a:pt x="16543" y="30626"/>
                  <a:pt x="16732" y="30910"/>
                  <a:pt x="17204" y="30910"/>
                </a:cubicBezTo>
                <a:cubicBezTo>
                  <a:pt x="17582" y="30910"/>
                  <a:pt x="17960" y="30626"/>
                  <a:pt x="17960" y="30248"/>
                </a:cubicBezTo>
                <a:cubicBezTo>
                  <a:pt x="17771" y="29870"/>
                  <a:pt x="17582" y="29492"/>
                  <a:pt x="17204" y="29492"/>
                </a:cubicBezTo>
                <a:close/>
                <a:moveTo>
                  <a:pt x="24199" y="29492"/>
                </a:moveTo>
                <a:cubicBezTo>
                  <a:pt x="23821" y="29492"/>
                  <a:pt x="23443" y="29870"/>
                  <a:pt x="23443" y="30248"/>
                </a:cubicBezTo>
                <a:cubicBezTo>
                  <a:pt x="23443" y="30626"/>
                  <a:pt x="23726" y="30910"/>
                  <a:pt x="24199" y="30910"/>
                </a:cubicBezTo>
                <a:cubicBezTo>
                  <a:pt x="24577" y="30910"/>
                  <a:pt x="24861" y="30626"/>
                  <a:pt x="24861" y="30248"/>
                </a:cubicBezTo>
                <a:cubicBezTo>
                  <a:pt x="24766" y="29870"/>
                  <a:pt x="24577" y="29492"/>
                  <a:pt x="24199" y="29492"/>
                </a:cubicBezTo>
                <a:close/>
                <a:moveTo>
                  <a:pt x="31099" y="29492"/>
                </a:moveTo>
                <a:cubicBezTo>
                  <a:pt x="30816" y="29492"/>
                  <a:pt x="30438" y="29870"/>
                  <a:pt x="30438" y="30248"/>
                </a:cubicBezTo>
                <a:cubicBezTo>
                  <a:pt x="30438" y="30626"/>
                  <a:pt x="30627" y="30910"/>
                  <a:pt x="31099" y="30910"/>
                </a:cubicBezTo>
                <a:cubicBezTo>
                  <a:pt x="31478" y="30910"/>
                  <a:pt x="31856" y="30626"/>
                  <a:pt x="31856" y="30248"/>
                </a:cubicBezTo>
                <a:cubicBezTo>
                  <a:pt x="31761" y="29870"/>
                  <a:pt x="31478" y="29492"/>
                  <a:pt x="31099" y="29492"/>
                </a:cubicBezTo>
                <a:close/>
                <a:moveTo>
                  <a:pt x="38094" y="29492"/>
                </a:moveTo>
                <a:cubicBezTo>
                  <a:pt x="37811" y="29492"/>
                  <a:pt x="37433" y="29870"/>
                  <a:pt x="37433" y="30248"/>
                </a:cubicBezTo>
                <a:cubicBezTo>
                  <a:pt x="37433" y="30626"/>
                  <a:pt x="37622" y="30910"/>
                  <a:pt x="38094" y="30910"/>
                </a:cubicBezTo>
                <a:cubicBezTo>
                  <a:pt x="38472" y="30910"/>
                  <a:pt x="38851" y="30626"/>
                  <a:pt x="38851" y="30248"/>
                </a:cubicBezTo>
                <a:cubicBezTo>
                  <a:pt x="38851" y="29870"/>
                  <a:pt x="38472" y="29492"/>
                  <a:pt x="38094" y="29492"/>
                </a:cubicBezTo>
                <a:close/>
                <a:moveTo>
                  <a:pt x="45089" y="29492"/>
                </a:moveTo>
                <a:cubicBezTo>
                  <a:pt x="44711" y="29492"/>
                  <a:pt x="44333" y="29870"/>
                  <a:pt x="44333" y="30248"/>
                </a:cubicBezTo>
                <a:cubicBezTo>
                  <a:pt x="44333" y="30626"/>
                  <a:pt x="44617" y="30910"/>
                  <a:pt x="45089" y="30910"/>
                </a:cubicBezTo>
                <a:cubicBezTo>
                  <a:pt x="45467" y="30910"/>
                  <a:pt x="45845" y="30626"/>
                  <a:pt x="45845" y="30248"/>
                </a:cubicBezTo>
                <a:cubicBezTo>
                  <a:pt x="45845" y="29870"/>
                  <a:pt x="45467" y="29492"/>
                  <a:pt x="45089" y="29492"/>
                </a:cubicBezTo>
                <a:close/>
                <a:moveTo>
                  <a:pt x="52084" y="29492"/>
                </a:moveTo>
                <a:cubicBezTo>
                  <a:pt x="51706" y="29492"/>
                  <a:pt x="51328" y="29870"/>
                  <a:pt x="51328" y="30248"/>
                </a:cubicBezTo>
                <a:cubicBezTo>
                  <a:pt x="51328" y="30626"/>
                  <a:pt x="51611" y="30910"/>
                  <a:pt x="52084" y="30910"/>
                </a:cubicBezTo>
                <a:cubicBezTo>
                  <a:pt x="52462" y="30910"/>
                  <a:pt x="52746" y="30626"/>
                  <a:pt x="52746" y="30248"/>
                </a:cubicBezTo>
                <a:cubicBezTo>
                  <a:pt x="52746" y="29870"/>
                  <a:pt x="52368" y="29492"/>
                  <a:pt x="52084" y="29492"/>
                </a:cubicBezTo>
                <a:close/>
                <a:moveTo>
                  <a:pt x="59079" y="29492"/>
                </a:moveTo>
                <a:cubicBezTo>
                  <a:pt x="58701" y="29492"/>
                  <a:pt x="58323" y="29870"/>
                  <a:pt x="58323" y="30248"/>
                </a:cubicBezTo>
                <a:cubicBezTo>
                  <a:pt x="58323" y="30626"/>
                  <a:pt x="58512" y="30910"/>
                  <a:pt x="59079" y="30910"/>
                </a:cubicBezTo>
                <a:cubicBezTo>
                  <a:pt x="59363" y="30910"/>
                  <a:pt x="59741" y="30626"/>
                  <a:pt x="59741" y="30248"/>
                </a:cubicBezTo>
                <a:cubicBezTo>
                  <a:pt x="59741" y="29870"/>
                  <a:pt x="59363" y="29492"/>
                  <a:pt x="59079" y="29492"/>
                </a:cubicBezTo>
                <a:close/>
                <a:moveTo>
                  <a:pt x="65979" y="29492"/>
                </a:moveTo>
                <a:cubicBezTo>
                  <a:pt x="65601" y="29492"/>
                  <a:pt x="65318" y="29870"/>
                  <a:pt x="65318" y="30248"/>
                </a:cubicBezTo>
                <a:cubicBezTo>
                  <a:pt x="65318" y="30626"/>
                  <a:pt x="65507" y="30910"/>
                  <a:pt x="65979" y="30910"/>
                </a:cubicBezTo>
                <a:cubicBezTo>
                  <a:pt x="66357" y="30910"/>
                  <a:pt x="66735" y="30626"/>
                  <a:pt x="66735" y="30248"/>
                </a:cubicBezTo>
                <a:cubicBezTo>
                  <a:pt x="66735" y="29870"/>
                  <a:pt x="66357" y="29492"/>
                  <a:pt x="65979" y="29492"/>
                </a:cubicBezTo>
                <a:close/>
                <a:moveTo>
                  <a:pt x="72974" y="29492"/>
                </a:moveTo>
                <a:cubicBezTo>
                  <a:pt x="72596" y="29492"/>
                  <a:pt x="72312" y="29870"/>
                  <a:pt x="72312" y="30248"/>
                </a:cubicBezTo>
                <a:cubicBezTo>
                  <a:pt x="72407" y="30626"/>
                  <a:pt x="72596" y="30910"/>
                  <a:pt x="72974" y="30910"/>
                </a:cubicBezTo>
                <a:cubicBezTo>
                  <a:pt x="73352" y="30910"/>
                  <a:pt x="73730" y="30626"/>
                  <a:pt x="73730" y="30248"/>
                </a:cubicBezTo>
                <a:cubicBezTo>
                  <a:pt x="73730" y="29870"/>
                  <a:pt x="73447" y="29492"/>
                  <a:pt x="72974" y="29492"/>
                </a:cubicBezTo>
                <a:close/>
                <a:moveTo>
                  <a:pt x="284" y="31761"/>
                </a:moveTo>
                <a:lnTo>
                  <a:pt x="284" y="31950"/>
                </a:lnTo>
                <a:cubicBezTo>
                  <a:pt x="284" y="32139"/>
                  <a:pt x="284" y="32328"/>
                  <a:pt x="190" y="32422"/>
                </a:cubicBezTo>
                <a:cubicBezTo>
                  <a:pt x="284" y="32328"/>
                  <a:pt x="379" y="32233"/>
                  <a:pt x="379" y="31950"/>
                </a:cubicBezTo>
                <a:cubicBezTo>
                  <a:pt x="379" y="31855"/>
                  <a:pt x="284" y="31855"/>
                  <a:pt x="284" y="31761"/>
                </a:cubicBezTo>
                <a:close/>
                <a:moveTo>
                  <a:pt x="6712" y="31288"/>
                </a:moveTo>
                <a:cubicBezTo>
                  <a:pt x="6334" y="31288"/>
                  <a:pt x="5956" y="31666"/>
                  <a:pt x="5956" y="32044"/>
                </a:cubicBezTo>
                <a:cubicBezTo>
                  <a:pt x="5956" y="32328"/>
                  <a:pt x="6239" y="32706"/>
                  <a:pt x="6712" y="32706"/>
                </a:cubicBezTo>
                <a:cubicBezTo>
                  <a:pt x="7090" y="32706"/>
                  <a:pt x="7374" y="32328"/>
                  <a:pt x="7374" y="32044"/>
                </a:cubicBezTo>
                <a:cubicBezTo>
                  <a:pt x="7374" y="31666"/>
                  <a:pt x="7090" y="31288"/>
                  <a:pt x="6712" y="31288"/>
                </a:cubicBezTo>
                <a:close/>
                <a:moveTo>
                  <a:pt x="13707" y="31288"/>
                </a:moveTo>
                <a:cubicBezTo>
                  <a:pt x="13329" y="31288"/>
                  <a:pt x="12951" y="31666"/>
                  <a:pt x="12951" y="32044"/>
                </a:cubicBezTo>
                <a:cubicBezTo>
                  <a:pt x="12951" y="32328"/>
                  <a:pt x="13234" y="32706"/>
                  <a:pt x="13707" y="32706"/>
                </a:cubicBezTo>
                <a:cubicBezTo>
                  <a:pt x="13990" y="32706"/>
                  <a:pt x="14368" y="32328"/>
                  <a:pt x="14368" y="32044"/>
                </a:cubicBezTo>
                <a:cubicBezTo>
                  <a:pt x="14368" y="31666"/>
                  <a:pt x="13990" y="31288"/>
                  <a:pt x="13707" y="31288"/>
                </a:cubicBezTo>
                <a:close/>
                <a:moveTo>
                  <a:pt x="20607" y="31288"/>
                </a:moveTo>
                <a:cubicBezTo>
                  <a:pt x="20324" y="31288"/>
                  <a:pt x="19945" y="31666"/>
                  <a:pt x="19945" y="32044"/>
                </a:cubicBezTo>
                <a:cubicBezTo>
                  <a:pt x="19945" y="32328"/>
                  <a:pt x="20135" y="32706"/>
                  <a:pt x="20607" y="32706"/>
                </a:cubicBezTo>
                <a:cubicBezTo>
                  <a:pt x="20985" y="32706"/>
                  <a:pt x="21363" y="32328"/>
                  <a:pt x="21363" y="32044"/>
                </a:cubicBezTo>
                <a:cubicBezTo>
                  <a:pt x="21363" y="31666"/>
                  <a:pt x="21080" y="31288"/>
                  <a:pt x="20607" y="31288"/>
                </a:cubicBezTo>
                <a:close/>
                <a:moveTo>
                  <a:pt x="27602" y="31288"/>
                </a:moveTo>
                <a:cubicBezTo>
                  <a:pt x="27224" y="31288"/>
                  <a:pt x="26846" y="31666"/>
                  <a:pt x="26846" y="32044"/>
                </a:cubicBezTo>
                <a:cubicBezTo>
                  <a:pt x="26846" y="32328"/>
                  <a:pt x="27129" y="32706"/>
                  <a:pt x="27602" y="32706"/>
                </a:cubicBezTo>
                <a:cubicBezTo>
                  <a:pt x="27980" y="32706"/>
                  <a:pt x="28358" y="32328"/>
                  <a:pt x="28358" y="32044"/>
                </a:cubicBezTo>
                <a:cubicBezTo>
                  <a:pt x="28358" y="31666"/>
                  <a:pt x="28075" y="31288"/>
                  <a:pt x="27602" y="31288"/>
                </a:cubicBezTo>
                <a:close/>
                <a:moveTo>
                  <a:pt x="34691" y="31288"/>
                </a:moveTo>
                <a:cubicBezTo>
                  <a:pt x="34313" y="31288"/>
                  <a:pt x="33935" y="31666"/>
                  <a:pt x="33935" y="32044"/>
                </a:cubicBezTo>
                <a:cubicBezTo>
                  <a:pt x="33935" y="32328"/>
                  <a:pt x="34219" y="32706"/>
                  <a:pt x="34691" y="32706"/>
                </a:cubicBezTo>
                <a:cubicBezTo>
                  <a:pt x="35070" y="32706"/>
                  <a:pt x="35448" y="32328"/>
                  <a:pt x="35448" y="32044"/>
                </a:cubicBezTo>
                <a:cubicBezTo>
                  <a:pt x="35259" y="31666"/>
                  <a:pt x="35070" y="31288"/>
                  <a:pt x="34691" y="31288"/>
                </a:cubicBezTo>
                <a:close/>
                <a:moveTo>
                  <a:pt x="41686" y="31288"/>
                </a:moveTo>
                <a:cubicBezTo>
                  <a:pt x="41308" y="31288"/>
                  <a:pt x="40930" y="31666"/>
                  <a:pt x="40930" y="32044"/>
                </a:cubicBezTo>
                <a:cubicBezTo>
                  <a:pt x="40930" y="32328"/>
                  <a:pt x="41214" y="32706"/>
                  <a:pt x="41686" y="32706"/>
                </a:cubicBezTo>
                <a:cubicBezTo>
                  <a:pt x="42064" y="32706"/>
                  <a:pt x="42348" y="32328"/>
                  <a:pt x="42348" y="32044"/>
                </a:cubicBezTo>
                <a:cubicBezTo>
                  <a:pt x="42253" y="31666"/>
                  <a:pt x="42064" y="31288"/>
                  <a:pt x="41686" y="31288"/>
                </a:cubicBezTo>
                <a:close/>
                <a:moveTo>
                  <a:pt x="48681" y="31288"/>
                </a:moveTo>
                <a:cubicBezTo>
                  <a:pt x="48303" y="31288"/>
                  <a:pt x="47925" y="31666"/>
                  <a:pt x="47925" y="32044"/>
                </a:cubicBezTo>
                <a:cubicBezTo>
                  <a:pt x="47925" y="32328"/>
                  <a:pt x="48114" y="32706"/>
                  <a:pt x="48681" y="32706"/>
                </a:cubicBezTo>
                <a:cubicBezTo>
                  <a:pt x="48965" y="32706"/>
                  <a:pt x="49343" y="32328"/>
                  <a:pt x="49343" y="32044"/>
                </a:cubicBezTo>
                <a:cubicBezTo>
                  <a:pt x="49248" y="31666"/>
                  <a:pt x="48965" y="31288"/>
                  <a:pt x="48681" y="31288"/>
                </a:cubicBezTo>
                <a:close/>
                <a:moveTo>
                  <a:pt x="55581" y="31288"/>
                </a:moveTo>
                <a:cubicBezTo>
                  <a:pt x="55298" y="31288"/>
                  <a:pt x="54920" y="31666"/>
                  <a:pt x="54920" y="32044"/>
                </a:cubicBezTo>
                <a:cubicBezTo>
                  <a:pt x="54920" y="32328"/>
                  <a:pt x="55109" y="32706"/>
                  <a:pt x="55581" y="32706"/>
                </a:cubicBezTo>
                <a:cubicBezTo>
                  <a:pt x="55960" y="32706"/>
                  <a:pt x="56338" y="32328"/>
                  <a:pt x="56338" y="32044"/>
                </a:cubicBezTo>
                <a:cubicBezTo>
                  <a:pt x="56243" y="31666"/>
                  <a:pt x="55960" y="31288"/>
                  <a:pt x="55581" y="31288"/>
                </a:cubicBezTo>
                <a:close/>
                <a:moveTo>
                  <a:pt x="62576" y="31288"/>
                </a:moveTo>
                <a:cubicBezTo>
                  <a:pt x="62198" y="31288"/>
                  <a:pt x="61820" y="31666"/>
                  <a:pt x="61820" y="32044"/>
                </a:cubicBezTo>
                <a:cubicBezTo>
                  <a:pt x="61820" y="32328"/>
                  <a:pt x="62104" y="32706"/>
                  <a:pt x="62576" y="32706"/>
                </a:cubicBezTo>
                <a:cubicBezTo>
                  <a:pt x="62954" y="32706"/>
                  <a:pt x="63333" y="32328"/>
                  <a:pt x="63333" y="32044"/>
                </a:cubicBezTo>
                <a:cubicBezTo>
                  <a:pt x="63144" y="31666"/>
                  <a:pt x="62954" y="31288"/>
                  <a:pt x="62576" y="31288"/>
                </a:cubicBezTo>
                <a:close/>
                <a:moveTo>
                  <a:pt x="69571" y="31288"/>
                </a:moveTo>
                <a:cubicBezTo>
                  <a:pt x="69193" y="31288"/>
                  <a:pt x="68815" y="31666"/>
                  <a:pt x="68815" y="32044"/>
                </a:cubicBezTo>
                <a:cubicBezTo>
                  <a:pt x="68815" y="32328"/>
                  <a:pt x="69099" y="32706"/>
                  <a:pt x="69571" y="32706"/>
                </a:cubicBezTo>
                <a:cubicBezTo>
                  <a:pt x="69949" y="32706"/>
                  <a:pt x="70233" y="32328"/>
                  <a:pt x="70233" y="32044"/>
                </a:cubicBezTo>
                <a:cubicBezTo>
                  <a:pt x="70138" y="31666"/>
                  <a:pt x="69949" y="31288"/>
                  <a:pt x="69571" y="31288"/>
                </a:cubicBezTo>
                <a:close/>
                <a:moveTo>
                  <a:pt x="3309" y="33084"/>
                </a:moveTo>
                <a:cubicBezTo>
                  <a:pt x="2931" y="33084"/>
                  <a:pt x="2553" y="33462"/>
                  <a:pt x="2553" y="33746"/>
                </a:cubicBezTo>
                <a:cubicBezTo>
                  <a:pt x="2553" y="34124"/>
                  <a:pt x="2742" y="34502"/>
                  <a:pt x="3309" y="34502"/>
                </a:cubicBezTo>
                <a:cubicBezTo>
                  <a:pt x="3593" y="34502"/>
                  <a:pt x="3971" y="34124"/>
                  <a:pt x="3971" y="33746"/>
                </a:cubicBezTo>
                <a:cubicBezTo>
                  <a:pt x="3876" y="33273"/>
                  <a:pt x="3593" y="33084"/>
                  <a:pt x="3309" y="33084"/>
                </a:cubicBezTo>
                <a:close/>
                <a:moveTo>
                  <a:pt x="10209" y="33084"/>
                </a:moveTo>
                <a:cubicBezTo>
                  <a:pt x="9831" y="33084"/>
                  <a:pt x="9548" y="33462"/>
                  <a:pt x="9548" y="33746"/>
                </a:cubicBezTo>
                <a:cubicBezTo>
                  <a:pt x="9548" y="34124"/>
                  <a:pt x="9737" y="34502"/>
                  <a:pt x="10209" y="34502"/>
                </a:cubicBezTo>
                <a:cubicBezTo>
                  <a:pt x="10587" y="34502"/>
                  <a:pt x="10966" y="34124"/>
                  <a:pt x="10966" y="33746"/>
                </a:cubicBezTo>
                <a:cubicBezTo>
                  <a:pt x="10871" y="33273"/>
                  <a:pt x="10587" y="33084"/>
                  <a:pt x="10209" y="33084"/>
                </a:cubicBezTo>
                <a:close/>
                <a:moveTo>
                  <a:pt x="17204" y="33084"/>
                </a:moveTo>
                <a:cubicBezTo>
                  <a:pt x="16826" y="33084"/>
                  <a:pt x="16543" y="33462"/>
                  <a:pt x="16543" y="33746"/>
                </a:cubicBezTo>
                <a:cubicBezTo>
                  <a:pt x="16543" y="34124"/>
                  <a:pt x="16732" y="34502"/>
                  <a:pt x="17204" y="34502"/>
                </a:cubicBezTo>
                <a:cubicBezTo>
                  <a:pt x="17582" y="34502"/>
                  <a:pt x="17960" y="34124"/>
                  <a:pt x="17960" y="33746"/>
                </a:cubicBezTo>
                <a:cubicBezTo>
                  <a:pt x="17771" y="33273"/>
                  <a:pt x="17582" y="33084"/>
                  <a:pt x="17204" y="33084"/>
                </a:cubicBezTo>
                <a:close/>
                <a:moveTo>
                  <a:pt x="24199" y="33084"/>
                </a:moveTo>
                <a:cubicBezTo>
                  <a:pt x="23821" y="33084"/>
                  <a:pt x="23443" y="33462"/>
                  <a:pt x="23443" y="33746"/>
                </a:cubicBezTo>
                <a:cubicBezTo>
                  <a:pt x="23443" y="34124"/>
                  <a:pt x="23726" y="34502"/>
                  <a:pt x="24199" y="34502"/>
                </a:cubicBezTo>
                <a:cubicBezTo>
                  <a:pt x="24577" y="34502"/>
                  <a:pt x="24861" y="34124"/>
                  <a:pt x="24861" y="33746"/>
                </a:cubicBezTo>
                <a:cubicBezTo>
                  <a:pt x="24766" y="33273"/>
                  <a:pt x="24577" y="33084"/>
                  <a:pt x="24199" y="33084"/>
                </a:cubicBezTo>
                <a:close/>
                <a:moveTo>
                  <a:pt x="31099" y="33084"/>
                </a:moveTo>
                <a:cubicBezTo>
                  <a:pt x="30816" y="33084"/>
                  <a:pt x="30438" y="33462"/>
                  <a:pt x="30438" y="33746"/>
                </a:cubicBezTo>
                <a:cubicBezTo>
                  <a:pt x="30438" y="34124"/>
                  <a:pt x="30627" y="34502"/>
                  <a:pt x="31099" y="34502"/>
                </a:cubicBezTo>
                <a:cubicBezTo>
                  <a:pt x="31478" y="34502"/>
                  <a:pt x="31856" y="34124"/>
                  <a:pt x="31856" y="33746"/>
                </a:cubicBezTo>
                <a:cubicBezTo>
                  <a:pt x="31761" y="33273"/>
                  <a:pt x="31478" y="33084"/>
                  <a:pt x="31099" y="33084"/>
                </a:cubicBezTo>
                <a:close/>
                <a:moveTo>
                  <a:pt x="38094" y="33084"/>
                </a:moveTo>
                <a:cubicBezTo>
                  <a:pt x="37811" y="33084"/>
                  <a:pt x="37433" y="33462"/>
                  <a:pt x="37433" y="33746"/>
                </a:cubicBezTo>
                <a:cubicBezTo>
                  <a:pt x="37433" y="34124"/>
                  <a:pt x="37622" y="34502"/>
                  <a:pt x="38094" y="34502"/>
                </a:cubicBezTo>
                <a:cubicBezTo>
                  <a:pt x="38472" y="34502"/>
                  <a:pt x="38851" y="34124"/>
                  <a:pt x="38851" y="33746"/>
                </a:cubicBezTo>
                <a:cubicBezTo>
                  <a:pt x="38851" y="33273"/>
                  <a:pt x="38472" y="33084"/>
                  <a:pt x="38094" y="33084"/>
                </a:cubicBezTo>
                <a:close/>
                <a:moveTo>
                  <a:pt x="45089" y="33084"/>
                </a:moveTo>
                <a:cubicBezTo>
                  <a:pt x="44711" y="33084"/>
                  <a:pt x="44333" y="33462"/>
                  <a:pt x="44333" y="33746"/>
                </a:cubicBezTo>
                <a:cubicBezTo>
                  <a:pt x="44333" y="34124"/>
                  <a:pt x="44617" y="34502"/>
                  <a:pt x="45089" y="34502"/>
                </a:cubicBezTo>
                <a:cubicBezTo>
                  <a:pt x="45467" y="34502"/>
                  <a:pt x="45845" y="34124"/>
                  <a:pt x="45845" y="33746"/>
                </a:cubicBezTo>
                <a:cubicBezTo>
                  <a:pt x="45845" y="33273"/>
                  <a:pt x="45467" y="33084"/>
                  <a:pt x="45089" y="33084"/>
                </a:cubicBezTo>
                <a:close/>
                <a:moveTo>
                  <a:pt x="52084" y="33084"/>
                </a:moveTo>
                <a:cubicBezTo>
                  <a:pt x="51706" y="33084"/>
                  <a:pt x="51328" y="33462"/>
                  <a:pt x="51328" y="33746"/>
                </a:cubicBezTo>
                <a:cubicBezTo>
                  <a:pt x="51328" y="34124"/>
                  <a:pt x="51611" y="34502"/>
                  <a:pt x="52084" y="34502"/>
                </a:cubicBezTo>
                <a:cubicBezTo>
                  <a:pt x="52462" y="34502"/>
                  <a:pt x="52746" y="34124"/>
                  <a:pt x="52746" y="33746"/>
                </a:cubicBezTo>
                <a:cubicBezTo>
                  <a:pt x="52746" y="33273"/>
                  <a:pt x="52368" y="33084"/>
                  <a:pt x="52084" y="33084"/>
                </a:cubicBezTo>
                <a:close/>
                <a:moveTo>
                  <a:pt x="59079" y="33084"/>
                </a:moveTo>
                <a:cubicBezTo>
                  <a:pt x="58701" y="33084"/>
                  <a:pt x="58323" y="33462"/>
                  <a:pt x="58323" y="33746"/>
                </a:cubicBezTo>
                <a:cubicBezTo>
                  <a:pt x="58323" y="34124"/>
                  <a:pt x="58512" y="34502"/>
                  <a:pt x="59079" y="34502"/>
                </a:cubicBezTo>
                <a:cubicBezTo>
                  <a:pt x="59363" y="34502"/>
                  <a:pt x="59741" y="34124"/>
                  <a:pt x="59741" y="33746"/>
                </a:cubicBezTo>
                <a:cubicBezTo>
                  <a:pt x="59741" y="33273"/>
                  <a:pt x="59363" y="33084"/>
                  <a:pt x="59079" y="33084"/>
                </a:cubicBezTo>
                <a:close/>
                <a:moveTo>
                  <a:pt x="65979" y="33084"/>
                </a:moveTo>
                <a:cubicBezTo>
                  <a:pt x="65601" y="33084"/>
                  <a:pt x="65318" y="33462"/>
                  <a:pt x="65318" y="33746"/>
                </a:cubicBezTo>
                <a:cubicBezTo>
                  <a:pt x="65318" y="34124"/>
                  <a:pt x="65507" y="34502"/>
                  <a:pt x="65979" y="34502"/>
                </a:cubicBezTo>
                <a:cubicBezTo>
                  <a:pt x="66357" y="34502"/>
                  <a:pt x="66735" y="34124"/>
                  <a:pt x="66735" y="33746"/>
                </a:cubicBezTo>
                <a:cubicBezTo>
                  <a:pt x="66735" y="33273"/>
                  <a:pt x="66357" y="33084"/>
                  <a:pt x="65979" y="33084"/>
                </a:cubicBezTo>
                <a:close/>
                <a:moveTo>
                  <a:pt x="72974" y="33084"/>
                </a:moveTo>
                <a:cubicBezTo>
                  <a:pt x="72596" y="33084"/>
                  <a:pt x="72312" y="33462"/>
                  <a:pt x="72312" y="33746"/>
                </a:cubicBezTo>
                <a:cubicBezTo>
                  <a:pt x="72312" y="34124"/>
                  <a:pt x="72502" y="34502"/>
                  <a:pt x="72974" y="34502"/>
                </a:cubicBezTo>
                <a:cubicBezTo>
                  <a:pt x="73352" y="34502"/>
                  <a:pt x="73730" y="34124"/>
                  <a:pt x="73730" y="33746"/>
                </a:cubicBezTo>
                <a:cubicBezTo>
                  <a:pt x="73730" y="33273"/>
                  <a:pt x="73352" y="33084"/>
                  <a:pt x="72974" y="33084"/>
                </a:cubicBezTo>
                <a:close/>
                <a:moveTo>
                  <a:pt x="1" y="34975"/>
                </a:moveTo>
                <a:lnTo>
                  <a:pt x="1" y="36109"/>
                </a:lnTo>
                <a:cubicBezTo>
                  <a:pt x="190" y="36014"/>
                  <a:pt x="379" y="35825"/>
                  <a:pt x="379" y="35542"/>
                </a:cubicBezTo>
                <a:cubicBezTo>
                  <a:pt x="379" y="35164"/>
                  <a:pt x="190" y="34975"/>
                  <a:pt x="1" y="34975"/>
                </a:cubicBezTo>
                <a:close/>
                <a:moveTo>
                  <a:pt x="6712" y="34880"/>
                </a:moveTo>
                <a:cubicBezTo>
                  <a:pt x="6334" y="34880"/>
                  <a:pt x="5956" y="35164"/>
                  <a:pt x="5956" y="35542"/>
                </a:cubicBezTo>
                <a:cubicBezTo>
                  <a:pt x="5956" y="35920"/>
                  <a:pt x="6239" y="36298"/>
                  <a:pt x="6712" y="36298"/>
                </a:cubicBezTo>
                <a:cubicBezTo>
                  <a:pt x="7090" y="36298"/>
                  <a:pt x="7374" y="35920"/>
                  <a:pt x="7374" y="35542"/>
                </a:cubicBezTo>
                <a:cubicBezTo>
                  <a:pt x="7374" y="35069"/>
                  <a:pt x="7090" y="34880"/>
                  <a:pt x="6712" y="34880"/>
                </a:cubicBezTo>
                <a:close/>
                <a:moveTo>
                  <a:pt x="13707" y="34880"/>
                </a:moveTo>
                <a:cubicBezTo>
                  <a:pt x="13329" y="34880"/>
                  <a:pt x="12951" y="35164"/>
                  <a:pt x="12951" y="35542"/>
                </a:cubicBezTo>
                <a:cubicBezTo>
                  <a:pt x="12951" y="35920"/>
                  <a:pt x="13234" y="36298"/>
                  <a:pt x="13707" y="36298"/>
                </a:cubicBezTo>
                <a:cubicBezTo>
                  <a:pt x="13990" y="36298"/>
                  <a:pt x="14368" y="35920"/>
                  <a:pt x="14368" y="35542"/>
                </a:cubicBezTo>
                <a:cubicBezTo>
                  <a:pt x="14368" y="35069"/>
                  <a:pt x="13990" y="34880"/>
                  <a:pt x="13707" y="34880"/>
                </a:cubicBezTo>
                <a:close/>
                <a:moveTo>
                  <a:pt x="20607" y="34880"/>
                </a:moveTo>
                <a:cubicBezTo>
                  <a:pt x="20324" y="34880"/>
                  <a:pt x="19945" y="35164"/>
                  <a:pt x="19945" y="35542"/>
                </a:cubicBezTo>
                <a:cubicBezTo>
                  <a:pt x="19945" y="35920"/>
                  <a:pt x="20135" y="36298"/>
                  <a:pt x="20607" y="36298"/>
                </a:cubicBezTo>
                <a:cubicBezTo>
                  <a:pt x="20985" y="36298"/>
                  <a:pt x="21363" y="35920"/>
                  <a:pt x="21363" y="35542"/>
                </a:cubicBezTo>
                <a:cubicBezTo>
                  <a:pt x="21363" y="35069"/>
                  <a:pt x="21080" y="34880"/>
                  <a:pt x="20607" y="34880"/>
                </a:cubicBezTo>
                <a:close/>
                <a:moveTo>
                  <a:pt x="27602" y="34880"/>
                </a:moveTo>
                <a:cubicBezTo>
                  <a:pt x="27224" y="34880"/>
                  <a:pt x="26846" y="35164"/>
                  <a:pt x="26846" y="35542"/>
                </a:cubicBezTo>
                <a:cubicBezTo>
                  <a:pt x="26846" y="35920"/>
                  <a:pt x="27129" y="36298"/>
                  <a:pt x="27602" y="36298"/>
                </a:cubicBezTo>
                <a:cubicBezTo>
                  <a:pt x="27980" y="36298"/>
                  <a:pt x="28358" y="35920"/>
                  <a:pt x="28358" y="35542"/>
                </a:cubicBezTo>
                <a:cubicBezTo>
                  <a:pt x="28358" y="35069"/>
                  <a:pt x="28075" y="34880"/>
                  <a:pt x="27602" y="34880"/>
                </a:cubicBezTo>
                <a:close/>
                <a:moveTo>
                  <a:pt x="34691" y="34880"/>
                </a:moveTo>
                <a:cubicBezTo>
                  <a:pt x="34313" y="34880"/>
                  <a:pt x="33935" y="35164"/>
                  <a:pt x="33935" y="35542"/>
                </a:cubicBezTo>
                <a:cubicBezTo>
                  <a:pt x="33935" y="35920"/>
                  <a:pt x="34219" y="36298"/>
                  <a:pt x="34691" y="36298"/>
                </a:cubicBezTo>
                <a:cubicBezTo>
                  <a:pt x="35070" y="36298"/>
                  <a:pt x="35448" y="35920"/>
                  <a:pt x="35448" y="35542"/>
                </a:cubicBezTo>
                <a:cubicBezTo>
                  <a:pt x="35259" y="35069"/>
                  <a:pt x="35070" y="34880"/>
                  <a:pt x="34691" y="34880"/>
                </a:cubicBezTo>
                <a:close/>
                <a:moveTo>
                  <a:pt x="41686" y="34880"/>
                </a:moveTo>
                <a:cubicBezTo>
                  <a:pt x="41308" y="34880"/>
                  <a:pt x="40930" y="35164"/>
                  <a:pt x="40930" y="35542"/>
                </a:cubicBezTo>
                <a:cubicBezTo>
                  <a:pt x="40930" y="35920"/>
                  <a:pt x="41214" y="36298"/>
                  <a:pt x="41686" y="36298"/>
                </a:cubicBezTo>
                <a:cubicBezTo>
                  <a:pt x="42064" y="36298"/>
                  <a:pt x="42348" y="35920"/>
                  <a:pt x="42348" y="35542"/>
                </a:cubicBezTo>
                <a:cubicBezTo>
                  <a:pt x="42253" y="35069"/>
                  <a:pt x="42064" y="34880"/>
                  <a:pt x="41686" y="34880"/>
                </a:cubicBezTo>
                <a:close/>
                <a:moveTo>
                  <a:pt x="48681" y="34880"/>
                </a:moveTo>
                <a:cubicBezTo>
                  <a:pt x="48303" y="34880"/>
                  <a:pt x="47925" y="35164"/>
                  <a:pt x="47925" y="35542"/>
                </a:cubicBezTo>
                <a:cubicBezTo>
                  <a:pt x="47925" y="35920"/>
                  <a:pt x="48114" y="36298"/>
                  <a:pt x="48681" y="36298"/>
                </a:cubicBezTo>
                <a:cubicBezTo>
                  <a:pt x="48965" y="36298"/>
                  <a:pt x="49343" y="35920"/>
                  <a:pt x="49343" y="35542"/>
                </a:cubicBezTo>
                <a:cubicBezTo>
                  <a:pt x="49248" y="35069"/>
                  <a:pt x="48965" y="34880"/>
                  <a:pt x="48681" y="34880"/>
                </a:cubicBezTo>
                <a:close/>
                <a:moveTo>
                  <a:pt x="55581" y="34880"/>
                </a:moveTo>
                <a:cubicBezTo>
                  <a:pt x="55298" y="34880"/>
                  <a:pt x="54920" y="35164"/>
                  <a:pt x="54920" y="35542"/>
                </a:cubicBezTo>
                <a:cubicBezTo>
                  <a:pt x="54920" y="35920"/>
                  <a:pt x="55109" y="36298"/>
                  <a:pt x="55581" y="36298"/>
                </a:cubicBezTo>
                <a:cubicBezTo>
                  <a:pt x="55960" y="36298"/>
                  <a:pt x="56338" y="35920"/>
                  <a:pt x="56338" y="35542"/>
                </a:cubicBezTo>
                <a:cubicBezTo>
                  <a:pt x="56243" y="35069"/>
                  <a:pt x="55960" y="34880"/>
                  <a:pt x="55581" y="34880"/>
                </a:cubicBezTo>
                <a:close/>
                <a:moveTo>
                  <a:pt x="62576" y="34880"/>
                </a:moveTo>
                <a:cubicBezTo>
                  <a:pt x="62198" y="34880"/>
                  <a:pt x="61820" y="35164"/>
                  <a:pt x="61820" y="35542"/>
                </a:cubicBezTo>
                <a:cubicBezTo>
                  <a:pt x="61820" y="35920"/>
                  <a:pt x="62104" y="36298"/>
                  <a:pt x="62576" y="36298"/>
                </a:cubicBezTo>
                <a:cubicBezTo>
                  <a:pt x="62954" y="36298"/>
                  <a:pt x="63333" y="35920"/>
                  <a:pt x="63333" y="35542"/>
                </a:cubicBezTo>
                <a:cubicBezTo>
                  <a:pt x="63144" y="35069"/>
                  <a:pt x="62954" y="34880"/>
                  <a:pt x="62576" y="34880"/>
                </a:cubicBezTo>
                <a:close/>
                <a:moveTo>
                  <a:pt x="69571" y="34880"/>
                </a:moveTo>
                <a:cubicBezTo>
                  <a:pt x="69193" y="34880"/>
                  <a:pt x="68815" y="35164"/>
                  <a:pt x="68815" y="35542"/>
                </a:cubicBezTo>
                <a:cubicBezTo>
                  <a:pt x="68815" y="35920"/>
                  <a:pt x="69099" y="36298"/>
                  <a:pt x="69571" y="36298"/>
                </a:cubicBezTo>
                <a:cubicBezTo>
                  <a:pt x="69949" y="36298"/>
                  <a:pt x="70233" y="35920"/>
                  <a:pt x="70233" y="35542"/>
                </a:cubicBezTo>
                <a:cubicBezTo>
                  <a:pt x="70138" y="35069"/>
                  <a:pt x="69949" y="34880"/>
                  <a:pt x="69571" y="34880"/>
                </a:cubicBezTo>
                <a:close/>
                <a:moveTo>
                  <a:pt x="3309" y="36487"/>
                </a:moveTo>
                <a:cubicBezTo>
                  <a:pt x="2931" y="36487"/>
                  <a:pt x="2553" y="36865"/>
                  <a:pt x="2553" y="37243"/>
                </a:cubicBezTo>
                <a:cubicBezTo>
                  <a:pt x="2553" y="37527"/>
                  <a:pt x="2742" y="37905"/>
                  <a:pt x="3309" y="37905"/>
                </a:cubicBezTo>
                <a:cubicBezTo>
                  <a:pt x="3593" y="37905"/>
                  <a:pt x="3971" y="37527"/>
                  <a:pt x="3971" y="37243"/>
                </a:cubicBezTo>
                <a:cubicBezTo>
                  <a:pt x="3876" y="36865"/>
                  <a:pt x="3593" y="36487"/>
                  <a:pt x="3309" y="36487"/>
                </a:cubicBezTo>
                <a:close/>
                <a:moveTo>
                  <a:pt x="10209" y="36487"/>
                </a:moveTo>
                <a:cubicBezTo>
                  <a:pt x="9831" y="36487"/>
                  <a:pt x="9548" y="36865"/>
                  <a:pt x="9548" y="37243"/>
                </a:cubicBezTo>
                <a:cubicBezTo>
                  <a:pt x="9548" y="37527"/>
                  <a:pt x="9737" y="37905"/>
                  <a:pt x="10209" y="37905"/>
                </a:cubicBezTo>
                <a:cubicBezTo>
                  <a:pt x="10587" y="37905"/>
                  <a:pt x="10966" y="37527"/>
                  <a:pt x="10966" y="37243"/>
                </a:cubicBezTo>
                <a:cubicBezTo>
                  <a:pt x="10871" y="36865"/>
                  <a:pt x="10587" y="36487"/>
                  <a:pt x="10209" y="36487"/>
                </a:cubicBezTo>
                <a:close/>
                <a:moveTo>
                  <a:pt x="17204" y="36487"/>
                </a:moveTo>
                <a:cubicBezTo>
                  <a:pt x="16826" y="36487"/>
                  <a:pt x="16543" y="36865"/>
                  <a:pt x="16543" y="37243"/>
                </a:cubicBezTo>
                <a:cubicBezTo>
                  <a:pt x="16543" y="37527"/>
                  <a:pt x="16732" y="37905"/>
                  <a:pt x="17204" y="37905"/>
                </a:cubicBezTo>
                <a:cubicBezTo>
                  <a:pt x="17582" y="37905"/>
                  <a:pt x="17960" y="37527"/>
                  <a:pt x="17960" y="37243"/>
                </a:cubicBezTo>
                <a:cubicBezTo>
                  <a:pt x="17771" y="36865"/>
                  <a:pt x="17582" y="36487"/>
                  <a:pt x="17204" y="36487"/>
                </a:cubicBezTo>
                <a:close/>
                <a:moveTo>
                  <a:pt x="24199" y="36487"/>
                </a:moveTo>
                <a:cubicBezTo>
                  <a:pt x="23821" y="36487"/>
                  <a:pt x="23443" y="36865"/>
                  <a:pt x="23443" y="37243"/>
                </a:cubicBezTo>
                <a:cubicBezTo>
                  <a:pt x="23443" y="37527"/>
                  <a:pt x="23726" y="37905"/>
                  <a:pt x="24199" y="37905"/>
                </a:cubicBezTo>
                <a:cubicBezTo>
                  <a:pt x="24577" y="37905"/>
                  <a:pt x="24861" y="37527"/>
                  <a:pt x="24861" y="37243"/>
                </a:cubicBezTo>
                <a:cubicBezTo>
                  <a:pt x="24766" y="36865"/>
                  <a:pt x="24577" y="36487"/>
                  <a:pt x="24199" y="36487"/>
                </a:cubicBezTo>
                <a:close/>
                <a:moveTo>
                  <a:pt x="31099" y="36487"/>
                </a:moveTo>
                <a:cubicBezTo>
                  <a:pt x="30816" y="36487"/>
                  <a:pt x="30438" y="36865"/>
                  <a:pt x="30438" y="37243"/>
                </a:cubicBezTo>
                <a:cubicBezTo>
                  <a:pt x="30438" y="37527"/>
                  <a:pt x="30627" y="37905"/>
                  <a:pt x="31099" y="37905"/>
                </a:cubicBezTo>
                <a:cubicBezTo>
                  <a:pt x="31478" y="37905"/>
                  <a:pt x="31856" y="37527"/>
                  <a:pt x="31856" y="37243"/>
                </a:cubicBezTo>
                <a:cubicBezTo>
                  <a:pt x="31761" y="36865"/>
                  <a:pt x="31478" y="36487"/>
                  <a:pt x="31099" y="36487"/>
                </a:cubicBezTo>
                <a:close/>
                <a:moveTo>
                  <a:pt x="38094" y="36487"/>
                </a:moveTo>
                <a:cubicBezTo>
                  <a:pt x="37811" y="36487"/>
                  <a:pt x="37433" y="36865"/>
                  <a:pt x="37433" y="37243"/>
                </a:cubicBezTo>
                <a:cubicBezTo>
                  <a:pt x="37433" y="37527"/>
                  <a:pt x="37622" y="37905"/>
                  <a:pt x="38094" y="37905"/>
                </a:cubicBezTo>
                <a:cubicBezTo>
                  <a:pt x="38472" y="37905"/>
                  <a:pt x="38851" y="37527"/>
                  <a:pt x="38851" y="37243"/>
                </a:cubicBezTo>
                <a:cubicBezTo>
                  <a:pt x="38851" y="36865"/>
                  <a:pt x="38472" y="36487"/>
                  <a:pt x="38094" y="36487"/>
                </a:cubicBezTo>
                <a:close/>
                <a:moveTo>
                  <a:pt x="45089" y="36487"/>
                </a:moveTo>
                <a:cubicBezTo>
                  <a:pt x="44711" y="36487"/>
                  <a:pt x="44333" y="36865"/>
                  <a:pt x="44333" y="37243"/>
                </a:cubicBezTo>
                <a:cubicBezTo>
                  <a:pt x="44333" y="37527"/>
                  <a:pt x="44617" y="37905"/>
                  <a:pt x="45089" y="37905"/>
                </a:cubicBezTo>
                <a:cubicBezTo>
                  <a:pt x="45467" y="37905"/>
                  <a:pt x="45845" y="37527"/>
                  <a:pt x="45845" y="37243"/>
                </a:cubicBezTo>
                <a:cubicBezTo>
                  <a:pt x="45845" y="36865"/>
                  <a:pt x="45467" y="36487"/>
                  <a:pt x="45089" y="36487"/>
                </a:cubicBezTo>
                <a:close/>
                <a:moveTo>
                  <a:pt x="52084" y="36487"/>
                </a:moveTo>
                <a:cubicBezTo>
                  <a:pt x="51706" y="36487"/>
                  <a:pt x="51328" y="36865"/>
                  <a:pt x="51328" y="37243"/>
                </a:cubicBezTo>
                <a:cubicBezTo>
                  <a:pt x="51328" y="37527"/>
                  <a:pt x="51611" y="37905"/>
                  <a:pt x="52084" y="37905"/>
                </a:cubicBezTo>
                <a:cubicBezTo>
                  <a:pt x="52462" y="37905"/>
                  <a:pt x="52746" y="37527"/>
                  <a:pt x="52746" y="37243"/>
                </a:cubicBezTo>
                <a:cubicBezTo>
                  <a:pt x="52746" y="36865"/>
                  <a:pt x="52368" y="36487"/>
                  <a:pt x="52084" y="36487"/>
                </a:cubicBezTo>
                <a:close/>
                <a:moveTo>
                  <a:pt x="59079" y="36487"/>
                </a:moveTo>
                <a:cubicBezTo>
                  <a:pt x="58701" y="36487"/>
                  <a:pt x="58323" y="36865"/>
                  <a:pt x="58323" y="37243"/>
                </a:cubicBezTo>
                <a:cubicBezTo>
                  <a:pt x="58323" y="37527"/>
                  <a:pt x="58512" y="37905"/>
                  <a:pt x="59079" y="37905"/>
                </a:cubicBezTo>
                <a:cubicBezTo>
                  <a:pt x="59363" y="37905"/>
                  <a:pt x="59741" y="37527"/>
                  <a:pt x="59741" y="37243"/>
                </a:cubicBezTo>
                <a:cubicBezTo>
                  <a:pt x="59741" y="36865"/>
                  <a:pt x="59363" y="36487"/>
                  <a:pt x="59079" y="36487"/>
                </a:cubicBezTo>
                <a:close/>
                <a:moveTo>
                  <a:pt x="65979" y="36487"/>
                </a:moveTo>
                <a:cubicBezTo>
                  <a:pt x="65601" y="36487"/>
                  <a:pt x="65318" y="36865"/>
                  <a:pt x="65318" y="37243"/>
                </a:cubicBezTo>
                <a:cubicBezTo>
                  <a:pt x="65318" y="37527"/>
                  <a:pt x="65507" y="37905"/>
                  <a:pt x="65979" y="37905"/>
                </a:cubicBezTo>
                <a:cubicBezTo>
                  <a:pt x="66357" y="37905"/>
                  <a:pt x="66735" y="37527"/>
                  <a:pt x="66735" y="37243"/>
                </a:cubicBezTo>
                <a:cubicBezTo>
                  <a:pt x="66735" y="36865"/>
                  <a:pt x="66357" y="36487"/>
                  <a:pt x="65979" y="36487"/>
                </a:cubicBezTo>
                <a:close/>
                <a:moveTo>
                  <a:pt x="72974" y="36487"/>
                </a:moveTo>
                <a:cubicBezTo>
                  <a:pt x="72596" y="36487"/>
                  <a:pt x="72218" y="36865"/>
                  <a:pt x="72218" y="37243"/>
                </a:cubicBezTo>
                <a:cubicBezTo>
                  <a:pt x="72407" y="37527"/>
                  <a:pt x="72596" y="37905"/>
                  <a:pt x="72974" y="37905"/>
                </a:cubicBezTo>
                <a:cubicBezTo>
                  <a:pt x="73352" y="37905"/>
                  <a:pt x="73730" y="37527"/>
                  <a:pt x="73730" y="37243"/>
                </a:cubicBezTo>
                <a:cubicBezTo>
                  <a:pt x="73730" y="36865"/>
                  <a:pt x="73352" y="36487"/>
                  <a:pt x="72974" y="36487"/>
                </a:cubicBezTo>
                <a:close/>
                <a:moveTo>
                  <a:pt x="1" y="38378"/>
                </a:moveTo>
                <a:lnTo>
                  <a:pt x="1" y="38945"/>
                </a:lnTo>
                <a:lnTo>
                  <a:pt x="1" y="39606"/>
                </a:lnTo>
                <a:cubicBezTo>
                  <a:pt x="190" y="39417"/>
                  <a:pt x="284" y="39323"/>
                  <a:pt x="284" y="38945"/>
                </a:cubicBezTo>
                <a:cubicBezTo>
                  <a:pt x="379" y="38661"/>
                  <a:pt x="190" y="38472"/>
                  <a:pt x="1" y="38378"/>
                </a:cubicBezTo>
                <a:close/>
                <a:moveTo>
                  <a:pt x="6712" y="38283"/>
                </a:moveTo>
                <a:cubicBezTo>
                  <a:pt x="6334" y="38283"/>
                  <a:pt x="5956" y="38661"/>
                  <a:pt x="5956" y="38945"/>
                </a:cubicBezTo>
                <a:cubicBezTo>
                  <a:pt x="5956" y="39323"/>
                  <a:pt x="6239" y="39701"/>
                  <a:pt x="6712" y="39701"/>
                </a:cubicBezTo>
                <a:cubicBezTo>
                  <a:pt x="7090" y="39701"/>
                  <a:pt x="7374" y="39323"/>
                  <a:pt x="7374" y="38945"/>
                </a:cubicBezTo>
                <a:cubicBezTo>
                  <a:pt x="7374" y="38661"/>
                  <a:pt x="7090" y="38283"/>
                  <a:pt x="6712" y="38283"/>
                </a:cubicBezTo>
                <a:close/>
                <a:moveTo>
                  <a:pt x="13707" y="38283"/>
                </a:moveTo>
                <a:cubicBezTo>
                  <a:pt x="13329" y="38283"/>
                  <a:pt x="12951" y="38661"/>
                  <a:pt x="12951" y="38945"/>
                </a:cubicBezTo>
                <a:cubicBezTo>
                  <a:pt x="12951" y="39323"/>
                  <a:pt x="13234" y="39701"/>
                  <a:pt x="13707" y="39701"/>
                </a:cubicBezTo>
                <a:cubicBezTo>
                  <a:pt x="13990" y="39701"/>
                  <a:pt x="14368" y="39323"/>
                  <a:pt x="14368" y="38945"/>
                </a:cubicBezTo>
                <a:cubicBezTo>
                  <a:pt x="14368" y="38661"/>
                  <a:pt x="13990" y="38283"/>
                  <a:pt x="13707" y="38283"/>
                </a:cubicBezTo>
                <a:close/>
                <a:moveTo>
                  <a:pt x="20607" y="38283"/>
                </a:moveTo>
                <a:cubicBezTo>
                  <a:pt x="20324" y="38283"/>
                  <a:pt x="19945" y="38661"/>
                  <a:pt x="19945" y="38945"/>
                </a:cubicBezTo>
                <a:cubicBezTo>
                  <a:pt x="19945" y="39323"/>
                  <a:pt x="20135" y="39701"/>
                  <a:pt x="20607" y="39701"/>
                </a:cubicBezTo>
                <a:cubicBezTo>
                  <a:pt x="20985" y="39701"/>
                  <a:pt x="21363" y="39323"/>
                  <a:pt x="21363" y="38945"/>
                </a:cubicBezTo>
                <a:cubicBezTo>
                  <a:pt x="21363" y="38661"/>
                  <a:pt x="21080" y="38283"/>
                  <a:pt x="20607" y="38283"/>
                </a:cubicBezTo>
                <a:close/>
                <a:moveTo>
                  <a:pt x="27602" y="38283"/>
                </a:moveTo>
                <a:cubicBezTo>
                  <a:pt x="27224" y="38283"/>
                  <a:pt x="26846" y="38661"/>
                  <a:pt x="26846" y="38945"/>
                </a:cubicBezTo>
                <a:cubicBezTo>
                  <a:pt x="26846" y="39323"/>
                  <a:pt x="27129" y="39701"/>
                  <a:pt x="27602" y="39701"/>
                </a:cubicBezTo>
                <a:cubicBezTo>
                  <a:pt x="27980" y="39701"/>
                  <a:pt x="28358" y="39323"/>
                  <a:pt x="28358" y="38945"/>
                </a:cubicBezTo>
                <a:cubicBezTo>
                  <a:pt x="28358" y="38661"/>
                  <a:pt x="28075" y="38283"/>
                  <a:pt x="27602" y="38283"/>
                </a:cubicBezTo>
                <a:close/>
                <a:moveTo>
                  <a:pt x="34691" y="38283"/>
                </a:moveTo>
                <a:cubicBezTo>
                  <a:pt x="34313" y="38283"/>
                  <a:pt x="33935" y="38661"/>
                  <a:pt x="33935" y="38945"/>
                </a:cubicBezTo>
                <a:cubicBezTo>
                  <a:pt x="33935" y="39323"/>
                  <a:pt x="34219" y="39701"/>
                  <a:pt x="34691" y="39701"/>
                </a:cubicBezTo>
                <a:cubicBezTo>
                  <a:pt x="35070" y="39701"/>
                  <a:pt x="35448" y="39323"/>
                  <a:pt x="35448" y="38945"/>
                </a:cubicBezTo>
                <a:cubicBezTo>
                  <a:pt x="35259" y="38661"/>
                  <a:pt x="35070" y="38283"/>
                  <a:pt x="34691" y="38283"/>
                </a:cubicBezTo>
                <a:close/>
                <a:moveTo>
                  <a:pt x="41686" y="38283"/>
                </a:moveTo>
                <a:cubicBezTo>
                  <a:pt x="41308" y="38283"/>
                  <a:pt x="40930" y="38661"/>
                  <a:pt x="40930" y="38945"/>
                </a:cubicBezTo>
                <a:cubicBezTo>
                  <a:pt x="40930" y="39323"/>
                  <a:pt x="41214" y="39701"/>
                  <a:pt x="41686" y="39701"/>
                </a:cubicBezTo>
                <a:cubicBezTo>
                  <a:pt x="42064" y="39701"/>
                  <a:pt x="42348" y="39323"/>
                  <a:pt x="42348" y="38945"/>
                </a:cubicBezTo>
                <a:cubicBezTo>
                  <a:pt x="42253" y="38661"/>
                  <a:pt x="42064" y="38283"/>
                  <a:pt x="41686" y="38283"/>
                </a:cubicBezTo>
                <a:close/>
                <a:moveTo>
                  <a:pt x="48681" y="38283"/>
                </a:moveTo>
                <a:cubicBezTo>
                  <a:pt x="48303" y="38283"/>
                  <a:pt x="47925" y="38661"/>
                  <a:pt x="47925" y="38945"/>
                </a:cubicBezTo>
                <a:cubicBezTo>
                  <a:pt x="47925" y="39323"/>
                  <a:pt x="48114" y="39701"/>
                  <a:pt x="48681" y="39701"/>
                </a:cubicBezTo>
                <a:cubicBezTo>
                  <a:pt x="48965" y="39701"/>
                  <a:pt x="49343" y="39323"/>
                  <a:pt x="49343" y="38945"/>
                </a:cubicBezTo>
                <a:cubicBezTo>
                  <a:pt x="49248" y="38661"/>
                  <a:pt x="48965" y="38283"/>
                  <a:pt x="48681" y="38283"/>
                </a:cubicBezTo>
                <a:close/>
                <a:moveTo>
                  <a:pt x="55581" y="38283"/>
                </a:moveTo>
                <a:cubicBezTo>
                  <a:pt x="55298" y="38283"/>
                  <a:pt x="54920" y="38661"/>
                  <a:pt x="54920" y="38945"/>
                </a:cubicBezTo>
                <a:cubicBezTo>
                  <a:pt x="54920" y="39323"/>
                  <a:pt x="55109" y="39701"/>
                  <a:pt x="55581" y="39701"/>
                </a:cubicBezTo>
                <a:cubicBezTo>
                  <a:pt x="55960" y="39701"/>
                  <a:pt x="56338" y="39323"/>
                  <a:pt x="56338" y="38945"/>
                </a:cubicBezTo>
                <a:cubicBezTo>
                  <a:pt x="56243" y="38661"/>
                  <a:pt x="55960" y="38283"/>
                  <a:pt x="55581" y="38283"/>
                </a:cubicBezTo>
                <a:close/>
                <a:moveTo>
                  <a:pt x="62576" y="38283"/>
                </a:moveTo>
                <a:cubicBezTo>
                  <a:pt x="62198" y="38283"/>
                  <a:pt x="61820" y="38661"/>
                  <a:pt x="61820" y="38945"/>
                </a:cubicBezTo>
                <a:cubicBezTo>
                  <a:pt x="61820" y="39323"/>
                  <a:pt x="62104" y="39701"/>
                  <a:pt x="62576" y="39701"/>
                </a:cubicBezTo>
                <a:cubicBezTo>
                  <a:pt x="62954" y="39701"/>
                  <a:pt x="63333" y="39323"/>
                  <a:pt x="63333" y="38945"/>
                </a:cubicBezTo>
                <a:cubicBezTo>
                  <a:pt x="63144" y="38661"/>
                  <a:pt x="62954" y="38283"/>
                  <a:pt x="62576" y="38283"/>
                </a:cubicBezTo>
                <a:close/>
                <a:moveTo>
                  <a:pt x="69571" y="38283"/>
                </a:moveTo>
                <a:cubicBezTo>
                  <a:pt x="69193" y="38283"/>
                  <a:pt x="68815" y="38661"/>
                  <a:pt x="68815" y="38945"/>
                </a:cubicBezTo>
                <a:cubicBezTo>
                  <a:pt x="68815" y="39323"/>
                  <a:pt x="69099" y="39701"/>
                  <a:pt x="69571" y="39701"/>
                </a:cubicBezTo>
                <a:cubicBezTo>
                  <a:pt x="69949" y="39701"/>
                  <a:pt x="70233" y="39323"/>
                  <a:pt x="70233" y="38945"/>
                </a:cubicBezTo>
                <a:cubicBezTo>
                  <a:pt x="70138" y="38661"/>
                  <a:pt x="69949" y="38283"/>
                  <a:pt x="69571" y="38283"/>
                </a:cubicBezTo>
                <a:close/>
                <a:moveTo>
                  <a:pt x="3309" y="40079"/>
                </a:moveTo>
                <a:cubicBezTo>
                  <a:pt x="2931" y="40079"/>
                  <a:pt x="2553" y="40363"/>
                  <a:pt x="2553" y="40741"/>
                </a:cubicBezTo>
                <a:cubicBezTo>
                  <a:pt x="2553" y="41119"/>
                  <a:pt x="2742" y="41497"/>
                  <a:pt x="3309" y="41497"/>
                </a:cubicBezTo>
                <a:cubicBezTo>
                  <a:pt x="3593" y="41497"/>
                  <a:pt x="3971" y="41119"/>
                  <a:pt x="3971" y="40741"/>
                </a:cubicBezTo>
                <a:cubicBezTo>
                  <a:pt x="3876" y="40268"/>
                  <a:pt x="3593" y="40079"/>
                  <a:pt x="3309" y="40079"/>
                </a:cubicBezTo>
                <a:close/>
                <a:moveTo>
                  <a:pt x="10209" y="40079"/>
                </a:moveTo>
                <a:cubicBezTo>
                  <a:pt x="9831" y="40079"/>
                  <a:pt x="9548" y="40363"/>
                  <a:pt x="9548" y="40741"/>
                </a:cubicBezTo>
                <a:cubicBezTo>
                  <a:pt x="9548" y="41119"/>
                  <a:pt x="9737" y="41497"/>
                  <a:pt x="10209" y="41497"/>
                </a:cubicBezTo>
                <a:cubicBezTo>
                  <a:pt x="10587" y="41497"/>
                  <a:pt x="10966" y="41119"/>
                  <a:pt x="10966" y="40741"/>
                </a:cubicBezTo>
                <a:cubicBezTo>
                  <a:pt x="10871" y="40268"/>
                  <a:pt x="10587" y="40079"/>
                  <a:pt x="10209" y="40079"/>
                </a:cubicBezTo>
                <a:close/>
                <a:moveTo>
                  <a:pt x="17204" y="40079"/>
                </a:moveTo>
                <a:cubicBezTo>
                  <a:pt x="16826" y="40079"/>
                  <a:pt x="16543" y="40363"/>
                  <a:pt x="16543" y="40741"/>
                </a:cubicBezTo>
                <a:cubicBezTo>
                  <a:pt x="16543" y="41119"/>
                  <a:pt x="16732" y="41497"/>
                  <a:pt x="17204" y="41497"/>
                </a:cubicBezTo>
                <a:cubicBezTo>
                  <a:pt x="17582" y="41497"/>
                  <a:pt x="17960" y="41119"/>
                  <a:pt x="17960" y="40741"/>
                </a:cubicBezTo>
                <a:cubicBezTo>
                  <a:pt x="17771" y="40268"/>
                  <a:pt x="17582" y="40079"/>
                  <a:pt x="17204" y="40079"/>
                </a:cubicBezTo>
                <a:close/>
                <a:moveTo>
                  <a:pt x="24199" y="40079"/>
                </a:moveTo>
                <a:cubicBezTo>
                  <a:pt x="23821" y="40079"/>
                  <a:pt x="23443" y="40363"/>
                  <a:pt x="23443" y="40741"/>
                </a:cubicBezTo>
                <a:cubicBezTo>
                  <a:pt x="23443" y="41119"/>
                  <a:pt x="23726" y="41497"/>
                  <a:pt x="24199" y="41497"/>
                </a:cubicBezTo>
                <a:cubicBezTo>
                  <a:pt x="24577" y="41497"/>
                  <a:pt x="24861" y="41119"/>
                  <a:pt x="24861" y="40741"/>
                </a:cubicBezTo>
                <a:cubicBezTo>
                  <a:pt x="24766" y="40268"/>
                  <a:pt x="24577" y="40079"/>
                  <a:pt x="24199" y="40079"/>
                </a:cubicBezTo>
                <a:close/>
                <a:moveTo>
                  <a:pt x="31099" y="40079"/>
                </a:moveTo>
                <a:cubicBezTo>
                  <a:pt x="30816" y="40079"/>
                  <a:pt x="30438" y="40363"/>
                  <a:pt x="30438" y="40741"/>
                </a:cubicBezTo>
                <a:cubicBezTo>
                  <a:pt x="30438" y="41119"/>
                  <a:pt x="30627" y="41497"/>
                  <a:pt x="31099" y="41497"/>
                </a:cubicBezTo>
                <a:cubicBezTo>
                  <a:pt x="31478" y="41497"/>
                  <a:pt x="31856" y="41119"/>
                  <a:pt x="31856" y="40741"/>
                </a:cubicBezTo>
                <a:cubicBezTo>
                  <a:pt x="31761" y="40268"/>
                  <a:pt x="31478" y="40079"/>
                  <a:pt x="31099" y="40079"/>
                </a:cubicBezTo>
                <a:close/>
                <a:moveTo>
                  <a:pt x="38094" y="40079"/>
                </a:moveTo>
                <a:cubicBezTo>
                  <a:pt x="37811" y="40079"/>
                  <a:pt x="37433" y="40363"/>
                  <a:pt x="37433" y="40741"/>
                </a:cubicBezTo>
                <a:cubicBezTo>
                  <a:pt x="37433" y="41119"/>
                  <a:pt x="37622" y="41497"/>
                  <a:pt x="38094" y="41497"/>
                </a:cubicBezTo>
                <a:cubicBezTo>
                  <a:pt x="38472" y="41497"/>
                  <a:pt x="38851" y="41119"/>
                  <a:pt x="38851" y="40741"/>
                </a:cubicBezTo>
                <a:cubicBezTo>
                  <a:pt x="38851" y="40268"/>
                  <a:pt x="38472" y="40079"/>
                  <a:pt x="38094" y="40079"/>
                </a:cubicBezTo>
                <a:close/>
                <a:moveTo>
                  <a:pt x="45089" y="40079"/>
                </a:moveTo>
                <a:cubicBezTo>
                  <a:pt x="44711" y="40079"/>
                  <a:pt x="44333" y="40363"/>
                  <a:pt x="44333" y="40741"/>
                </a:cubicBezTo>
                <a:cubicBezTo>
                  <a:pt x="44333" y="41119"/>
                  <a:pt x="44617" y="41497"/>
                  <a:pt x="45089" y="41497"/>
                </a:cubicBezTo>
                <a:cubicBezTo>
                  <a:pt x="45467" y="41497"/>
                  <a:pt x="45845" y="41119"/>
                  <a:pt x="45845" y="40741"/>
                </a:cubicBezTo>
                <a:cubicBezTo>
                  <a:pt x="45845" y="40268"/>
                  <a:pt x="45467" y="40079"/>
                  <a:pt x="45089" y="40079"/>
                </a:cubicBezTo>
                <a:close/>
                <a:moveTo>
                  <a:pt x="52084" y="40079"/>
                </a:moveTo>
                <a:cubicBezTo>
                  <a:pt x="51706" y="40079"/>
                  <a:pt x="51328" y="40363"/>
                  <a:pt x="51328" y="40741"/>
                </a:cubicBezTo>
                <a:cubicBezTo>
                  <a:pt x="51328" y="41119"/>
                  <a:pt x="51611" y="41497"/>
                  <a:pt x="52084" y="41497"/>
                </a:cubicBezTo>
                <a:cubicBezTo>
                  <a:pt x="52462" y="41497"/>
                  <a:pt x="52746" y="41119"/>
                  <a:pt x="52746" y="40741"/>
                </a:cubicBezTo>
                <a:cubicBezTo>
                  <a:pt x="52746" y="40268"/>
                  <a:pt x="52368" y="40079"/>
                  <a:pt x="52084" y="40079"/>
                </a:cubicBezTo>
                <a:close/>
                <a:moveTo>
                  <a:pt x="59079" y="40079"/>
                </a:moveTo>
                <a:cubicBezTo>
                  <a:pt x="58701" y="40079"/>
                  <a:pt x="58323" y="40363"/>
                  <a:pt x="58323" y="40741"/>
                </a:cubicBezTo>
                <a:cubicBezTo>
                  <a:pt x="58323" y="41119"/>
                  <a:pt x="58512" y="41497"/>
                  <a:pt x="59079" y="41497"/>
                </a:cubicBezTo>
                <a:cubicBezTo>
                  <a:pt x="59363" y="41497"/>
                  <a:pt x="59741" y="41119"/>
                  <a:pt x="59741" y="40741"/>
                </a:cubicBezTo>
                <a:cubicBezTo>
                  <a:pt x="59741" y="40268"/>
                  <a:pt x="59363" y="40079"/>
                  <a:pt x="59079" y="40079"/>
                </a:cubicBezTo>
                <a:close/>
                <a:moveTo>
                  <a:pt x="65979" y="40079"/>
                </a:moveTo>
                <a:cubicBezTo>
                  <a:pt x="65601" y="40079"/>
                  <a:pt x="65318" y="40363"/>
                  <a:pt x="65318" y="40741"/>
                </a:cubicBezTo>
                <a:cubicBezTo>
                  <a:pt x="65318" y="41119"/>
                  <a:pt x="65507" y="41497"/>
                  <a:pt x="65979" y="41497"/>
                </a:cubicBezTo>
                <a:cubicBezTo>
                  <a:pt x="66357" y="41497"/>
                  <a:pt x="66735" y="41119"/>
                  <a:pt x="66735" y="40741"/>
                </a:cubicBezTo>
                <a:cubicBezTo>
                  <a:pt x="66735" y="40268"/>
                  <a:pt x="66357" y="40079"/>
                  <a:pt x="65979" y="40079"/>
                </a:cubicBezTo>
                <a:close/>
                <a:moveTo>
                  <a:pt x="72974" y="40079"/>
                </a:moveTo>
                <a:cubicBezTo>
                  <a:pt x="72596" y="40079"/>
                  <a:pt x="72312" y="40363"/>
                  <a:pt x="72312" y="40741"/>
                </a:cubicBezTo>
                <a:cubicBezTo>
                  <a:pt x="72312" y="41119"/>
                  <a:pt x="72502" y="41497"/>
                  <a:pt x="72974" y="41497"/>
                </a:cubicBezTo>
                <a:cubicBezTo>
                  <a:pt x="73352" y="41497"/>
                  <a:pt x="73730" y="41119"/>
                  <a:pt x="73730" y="40741"/>
                </a:cubicBezTo>
                <a:cubicBezTo>
                  <a:pt x="73730" y="40268"/>
                  <a:pt x="73352" y="40079"/>
                  <a:pt x="72974" y="40079"/>
                </a:cubicBezTo>
                <a:close/>
                <a:moveTo>
                  <a:pt x="6712" y="41780"/>
                </a:moveTo>
                <a:cubicBezTo>
                  <a:pt x="6334" y="41780"/>
                  <a:pt x="5956" y="42159"/>
                  <a:pt x="5956" y="42537"/>
                </a:cubicBezTo>
                <a:cubicBezTo>
                  <a:pt x="5956" y="42915"/>
                  <a:pt x="6239" y="43198"/>
                  <a:pt x="6712" y="43198"/>
                </a:cubicBezTo>
                <a:cubicBezTo>
                  <a:pt x="7090" y="43198"/>
                  <a:pt x="7374" y="42915"/>
                  <a:pt x="7374" y="42537"/>
                </a:cubicBezTo>
                <a:cubicBezTo>
                  <a:pt x="7374" y="42064"/>
                  <a:pt x="7090" y="41780"/>
                  <a:pt x="6712" y="41780"/>
                </a:cubicBezTo>
                <a:close/>
                <a:moveTo>
                  <a:pt x="13707" y="41780"/>
                </a:moveTo>
                <a:cubicBezTo>
                  <a:pt x="13329" y="41780"/>
                  <a:pt x="12951" y="42159"/>
                  <a:pt x="12951" y="42537"/>
                </a:cubicBezTo>
                <a:cubicBezTo>
                  <a:pt x="12951" y="42915"/>
                  <a:pt x="13234" y="43198"/>
                  <a:pt x="13707" y="43198"/>
                </a:cubicBezTo>
                <a:cubicBezTo>
                  <a:pt x="13990" y="43198"/>
                  <a:pt x="14368" y="42915"/>
                  <a:pt x="14368" y="42537"/>
                </a:cubicBezTo>
                <a:cubicBezTo>
                  <a:pt x="14368" y="42064"/>
                  <a:pt x="13990" y="41780"/>
                  <a:pt x="13707" y="41780"/>
                </a:cubicBezTo>
                <a:close/>
                <a:moveTo>
                  <a:pt x="20607" y="41780"/>
                </a:moveTo>
                <a:cubicBezTo>
                  <a:pt x="20324" y="41780"/>
                  <a:pt x="19945" y="42159"/>
                  <a:pt x="19945" y="42537"/>
                </a:cubicBezTo>
                <a:cubicBezTo>
                  <a:pt x="19945" y="42915"/>
                  <a:pt x="20135" y="43198"/>
                  <a:pt x="20607" y="43198"/>
                </a:cubicBezTo>
                <a:cubicBezTo>
                  <a:pt x="20985" y="43198"/>
                  <a:pt x="21363" y="42915"/>
                  <a:pt x="21363" y="42537"/>
                </a:cubicBezTo>
                <a:cubicBezTo>
                  <a:pt x="21363" y="42064"/>
                  <a:pt x="21080" y="41780"/>
                  <a:pt x="20607" y="41780"/>
                </a:cubicBezTo>
                <a:close/>
                <a:moveTo>
                  <a:pt x="27602" y="41780"/>
                </a:moveTo>
                <a:cubicBezTo>
                  <a:pt x="27224" y="41780"/>
                  <a:pt x="26846" y="42159"/>
                  <a:pt x="26846" y="42537"/>
                </a:cubicBezTo>
                <a:cubicBezTo>
                  <a:pt x="26846" y="42915"/>
                  <a:pt x="27129" y="43198"/>
                  <a:pt x="27602" y="43198"/>
                </a:cubicBezTo>
                <a:cubicBezTo>
                  <a:pt x="27980" y="43198"/>
                  <a:pt x="28358" y="42915"/>
                  <a:pt x="28358" y="42537"/>
                </a:cubicBezTo>
                <a:cubicBezTo>
                  <a:pt x="28358" y="42064"/>
                  <a:pt x="28075" y="41780"/>
                  <a:pt x="27602" y="41780"/>
                </a:cubicBezTo>
                <a:close/>
                <a:moveTo>
                  <a:pt x="34691" y="41780"/>
                </a:moveTo>
                <a:cubicBezTo>
                  <a:pt x="34313" y="41780"/>
                  <a:pt x="33935" y="42159"/>
                  <a:pt x="33935" y="42537"/>
                </a:cubicBezTo>
                <a:cubicBezTo>
                  <a:pt x="33935" y="42915"/>
                  <a:pt x="34219" y="43198"/>
                  <a:pt x="34691" y="43198"/>
                </a:cubicBezTo>
                <a:cubicBezTo>
                  <a:pt x="35070" y="43198"/>
                  <a:pt x="35448" y="42915"/>
                  <a:pt x="35448" y="42537"/>
                </a:cubicBezTo>
                <a:cubicBezTo>
                  <a:pt x="35259" y="42064"/>
                  <a:pt x="35070" y="41780"/>
                  <a:pt x="34691" y="41780"/>
                </a:cubicBezTo>
                <a:close/>
                <a:moveTo>
                  <a:pt x="41686" y="41780"/>
                </a:moveTo>
                <a:cubicBezTo>
                  <a:pt x="41308" y="41780"/>
                  <a:pt x="40930" y="42159"/>
                  <a:pt x="40930" y="42537"/>
                </a:cubicBezTo>
                <a:cubicBezTo>
                  <a:pt x="40930" y="42915"/>
                  <a:pt x="41214" y="43198"/>
                  <a:pt x="41686" y="43198"/>
                </a:cubicBezTo>
                <a:cubicBezTo>
                  <a:pt x="42064" y="43198"/>
                  <a:pt x="42348" y="42915"/>
                  <a:pt x="42348" y="42537"/>
                </a:cubicBezTo>
                <a:cubicBezTo>
                  <a:pt x="42253" y="42064"/>
                  <a:pt x="42064" y="41780"/>
                  <a:pt x="41686" y="41780"/>
                </a:cubicBezTo>
                <a:close/>
                <a:moveTo>
                  <a:pt x="48681" y="41780"/>
                </a:moveTo>
                <a:cubicBezTo>
                  <a:pt x="48303" y="41780"/>
                  <a:pt x="47925" y="42159"/>
                  <a:pt x="47925" y="42537"/>
                </a:cubicBezTo>
                <a:cubicBezTo>
                  <a:pt x="47925" y="42915"/>
                  <a:pt x="48114" y="43198"/>
                  <a:pt x="48681" y="43198"/>
                </a:cubicBezTo>
                <a:cubicBezTo>
                  <a:pt x="48965" y="43198"/>
                  <a:pt x="49343" y="42915"/>
                  <a:pt x="49343" y="42537"/>
                </a:cubicBezTo>
                <a:cubicBezTo>
                  <a:pt x="49248" y="42064"/>
                  <a:pt x="48965" y="41780"/>
                  <a:pt x="48681" y="41780"/>
                </a:cubicBezTo>
                <a:close/>
                <a:moveTo>
                  <a:pt x="55581" y="41780"/>
                </a:moveTo>
                <a:cubicBezTo>
                  <a:pt x="55298" y="41780"/>
                  <a:pt x="54920" y="42159"/>
                  <a:pt x="54920" y="42537"/>
                </a:cubicBezTo>
                <a:cubicBezTo>
                  <a:pt x="54920" y="42915"/>
                  <a:pt x="55109" y="43198"/>
                  <a:pt x="55581" y="43198"/>
                </a:cubicBezTo>
                <a:cubicBezTo>
                  <a:pt x="55960" y="43198"/>
                  <a:pt x="56338" y="42915"/>
                  <a:pt x="56338" y="42537"/>
                </a:cubicBezTo>
                <a:cubicBezTo>
                  <a:pt x="56243" y="42064"/>
                  <a:pt x="55960" y="41780"/>
                  <a:pt x="55581" y="41780"/>
                </a:cubicBezTo>
                <a:close/>
                <a:moveTo>
                  <a:pt x="62576" y="41780"/>
                </a:moveTo>
                <a:cubicBezTo>
                  <a:pt x="62198" y="41780"/>
                  <a:pt x="61820" y="42159"/>
                  <a:pt x="61820" y="42537"/>
                </a:cubicBezTo>
                <a:cubicBezTo>
                  <a:pt x="61820" y="42915"/>
                  <a:pt x="62104" y="43198"/>
                  <a:pt x="62576" y="43198"/>
                </a:cubicBezTo>
                <a:cubicBezTo>
                  <a:pt x="62954" y="43198"/>
                  <a:pt x="63333" y="42915"/>
                  <a:pt x="63333" y="42537"/>
                </a:cubicBezTo>
                <a:cubicBezTo>
                  <a:pt x="63144" y="42064"/>
                  <a:pt x="62954" y="41780"/>
                  <a:pt x="62576" y="41780"/>
                </a:cubicBezTo>
                <a:close/>
                <a:moveTo>
                  <a:pt x="69571" y="41780"/>
                </a:moveTo>
                <a:cubicBezTo>
                  <a:pt x="69193" y="41780"/>
                  <a:pt x="68815" y="42159"/>
                  <a:pt x="68815" y="42537"/>
                </a:cubicBezTo>
                <a:cubicBezTo>
                  <a:pt x="68815" y="42915"/>
                  <a:pt x="69099" y="43198"/>
                  <a:pt x="69571" y="43198"/>
                </a:cubicBezTo>
                <a:cubicBezTo>
                  <a:pt x="69949" y="43198"/>
                  <a:pt x="70233" y="42915"/>
                  <a:pt x="70233" y="42537"/>
                </a:cubicBezTo>
                <a:cubicBezTo>
                  <a:pt x="70138" y="42064"/>
                  <a:pt x="69949" y="41780"/>
                  <a:pt x="69571" y="41780"/>
                </a:cubicBezTo>
                <a:close/>
                <a:moveTo>
                  <a:pt x="3309" y="43482"/>
                </a:moveTo>
                <a:cubicBezTo>
                  <a:pt x="2931" y="43482"/>
                  <a:pt x="2553" y="43765"/>
                  <a:pt x="2553" y="44144"/>
                </a:cubicBezTo>
                <a:cubicBezTo>
                  <a:pt x="2553" y="44522"/>
                  <a:pt x="2742" y="44900"/>
                  <a:pt x="3309" y="44900"/>
                </a:cubicBezTo>
                <a:cubicBezTo>
                  <a:pt x="3593" y="44900"/>
                  <a:pt x="3971" y="44522"/>
                  <a:pt x="3971" y="44144"/>
                </a:cubicBezTo>
                <a:cubicBezTo>
                  <a:pt x="3876" y="43765"/>
                  <a:pt x="3593" y="43482"/>
                  <a:pt x="3309" y="43482"/>
                </a:cubicBezTo>
                <a:close/>
                <a:moveTo>
                  <a:pt x="10209" y="43482"/>
                </a:moveTo>
                <a:cubicBezTo>
                  <a:pt x="9831" y="43482"/>
                  <a:pt x="9548" y="43765"/>
                  <a:pt x="9548" y="44144"/>
                </a:cubicBezTo>
                <a:cubicBezTo>
                  <a:pt x="9548" y="44522"/>
                  <a:pt x="9737" y="44900"/>
                  <a:pt x="10209" y="44900"/>
                </a:cubicBezTo>
                <a:cubicBezTo>
                  <a:pt x="10587" y="44900"/>
                  <a:pt x="10966" y="44522"/>
                  <a:pt x="10966" y="44144"/>
                </a:cubicBezTo>
                <a:cubicBezTo>
                  <a:pt x="10871" y="43765"/>
                  <a:pt x="10587" y="43482"/>
                  <a:pt x="10209" y="43482"/>
                </a:cubicBezTo>
                <a:close/>
                <a:moveTo>
                  <a:pt x="17204" y="43482"/>
                </a:moveTo>
                <a:cubicBezTo>
                  <a:pt x="16826" y="43482"/>
                  <a:pt x="16543" y="43765"/>
                  <a:pt x="16543" y="44144"/>
                </a:cubicBezTo>
                <a:cubicBezTo>
                  <a:pt x="16543" y="44522"/>
                  <a:pt x="16732" y="44900"/>
                  <a:pt x="17204" y="44900"/>
                </a:cubicBezTo>
                <a:cubicBezTo>
                  <a:pt x="17582" y="44900"/>
                  <a:pt x="17960" y="44522"/>
                  <a:pt x="17960" y="44144"/>
                </a:cubicBezTo>
                <a:cubicBezTo>
                  <a:pt x="17771" y="43765"/>
                  <a:pt x="17582" y="43482"/>
                  <a:pt x="17204" y="43482"/>
                </a:cubicBezTo>
                <a:close/>
                <a:moveTo>
                  <a:pt x="24199" y="43482"/>
                </a:moveTo>
                <a:cubicBezTo>
                  <a:pt x="23821" y="43482"/>
                  <a:pt x="23443" y="43765"/>
                  <a:pt x="23443" y="44144"/>
                </a:cubicBezTo>
                <a:cubicBezTo>
                  <a:pt x="23443" y="44522"/>
                  <a:pt x="23726" y="44900"/>
                  <a:pt x="24199" y="44900"/>
                </a:cubicBezTo>
                <a:cubicBezTo>
                  <a:pt x="24577" y="44900"/>
                  <a:pt x="24861" y="44522"/>
                  <a:pt x="24861" y="44144"/>
                </a:cubicBezTo>
                <a:cubicBezTo>
                  <a:pt x="24766" y="43765"/>
                  <a:pt x="24577" y="43482"/>
                  <a:pt x="24199" y="43482"/>
                </a:cubicBezTo>
                <a:close/>
                <a:moveTo>
                  <a:pt x="31099" y="43482"/>
                </a:moveTo>
                <a:cubicBezTo>
                  <a:pt x="30816" y="43482"/>
                  <a:pt x="30438" y="43765"/>
                  <a:pt x="30438" y="44144"/>
                </a:cubicBezTo>
                <a:cubicBezTo>
                  <a:pt x="30438" y="44522"/>
                  <a:pt x="30627" y="44900"/>
                  <a:pt x="31099" y="44900"/>
                </a:cubicBezTo>
                <a:cubicBezTo>
                  <a:pt x="31478" y="44900"/>
                  <a:pt x="31856" y="44522"/>
                  <a:pt x="31856" y="44144"/>
                </a:cubicBezTo>
                <a:cubicBezTo>
                  <a:pt x="31761" y="43765"/>
                  <a:pt x="31478" y="43482"/>
                  <a:pt x="31099" y="43482"/>
                </a:cubicBezTo>
                <a:close/>
                <a:moveTo>
                  <a:pt x="38094" y="43482"/>
                </a:moveTo>
                <a:cubicBezTo>
                  <a:pt x="37811" y="43482"/>
                  <a:pt x="37433" y="43765"/>
                  <a:pt x="37433" y="44144"/>
                </a:cubicBezTo>
                <a:cubicBezTo>
                  <a:pt x="37433" y="44522"/>
                  <a:pt x="37622" y="44900"/>
                  <a:pt x="38094" y="44900"/>
                </a:cubicBezTo>
                <a:cubicBezTo>
                  <a:pt x="38472" y="44900"/>
                  <a:pt x="38851" y="44522"/>
                  <a:pt x="38851" y="44144"/>
                </a:cubicBezTo>
                <a:cubicBezTo>
                  <a:pt x="38851" y="43765"/>
                  <a:pt x="38472" y="43482"/>
                  <a:pt x="38094" y="43482"/>
                </a:cubicBezTo>
                <a:close/>
                <a:moveTo>
                  <a:pt x="45089" y="43482"/>
                </a:moveTo>
                <a:cubicBezTo>
                  <a:pt x="44711" y="43482"/>
                  <a:pt x="44333" y="43765"/>
                  <a:pt x="44333" y="44144"/>
                </a:cubicBezTo>
                <a:cubicBezTo>
                  <a:pt x="44333" y="44522"/>
                  <a:pt x="44617" y="44900"/>
                  <a:pt x="45089" y="44900"/>
                </a:cubicBezTo>
                <a:cubicBezTo>
                  <a:pt x="45467" y="44900"/>
                  <a:pt x="45845" y="44522"/>
                  <a:pt x="45845" y="44144"/>
                </a:cubicBezTo>
                <a:cubicBezTo>
                  <a:pt x="45845" y="43765"/>
                  <a:pt x="45467" y="43482"/>
                  <a:pt x="45089" y="43482"/>
                </a:cubicBezTo>
                <a:close/>
                <a:moveTo>
                  <a:pt x="52084" y="43482"/>
                </a:moveTo>
                <a:cubicBezTo>
                  <a:pt x="51706" y="43482"/>
                  <a:pt x="51328" y="43765"/>
                  <a:pt x="51328" y="44144"/>
                </a:cubicBezTo>
                <a:cubicBezTo>
                  <a:pt x="51328" y="44522"/>
                  <a:pt x="51611" y="44900"/>
                  <a:pt x="52084" y="44900"/>
                </a:cubicBezTo>
                <a:cubicBezTo>
                  <a:pt x="52462" y="44900"/>
                  <a:pt x="52746" y="44522"/>
                  <a:pt x="52746" y="44144"/>
                </a:cubicBezTo>
                <a:cubicBezTo>
                  <a:pt x="52746" y="43765"/>
                  <a:pt x="52368" y="43482"/>
                  <a:pt x="52084" y="43482"/>
                </a:cubicBezTo>
                <a:close/>
                <a:moveTo>
                  <a:pt x="59079" y="43482"/>
                </a:moveTo>
                <a:cubicBezTo>
                  <a:pt x="58701" y="43482"/>
                  <a:pt x="58323" y="43765"/>
                  <a:pt x="58323" y="44144"/>
                </a:cubicBezTo>
                <a:cubicBezTo>
                  <a:pt x="58323" y="44522"/>
                  <a:pt x="58512" y="44900"/>
                  <a:pt x="59079" y="44900"/>
                </a:cubicBezTo>
                <a:cubicBezTo>
                  <a:pt x="59363" y="44900"/>
                  <a:pt x="59741" y="44522"/>
                  <a:pt x="59741" y="44144"/>
                </a:cubicBezTo>
                <a:cubicBezTo>
                  <a:pt x="59741" y="43765"/>
                  <a:pt x="59363" y="43482"/>
                  <a:pt x="59079" y="43482"/>
                </a:cubicBezTo>
                <a:close/>
                <a:moveTo>
                  <a:pt x="65979" y="43482"/>
                </a:moveTo>
                <a:cubicBezTo>
                  <a:pt x="65601" y="43482"/>
                  <a:pt x="65318" y="43765"/>
                  <a:pt x="65318" y="44144"/>
                </a:cubicBezTo>
                <a:cubicBezTo>
                  <a:pt x="65318" y="44522"/>
                  <a:pt x="65507" y="44900"/>
                  <a:pt x="65979" y="44900"/>
                </a:cubicBezTo>
                <a:cubicBezTo>
                  <a:pt x="66357" y="44900"/>
                  <a:pt x="66735" y="44522"/>
                  <a:pt x="66735" y="44144"/>
                </a:cubicBezTo>
                <a:cubicBezTo>
                  <a:pt x="66735" y="43765"/>
                  <a:pt x="66357" y="43482"/>
                  <a:pt x="65979" y="43482"/>
                </a:cubicBezTo>
                <a:close/>
                <a:moveTo>
                  <a:pt x="72974" y="43482"/>
                </a:moveTo>
                <a:cubicBezTo>
                  <a:pt x="72596" y="43482"/>
                  <a:pt x="72312" y="43765"/>
                  <a:pt x="72312" y="44144"/>
                </a:cubicBezTo>
                <a:cubicBezTo>
                  <a:pt x="72312" y="44522"/>
                  <a:pt x="72502" y="44900"/>
                  <a:pt x="72974" y="44900"/>
                </a:cubicBezTo>
                <a:cubicBezTo>
                  <a:pt x="73352" y="44900"/>
                  <a:pt x="73730" y="44522"/>
                  <a:pt x="73730" y="44144"/>
                </a:cubicBezTo>
                <a:cubicBezTo>
                  <a:pt x="73730" y="43765"/>
                  <a:pt x="73352" y="43482"/>
                  <a:pt x="72974" y="43482"/>
                </a:cubicBezTo>
                <a:close/>
                <a:moveTo>
                  <a:pt x="6712" y="45278"/>
                </a:moveTo>
                <a:cubicBezTo>
                  <a:pt x="6334" y="45278"/>
                  <a:pt x="5956" y="45561"/>
                  <a:pt x="5956" y="45939"/>
                </a:cubicBezTo>
                <a:cubicBezTo>
                  <a:pt x="5956" y="46318"/>
                  <a:pt x="6239" y="46696"/>
                  <a:pt x="6712" y="46696"/>
                </a:cubicBezTo>
                <a:cubicBezTo>
                  <a:pt x="7090" y="46696"/>
                  <a:pt x="7374" y="46318"/>
                  <a:pt x="7374" y="45939"/>
                </a:cubicBezTo>
                <a:cubicBezTo>
                  <a:pt x="7374" y="45561"/>
                  <a:pt x="7090" y="45278"/>
                  <a:pt x="6712" y="45278"/>
                </a:cubicBezTo>
                <a:close/>
                <a:moveTo>
                  <a:pt x="13707" y="45278"/>
                </a:moveTo>
                <a:cubicBezTo>
                  <a:pt x="13329" y="45278"/>
                  <a:pt x="12951" y="45561"/>
                  <a:pt x="12951" y="45939"/>
                </a:cubicBezTo>
                <a:cubicBezTo>
                  <a:pt x="12951" y="46318"/>
                  <a:pt x="13234" y="46696"/>
                  <a:pt x="13707" y="46696"/>
                </a:cubicBezTo>
                <a:cubicBezTo>
                  <a:pt x="13990" y="46696"/>
                  <a:pt x="14368" y="46318"/>
                  <a:pt x="14368" y="45939"/>
                </a:cubicBezTo>
                <a:cubicBezTo>
                  <a:pt x="14368" y="45561"/>
                  <a:pt x="13990" y="45278"/>
                  <a:pt x="13707" y="45278"/>
                </a:cubicBezTo>
                <a:close/>
                <a:moveTo>
                  <a:pt x="20607" y="45278"/>
                </a:moveTo>
                <a:cubicBezTo>
                  <a:pt x="20324" y="45278"/>
                  <a:pt x="19945" y="45561"/>
                  <a:pt x="19945" y="45939"/>
                </a:cubicBezTo>
                <a:cubicBezTo>
                  <a:pt x="19945" y="46318"/>
                  <a:pt x="20135" y="46696"/>
                  <a:pt x="20607" y="46696"/>
                </a:cubicBezTo>
                <a:cubicBezTo>
                  <a:pt x="20985" y="46696"/>
                  <a:pt x="21363" y="46318"/>
                  <a:pt x="21363" y="45939"/>
                </a:cubicBezTo>
                <a:cubicBezTo>
                  <a:pt x="21363" y="45561"/>
                  <a:pt x="21080" y="45278"/>
                  <a:pt x="20607" y="45278"/>
                </a:cubicBezTo>
                <a:close/>
                <a:moveTo>
                  <a:pt x="27602" y="45278"/>
                </a:moveTo>
                <a:cubicBezTo>
                  <a:pt x="27224" y="45278"/>
                  <a:pt x="26846" y="45561"/>
                  <a:pt x="26846" y="45939"/>
                </a:cubicBezTo>
                <a:cubicBezTo>
                  <a:pt x="26846" y="46318"/>
                  <a:pt x="27129" y="46696"/>
                  <a:pt x="27602" y="46696"/>
                </a:cubicBezTo>
                <a:cubicBezTo>
                  <a:pt x="27980" y="46696"/>
                  <a:pt x="28358" y="46318"/>
                  <a:pt x="28358" y="45939"/>
                </a:cubicBezTo>
                <a:cubicBezTo>
                  <a:pt x="28358" y="45561"/>
                  <a:pt x="28075" y="45278"/>
                  <a:pt x="27602" y="45278"/>
                </a:cubicBezTo>
                <a:close/>
                <a:moveTo>
                  <a:pt x="34691" y="45278"/>
                </a:moveTo>
                <a:cubicBezTo>
                  <a:pt x="34313" y="45278"/>
                  <a:pt x="33935" y="45561"/>
                  <a:pt x="33935" y="45939"/>
                </a:cubicBezTo>
                <a:cubicBezTo>
                  <a:pt x="33935" y="46318"/>
                  <a:pt x="34219" y="46696"/>
                  <a:pt x="34691" y="46696"/>
                </a:cubicBezTo>
                <a:cubicBezTo>
                  <a:pt x="35070" y="46696"/>
                  <a:pt x="35448" y="46318"/>
                  <a:pt x="35448" y="45939"/>
                </a:cubicBezTo>
                <a:cubicBezTo>
                  <a:pt x="35259" y="45561"/>
                  <a:pt x="35070" y="45278"/>
                  <a:pt x="34691" y="45278"/>
                </a:cubicBezTo>
                <a:close/>
                <a:moveTo>
                  <a:pt x="41686" y="45278"/>
                </a:moveTo>
                <a:cubicBezTo>
                  <a:pt x="41308" y="45278"/>
                  <a:pt x="40930" y="45561"/>
                  <a:pt x="40930" y="45939"/>
                </a:cubicBezTo>
                <a:cubicBezTo>
                  <a:pt x="40930" y="46318"/>
                  <a:pt x="41214" y="46696"/>
                  <a:pt x="41686" y="46696"/>
                </a:cubicBezTo>
                <a:cubicBezTo>
                  <a:pt x="42064" y="46696"/>
                  <a:pt x="42348" y="46318"/>
                  <a:pt x="42348" y="45939"/>
                </a:cubicBezTo>
                <a:cubicBezTo>
                  <a:pt x="42253" y="45561"/>
                  <a:pt x="42064" y="45278"/>
                  <a:pt x="41686" y="45278"/>
                </a:cubicBezTo>
                <a:close/>
                <a:moveTo>
                  <a:pt x="48681" y="45278"/>
                </a:moveTo>
                <a:cubicBezTo>
                  <a:pt x="48303" y="45278"/>
                  <a:pt x="47925" y="45561"/>
                  <a:pt x="47925" y="45939"/>
                </a:cubicBezTo>
                <a:cubicBezTo>
                  <a:pt x="47925" y="46318"/>
                  <a:pt x="48114" y="46696"/>
                  <a:pt x="48681" y="46696"/>
                </a:cubicBezTo>
                <a:cubicBezTo>
                  <a:pt x="48965" y="46696"/>
                  <a:pt x="49343" y="46318"/>
                  <a:pt x="49343" y="45939"/>
                </a:cubicBezTo>
                <a:cubicBezTo>
                  <a:pt x="49248" y="45561"/>
                  <a:pt x="48965" y="45278"/>
                  <a:pt x="48681" y="45278"/>
                </a:cubicBezTo>
                <a:close/>
                <a:moveTo>
                  <a:pt x="55581" y="45278"/>
                </a:moveTo>
                <a:cubicBezTo>
                  <a:pt x="55298" y="45278"/>
                  <a:pt x="54920" y="45561"/>
                  <a:pt x="54920" y="45939"/>
                </a:cubicBezTo>
                <a:cubicBezTo>
                  <a:pt x="54920" y="46318"/>
                  <a:pt x="55109" y="46696"/>
                  <a:pt x="55581" y="46696"/>
                </a:cubicBezTo>
                <a:cubicBezTo>
                  <a:pt x="55960" y="46696"/>
                  <a:pt x="56338" y="46318"/>
                  <a:pt x="56338" y="45939"/>
                </a:cubicBezTo>
                <a:cubicBezTo>
                  <a:pt x="56243" y="45561"/>
                  <a:pt x="55960" y="45278"/>
                  <a:pt x="55581" y="45278"/>
                </a:cubicBezTo>
                <a:close/>
                <a:moveTo>
                  <a:pt x="62576" y="45278"/>
                </a:moveTo>
                <a:cubicBezTo>
                  <a:pt x="62198" y="45278"/>
                  <a:pt x="61820" y="45561"/>
                  <a:pt x="61820" y="45939"/>
                </a:cubicBezTo>
                <a:cubicBezTo>
                  <a:pt x="61820" y="46318"/>
                  <a:pt x="62104" y="46696"/>
                  <a:pt x="62576" y="46696"/>
                </a:cubicBezTo>
                <a:cubicBezTo>
                  <a:pt x="62954" y="46696"/>
                  <a:pt x="63333" y="46318"/>
                  <a:pt x="63333" y="45939"/>
                </a:cubicBezTo>
                <a:cubicBezTo>
                  <a:pt x="63144" y="45561"/>
                  <a:pt x="62954" y="45278"/>
                  <a:pt x="62576" y="45278"/>
                </a:cubicBezTo>
                <a:close/>
                <a:moveTo>
                  <a:pt x="69571" y="45278"/>
                </a:moveTo>
                <a:cubicBezTo>
                  <a:pt x="69193" y="45278"/>
                  <a:pt x="68815" y="45561"/>
                  <a:pt x="68815" y="45939"/>
                </a:cubicBezTo>
                <a:cubicBezTo>
                  <a:pt x="68815" y="46318"/>
                  <a:pt x="69099" y="46696"/>
                  <a:pt x="69571" y="46696"/>
                </a:cubicBezTo>
                <a:cubicBezTo>
                  <a:pt x="69949" y="46696"/>
                  <a:pt x="70233" y="46318"/>
                  <a:pt x="70233" y="45939"/>
                </a:cubicBezTo>
                <a:cubicBezTo>
                  <a:pt x="70138" y="45561"/>
                  <a:pt x="69949" y="45278"/>
                  <a:pt x="69571" y="45278"/>
                </a:cubicBezTo>
                <a:close/>
                <a:moveTo>
                  <a:pt x="72974" y="46979"/>
                </a:moveTo>
                <a:cubicBezTo>
                  <a:pt x="72596" y="46979"/>
                  <a:pt x="72407" y="47263"/>
                  <a:pt x="72407" y="47735"/>
                </a:cubicBezTo>
                <a:cubicBezTo>
                  <a:pt x="72407" y="48114"/>
                  <a:pt x="72596" y="48208"/>
                  <a:pt x="72880" y="48303"/>
                </a:cubicBezTo>
                <a:cubicBezTo>
                  <a:pt x="72880" y="48208"/>
                  <a:pt x="72974" y="47925"/>
                  <a:pt x="72974" y="47830"/>
                </a:cubicBezTo>
                <a:cubicBezTo>
                  <a:pt x="73069" y="47641"/>
                  <a:pt x="73069" y="47357"/>
                  <a:pt x="73258" y="47168"/>
                </a:cubicBezTo>
                <a:cubicBezTo>
                  <a:pt x="73069" y="47168"/>
                  <a:pt x="73069" y="46979"/>
                  <a:pt x="72974" y="46979"/>
                </a:cubicBezTo>
                <a:close/>
                <a:moveTo>
                  <a:pt x="3309" y="46979"/>
                </a:moveTo>
                <a:cubicBezTo>
                  <a:pt x="2931" y="46979"/>
                  <a:pt x="2553" y="47357"/>
                  <a:pt x="2553" y="47735"/>
                </a:cubicBezTo>
                <a:cubicBezTo>
                  <a:pt x="2553" y="48114"/>
                  <a:pt x="2742" y="48397"/>
                  <a:pt x="3309" y="48397"/>
                </a:cubicBezTo>
                <a:cubicBezTo>
                  <a:pt x="3593" y="48397"/>
                  <a:pt x="3971" y="48114"/>
                  <a:pt x="3971" y="47735"/>
                </a:cubicBezTo>
                <a:cubicBezTo>
                  <a:pt x="3876" y="47263"/>
                  <a:pt x="3593" y="46979"/>
                  <a:pt x="3309" y="46979"/>
                </a:cubicBezTo>
                <a:close/>
                <a:moveTo>
                  <a:pt x="10209" y="46979"/>
                </a:moveTo>
                <a:cubicBezTo>
                  <a:pt x="9831" y="46979"/>
                  <a:pt x="9548" y="47357"/>
                  <a:pt x="9548" y="47735"/>
                </a:cubicBezTo>
                <a:cubicBezTo>
                  <a:pt x="9548" y="48114"/>
                  <a:pt x="9737" y="48397"/>
                  <a:pt x="10209" y="48397"/>
                </a:cubicBezTo>
                <a:cubicBezTo>
                  <a:pt x="10587" y="48397"/>
                  <a:pt x="10966" y="48114"/>
                  <a:pt x="10966" y="47735"/>
                </a:cubicBezTo>
                <a:cubicBezTo>
                  <a:pt x="10871" y="47263"/>
                  <a:pt x="10587" y="46979"/>
                  <a:pt x="10209" y="46979"/>
                </a:cubicBezTo>
                <a:close/>
                <a:moveTo>
                  <a:pt x="17204" y="46979"/>
                </a:moveTo>
                <a:cubicBezTo>
                  <a:pt x="16826" y="46979"/>
                  <a:pt x="16543" y="47357"/>
                  <a:pt x="16543" y="47735"/>
                </a:cubicBezTo>
                <a:cubicBezTo>
                  <a:pt x="16543" y="48114"/>
                  <a:pt x="16732" y="48397"/>
                  <a:pt x="17204" y="48397"/>
                </a:cubicBezTo>
                <a:cubicBezTo>
                  <a:pt x="17582" y="48397"/>
                  <a:pt x="17960" y="48114"/>
                  <a:pt x="17960" y="47735"/>
                </a:cubicBezTo>
                <a:cubicBezTo>
                  <a:pt x="17771" y="47263"/>
                  <a:pt x="17582" y="46979"/>
                  <a:pt x="17204" y="46979"/>
                </a:cubicBezTo>
                <a:close/>
                <a:moveTo>
                  <a:pt x="24199" y="46979"/>
                </a:moveTo>
                <a:cubicBezTo>
                  <a:pt x="23821" y="46979"/>
                  <a:pt x="23443" y="47357"/>
                  <a:pt x="23443" y="47735"/>
                </a:cubicBezTo>
                <a:cubicBezTo>
                  <a:pt x="23443" y="48114"/>
                  <a:pt x="23726" y="48397"/>
                  <a:pt x="24199" y="48397"/>
                </a:cubicBezTo>
                <a:cubicBezTo>
                  <a:pt x="24577" y="48397"/>
                  <a:pt x="24861" y="48114"/>
                  <a:pt x="24861" y="47735"/>
                </a:cubicBezTo>
                <a:cubicBezTo>
                  <a:pt x="24766" y="47263"/>
                  <a:pt x="24577" y="46979"/>
                  <a:pt x="24199" y="46979"/>
                </a:cubicBezTo>
                <a:close/>
                <a:moveTo>
                  <a:pt x="31099" y="46979"/>
                </a:moveTo>
                <a:cubicBezTo>
                  <a:pt x="30816" y="46979"/>
                  <a:pt x="30438" y="47357"/>
                  <a:pt x="30438" y="47735"/>
                </a:cubicBezTo>
                <a:cubicBezTo>
                  <a:pt x="30438" y="48114"/>
                  <a:pt x="30627" y="48397"/>
                  <a:pt x="31099" y="48397"/>
                </a:cubicBezTo>
                <a:cubicBezTo>
                  <a:pt x="31478" y="48397"/>
                  <a:pt x="31856" y="48114"/>
                  <a:pt x="31856" y="47735"/>
                </a:cubicBezTo>
                <a:cubicBezTo>
                  <a:pt x="31761" y="47263"/>
                  <a:pt x="31478" y="46979"/>
                  <a:pt x="31099" y="46979"/>
                </a:cubicBezTo>
                <a:close/>
                <a:moveTo>
                  <a:pt x="38094" y="46979"/>
                </a:moveTo>
                <a:cubicBezTo>
                  <a:pt x="37811" y="46979"/>
                  <a:pt x="37433" y="47357"/>
                  <a:pt x="37433" y="47735"/>
                </a:cubicBezTo>
                <a:cubicBezTo>
                  <a:pt x="37433" y="48114"/>
                  <a:pt x="37622" y="48397"/>
                  <a:pt x="38094" y="48397"/>
                </a:cubicBezTo>
                <a:cubicBezTo>
                  <a:pt x="38472" y="48397"/>
                  <a:pt x="38851" y="48114"/>
                  <a:pt x="38851" y="47735"/>
                </a:cubicBezTo>
                <a:cubicBezTo>
                  <a:pt x="38851" y="47263"/>
                  <a:pt x="38472" y="46979"/>
                  <a:pt x="38094" y="46979"/>
                </a:cubicBezTo>
                <a:close/>
                <a:moveTo>
                  <a:pt x="45089" y="46979"/>
                </a:moveTo>
                <a:cubicBezTo>
                  <a:pt x="44711" y="46979"/>
                  <a:pt x="44333" y="47357"/>
                  <a:pt x="44333" y="47735"/>
                </a:cubicBezTo>
                <a:cubicBezTo>
                  <a:pt x="44333" y="48114"/>
                  <a:pt x="44617" y="48397"/>
                  <a:pt x="45089" y="48397"/>
                </a:cubicBezTo>
                <a:cubicBezTo>
                  <a:pt x="45467" y="48397"/>
                  <a:pt x="45845" y="48114"/>
                  <a:pt x="45845" y="47735"/>
                </a:cubicBezTo>
                <a:cubicBezTo>
                  <a:pt x="45845" y="47263"/>
                  <a:pt x="45467" y="46979"/>
                  <a:pt x="45089" y="46979"/>
                </a:cubicBezTo>
                <a:close/>
                <a:moveTo>
                  <a:pt x="52084" y="46979"/>
                </a:moveTo>
                <a:cubicBezTo>
                  <a:pt x="51706" y="46979"/>
                  <a:pt x="51328" y="47357"/>
                  <a:pt x="51328" y="47735"/>
                </a:cubicBezTo>
                <a:cubicBezTo>
                  <a:pt x="51328" y="48114"/>
                  <a:pt x="51611" y="48397"/>
                  <a:pt x="52084" y="48397"/>
                </a:cubicBezTo>
                <a:cubicBezTo>
                  <a:pt x="52462" y="48397"/>
                  <a:pt x="52746" y="48114"/>
                  <a:pt x="52746" y="47735"/>
                </a:cubicBezTo>
                <a:cubicBezTo>
                  <a:pt x="52746" y="47263"/>
                  <a:pt x="52368" y="46979"/>
                  <a:pt x="52084" y="46979"/>
                </a:cubicBezTo>
                <a:close/>
                <a:moveTo>
                  <a:pt x="59079" y="46979"/>
                </a:moveTo>
                <a:cubicBezTo>
                  <a:pt x="58701" y="46979"/>
                  <a:pt x="58323" y="47357"/>
                  <a:pt x="58323" y="47735"/>
                </a:cubicBezTo>
                <a:cubicBezTo>
                  <a:pt x="58323" y="48114"/>
                  <a:pt x="58512" y="48397"/>
                  <a:pt x="59079" y="48397"/>
                </a:cubicBezTo>
                <a:cubicBezTo>
                  <a:pt x="59363" y="48397"/>
                  <a:pt x="59741" y="48114"/>
                  <a:pt x="59741" y="47735"/>
                </a:cubicBezTo>
                <a:cubicBezTo>
                  <a:pt x="59741" y="47263"/>
                  <a:pt x="59363" y="46979"/>
                  <a:pt x="59079" y="46979"/>
                </a:cubicBezTo>
                <a:close/>
                <a:moveTo>
                  <a:pt x="65979" y="46979"/>
                </a:moveTo>
                <a:cubicBezTo>
                  <a:pt x="65601" y="46979"/>
                  <a:pt x="65318" y="47357"/>
                  <a:pt x="65318" y="47735"/>
                </a:cubicBezTo>
                <a:cubicBezTo>
                  <a:pt x="65318" y="48114"/>
                  <a:pt x="65507" y="48397"/>
                  <a:pt x="65979" y="48397"/>
                </a:cubicBezTo>
                <a:cubicBezTo>
                  <a:pt x="66357" y="48397"/>
                  <a:pt x="66735" y="48114"/>
                  <a:pt x="66735" y="47735"/>
                </a:cubicBezTo>
                <a:cubicBezTo>
                  <a:pt x="66735" y="47263"/>
                  <a:pt x="66357" y="46979"/>
                  <a:pt x="65979" y="46979"/>
                </a:cubicBezTo>
                <a:close/>
                <a:moveTo>
                  <a:pt x="6712" y="48775"/>
                </a:moveTo>
                <a:cubicBezTo>
                  <a:pt x="6334" y="48775"/>
                  <a:pt x="5956" y="49153"/>
                  <a:pt x="5956" y="49531"/>
                </a:cubicBezTo>
                <a:cubicBezTo>
                  <a:pt x="5956" y="49815"/>
                  <a:pt x="6239" y="50193"/>
                  <a:pt x="6712" y="50193"/>
                </a:cubicBezTo>
                <a:cubicBezTo>
                  <a:pt x="7090" y="50193"/>
                  <a:pt x="7374" y="49815"/>
                  <a:pt x="7374" y="49531"/>
                </a:cubicBezTo>
                <a:cubicBezTo>
                  <a:pt x="7374" y="49059"/>
                  <a:pt x="7090" y="48775"/>
                  <a:pt x="6712" y="48775"/>
                </a:cubicBezTo>
                <a:close/>
                <a:moveTo>
                  <a:pt x="13707" y="48775"/>
                </a:moveTo>
                <a:cubicBezTo>
                  <a:pt x="13329" y="48775"/>
                  <a:pt x="12951" y="49153"/>
                  <a:pt x="12951" y="49531"/>
                </a:cubicBezTo>
                <a:cubicBezTo>
                  <a:pt x="12951" y="49815"/>
                  <a:pt x="13234" y="50193"/>
                  <a:pt x="13707" y="50193"/>
                </a:cubicBezTo>
                <a:cubicBezTo>
                  <a:pt x="13990" y="50193"/>
                  <a:pt x="14368" y="49815"/>
                  <a:pt x="14368" y="49531"/>
                </a:cubicBezTo>
                <a:cubicBezTo>
                  <a:pt x="14368" y="49059"/>
                  <a:pt x="13990" y="48775"/>
                  <a:pt x="13707" y="48775"/>
                </a:cubicBezTo>
                <a:close/>
                <a:moveTo>
                  <a:pt x="20607" y="48775"/>
                </a:moveTo>
                <a:cubicBezTo>
                  <a:pt x="20324" y="48775"/>
                  <a:pt x="19945" y="49153"/>
                  <a:pt x="19945" y="49531"/>
                </a:cubicBezTo>
                <a:cubicBezTo>
                  <a:pt x="19945" y="49815"/>
                  <a:pt x="20135" y="50193"/>
                  <a:pt x="20607" y="50193"/>
                </a:cubicBezTo>
                <a:cubicBezTo>
                  <a:pt x="20985" y="50193"/>
                  <a:pt x="21363" y="49815"/>
                  <a:pt x="21363" y="49531"/>
                </a:cubicBezTo>
                <a:cubicBezTo>
                  <a:pt x="21363" y="49059"/>
                  <a:pt x="21080" y="48775"/>
                  <a:pt x="20607" y="48775"/>
                </a:cubicBezTo>
                <a:close/>
                <a:moveTo>
                  <a:pt x="27602" y="48775"/>
                </a:moveTo>
                <a:cubicBezTo>
                  <a:pt x="27224" y="48775"/>
                  <a:pt x="26846" y="49153"/>
                  <a:pt x="26846" y="49531"/>
                </a:cubicBezTo>
                <a:cubicBezTo>
                  <a:pt x="26846" y="49815"/>
                  <a:pt x="27129" y="50193"/>
                  <a:pt x="27602" y="50193"/>
                </a:cubicBezTo>
                <a:cubicBezTo>
                  <a:pt x="27980" y="50193"/>
                  <a:pt x="28358" y="49815"/>
                  <a:pt x="28358" y="49531"/>
                </a:cubicBezTo>
                <a:cubicBezTo>
                  <a:pt x="28358" y="49059"/>
                  <a:pt x="28075" y="48775"/>
                  <a:pt x="27602" y="48775"/>
                </a:cubicBezTo>
                <a:close/>
                <a:moveTo>
                  <a:pt x="34691" y="48775"/>
                </a:moveTo>
                <a:cubicBezTo>
                  <a:pt x="34313" y="48775"/>
                  <a:pt x="33935" y="49153"/>
                  <a:pt x="33935" y="49531"/>
                </a:cubicBezTo>
                <a:cubicBezTo>
                  <a:pt x="33935" y="49815"/>
                  <a:pt x="34219" y="50193"/>
                  <a:pt x="34691" y="50193"/>
                </a:cubicBezTo>
                <a:cubicBezTo>
                  <a:pt x="35070" y="50193"/>
                  <a:pt x="35448" y="49815"/>
                  <a:pt x="35448" y="49531"/>
                </a:cubicBezTo>
                <a:cubicBezTo>
                  <a:pt x="35259" y="49059"/>
                  <a:pt x="35070" y="48775"/>
                  <a:pt x="34691" y="48775"/>
                </a:cubicBezTo>
                <a:close/>
                <a:moveTo>
                  <a:pt x="41686" y="48775"/>
                </a:moveTo>
                <a:cubicBezTo>
                  <a:pt x="41308" y="48775"/>
                  <a:pt x="40930" y="49153"/>
                  <a:pt x="40930" y="49531"/>
                </a:cubicBezTo>
                <a:cubicBezTo>
                  <a:pt x="40930" y="49815"/>
                  <a:pt x="41214" y="50193"/>
                  <a:pt x="41686" y="50193"/>
                </a:cubicBezTo>
                <a:cubicBezTo>
                  <a:pt x="42064" y="50193"/>
                  <a:pt x="42348" y="49815"/>
                  <a:pt x="42348" y="49531"/>
                </a:cubicBezTo>
                <a:cubicBezTo>
                  <a:pt x="42253" y="49059"/>
                  <a:pt x="42064" y="48775"/>
                  <a:pt x="41686" y="48775"/>
                </a:cubicBezTo>
                <a:close/>
                <a:moveTo>
                  <a:pt x="48681" y="48775"/>
                </a:moveTo>
                <a:cubicBezTo>
                  <a:pt x="48303" y="48775"/>
                  <a:pt x="47925" y="49153"/>
                  <a:pt x="47925" y="49531"/>
                </a:cubicBezTo>
                <a:cubicBezTo>
                  <a:pt x="47925" y="49815"/>
                  <a:pt x="48114" y="50193"/>
                  <a:pt x="48681" y="50193"/>
                </a:cubicBezTo>
                <a:cubicBezTo>
                  <a:pt x="48965" y="50193"/>
                  <a:pt x="49343" y="49815"/>
                  <a:pt x="49343" y="49531"/>
                </a:cubicBezTo>
                <a:cubicBezTo>
                  <a:pt x="49248" y="49059"/>
                  <a:pt x="48965" y="48775"/>
                  <a:pt x="48681" y="48775"/>
                </a:cubicBezTo>
                <a:close/>
                <a:moveTo>
                  <a:pt x="55581" y="48775"/>
                </a:moveTo>
                <a:cubicBezTo>
                  <a:pt x="55298" y="48775"/>
                  <a:pt x="54920" y="49153"/>
                  <a:pt x="54920" y="49531"/>
                </a:cubicBezTo>
                <a:cubicBezTo>
                  <a:pt x="54920" y="49815"/>
                  <a:pt x="55109" y="50193"/>
                  <a:pt x="55581" y="50193"/>
                </a:cubicBezTo>
                <a:cubicBezTo>
                  <a:pt x="55960" y="50193"/>
                  <a:pt x="56338" y="49815"/>
                  <a:pt x="56338" y="49531"/>
                </a:cubicBezTo>
                <a:cubicBezTo>
                  <a:pt x="56243" y="49059"/>
                  <a:pt x="55960" y="48775"/>
                  <a:pt x="55581" y="48775"/>
                </a:cubicBezTo>
                <a:close/>
                <a:moveTo>
                  <a:pt x="62576" y="48775"/>
                </a:moveTo>
                <a:cubicBezTo>
                  <a:pt x="62198" y="48775"/>
                  <a:pt x="61820" y="49153"/>
                  <a:pt x="61820" y="49531"/>
                </a:cubicBezTo>
                <a:cubicBezTo>
                  <a:pt x="61820" y="49815"/>
                  <a:pt x="62104" y="50193"/>
                  <a:pt x="62576" y="50193"/>
                </a:cubicBezTo>
                <a:cubicBezTo>
                  <a:pt x="62954" y="50193"/>
                  <a:pt x="63333" y="49815"/>
                  <a:pt x="63333" y="49531"/>
                </a:cubicBezTo>
                <a:cubicBezTo>
                  <a:pt x="63144" y="49059"/>
                  <a:pt x="62954" y="48775"/>
                  <a:pt x="62576" y="48775"/>
                </a:cubicBezTo>
                <a:close/>
                <a:moveTo>
                  <a:pt x="69571" y="48775"/>
                </a:moveTo>
                <a:cubicBezTo>
                  <a:pt x="69193" y="48775"/>
                  <a:pt x="68815" y="49153"/>
                  <a:pt x="68815" y="49531"/>
                </a:cubicBezTo>
                <a:cubicBezTo>
                  <a:pt x="68815" y="49815"/>
                  <a:pt x="69099" y="50193"/>
                  <a:pt x="69571" y="50193"/>
                </a:cubicBezTo>
                <a:cubicBezTo>
                  <a:pt x="69949" y="50193"/>
                  <a:pt x="70233" y="49815"/>
                  <a:pt x="70233" y="49531"/>
                </a:cubicBezTo>
                <a:cubicBezTo>
                  <a:pt x="70138" y="49059"/>
                  <a:pt x="69949" y="48775"/>
                  <a:pt x="69571" y="48775"/>
                </a:cubicBezTo>
                <a:close/>
                <a:moveTo>
                  <a:pt x="3309" y="50477"/>
                </a:moveTo>
                <a:cubicBezTo>
                  <a:pt x="3025" y="50477"/>
                  <a:pt x="2836" y="50666"/>
                  <a:pt x="2647" y="50855"/>
                </a:cubicBezTo>
                <a:lnTo>
                  <a:pt x="3025" y="51611"/>
                </a:lnTo>
                <a:cubicBezTo>
                  <a:pt x="3120" y="51611"/>
                  <a:pt x="3120" y="51706"/>
                  <a:pt x="3309" y="51706"/>
                </a:cubicBezTo>
                <a:cubicBezTo>
                  <a:pt x="3593" y="51706"/>
                  <a:pt x="3971" y="51422"/>
                  <a:pt x="3971" y="51044"/>
                </a:cubicBezTo>
                <a:cubicBezTo>
                  <a:pt x="3876" y="50760"/>
                  <a:pt x="3593" y="50477"/>
                  <a:pt x="3309" y="50477"/>
                </a:cubicBezTo>
                <a:close/>
                <a:moveTo>
                  <a:pt x="10209" y="50477"/>
                </a:moveTo>
                <a:cubicBezTo>
                  <a:pt x="9831" y="50477"/>
                  <a:pt x="9548" y="50760"/>
                  <a:pt x="9548" y="51138"/>
                </a:cubicBezTo>
                <a:cubicBezTo>
                  <a:pt x="9548" y="51516"/>
                  <a:pt x="9737" y="51895"/>
                  <a:pt x="10209" y="51895"/>
                </a:cubicBezTo>
                <a:cubicBezTo>
                  <a:pt x="10587" y="51895"/>
                  <a:pt x="10966" y="51516"/>
                  <a:pt x="10966" y="51138"/>
                </a:cubicBezTo>
                <a:cubicBezTo>
                  <a:pt x="10871" y="50760"/>
                  <a:pt x="10587" y="50477"/>
                  <a:pt x="10209" y="50477"/>
                </a:cubicBezTo>
                <a:close/>
                <a:moveTo>
                  <a:pt x="17204" y="50477"/>
                </a:moveTo>
                <a:cubicBezTo>
                  <a:pt x="16826" y="50477"/>
                  <a:pt x="16543" y="50760"/>
                  <a:pt x="16543" y="51138"/>
                </a:cubicBezTo>
                <a:cubicBezTo>
                  <a:pt x="16543" y="51516"/>
                  <a:pt x="16732" y="51895"/>
                  <a:pt x="17204" y="51895"/>
                </a:cubicBezTo>
                <a:cubicBezTo>
                  <a:pt x="17582" y="51895"/>
                  <a:pt x="17960" y="51516"/>
                  <a:pt x="17960" y="51138"/>
                </a:cubicBezTo>
                <a:cubicBezTo>
                  <a:pt x="17771" y="50760"/>
                  <a:pt x="17582" y="50477"/>
                  <a:pt x="17204" y="50477"/>
                </a:cubicBezTo>
                <a:close/>
                <a:moveTo>
                  <a:pt x="24199" y="50477"/>
                </a:moveTo>
                <a:cubicBezTo>
                  <a:pt x="23821" y="50477"/>
                  <a:pt x="23443" y="50760"/>
                  <a:pt x="23443" y="51138"/>
                </a:cubicBezTo>
                <a:cubicBezTo>
                  <a:pt x="23443" y="51516"/>
                  <a:pt x="23726" y="51895"/>
                  <a:pt x="24199" y="51895"/>
                </a:cubicBezTo>
                <a:cubicBezTo>
                  <a:pt x="24577" y="51895"/>
                  <a:pt x="24861" y="51516"/>
                  <a:pt x="24861" y="51138"/>
                </a:cubicBezTo>
                <a:cubicBezTo>
                  <a:pt x="24766" y="50760"/>
                  <a:pt x="24577" y="50477"/>
                  <a:pt x="24199" y="50477"/>
                </a:cubicBezTo>
                <a:close/>
                <a:moveTo>
                  <a:pt x="31099" y="50477"/>
                </a:moveTo>
                <a:cubicBezTo>
                  <a:pt x="30816" y="50477"/>
                  <a:pt x="30438" y="50760"/>
                  <a:pt x="30438" y="51138"/>
                </a:cubicBezTo>
                <a:cubicBezTo>
                  <a:pt x="30438" y="51516"/>
                  <a:pt x="30627" y="51895"/>
                  <a:pt x="31099" y="51895"/>
                </a:cubicBezTo>
                <a:cubicBezTo>
                  <a:pt x="31478" y="51895"/>
                  <a:pt x="31856" y="51516"/>
                  <a:pt x="31856" y="51138"/>
                </a:cubicBezTo>
                <a:cubicBezTo>
                  <a:pt x="31761" y="50760"/>
                  <a:pt x="31478" y="50477"/>
                  <a:pt x="31099" y="50477"/>
                </a:cubicBezTo>
                <a:close/>
                <a:moveTo>
                  <a:pt x="38094" y="50477"/>
                </a:moveTo>
                <a:cubicBezTo>
                  <a:pt x="37811" y="50477"/>
                  <a:pt x="37433" y="50760"/>
                  <a:pt x="37433" y="51138"/>
                </a:cubicBezTo>
                <a:cubicBezTo>
                  <a:pt x="37433" y="51516"/>
                  <a:pt x="37622" y="51895"/>
                  <a:pt x="38094" y="51895"/>
                </a:cubicBezTo>
                <a:cubicBezTo>
                  <a:pt x="38472" y="51895"/>
                  <a:pt x="38851" y="51516"/>
                  <a:pt x="38851" y="51138"/>
                </a:cubicBezTo>
                <a:cubicBezTo>
                  <a:pt x="38851" y="50760"/>
                  <a:pt x="38472" y="50477"/>
                  <a:pt x="38094" y="50477"/>
                </a:cubicBezTo>
                <a:close/>
                <a:moveTo>
                  <a:pt x="45089" y="50477"/>
                </a:moveTo>
                <a:cubicBezTo>
                  <a:pt x="44711" y="50477"/>
                  <a:pt x="44333" y="50760"/>
                  <a:pt x="44333" y="51138"/>
                </a:cubicBezTo>
                <a:cubicBezTo>
                  <a:pt x="44333" y="51516"/>
                  <a:pt x="44617" y="51895"/>
                  <a:pt x="45089" y="51895"/>
                </a:cubicBezTo>
                <a:cubicBezTo>
                  <a:pt x="45467" y="51895"/>
                  <a:pt x="45845" y="51516"/>
                  <a:pt x="45845" y="51138"/>
                </a:cubicBezTo>
                <a:cubicBezTo>
                  <a:pt x="45845" y="50760"/>
                  <a:pt x="45467" y="50477"/>
                  <a:pt x="45089" y="50477"/>
                </a:cubicBezTo>
                <a:close/>
                <a:moveTo>
                  <a:pt x="52084" y="50477"/>
                </a:moveTo>
                <a:cubicBezTo>
                  <a:pt x="51706" y="50477"/>
                  <a:pt x="51328" y="50760"/>
                  <a:pt x="51328" y="51138"/>
                </a:cubicBezTo>
                <a:cubicBezTo>
                  <a:pt x="51328" y="51516"/>
                  <a:pt x="51611" y="51895"/>
                  <a:pt x="52084" y="51895"/>
                </a:cubicBezTo>
                <a:cubicBezTo>
                  <a:pt x="52462" y="51895"/>
                  <a:pt x="52746" y="51516"/>
                  <a:pt x="52746" y="51138"/>
                </a:cubicBezTo>
                <a:cubicBezTo>
                  <a:pt x="52746" y="50760"/>
                  <a:pt x="52368" y="50477"/>
                  <a:pt x="52084" y="50477"/>
                </a:cubicBezTo>
                <a:close/>
                <a:moveTo>
                  <a:pt x="59079" y="50477"/>
                </a:moveTo>
                <a:cubicBezTo>
                  <a:pt x="58701" y="50477"/>
                  <a:pt x="58323" y="50760"/>
                  <a:pt x="58323" y="51138"/>
                </a:cubicBezTo>
                <a:cubicBezTo>
                  <a:pt x="58323" y="51516"/>
                  <a:pt x="58512" y="51895"/>
                  <a:pt x="59079" y="51895"/>
                </a:cubicBezTo>
                <a:cubicBezTo>
                  <a:pt x="59363" y="51895"/>
                  <a:pt x="59741" y="51516"/>
                  <a:pt x="59741" y="51138"/>
                </a:cubicBezTo>
                <a:cubicBezTo>
                  <a:pt x="59741" y="50760"/>
                  <a:pt x="59363" y="50477"/>
                  <a:pt x="59079" y="50477"/>
                </a:cubicBezTo>
                <a:close/>
                <a:moveTo>
                  <a:pt x="65979" y="50477"/>
                </a:moveTo>
                <a:cubicBezTo>
                  <a:pt x="65601" y="50477"/>
                  <a:pt x="65318" y="50760"/>
                  <a:pt x="65318" y="51138"/>
                </a:cubicBezTo>
                <a:cubicBezTo>
                  <a:pt x="65318" y="51516"/>
                  <a:pt x="65507" y="51895"/>
                  <a:pt x="65979" y="51895"/>
                </a:cubicBezTo>
                <a:cubicBezTo>
                  <a:pt x="66357" y="51895"/>
                  <a:pt x="66735" y="51516"/>
                  <a:pt x="66735" y="51138"/>
                </a:cubicBezTo>
                <a:cubicBezTo>
                  <a:pt x="66735" y="50760"/>
                  <a:pt x="66357" y="50477"/>
                  <a:pt x="65979" y="50477"/>
                </a:cubicBezTo>
                <a:close/>
                <a:moveTo>
                  <a:pt x="6712" y="52178"/>
                </a:moveTo>
                <a:cubicBezTo>
                  <a:pt x="6334" y="52178"/>
                  <a:pt x="5956" y="52556"/>
                  <a:pt x="5956" y="52934"/>
                </a:cubicBezTo>
                <a:cubicBezTo>
                  <a:pt x="5956" y="53218"/>
                  <a:pt x="6239" y="53596"/>
                  <a:pt x="6712" y="53596"/>
                </a:cubicBezTo>
                <a:cubicBezTo>
                  <a:pt x="7090" y="53596"/>
                  <a:pt x="7374" y="53312"/>
                  <a:pt x="7374" y="52934"/>
                </a:cubicBezTo>
                <a:cubicBezTo>
                  <a:pt x="7374" y="52556"/>
                  <a:pt x="7090" y="52178"/>
                  <a:pt x="6712" y="52178"/>
                </a:cubicBezTo>
                <a:close/>
                <a:moveTo>
                  <a:pt x="13707" y="52178"/>
                </a:moveTo>
                <a:cubicBezTo>
                  <a:pt x="13329" y="52178"/>
                  <a:pt x="12951" y="52556"/>
                  <a:pt x="12951" y="52934"/>
                </a:cubicBezTo>
                <a:cubicBezTo>
                  <a:pt x="12951" y="53218"/>
                  <a:pt x="13234" y="53596"/>
                  <a:pt x="13707" y="53596"/>
                </a:cubicBezTo>
                <a:cubicBezTo>
                  <a:pt x="13990" y="53596"/>
                  <a:pt x="14368" y="53312"/>
                  <a:pt x="14368" y="52934"/>
                </a:cubicBezTo>
                <a:cubicBezTo>
                  <a:pt x="14368" y="52556"/>
                  <a:pt x="13990" y="52178"/>
                  <a:pt x="13707" y="52178"/>
                </a:cubicBezTo>
                <a:close/>
                <a:moveTo>
                  <a:pt x="20607" y="52178"/>
                </a:moveTo>
                <a:cubicBezTo>
                  <a:pt x="20324" y="52178"/>
                  <a:pt x="19945" y="52556"/>
                  <a:pt x="19945" y="52934"/>
                </a:cubicBezTo>
                <a:cubicBezTo>
                  <a:pt x="19945" y="53218"/>
                  <a:pt x="20135" y="53596"/>
                  <a:pt x="20607" y="53596"/>
                </a:cubicBezTo>
                <a:cubicBezTo>
                  <a:pt x="20985" y="53596"/>
                  <a:pt x="21363" y="53312"/>
                  <a:pt x="21363" y="52934"/>
                </a:cubicBezTo>
                <a:cubicBezTo>
                  <a:pt x="21363" y="52556"/>
                  <a:pt x="21080" y="52178"/>
                  <a:pt x="20607" y="52178"/>
                </a:cubicBezTo>
                <a:close/>
                <a:moveTo>
                  <a:pt x="27602" y="52178"/>
                </a:moveTo>
                <a:cubicBezTo>
                  <a:pt x="27224" y="52178"/>
                  <a:pt x="26846" y="52556"/>
                  <a:pt x="26846" y="52934"/>
                </a:cubicBezTo>
                <a:cubicBezTo>
                  <a:pt x="26846" y="53218"/>
                  <a:pt x="27129" y="53596"/>
                  <a:pt x="27602" y="53596"/>
                </a:cubicBezTo>
                <a:cubicBezTo>
                  <a:pt x="27980" y="53596"/>
                  <a:pt x="28358" y="53312"/>
                  <a:pt x="28358" y="52934"/>
                </a:cubicBezTo>
                <a:cubicBezTo>
                  <a:pt x="28358" y="52556"/>
                  <a:pt x="28075" y="52178"/>
                  <a:pt x="27602" y="52178"/>
                </a:cubicBezTo>
                <a:close/>
                <a:moveTo>
                  <a:pt x="34691" y="52178"/>
                </a:moveTo>
                <a:cubicBezTo>
                  <a:pt x="34313" y="52178"/>
                  <a:pt x="33935" y="52556"/>
                  <a:pt x="33935" y="52934"/>
                </a:cubicBezTo>
                <a:cubicBezTo>
                  <a:pt x="33935" y="53218"/>
                  <a:pt x="34219" y="53596"/>
                  <a:pt x="34691" y="53596"/>
                </a:cubicBezTo>
                <a:cubicBezTo>
                  <a:pt x="35070" y="53596"/>
                  <a:pt x="35448" y="53312"/>
                  <a:pt x="35448" y="52934"/>
                </a:cubicBezTo>
                <a:cubicBezTo>
                  <a:pt x="35259" y="52556"/>
                  <a:pt x="35070" y="52178"/>
                  <a:pt x="34691" y="52178"/>
                </a:cubicBezTo>
                <a:close/>
                <a:moveTo>
                  <a:pt x="41686" y="52178"/>
                </a:moveTo>
                <a:cubicBezTo>
                  <a:pt x="41308" y="52178"/>
                  <a:pt x="40930" y="52556"/>
                  <a:pt x="40930" y="52934"/>
                </a:cubicBezTo>
                <a:cubicBezTo>
                  <a:pt x="40930" y="53218"/>
                  <a:pt x="41214" y="53596"/>
                  <a:pt x="41686" y="53596"/>
                </a:cubicBezTo>
                <a:cubicBezTo>
                  <a:pt x="42064" y="53596"/>
                  <a:pt x="42348" y="53312"/>
                  <a:pt x="42348" y="52934"/>
                </a:cubicBezTo>
                <a:cubicBezTo>
                  <a:pt x="42253" y="52556"/>
                  <a:pt x="42064" y="52178"/>
                  <a:pt x="41686" y="52178"/>
                </a:cubicBezTo>
                <a:close/>
                <a:moveTo>
                  <a:pt x="48681" y="52178"/>
                </a:moveTo>
                <a:cubicBezTo>
                  <a:pt x="48303" y="52178"/>
                  <a:pt x="47925" y="52556"/>
                  <a:pt x="47925" y="52934"/>
                </a:cubicBezTo>
                <a:cubicBezTo>
                  <a:pt x="47925" y="53218"/>
                  <a:pt x="48114" y="53596"/>
                  <a:pt x="48681" y="53596"/>
                </a:cubicBezTo>
                <a:cubicBezTo>
                  <a:pt x="48965" y="53596"/>
                  <a:pt x="49343" y="53312"/>
                  <a:pt x="49343" y="52934"/>
                </a:cubicBezTo>
                <a:cubicBezTo>
                  <a:pt x="49248" y="52556"/>
                  <a:pt x="48965" y="52178"/>
                  <a:pt x="48681" y="52178"/>
                </a:cubicBezTo>
                <a:close/>
                <a:moveTo>
                  <a:pt x="55581" y="52178"/>
                </a:moveTo>
                <a:cubicBezTo>
                  <a:pt x="55298" y="52178"/>
                  <a:pt x="54920" y="52556"/>
                  <a:pt x="54920" y="52934"/>
                </a:cubicBezTo>
                <a:cubicBezTo>
                  <a:pt x="54920" y="53218"/>
                  <a:pt x="55109" y="53596"/>
                  <a:pt x="55581" y="53596"/>
                </a:cubicBezTo>
                <a:cubicBezTo>
                  <a:pt x="55960" y="53596"/>
                  <a:pt x="56338" y="53312"/>
                  <a:pt x="56338" y="52934"/>
                </a:cubicBezTo>
                <a:cubicBezTo>
                  <a:pt x="56243" y="52556"/>
                  <a:pt x="55960" y="52178"/>
                  <a:pt x="55581" y="52178"/>
                </a:cubicBezTo>
                <a:close/>
                <a:moveTo>
                  <a:pt x="62576" y="52178"/>
                </a:moveTo>
                <a:cubicBezTo>
                  <a:pt x="62198" y="52178"/>
                  <a:pt x="61820" y="52556"/>
                  <a:pt x="61820" y="52934"/>
                </a:cubicBezTo>
                <a:cubicBezTo>
                  <a:pt x="61820" y="53218"/>
                  <a:pt x="62104" y="53596"/>
                  <a:pt x="62576" y="53596"/>
                </a:cubicBezTo>
                <a:cubicBezTo>
                  <a:pt x="62954" y="53596"/>
                  <a:pt x="63333" y="53312"/>
                  <a:pt x="63333" y="52934"/>
                </a:cubicBezTo>
                <a:cubicBezTo>
                  <a:pt x="63144" y="52556"/>
                  <a:pt x="62954" y="52178"/>
                  <a:pt x="62576" y="52178"/>
                </a:cubicBezTo>
                <a:close/>
                <a:moveTo>
                  <a:pt x="69571" y="52178"/>
                </a:moveTo>
                <a:cubicBezTo>
                  <a:pt x="69193" y="52178"/>
                  <a:pt x="68815" y="52556"/>
                  <a:pt x="68815" y="52934"/>
                </a:cubicBezTo>
                <a:cubicBezTo>
                  <a:pt x="68815" y="53218"/>
                  <a:pt x="69099" y="53596"/>
                  <a:pt x="69571" y="53596"/>
                </a:cubicBezTo>
                <a:cubicBezTo>
                  <a:pt x="69949" y="53596"/>
                  <a:pt x="70233" y="53312"/>
                  <a:pt x="70233" y="52934"/>
                </a:cubicBezTo>
                <a:cubicBezTo>
                  <a:pt x="70138" y="52556"/>
                  <a:pt x="69949" y="52178"/>
                  <a:pt x="69571" y="52178"/>
                </a:cubicBezTo>
                <a:close/>
                <a:moveTo>
                  <a:pt x="10209" y="53974"/>
                </a:moveTo>
                <a:cubicBezTo>
                  <a:pt x="9831" y="53974"/>
                  <a:pt x="9548" y="54352"/>
                  <a:pt x="9548" y="54730"/>
                </a:cubicBezTo>
                <a:cubicBezTo>
                  <a:pt x="9548" y="55014"/>
                  <a:pt x="9737" y="55392"/>
                  <a:pt x="10209" y="55392"/>
                </a:cubicBezTo>
                <a:cubicBezTo>
                  <a:pt x="10587" y="55392"/>
                  <a:pt x="10966" y="55014"/>
                  <a:pt x="10966" y="54730"/>
                </a:cubicBezTo>
                <a:cubicBezTo>
                  <a:pt x="10871" y="54258"/>
                  <a:pt x="10587" y="53974"/>
                  <a:pt x="10209" y="53974"/>
                </a:cubicBezTo>
                <a:close/>
                <a:moveTo>
                  <a:pt x="17204" y="53974"/>
                </a:moveTo>
                <a:cubicBezTo>
                  <a:pt x="16826" y="53974"/>
                  <a:pt x="16543" y="54352"/>
                  <a:pt x="16543" y="54730"/>
                </a:cubicBezTo>
                <a:cubicBezTo>
                  <a:pt x="16543" y="55014"/>
                  <a:pt x="16732" y="55392"/>
                  <a:pt x="17204" y="55392"/>
                </a:cubicBezTo>
                <a:cubicBezTo>
                  <a:pt x="17582" y="55392"/>
                  <a:pt x="17960" y="55014"/>
                  <a:pt x="17960" y="54730"/>
                </a:cubicBezTo>
                <a:cubicBezTo>
                  <a:pt x="17771" y="54258"/>
                  <a:pt x="17582" y="53974"/>
                  <a:pt x="17204" y="53974"/>
                </a:cubicBezTo>
                <a:close/>
                <a:moveTo>
                  <a:pt x="24199" y="53974"/>
                </a:moveTo>
                <a:cubicBezTo>
                  <a:pt x="23821" y="53974"/>
                  <a:pt x="23443" y="54352"/>
                  <a:pt x="23443" y="54730"/>
                </a:cubicBezTo>
                <a:cubicBezTo>
                  <a:pt x="23443" y="55014"/>
                  <a:pt x="23726" y="55392"/>
                  <a:pt x="24199" y="55392"/>
                </a:cubicBezTo>
                <a:cubicBezTo>
                  <a:pt x="24577" y="55392"/>
                  <a:pt x="24861" y="55014"/>
                  <a:pt x="24861" y="54730"/>
                </a:cubicBezTo>
                <a:cubicBezTo>
                  <a:pt x="24766" y="54258"/>
                  <a:pt x="24577" y="53974"/>
                  <a:pt x="24199" y="53974"/>
                </a:cubicBezTo>
                <a:close/>
                <a:moveTo>
                  <a:pt x="31099" y="53974"/>
                </a:moveTo>
                <a:cubicBezTo>
                  <a:pt x="30816" y="53974"/>
                  <a:pt x="30438" y="54352"/>
                  <a:pt x="30438" y="54730"/>
                </a:cubicBezTo>
                <a:cubicBezTo>
                  <a:pt x="30438" y="55014"/>
                  <a:pt x="30627" y="55392"/>
                  <a:pt x="31099" y="55392"/>
                </a:cubicBezTo>
                <a:cubicBezTo>
                  <a:pt x="31478" y="55392"/>
                  <a:pt x="31856" y="55014"/>
                  <a:pt x="31856" y="54730"/>
                </a:cubicBezTo>
                <a:cubicBezTo>
                  <a:pt x="31761" y="54258"/>
                  <a:pt x="31478" y="53974"/>
                  <a:pt x="31099" y="53974"/>
                </a:cubicBezTo>
                <a:close/>
                <a:moveTo>
                  <a:pt x="38094" y="53974"/>
                </a:moveTo>
                <a:cubicBezTo>
                  <a:pt x="37811" y="53974"/>
                  <a:pt x="37433" y="54352"/>
                  <a:pt x="37433" y="54730"/>
                </a:cubicBezTo>
                <a:cubicBezTo>
                  <a:pt x="37433" y="55014"/>
                  <a:pt x="37622" y="55392"/>
                  <a:pt x="38094" y="55392"/>
                </a:cubicBezTo>
                <a:cubicBezTo>
                  <a:pt x="38472" y="55392"/>
                  <a:pt x="38851" y="55014"/>
                  <a:pt x="38851" y="54730"/>
                </a:cubicBezTo>
                <a:cubicBezTo>
                  <a:pt x="38851" y="54258"/>
                  <a:pt x="38472" y="53974"/>
                  <a:pt x="38094" y="53974"/>
                </a:cubicBezTo>
                <a:close/>
                <a:moveTo>
                  <a:pt x="45089" y="53974"/>
                </a:moveTo>
                <a:cubicBezTo>
                  <a:pt x="44711" y="53974"/>
                  <a:pt x="44333" y="54352"/>
                  <a:pt x="44333" y="54730"/>
                </a:cubicBezTo>
                <a:cubicBezTo>
                  <a:pt x="44333" y="55014"/>
                  <a:pt x="44617" y="55392"/>
                  <a:pt x="45089" y="55392"/>
                </a:cubicBezTo>
                <a:cubicBezTo>
                  <a:pt x="45467" y="55392"/>
                  <a:pt x="45845" y="55014"/>
                  <a:pt x="45845" y="54730"/>
                </a:cubicBezTo>
                <a:cubicBezTo>
                  <a:pt x="45845" y="54258"/>
                  <a:pt x="45467" y="53974"/>
                  <a:pt x="45089" y="53974"/>
                </a:cubicBezTo>
                <a:close/>
                <a:moveTo>
                  <a:pt x="52084" y="53974"/>
                </a:moveTo>
                <a:cubicBezTo>
                  <a:pt x="51706" y="53974"/>
                  <a:pt x="51328" y="54352"/>
                  <a:pt x="51328" y="54730"/>
                </a:cubicBezTo>
                <a:cubicBezTo>
                  <a:pt x="51328" y="55014"/>
                  <a:pt x="51611" y="55392"/>
                  <a:pt x="52084" y="55392"/>
                </a:cubicBezTo>
                <a:cubicBezTo>
                  <a:pt x="52462" y="55392"/>
                  <a:pt x="52746" y="55014"/>
                  <a:pt x="52746" y="54730"/>
                </a:cubicBezTo>
                <a:cubicBezTo>
                  <a:pt x="52746" y="54258"/>
                  <a:pt x="52368" y="53974"/>
                  <a:pt x="52084" y="53974"/>
                </a:cubicBezTo>
                <a:close/>
                <a:moveTo>
                  <a:pt x="59079" y="53974"/>
                </a:moveTo>
                <a:cubicBezTo>
                  <a:pt x="58701" y="53974"/>
                  <a:pt x="58323" y="54352"/>
                  <a:pt x="58323" y="54730"/>
                </a:cubicBezTo>
                <a:cubicBezTo>
                  <a:pt x="58323" y="55014"/>
                  <a:pt x="58512" y="55392"/>
                  <a:pt x="59079" y="55392"/>
                </a:cubicBezTo>
                <a:cubicBezTo>
                  <a:pt x="59363" y="55392"/>
                  <a:pt x="59741" y="55014"/>
                  <a:pt x="59741" y="54730"/>
                </a:cubicBezTo>
                <a:cubicBezTo>
                  <a:pt x="59741" y="54258"/>
                  <a:pt x="59363" y="53974"/>
                  <a:pt x="59079" y="53974"/>
                </a:cubicBezTo>
                <a:close/>
                <a:moveTo>
                  <a:pt x="65979" y="53974"/>
                </a:moveTo>
                <a:cubicBezTo>
                  <a:pt x="65601" y="53974"/>
                  <a:pt x="65318" y="54352"/>
                  <a:pt x="65318" y="54730"/>
                </a:cubicBezTo>
                <a:cubicBezTo>
                  <a:pt x="65318" y="55014"/>
                  <a:pt x="65507" y="55392"/>
                  <a:pt x="65979" y="55392"/>
                </a:cubicBezTo>
                <a:cubicBezTo>
                  <a:pt x="66357" y="55392"/>
                  <a:pt x="66735" y="55014"/>
                  <a:pt x="66735" y="54730"/>
                </a:cubicBezTo>
                <a:cubicBezTo>
                  <a:pt x="66735" y="54258"/>
                  <a:pt x="66357" y="53974"/>
                  <a:pt x="65979" y="53974"/>
                </a:cubicBezTo>
                <a:close/>
                <a:moveTo>
                  <a:pt x="69571" y="55676"/>
                </a:moveTo>
                <a:lnTo>
                  <a:pt x="69571" y="55676"/>
                </a:lnTo>
                <a:cubicBezTo>
                  <a:pt x="69193" y="55770"/>
                  <a:pt x="68815" y="55959"/>
                  <a:pt x="68815" y="56337"/>
                </a:cubicBezTo>
                <a:cubicBezTo>
                  <a:pt x="68815" y="56432"/>
                  <a:pt x="69004" y="56432"/>
                  <a:pt x="69004" y="56621"/>
                </a:cubicBezTo>
                <a:cubicBezTo>
                  <a:pt x="69193" y="56243"/>
                  <a:pt x="69288" y="55959"/>
                  <a:pt x="69571" y="55676"/>
                </a:cubicBezTo>
                <a:close/>
                <a:moveTo>
                  <a:pt x="6712" y="55770"/>
                </a:moveTo>
                <a:cubicBezTo>
                  <a:pt x="6334" y="55770"/>
                  <a:pt x="5956" y="56054"/>
                  <a:pt x="5956" y="56432"/>
                </a:cubicBezTo>
                <a:cubicBezTo>
                  <a:pt x="5956" y="56810"/>
                  <a:pt x="6239" y="57188"/>
                  <a:pt x="6712" y="57188"/>
                </a:cubicBezTo>
                <a:cubicBezTo>
                  <a:pt x="7090" y="57188"/>
                  <a:pt x="7374" y="56810"/>
                  <a:pt x="7374" y="56432"/>
                </a:cubicBezTo>
                <a:cubicBezTo>
                  <a:pt x="7374" y="55959"/>
                  <a:pt x="7090" y="55770"/>
                  <a:pt x="6712" y="55770"/>
                </a:cubicBezTo>
                <a:close/>
                <a:moveTo>
                  <a:pt x="13707" y="55770"/>
                </a:moveTo>
                <a:cubicBezTo>
                  <a:pt x="13329" y="55770"/>
                  <a:pt x="12951" y="56054"/>
                  <a:pt x="12951" y="56432"/>
                </a:cubicBezTo>
                <a:cubicBezTo>
                  <a:pt x="12951" y="56810"/>
                  <a:pt x="13234" y="57188"/>
                  <a:pt x="13707" y="57188"/>
                </a:cubicBezTo>
                <a:cubicBezTo>
                  <a:pt x="13990" y="57188"/>
                  <a:pt x="14368" y="56810"/>
                  <a:pt x="14368" y="56432"/>
                </a:cubicBezTo>
                <a:cubicBezTo>
                  <a:pt x="14368" y="55959"/>
                  <a:pt x="13990" y="55770"/>
                  <a:pt x="13707" y="55770"/>
                </a:cubicBezTo>
                <a:close/>
                <a:moveTo>
                  <a:pt x="20607" y="55770"/>
                </a:moveTo>
                <a:cubicBezTo>
                  <a:pt x="20324" y="55770"/>
                  <a:pt x="19945" y="56054"/>
                  <a:pt x="19945" y="56432"/>
                </a:cubicBezTo>
                <a:cubicBezTo>
                  <a:pt x="19945" y="56810"/>
                  <a:pt x="20135" y="57188"/>
                  <a:pt x="20607" y="57188"/>
                </a:cubicBezTo>
                <a:cubicBezTo>
                  <a:pt x="20985" y="57188"/>
                  <a:pt x="21363" y="56810"/>
                  <a:pt x="21363" y="56432"/>
                </a:cubicBezTo>
                <a:cubicBezTo>
                  <a:pt x="21363" y="55959"/>
                  <a:pt x="21080" y="55770"/>
                  <a:pt x="20607" y="55770"/>
                </a:cubicBezTo>
                <a:close/>
                <a:moveTo>
                  <a:pt x="27602" y="55770"/>
                </a:moveTo>
                <a:cubicBezTo>
                  <a:pt x="27224" y="55770"/>
                  <a:pt x="26846" y="56054"/>
                  <a:pt x="26846" y="56432"/>
                </a:cubicBezTo>
                <a:cubicBezTo>
                  <a:pt x="26846" y="56810"/>
                  <a:pt x="27129" y="57188"/>
                  <a:pt x="27602" y="57188"/>
                </a:cubicBezTo>
                <a:cubicBezTo>
                  <a:pt x="27980" y="57188"/>
                  <a:pt x="28358" y="56810"/>
                  <a:pt x="28358" y="56432"/>
                </a:cubicBezTo>
                <a:cubicBezTo>
                  <a:pt x="28358" y="55959"/>
                  <a:pt x="28075" y="55770"/>
                  <a:pt x="27602" y="55770"/>
                </a:cubicBezTo>
                <a:close/>
                <a:moveTo>
                  <a:pt x="34691" y="55770"/>
                </a:moveTo>
                <a:cubicBezTo>
                  <a:pt x="34313" y="55770"/>
                  <a:pt x="33935" y="56054"/>
                  <a:pt x="33935" y="56432"/>
                </a:cubicBezTo>
                <a:cubicBezTo>
                  <a:pt x="33935" y="56810"/>
                  <a:pt x="34219" y="57188"/>
                  <a:pt x="34691" y="57188"/>
                </a:cubicBezTo>
                <a:cubicBezTo>
                  <a:pt x="35070" y="57188"/>
                  <a:pt x="35448" y="56810"/>
                  <a:pt x="35448" y="56432"/>
                </a:cubicBezTo>
                <a:cubicBezTo>
                  <a:pt x="35259" y="55959"/>
                  <a:pt x="35070" y="55770"/>
                  <a:pt x="34691" y="55770"/>
                </a:cubicBezTo>
                <a:close/>
                <a:moveTo>
                  <a:pt x="41686" y="55770"/>
                </a:moveTo>
                <a:cubicBezTo>
                  <a:pt x="41308" y="55770"/>
                  <a:pt x="40930" y="56054"/>
                  <a:pt x="40930" y="56432"/>
                </a:cubicBezTo>
                <a:cubicBezTo>
                  <a:pt x="40930" y="56810"/>
                  <a:pt x="41214" y="57188"/>
                  <a:pt x="41686" y="57188"/>
                </a:cubicBezTo>
                <a:cubicBezTo>
                  <a:pt x="42064" y="57188"/>
                  <a:pt x="42348" y="56810"/>
                  <a:pt x="42348" y="56432"/>
                </a:cubicBezTo>
                <a:cubicBezTo>
                  <a:pt x="42253" y="55959"/>
                  <a:pt x="42064" y="55770"/>
                  <a:pt x="41686" y="55770"/>
                </a:cubicBezTo>
                <a:close/>
                <a:moveTo>
                  <a:pt x="48681" y="55770"/>
                </a:moveTo>
                <a:cubicBezTo>
                  <a:pt x="48303" y="55770"/>
                  <a:pt x="47925" y="56054"/>
                  <a:pt x="47925" y="56432"/>
                </a:cubicBezTo>
                <a:cubicBezTo>
                  <a:pt x="47925" y="56810"/>
                  <a:pt x="48114" y="57188"/>
                  <a:pt x="48681" y="57188"/>
                </a:cubicBezTo>
                <a:cubicBezTo>
                  <a:pt x="48965" y="57188"/>
                  <a:pt x="49343" y="56810"/>
                  <a:pt x="49343" y="56432"/>
                </a:cubicBezTo>
                <a:cubicBezTo>
                  <a:pt x="49248" y="55959"/>
                  <a:pt x="48965" y="55770"/>
                  <a:pt x="48681" y="55770"/>
                </a:cubicBezTo>
                <a:close/>
                <a:moveTo>
                  <a:pt x="55581" y="55770"/>
                </a:moveTo>
                <a:cubicBezTo>
                  <a:pt x="55298" y="55770"/>
                  <a:pt x="54920" y="56054"/>
                  <a:pt x="54920" y="56432"/>
                </a:cubicBezTo>
                <a:cubicBezTo>
                  <a:pt x="54920" y="56810"/>
                  <a:pt x="55109" y="57188"/>
                  <a:pt x="55581" y="57188"/>
                </a:cubicBezTo>
                <a:cubicBezTo>
                  <a:pt x="55960" y="57188"/>
                  <a:pt x="56338" y="56810"/>
                  <a:pt x="56338" y="56432"/>
                </a:cubicBezTo>
                <a:cubicBezTo>
                  <a:pt x="56243" y="55959"/>
                  <a:pt x="55960" y="55770"/>
                  <a:pt x="55581" y="55770"/>
                </a:cubicBezTo>
                <a:close/>
                <a:moveTo>
                  <a:pt x="62576" y="55770"/>
                </a:moveTo>
                <a:cubicBezTo>
                  <a:pt x="62198" y="55770"/>
                  <a:pt x="61820" y="56054"/>
                  <a:pt x="61820" y="56432"/>
                </a:cubicBezTo>
                <a:cubicBezTo>
                  <a:pt x="61820" y="56810"/>
                  <a:pt x="62104" y="57188"/>
                  <a:pt x="62576" y="57188"/>
                </a:cubicBezTo>
                <a:cubicBezTo>
                  <a:pt x="62954" y="57188"/>
                  <a:pt x="63333" y="56810"/>
                  <a:pt x="63333" y="56432"/>
                </a:cubicBezTo>
                <a:cubicBezTo>
                  <a:pt x="63144" y="55959"/>
                  <a:pt x="62954" y="55770"/>
                  <a:pt x="62576" y="55770"/>
                </a:cubicBezTo>
                <a:close/>
                <a:moveTo>
                  <a:pt x="10209" y="57377"/>
                </a:moveTo>
                <a:cubicBezTo>
                  <a:pt x="9831" y="57377"/>
                  <a:pt x="9548" y="57755"/>
                  <a:pt x="9548" y="58133"/>
                </a:cubicBezTo>
                <a:cubicBezTo>
                  <a:pt x="9548" y="58417"/>
                  <a:pt x="9737" y="58795"/>
                  <a:pt x="10209" y="58795"/>
                </a:cubicBezTo>
                <a:cubicBezTo>
                  <a:pt x="10587" y="58795"/>
                  <a:pt x="10966" y="58511"/>
                  <a:pt x="10966" y="58133"/>
                </a:cubicBezTo>
                <a:cubicBezTo>
                  <a:pt x="10871" y="57755"/>
                  <a:pt x="10587" y="57377"/>
                  <a:pt x="10209" y="57377"/>
                </a:cubicBezTo>
                <a:close/>
                <a:moveTo>
                  <a:pt x="17204" y="57377"/>
                </a:moveTo>
                <a:cubicBezTo>
                  <a:pt x="16826" y="57377"/>
                  <a:pt x="16543" y="57755"/>
                  <a:pt x="16543" y="58133"/>
                </a:cubicBezTo>
                <a:cubicBezTo>
                  <a:pt x="16543" y="58417"/>
                  <a:pt x="16732" y="58795"/>
                  <a:pt x="17204" y="58795"/>
                </a:cubicBezTo>
                <a:cubicBezTo>
                  <a:pt x="17582" y="58795"/>
                  <a:pt x="17960" y="58511"/>
                  <a:pt x="17960" y="58133"/>
                </a:cubicBezTo>
                <a:cubicBezTo>
                  <a:pt x="17771" y="57755"/>
                  <a:pt x="17582" y="57377"/>
                  <a:pt x="17204" y="57377"/>
                </a:cubicBezTo>
                <a:close/>
                <a:moveTo>
                  <a:pt x="24199" y="57377"/>
                </a:moveTo>
                <a:cubicBezTo>
                  <a:pt x="23821" y="57377"/>
                  <a:pt x="23443" y="57755"/>
                  <a:pt x="23443" y="58133"/>
                </a:cubicBezTo>
                <a:cubicBezTo>
                  <a:pt x="23443" y="58417"/>
                  <a:pt x="23726" y="58795"/>
                  <a:pt x="24199" y="58795"/>
                </a:cubicBezTo>
                <a:cubicBezTo>
                  <a:pt x="24577" y="58795"/>
                  <a:pt x="24861" y="58511"/>
                  <a:pt x="24861" y="58133"/>
                </a:cubicBezTo>
                <a:cubicBezTo>
                  <a:pt x="24766" y="57755"/>
                  <a:pt x="24577" y="57377"/>
                  <a:pt x="24199" y="57377"/>
                </a:cubicBezTo>
                <a:close/>
                <a:moveTo>
                  <a:pt x="31099" y="57377"/>
                </a:moveTo>
                <a:cubicBezTo>
                  <a:pt x="30816" y="57377"/>
                  <a:pt x="30438" y="57755"/>
                  <a:pt x="30438" y="58133"/>
                </a:cubicBezTo>
                <a:cubicBezTo>
                  <a:pt x="30438" y="58417"/>
                  <a:pt x="30627" y="58795"/>
                  <a:pt x="31099" y="58795"/>
                </a:cubicBezTo>
                <a:cubicBezTo>
                  <a:pt x="31478" y="58795"/>
                  <a:pt x="31856" y="58511"/>
                  <a:pt x="31856" y="58133"/>
                </a:cubicBezTo>
                <a:cubicBezTo>
                  <a:pt x="31761" y="57755"/>
                  <a:pt x="31478" y="57377"/>
                  <a:pt x="31099" y="57377"/>
                </a:cubicBezTo>
                <a:close/>
                <a:moveTo>
                  <a:pt x="38094" y="57377"/>
                </a:moveTo>
                <a:cubicBezTo>
                  <a:pt x="37811" y="57377"/>
                  <a:pt x="37433" y="57755"/>
                  <a:pt x="37433" y="58133"/>
                </a:cubicBezTo>
                <a:cubicBezTo>
                  <a:pt x="37433" y="58417"/>
                  <a:pt x="37622" y="58795"/>
                  <a:pt x="38094" y="58795"/>
                </a:cubicBezTo>
                <a:cubicBezTo>
                  <a:pt x="38472" y="58795"/>
                  <a:pt x="38851" y="58511"/>
                  <a:pt x="38851" y="58133"/>
                </a:cubicBezTo>
                <a:cubicBezTo>
                  <a:pt x="38851" y="57755"/>
                  <a:pt x="38472" y="57377"/>
                  <a:pt x="38094" y="57377"/>
                </a:cubicBezTo>
                <a:close/>
                <a:moveTo>
                  <a:pt x="45089" y="57377"/>
                </a:moveTo>
                <a:cubicBezTo>
                  <a:pt x="44711" y="57377"/>
                  <a:pt x="44333" y="57755"/>
                  <a:pt x="44333" y="58133"/>
                </a:cubicBezTo>
                <a:cubicBezTo>
                  <a:pt x="44333" y="58417"/>
                  <a:pt x="44617" y="58795"/>
                  <a:pt x="45089" y="58795"/>
                </a:cubicBezTo>
                <a:cubicBezTo>
                  <a:pt x="45467" y="58795"/>
                  <a:pt x="45845" y="58511"/>
                  <a:pt x="45845" y="58133"/>
                </a:cubicBezTo>
                <a:cubicBezTo>
                  <a:pt x="45845" y="57755"/>
                  <a:pt x="45467" y="57377"/>
                  <a:pt x="45089" y="57377"/>
                </a:cubicBezTo>
                <a:close/>
                <a:moveTo>
                  <a:pt x="52084" y="57377"/>
                </a:moveTo>
                <a:cubicBezTo>
                  <a:pt x="51706" y="57377"/>
                  <a:pt x="51328" y="57755"/>
                  <a:pt x="51328" y="58133"/>
                </a:cubicBezTo>
                <a:cubicBezTo>
                  <a:pt x="51328" y="58417"/>
                  <a:pt x="51611" y="58795"/>
                  <a:pt x="52084" y="58795"/>
                </a:cubicBezTo>
                <a:cubicBezTo>
                  <a:pt x="52462" y="58795"/>
                  <a:pt x="52746" y="58511"/>
                  <a:pt x="52746" y="58133"/>
                </a:cubicBezTo>
                <a:cubicBezTo>
                  <a:pt x="52746" y="57755"/>
                  <a:pt x="52368" y="57377"/>
                  <a:pt x="52084" y="57377"/>
                </a:cubicBezTo>
                <a:close/>
                <a:moveTo>
                  <a:pt x="59079" y="57377"/>
                </a:moveTo>
                <a:cubicBezTo>
                  <a:pt x="58701" y="57377"/>
                  <a:pt x="58323" y="57755"/>
                  <a:pt x="58323" y="58133"/>
                </a:cubicBezTo>
                <a:cubicBezTo>
                  <a:pt x="58323" y="58417"/>
                  <a:pt x="58512" y="58795"/>
                  <a:pt x="59079" y="58795"/>
                </a:cubicBezTo>
                <a:cubicBezTo>
                  <a:pt x="59363" y="58795"/>
                  <a:pt x="59741" y="58511"/>
                  <a:pt x="59741" y="58133"/>
                </a:cubicBezTo>
                <a:cubicBezTo>
                  <a:pt x="59741" y="57755"/>
                  <a:pt x="59363" y="57377"/>
                  <a:pt x="59079" y="57377"/>
                </a:cubicBezTo>
                <a:close/>
                <a:moveTo>
                  <a:pt x="65979" y="57377"/>
                </a:moveTo>
                <a:cubicBezTo>
                  <a:pt x="65601" y="57377"/>
                  <a:pt x="65318" y="57755"/>
                  <a:pt x="65318" y="58133"/>
                </a:cubicBezTo>
                <a:cubicBezTo>
                  <a:pt x="65318" y="58417"/>
                  <a:pt x="65507" y="58795"/>
                  <a:pt x="65979" y="58795"/>
                </a:cubicBezTo>
                <a:cubicBezTo>
                  <a:pt x="66357" y="58795"/>
                  <a:pt x="66735" y="58511"/>
                  <a:pt x="66735" y="58133"/>
                </a:cubicBezTo>
                <a:cubicBezTo>
                  <a:pt x="66735" y="57755"/>
                  <a:pt x="66357" y="57377"/>
                  <a:pt x="65979" y="57377"/>
                </a:cubicBezTo>
                <a:close/>
                <a:moveTo>
                  <a:pt x="13707" y="59173"/>
                </a:moveTo>
                <a:cubicBezTo>
                  <a:pt x="13329" y="59173"/>
                  <a:pt x="12951" y="59551"/>
                  <a:pt x="12951" y="59929"/>
                </a:cubicBezTo>
                <a:cubicBezTo>
                  <a:pt x="12951" y="60213"/>
                  <a:pt x="13234" y="60591"/>
                  <a:pt x="13707" y="60591"/>
                </a:cubicBezTo>
                <a:cubicBezTo>
                  <a:pt x="13990" y="60591"/>
                  <a:pt x="14368" y="60213"/>
                  <a:pt x="14368" y="59929"/>
                </a:cubicBezTo>
                <a:cubicBezTo>
                  <a:pt x="14368" y="59551"/>
                  <a:pt x="13990" y="59173"/>
                  <a:pt x="13707" y="59173"/>
                </a:cubicBezTo>
                <a:close/>
                <a:moveTo>
                  <a:pt x="20607" y="59173"/>
                </a:moveTo>
                <a:cubicBezTo>
                  <a:pt x="20324" y="59173"/>
                  <a:pt x="19945" y="59551"/>
                  <a:pt x="19945" y="59929"/>
                </a:cubicBezTo>
                <a:cubicBezTo>
                  <a:pt x="19945" y="60213"/>
                  <a:pt x="20135" y="60591"/>
                  <a:pt x="20607" y="60591"/>
                </a:cubicBezTo>
                <a:cubicBezTo>
                  <a:pt x="20985" y="60591"/>
                  <a:pt x="21363" y="60213"/>
                  <a:pt x="21363" y="59929"/>
                </a:cubicBezTo>
                <a:cubicBezTo>
                  <a:pt x="21363" y="59551"/>
                  <a:pt x="21080" y="59173"/>
                  <a:pt x="20607" y="59173"/>
                </a:cubicBezTo>
                <a:close/>
                <a:moveTo>
                  <a:pt x="27602" y="59173"/>
                </a:moveTo>
                <a:cubicBezTo>
                  <a:pt x="27224" y="59173"/>
                  <a:pt x="26846" y="59551"/>
                  <a:pt x="26846" y="59929"/>
                </a:cubicBezTo>
                <a:cubicBezTo>
                  <a:pt x="26846" y="60213"/>
                  <a:pt x="27129" y="60591"/>
                  <a:pt x="27602" y="60591"/>
                </a:cubicBezTo>
                <a:cubicBezTo>
                  <a:pt x="27980" y="60591"/>
                  <a:pt x="28358" y="60213"/>
                  <a:pt x="28358" y="59929"/>
                </a:cubicBezTo>
                <a:cubicBezTo>
                  <a:pt x="28358" y="59551"/>
                  <a:pt x="28075" y="59173"/>
                  <a:pt x="27602" y="59173"/>
                </a:cubicBezTo>
                <a:close/>
                <a:moveTo>
                  <a:pt x="34691" y="59173"/>
                </a:moveTo>
                <a:cubicBezTo>
                  <a:pt x="34313" y="59173"/>
                  <a:pt x="33935" y="59551"/>
                  <a:pt x="33935" y="59929"/>
                </a:cubicBezTo>
                <a:cubicBezTo>
                  <a:pt x="33935" y="60213"/>
                  <a:pt x="34219" y="60591"/>
                  <a:pt x="34691" y="60591"/>
                </a:cubicBezTo>
                <a:cubicBezTo>
                  <a:pt x="35070" y="60591"/>
                  <a:pt x="35448" y="60213"/>
                  <a:pt x="35448" y="59929"/>
                </a:cubicBezTo>
                <a:cubicBezTo>
                  <a:pt x="35259" y="59551"/>
                  <a:pt x="35070" y="59173"/>
                  <a:pt x="34691" y="59173"/>
                </a:cubicBezTo>
                <a:close/>
                <a:moveTo>
                  <a:pt x="41686" y="59173"/>
                </a:moveTo>
                <a:cubicBezTo>
                  <a:pt x="41308" y="59173"/>
                  <a:pt x="40930" y="59551"/>
                  <a:pt x="40930" y="59929"/>
                </a:cubicBezTo>
                <a:cubicBezTo>
                  <a:pt x="40930" y="60213"/>
                  <a:pt x="41214" y="60591"/>
                  <a:pt x="41686" y="60591"/>
                </a:cubicBezTo>
                <a:cubicBezTo>
                  <a:pt x="42064" y="60591"/>
                  <a:pt x="42348" y="60213"/>
                  <a:pt x="42348" y="59929"/>
                </a:cubicBezTo>
                <a:cubicBezTo>
                  <a:pt x="42253" y="59551"/>
                  <a:pt x="42064" y="59173"/>
                  <a:pt x="41686" y="59173"/>
                </a:cubicBezTo>
                <a:close/>
                <a:moveTo>
                  <a:pt x="48681" y="59173"/>
                </a:moveTo>
                <a:cubicBezTo>
                  <a:pt x="48303" y="59173"/>
                  <a:pt x="47925" y="59551"/>
                  <a:pt x="47925" y="59929"/>
                </a:cubicBezTo>
                <a:cubicBezTo>
                  <a:pt x="47925" y="60213"/>
                  <a:pt x="48114" y="60591"/>
                  <a:pt x="48681" y="60591"/>
                </a:cubicBezTo>
                <a:cubicBezTo>
                  <a:pt x="48965" y="60591"/>
                  <a:pt x="49343" y="60213"/>
                  <a:pt x="49343" y="59929"/>
                </a:cubicBezTo>
                <a:cubicBezTo>
                  <a:pt x="49248" y="59551"/>
                  <a:pt x="48965" y="59173"/>
                  <a:pt x="48681" y="59173"/>
                </a:cubicBezTo>
                <a:close/>
                <a:moveTo>
                  <a:pt x="55581" y="59173"/>
                </a:moveTo>
                <a:cubicBezTo>
                  <a:pt x="55298" y="59173"/>
                  <a:pt x="54920" y="59551"/>
                  <a:pt x="54920" y="59929"/>
                </a:cubicBezTo>
                <a:cubicBezTo>
                  <a:pt x="54920" y="60213"/>
                  <a:pt x="55109" y="60591"/>
                  <a:pt x="55581" y="60591"/>
                </a:cubicBezTo>
                <a:cubicBezTo>
                  <a:pt x="55960" y="60591"/>
                  <a:pt x="56338" y="60213"/>
                  <a:pt x="56338" y="59929"/>
                </a:cubicBezTo>
                <a:cubicBezTo>
                  <a:pt x="56243" y="59551"/>
                  <a:pt x="55960" y="59173"/>
                  <a:pt x="55581" y="59173"/>
                </a:cubicBezTo>
                <a:close/>
                <a:moveTo>
                  <a:pt x="62576" y="59173"/>
                </a:moveTo>
                <a:cubicBezTo>
                  <a:pt x="62198" y="59173"/>
                  <a:pt x="61820" y="59551"/>
                  <a:pt x="61820" y="59929"/>
                </a:cubicBezTo>
                <a:cubicBezTo>
                  <a:pt x="61820" y="60213"/>
                  <a:pt x="62104" y="60591"/>
                  <a:pt x="62576" y="60591"/>
                </a:cubicBezTo>
                <a:cubicBezTo>
                  <a:pt x="62954" y="60591"/>
                  <a:pt x="63333" y="60213"/>
                  <a:pt x="63333" y="59929"/>
                </a:cubicBezTo>
                <a:cubicBezTo>
                  <a:pt x="63144" y="59551"/>
                  <a:pt x="62954" y="59173"/>
                  <a:pt x="62576" y="59173"/>
                </a:cubicBezTo>
                <a:close/>
                <a:moveTo>
                  <a:pt x="10209" y="60969"/>
                </a:moveTo>
                <a:cubicBezTo>
                  <a:pt x="9831" y="60969"/>
                  <a:pt x="9548" y="61253"/>
                  <a:pt x="9548" y="61631"/>
                </a:cubicBezTo>
                <a:cubicBezTo>
                  <a:pt x="9548" y="62009"/>
                  <a:pt x="9737" y="62387"/>
                  <a:pt x="10209" y="62387"/>
                </a:cubicBezTo>
                <a:cubicBezTo>
                  <a:pt x="10587" y="62387"/>
                  <a:pt x="10966" y="62009"/>
                  <a:pt x="10966" y="61631"/>
                </a:cubicBezTo>
                <a:cubicBezTo>
                  <a:pt x="10871" y="61158"/>
                  <a:pt x="10587" y="60969"/>
                  <a:pt x="10209" y="60969"/>
                </a:cubicBezTo>
                <a:close/>
                <a:moveTo>
                  <a:pt x="17204" y="60969"/>
                </a:moveTo>
                <a:cubicBezTo>
                  <a:pt x="16826" y="60969"/>
                  <a:pt x="16543" y="61253"/>
                  <a:pt x="16543" y="61631"/>
                </a:cubicBezTo>
                <a:cubicBezTo>
                  <a:pt x="16543" y="62009"/>
                  <a:pt x="16732" y="62387"/>
                  <a:pt x="17204" y="62387"/>
                </a:cubicBezTo>
                <a:cubicBezTo>
                  <a:pt x="17582" y="62387"/>
                  <a:pt x="17960" y="62009"/>
                  <a:pt x="17960" y="61631"/>
                </a:cubicBezTo>
                <a:cubicBezTo>
                  <a:pt x="17771" y="61158"/>
                  <a:pt x="17582" y="60969"/>
                  <a:pt x="17204" y="60969"/>
                </a:cubicBezTo>
                <a:close/>
                <a:moveTo>
                  <a:pt x="24199" y="60969"/>
                </a:moveTo>
                <a:cubicBezTo>
                  <a:pt x="23821" y="60969"/>
                  <a:pt x="23443" y="61253"/>
                  <a:pt x="23443" y="61631"/>
                </a:cubicBezTo>
                <a:cubicBezTo>
                  <a:pt x="23443" y="62009"/>
                  <a:pt x="23726" y="62387"/>
                  <a:pt x="24199" y="62387"/>
                </a:cubicBezTo>
                <a:cubicBezTo>
                  <a:pt x="24577" y="62387"/>
                  <a:pt x="24861" y="62009"/>
                  <a:pt x="24861" y="61631"/>
                </a:cubicBezTo>
                <a:cubicBezTo>
                  <a:pt x="24766" y="61158"/>
                  <a:pt x="24577" y="60969"/>
                  <a:pt x="24199" y="60969"/>
                </a:cubicBezTo>
                <a:close/>
                <a:moveTo>
                  <a:pt x="31099" y="60969"/>
                </a:moveTo>
                <a:cubicBezTo>
                  <a:pt x="30816" y="60969"/>
                  <a:pt x="30438" y="61253"/>
                  <a:pt x="30438" y="61631"/>
                </a:cubicBezTo>
                <a:cubicBezTo>
                  <a:pt x="30438" y="62009"/>
                  <a:pt x="30627" y="62387"/>
                  <a:pt x="31099" y="62387"/>
                </a:cubicBezTo>
                <a:cubicBezTo>
                  <a:pt x="31478" y="62387"/>
                  <a:pt x="31856" y="62009"/>
                  <a:pt x="31856" y="61631"/>
                </a:cubicBezTo>
                <a:cubicBezTo>
                  <a:pt x="31761" y="61158"/>
                  <a:pt x="31478" y="60969"/>
                  <a:pt x="31099" y="60969"/>
                </a:cubicBezTo>
                <a:close/>
                <a:moveTo>
                  <a:pt x="38094" y="60969"/>
                </a:moveTo>
                <a:cubicBezTo>
                  <a:pt x="37811" y="60969"/>
                  <a:pt x="37433" y="61253"/>
                  <a:pt x="37433" y="61631"/>
                </a:cubicBezTo>
                <a:cubicBezTo>
                  <a:pt x="37433" y="62009"/>
                  <a:pt x="37622" y="62387"/>
                  <a:pt x="38094" y="62387"/>
                </a:cubicBezTo>
                <a:cubicBezTo>
                  <a:pt x="38472" y="62387"/>
                  <a:pt x="38851" y="62009"/>
                  <a:pt x="38851" y="61631"/>
                </a:cubicBezTo>
                <a:cubicBezTo>
                  <a:pt x="38851" y="61158"/>
                  <a:pt x="38472" y="60969"/>
                  <a:pt x="38094" y="60969"/>
                </a:cubicBezTo>
                <a:close/>
                <a:moveTo>
                  <a:pt x="45089" y="60969"/>
                </a:moveTo>
                <a:cubicBezTo>
                  <a:pt x="44711" y="60969"/>
                  <a:pt x="44333" y="61253"/>
                  <a:pt x="44333" y="61631"/>
                </a:cubicBezTo>
                <a:cubicBezTo>
                  <a:pt x="44333" y="62009"/>
                  <a:pt x="44617" y="62387"/>
                  <a:pt x="45089" y="62387"/>
                </a:cubicBezTo>
                <a:cubicBezTo>
                  <a:pt x="45467" y="62387"/>
                  <a:pt x="45845" y="62009"/>
                  <a:pt x="45845" y="61631"/>
                </a:cubicBezTo>
                <a:cubicBezTo>
                  <a:pt x="45845" y="61158"/>
                  <a:pt x="45467" y="60969"/>
                  <a:pt x="45089" y="60969"/>
                </a:cubicBezTo>
                <a:close/>
                <a:moveTo>
                  <a:pt x="52084" y="60969"/>
                </a:moveTo>
                <a:cubicBezTo>
                  <a:pt x="51706" y="60969"/>
                  <a:pt x="51328" y="61253"/>
                  <a:pt x="51328" y="61631"/>
                </a:cubicBezTo>
                <a:cubicBezTo>
                  <a:pt x="51328" y="62009"/>
                  <a:pt x="51611" y="62387"/>
                  <a:pt x="52084" y="62387"/>
                </a:cubicBezTo>
                <a:cubicBezTo>
                  <a:pt x="52462" y="62387"/>
                  <a:pt x="52746" y="62009"/>
                  <a:pt x="52746" y="61631"/>
                </a:cubicBezTo>
                <a:cubicBezTo>
                  <a:pt x="52746" y="61158"/>
                  <a:pt x="52368" y="60969"/>
                  <a:pt x="52084" y="60969"/>
                </a:cubicBezTo>
                <a:close/>
                <a:moveTo>
                  <a:pt x="59079" y="60969"/>
                </a:moveTo>
                <a:cubicBezTo>
                  <a:pt x="58701" y="60969"/>
                  <a:pt x="58323" y="61253"/>
                  <a:pt x="58323" y="61631"/>
                </a:cubicBezTo>
                <a:cubicBezTo>
                  <a:pt x="58323" y="62009"/>
                  <a:pt x="58512" y="62387"/>
                  <a:pt x="59079" y="62387"/>
                </a:cubicBezTo>
                <a:cubicBezTo>
                  <a:pt x="59363" y="62387"/>
                  <a:pt x="59741" y="62009"/>
                  <a:pt x="59741" y="61631"/>
                </a:cubicBezTo>
                <a:cubicBezTo>
                  <a:pt x="59741" y="61158"/>
                  <a:pt x="59363" y="60969"/>
                  <a:pt x="59079" y="60969"/>
                </a:cubicBezTo>
                <a:close/>
                <a:moveTo>
                  <a:pt x="13707" y="62670"/>
                </a:moveTo>
                <a:cubicBezTo>
                  <a:pt x="13329" y="62670"/>
                  <a:pt x="12951" y="63049"/>
                  <a:pt x="12951" y="63427"/>
                </a:cubicBezTo>
                <a:cubicBezTo>
                  <a:pt x="12951" y="63805"/>
                  <a:pt x="13234" y="64183"/>
                  <a:pt x="13707" y="64183"/>
                </a:cubicBezTo>
                <a:cubicBezTo>
                  <a:pt x="13990" y="64183"/>
                  <a:pt x="14368" y="63805"/>
                  <a:pt x="14368" y="63427"/>
                </a:cubicBezTo>
                <a:cubicBezTo>
                  <a:pt x="14368" y="62954"/>
                  <a:pt x="13990" y="62670"/>
                  <a:pt x="13707" y="62670"/>
                </a:cubicBezTo>
                <a:close/>
                <a:moveTo>
                  <a:pt x="20607" y="62670"/>
                </a:moveTo>
                <a:cubicBezTo>
                  <a:pt x="20324" y="62670"/>
                  <a:pt x="19945" y="63049"/>
                  <a:pt x="19945" y="63427"/>
                </a:cubicBezTo>
                <a:cubicBezTo>
                  <a:pt x="19945" y="63805"/>
                  <a:pt x="20135" y="64183"/>
                  <a:pt x="20607" y="64183"/>
                </a:cubicBezTo>
                <a:cubicBezTo>
                  <a:pt x="20985" y="64183"/>
                  <a:pt x="21363" y="63805"/>
                  <a:pt x="21363" y="63427"/>
                </a:cubicBezTo>
                <a:cubicBezTo>
                  <a:pt x="21363" y="62954"/>
                  <a:pt x="21080" y="62670"/>
                  <a:pt x="20607" y="62670"/>
                </a:cubicBezTo>
                <a:close/>
                <a:moveTo>
                  <a:pt x="27602" y="62670"/>
                </a:moveTo>
                <a:cubicBezTo>
                  <a:pt x="27224" y="62670"/>
                  <a:pt x="26846" y="63049"/>
                  <a:pt x="26846" y="63427"/>
                </a:cubicBezTo>
                <a:cubicBezTo>
                  <a:pt x="26846" y="63805"/>
                  <a:pt x="27129" y="64183"/>
                  <a:pt x="27602" y="64183"/>
                </a:cubicBezTo>
                <a:cubicBezTo>
                  <a:pt x="27980" y="64183"/>
                  <a:pt x="28358" y="63805"/>
                  <a:pt x="28358" y="63427"/>
                </a:cubicBezTo>
                <a:cubicBezTo>
                  <a:pt x="28358" y="62954"/>
                  <a:pt x="28075" y="62670"/>
                  <a:pt x="27602" y="62670"/>
                </a:cubicBezTo>
                <a:close/>
                <a:moveTo>
                  <a:pt x="34691" y="62670"/>
                </a:moveTo>
                <a:cubicBezTo>
                  <a:pt x="34313" y="62670"/>
                  <a:pt x="33935" y="63049"/>
                  <a:pt x="33935" y="63427"/>
                </a:cubicBezTo>
                <a:cubicBezTo>
                  <a:pt x="33935" y="63805"/>
                  <a:pt x="34219" y="64183"/>
                  <a:pt x="34691" y="64183"/>
                </a:cubicBezTo>
                <a:cubicBezTo>
                  <a:pt x="35070" y="64183"/>
                  <a:pt x="35448" y="63805"/>
                  <a:pt x="35448" y="63427"/>
                </a:cubicBezTo>
                <a:cubicBezTo>
                  <a:pt x="35259" y="62954"/>
                  <a:pt x="35070" y="62670"/>
                  <a:pt x="34691" y="62670"/>
                </a:cubicBezTo>
                <a:close/>
                <a:moveTo>
                  <a:pt x="41686" y="62670"/>
                </a:moveTo>
                <a:cubicBezTo>
                  <a:pt x="41308" y="62670"/>
                  <a:pt x="40930" y="63049"/>
                  <a:pt x="40930" y="63427"/>
                </a:cubicBezTo>
                <a:cubicBezTo>
                  <a:pt x="40930" y="63805"/>
                  <a:pt x="41214" y="64183"/>
                  <a:pt x="41686" y="64183"/>
                </a:cubicBezTo>
                <a:cubicBezTo>
                  <a:pt x="42064" y="64183"/>
                  <a:pt x="42348" y="63805"/>
                  <a:pt x="42348" y="63427"/>
                </a:cubicBezTo>
                <a:cubicBezTo>
                  <a:pt x="42253" y="62954"/>
                  <a:pt x="42064" y="62670"/>
                  <a:pt x="41686" y="62670"/>
                </a:cubicBezTo>
                <a:close/>
                <a:moveTo>
                  <a:pt x="48681" y="62670"/>
                </a:moveTo>
                <a:cubicBezTo>
                  <a:pt x="48303" y="62670"/>
                  <a:pt x="47925" y="63049"/>
                  <a:pt x="47925" y="63427"/>
                </a:cubicBezTo>
                <a:cubicBezTo>
                  <a:pt x="47925" y="63805"/>
                  <a:pt x="48114" y="64183"/>
                  <a:pt x="48681" y="64183"/>
                </a:cubicBezTo>
                <a:cubicBezTo>
                  <a:pt x="48965" y="64183"/>
                  <a:pt x="49343" y="63805"/>
                  <a:pt x="49343" y="63427"/>
                </a:cubicBezTo>
                <a:cubicBezTo>
                  <a:pt x="49248" y="62954"/>
                  <a:pt x="48965" y="62670"/>
                  <a:pt x="48681" y="62670"/>
                </a:cubicBezTo>
                <a:close/>
                <a:moveTo>
                  <a:pt x="55581" y="62670"/>
                </a:moveTo>
                <a:cubicBezTo>
                  <a:pt x="55298" y="62670"/>
                  <a:pt x="54920" y="63049"/>
                  <a:pt x="54920" y="63427"/>
                </a:cubicBezTo>
                <a:cubicBezTo>
                  <a:pt x="54920" y="63805"/>
                  <a:pt x="55109" y="64183"/>
                  <a:pt x="55581" y="64183"/>
                </a:cubicBezTo>
                <a:cubicBezTo>
                  <a:pt x="55960" y="64183"/>
                  <a:pt x="56338" y="63805"/>
                  <a:pt x="56338" y="63427"/>
                </a:cubicBezTo>
                <a:cubicBezTo>
                  <a:pt x="56243" y="62954"/>
                  <a:pt x="55960" y="62670"/>
                  <a:pt x="55581" y="62670"/>
                </a:cubicBezTo>
                <a:close/>
                <a:moveTo>
                  <a:pt x="62576" y="62670"/>
                </a:moveTo>
                <a:cubicBezTo>
                  <a:pt x="62198" y="62670"/>
                  <a:pt x="61820" y="63049"/>
                  <a:pt x="61820" y="63427"/>
                </a:cubicBezTo>
                <a:cubicBezTo>
                  <a:pt x="61820" y="63805"/>
                  <a:pt x="62104" y="64183"/>
                  <a:pt x="62576" y="64183"/>
                </a:cubicBezTo>
                <a:cubicBezTo>
                  <a:pt x="62954" y="64183"/>
                  <a:pt x="63333" y="63805"/>
                  <a:pt x="63333" y="63427"/>
                </a:cubicBezTo>
                <a:cubicBezTo>
                  <a:pt x="63144" y="62954"/>
                  <a:pt x="62954" y="62670"/>
                  <a:pt x="62576" y="62670"/>
                </a:cubicBezTo>
                <a:close/>
                <a:moveTo>
                  <a:pt x="17204" y="64372"/>
                </a:moveTo>
                <a:cubicBezTo>
                  <a:pt x="16826" y="64372"/>
                  <a:pt x="16543" y="64750"/>
                  <a:pt x="16543" y="65128"/>
                </a:cubicBezTo>
                <a:cubicBezTo>
                  <a:pt x="16543" y="65412"/>
                  <a:pt x="16732" y="65790"/>
                  <a:pt x="17204" y="65790"/>
                </a:cubicBezTo>
                <a:cubicBezTo>
                  <a:pt x="17582" y="65790"/>
                  <a:pt x="17960" y="65412"/>
                  <a:pt x="17960" y="65128"/>
                </a:cubicBezTo>
                <a:cubicBezTo>
                  <a:pt x="17771" y="64750"/>
                  <a:pt x="17582" y="64372"/>
                  <a:pt x="17204" y="64372"/>
                </a:cubicBezTo>
                <a:close/>
                <a:moveTo>
                  <a:pt x="24199" y="64372"/>
                </a:moveTo>
                <a:cubicBezTo>
                  <a:pt x="23821" y="64372"/>
                  <a:pt x="23443" y="64750"/>
                  <a:pt x="23443" y="65128"/>
                </a:cubicBezTo>
                <a:cubicBezTo>
                  <a:pt x="23443" y="65412"/>
                  <a:pt x="23726" y="65790"/>
                  <a:pt x="24199" y="65790"/>
                </a:cubicBezTo>
                <a:cubicBezTo>
                  <a:pt x="24577" y="65790"/>
                  <a:pt x="24861" y="65412"/>
                  <a:pt x="24861" y="65128"/>
                </a:cubicBezTo>
                <a:cubicBezTo>
                  <a:pt x="24766" y="64750"/>
                  <a:pt x="24577" y="64372"/>
                  <a:pt x="24199" y="64372"/>
                </a:cubicBezTo>
                <a:close/>
                <a:moveTo>
                  <a:pt x="31099" y="64372"/>
                </a:moveTo>
                <a:cubicBezTo>
                  <a:pt x="30816" y="64372"/>
                  <a:pt x="30438" y="64750"/>
                  <a:pt x="30438" y="65128"/>
                </a:cubicBezTo>
                <a:cubicBezTo>
                  <a:pt x="30438" y="65412"/>
                  <a:pt x="30627" y="65790"/>
                  <a:pt x="31099" y="65790"/>
                </a:cubicBezTo>
                <a:cubicBezTo>
                  <a:pt x="31478" y="65790"/>
                  <a:pt x="31856" y="65412"/>
                  <a:pt x="31856" y="65128"/>
                </a:cubicBezTo>
                <a:cubicBezTo>
                  <a:pt x="31761" y="64750"/>
                  <a:pt x="31478" y="64372"/>
                  <a:pt x="31099" y="64372"/>
                </a:cubicBezTo>
                <a:close/>
                <a:moveTo>
                  <a:pt x="38094" y="64372"/>
                </a:moveTo>
                <a:cubicBezTo>
                  <a:pt x="37811" y="64372"/>
                  <a:pt x="37433" y="64750"/>
                  <a:pt x="37433" y="65128"/>
                </a:cubicBezTo>
                <a:cubicBezTo>
                  <a:pt x="37433" y="65412"/>
                  <a:pt x="37622" y="65790"/>
                  <a:pt x="38094" y="65790"/>
                </a:cubicBezTo>
                <a:cubicBezTo>
                  <a:pt x="38472" y="65790"/>
                  <a:pt x="38851" y="65412"/>
                  <a:pt x="38851" y="65128"/>
                </a:cubicBezTo>
                <a:cubicBezTo>
                  <a:pt x="38851" y="64750"/>
                  <a:pt x="38472" y="64372"/>
                  <a:pt x="38094" y="64372"/>
                </a:cubicBezTo>
                <a:close/>
                <a:moveTo>
                  <a:pt x="45089" y="64372"/>
                </a:moveTo>
                <a:cubicBezTo>
                  <a:pt x="44711" y="64372"/>
                  <a:pt x="44333" y="64750"/>
                  <a:pt x="44333" y="65128"/>
                </a:cubicBezTo>
                <a:cubicBezTo>
                  <a:pt x="44333" y="65412"/>
                  <a:pt x="44617" y="65790"/>
                  <a:pt x="45089" y="65790"/>
                </a:cubicBezTo>
                <a:cubicBezTo>
                  <a:pt x="45467" y="65790"/>
                  <a:pt x="45845" y="65412"/>
                  <a:pt x="45845" y="65128"/>
                </a:cubicBezTo>
                <a:cubicBezTo>
                  <a:pt x="45845" y="64750"/>
                  <a:pt x="45467" y="64372"/>
                  <a:pt x="45089" y="64372"/>
                </a:cubicBezTo>
                <a:close/>
                <a:moveTo>
                  <a:pt x="52084" y="64372"/>
                </a:moveTo>
                <a:cubicBezTo>
                  <a:pt x="51706" y="64372"/>
                  <a:pt x="51328" y="64750"/>
                  <a:pt x="51328" y="65128"/>
                </a:cubicBezTo>
                <a:cubicBezTo>
                  <a:pt x="51328" y="65412"/>
                  <a:pt x="51611" y="65790"/>
                  <a:pt x="52084" y="65790"/>
                </a:cubicBezTo>
                <a:cubicBezTo>
                  <a:pt x="52462" y="65790"/>
                  <a:pt x="52746" y="65412"/>
                  <a:pt x="52746" y="65128"/>
                </a:cubicBezTo>
                <a:cubicBezTo>
                  <a:pt x="52746" y="64750"/>
                  <a:pt x="52368" y="64372"/>
                  <a:pt x="52084" y="64372"/>
                </a:cubicBezTo>
                <a:close/>
                <a:moveTo>
                  <a:pt x="59079" y="64372"/>
                </a:moveTo>
                <a:cubicBezTo>
                  <a:pt x="58701" y="64372"/>
                  <a:pt x="58323" y="64750"/>
                  <a:pt x="58323" y="65128"/>
                </a:cubicBezTo>
                <a:cubicBezTo>
                  <a:pt x="58323" y="65412"/>
                  <a:pt x="58512" y="65790"/>
                  <a:pt x="59079" y="65790"/>
                </a:cubicBezTo>
                <a:cubicBezTo>
                  <a:pt x="59363" y="65790"/>
                  <a:pt x="59741" y="65412"/>
                  <a:pt x="59741" y="65128"/>
                </a:cubicBezTo>
                <a:cubicBezTo>
                  <a:pt x="59741" y="64750"/>
                  <a:pt x="59363" y="64372"/>
                  <a:pt x="59079" y="64372"/>
                </a:cubicBezTo>
                <a:close/>
                <a:moveTo>
                  <a:pt x="20607" y="66168"/>
                </a:moveTo>
                <a:cubicBezTo>
                  <a:pt x="20324" y="66168"/>
                  <a:pt x="19945" y="66546"/>
                  <a:pt x="19945" y="66830"/>
                </a:cubicBezTo>
                <a:cubicBezTo>
                  <a:pt x="19945" y="67208"/>
                  <a:pt x="20135" y="67586"/>
                  <a:pt x="20607" y="67586"/>
                </a:cubicBezTo>
                <a:cubicBezTo>
                  <a:pt x="20985" y="67586"/>
                  <a:pt x="21363" y="67208"/>
                  <a:pt x="21363" y="66830"/>
                </a:cubicBezTo>
                <a:cubicBezTo>
                  <a:pt x="21363" y="66546"/>
                  <a:pt x="21080" y="66168"/>
                  <a:pt x="20607" y="66168"/>
                </a:cubicBezTo>
                <a:close/>
                <a:moveTo>
                  <a:pt x="27602" y="66168"/>
                </a:moveTo>
                <a:cubicBezTo>
                  <a:pt x="27224" y="66168"/>
                  <a:pt x="26846" y="66546"/>
                  <a:pt x="26846" y="66830"/>
                </a:cubicBezTo>
                <a:cubicBezTo>
                  <a:pt x="26846" y="67208"/>
                  <a:pt x="27129" y="67586"/>
                  <a:pt x="27602" y="67586"/>
                </a:cubicBezTo>
                <a:cubicBezTo>
                  <a:pt x="27980" y="67586"/>
                  <a:pt x="28358" y="67208"/>
                  <a:pt x="28358" y="66830"/>
                </a:cubicBezTo>
                <a:cubicBezTo>
                  <a:pt x="28358" y="66546"/>
                  <a:pt x="28075" y="66168"/>
                  <a:pt x="27602" y="66168"/>
                </a:cubicBezTo>
                <a:close/>
                <a:moveTo>
                  <a:pt x="34691" y="66168"/>
                </a:moveTo>
                <a:cubicBezTo>
                  <a:pt x="34313" y="66168"/>
                  <a:pt x="33935" y="66546"/>
                  <a:pt x="33935" y="66830"/>
                </a:cubicBezTo>
                <a:cubicBezTo>
                  <a:pt x="33935" y="67208"/>
                  <a:pt x="34219" y="67586"/>
                  <a:pt x="34691" y="67586"/>
                </a:cubicBezTo>
                <a:cubicBezTo>
                  <a:pt x="35070" y="67586"/>
                  <a:pt x="35448" y="67208"/>
                  <a:pt x="35448" y="66830"/>
                </a:cubicBezTo>
                <a:cubicBezTo>
                  <a:pt x="35259" y="66546"/>
                  <a:pt x="35070" y="66168"/>
                  <a:pt x="34691" y="66168"/>
                </a:cubicBezTo>
                <a:close/>
                <a:moveTo>
                  <a:pt x="41686" y="66168"/>
                </a:moveTo>
                <a:cubicBezTo>
                  <a:pt x="41308" y="66168"/>
                  <a:pt x="40930" y="66546"/>
                  <a:pt x="40930" y="66830"/>
                </a:cubicBezTo>
                <a:cubicBezTo>
                  <a:pt x="40930" y="67208"/>
                  <a:pt x="41214" y="67586"/>
                  <a:pt x="41686" y="67586"/>
                </a:cubicBezTo>
                <a:cubicBezTo>
                  <a:pt x="42064" y="67586"/>
                  <a:pt x="42348" y="67208"/>
                  <a:pt x="42348" y="66830"/>
                </a:cubicBezTo>
                <a:cubicBezTo>
                  <a:pt x="42253" y="66546"/>
                  <a:pt x="42064" y="66168"/>
                  <a:pt x="41686" y="66168"/>
                </a:cubicBezTo>
                <a:close/>
                <a:moveTo>
                  <a:pt x="48681" y="66168"/>
                </a:moveTo>
                <a:cubicBezTo>
                  <a:pt x="48303" y="66168"/>
                  <a:pt x="47925" y="66546"/>
                  <a:pt x="47925" y="66830"/>
                </a:cubicBezTo>
                <a:cubicBezTo>
                  <a:pt x="47925" y="67208"/>
                  <a:pt x="48114" y="67586"/>
                  <a:pt x="48681" y="67586"/>
                </a:cubicBezTo>
                <a:cubicBezTo>
                  <a:pt x="48965" y="67586"/>
                  <a:pt x="49343" y="67208"/>
                  <a:pt x="49343" y="66830"/>
                </a:cubicBezTo>
                <a:cubicBezTo>
                  <a:pt x="49248" y="66546"/>
                  <a:pt x="48965" y="66168"/>
                  <a:pt x="48681" y="66168"/>
                </a:cubicBezTo>
                <a:close/>
                <a:moveTo>
                  <a:pt x="55581" y="66168"/>
                </a:moveTo>
                <a:cubicBezTo>
                  <a:pt x="55298" y="66168"/>
                  <a:pt x="54920" y="66546"/>
                  <a:pt x="54920" y="66830"/>
                </a:cubicBezTo>
                <a:cubicBezTo>
                  <a:pt x="54920" y="67208"/>
                  <a:pt x="55109" y="67586"/>
                  <a:pt x="55581" y="67586"/>
                </a:cubicBezTo>
                <a:cubicBezTo>
                  <a:pt x="55960" y="67586"/>
                  <a:pt x="56338" y="67208"/>
                  <a:pt x="56338" y="66830"/>
                </a:cubicBezTo>
                <a:cubicBezTo>
                  <a:pt x="56243" y="66546"/>
                  <a:pt x="55960" y="66168"/>
                  <a:pt x="55581" y="66168"/>
                </a:cubicBezTo>
                <a:close/>
                <a:moveTo>
                  <a:pt x="17204" y="67964"/>
                </a:moveTo>
                <a:cubicBezTo>
                  <a:pt x="17110" y="67964"/>
                  <a:pt x="16826" y="68058"/>
                  <a:pt x="16732" y="68153"/>
                </a:cubicBezTo>
                <a:cubicBezTo>
                  <a:pt x="16826" y="68247"/>
                  <a:pt x="17110" y="68436"/>
                  <a:pt x="17204" y="68436"/>
                </a:cubicBezTo>
                <a:cubicBezTo>
                  <a:pt x="17488" y="68531"/>
                  <a:pt x="17582" y="68625"/>
                  <a:pt x="17771" y="68720"/>
                </a:cubicBezTo>
                <a:cubicBezTo>
                  <a:pt x="17771" y="68625"/>
                  <a:pt x="17960" y="68625"/>
                  <a:pt x="17960" y="68625"/>
                </a:cubicBezTo>
                <a:cubicBezTo>
                  <a:pt x="17771" y="68247"/>
                  <a:pt x="17582" y="67964"/>
                  <a:pt x="17204" y="67964"/>
                </a:cubicBezTo>
                <a:close/>
                <a:moveTo>
                  <a:pt x="24199" y="67964"/>
                </a:moveTo>
                <a:cubicBezTo>
                  <a:pt x="23821" y="67964"/>
                  <a:pt x="23443" y="68247"/>
                  <a:pt x="23443" y="68625"/>
                </a:cubicBezTo>
                <a:cubicBezTo>
                  <a:pt x="23443" y="69004"/>
                  <a:pt x="23726" y="69382"/>
                  <a:pt x="24199" y="69382"/>
                </a:cubicBezTo>
                <a:cubicBezTo>
                  <a:pt x="24577" y="69382"/>
                  <a:pt x="24861" y="69004"/>
                  <a:pt x="24861" y="68625"/>
                </a:cubicBezTo>
                <a:cubicBezTo>
                  <a:pt x="24766" y="68247"/>
                  <a:pt x="24577" y="67964"/>
                  <a:pt x="24199" y="67964"/>
                </a:cubicBezTo>
                <a:close/>
                <a:moveTo>
                  <a:pt x="31099" y="67964"/>
                </a:moveTo>
                <a:cubicBezTo>
                  <a:pt x="30816" y="67964"/>
                  <a:pt x="30438" y="68247"/>
                  <a:pt x="30438" y="68625"/>
                </a:cubicBezTo>
                <a:cubicBezTo>
                  <a:pt x="30438" y="69004"/>
                  <a:pt x="30627" y="69382"/>
                  <a:pt x="31099" y="69382"/>
                </a:cubicBezTo>
                <a:cubicBezTo>
                  <a:pt x="31478" y="69382"/>
                  <a:pt x="31856" y="69004"/>
                  <a:pt x="31856" y="68625"/>
                </a:cubicBezTo>
                <a:cubicBezTo>
                  <a:pt x="31761" y="68247"/>
                  <a:pt x="31478" y="67964"/>
                  <a:pt x="31099" y="67964"/>
                </a:cubicBezTo>
                <a:close/>
                <a:moveTo>
                  <a:pt x="38094" y="67964"/>
                </a:moveTo>
                <a:cubicBezTo>
                  <a:pt x="37811" y="67964"/>
                  <a:pt x="37433" y="68247"/>
                  <a:pt x="37433" y="68625"/>
                </a:cubicBezTo>
                <a:cubicBezTo>
                  <a:pt x="37433" y="69004"/>
                  <a:pt x="37622" y="69382"/>
                  <a:pt x="38094" y="69382"/>
                </a:cubicBezTo>
                <a:cubicBezTo>
                  <a:pt x="38472" y="69382"/>
                  <a:pt x="38851" y="69004"/>
                  <a:pt x="38851" y="68625"/>
                </a:cubicBezTo>
                <a:cubicBezTo>
                  <a:pt x="38851" y="68247"/>
                  <a:pt x="38472" y="67964"/>
                  <a:pt x="38094" y="67964"/>
                </a:cubicBezTo>
                <a:close/>
                <a:moveTo>
                  <a:pt x="45089" y="67964"/>
                </a:moveTo>
                <a:cubicBezTo>
                  <a:pt x="44711" y="67964"/>
                  <a:pt x="44333" y="68247"/>
                  <a:pt x="44333" y="68625"/>
                </a:cubicBezTo>
                <a:cubicBezTo>
                  <a:pt x="44333" y="69004"/>
                  <a:pt x="44617" y="69382"/>
                  <a:pt x="45089" y="69382"/>
                </a:cubicBezTo>
                <a:cubicBezTo>
                  <a:pt x="45467" y="69382"/>
                  <a:pt x="45845" y="69004"/>
                  <a:pt x="45845" y="68625"/>
                </a:cubicBezTo>
                <a:cubicBezTo>
                  <a:pt x="45845" y="68247"/>
                  <a:pt x="45467" y="67964"/>
                  <a:pt x="45089" y="67964"/>
                </a:cubicBezTo>
                <a:close/>
                <a:moveTo>
                  <a:pt x="52084" y="67964"/>
                </a:moveTo>
                <a:cubicBezTo>
                  <a:pt x="51706" y="67964"/>
                  <a:pt x="51328" y="68247"/>
                  <a:pt x="51328" y="68625"/>
                </a:cubicBezTo>
                <a:cubicBezTo>
                  <a:pt x="51328" y="69004"/>
                  <a:pt x="51611" y="69382"/>
                  <a:pt x="52084" y="69382"/>
                </a:cubicBezTo>
                <a:cubicBezTo>
                  <a:pt x="52462" y="69382"/>
                  <a:pt x="52746" y="69004"/>
                  <a:pt x="52746" y="68625"/>
                </a:cubicBezTo>
                <a:cubicBezTo>
                  <a:pt x="52746" y="68247"/>
                  <a:pt x="52368" y="67964"/>
                  <a:pt x="52084" y="67964"/>
                </a:cubicBezTo>
                <a:close/>
                <a:moveTo>
                  <a:pt x="20607" y="69665"/>
                </a:moveTo>
                <a:cubicBezTo>
                  <a:pt x="20418" y="69665"/>
                  <a:pt x="20135" y="69949"/>
                  <a:pt x="20040" y="70138"/>
                </a:cubicBezTo>
                <a:cubicBezTo>
                  <a:pt x="20418" y="70421"/>
                  <a:pt x="20796" y="70516"/>
                  <a:pt x="21080" y="70611"/>
                </a:cubicBezTo>
                <a:cubicBezTo>
                  <a:pt x="21080" y="70516"/>
                  <a:pt x="21269" y="70421"/>
                  <a:pt x="21269" y="70327"/>
                </a:cubicBezTo>
                <a:cubicBezTo>
                  <a:pt x="21363" y="69949"/>
                  <a:pt x="21080" y="69665"/>
                  <a:pt x="20607" y="69665"/>
                </a:cubicBezTo>
                <a:close/>
                <a:moveTo>
                  <a:pt x="27602" y="69665"/>
                </a:moveTo>
                <a:cubicBezTo>
                  <a:pt x="27224" y="69665"/>
                  <a:pt x="26846" y="70043"/>
                  <a:pt x="26846" y="70421"/>
                </a:cubicBezTo>
                <a:cubicBezTo>
                  <a:pt x="26846" y="70800"/>
                  <a:pt x="27129" y="71083"/>
                  <a:pt x="27602" y="71083"/>
                </a:cubicBezTo>
                <a:cubicBezTo>
                  <a:pt x="27980" y="71083"/>
                  <a:pt x="28358" y="70800"/>
                  <a:pt x="28358" y="70421"/>
                </a:cubicBezTo>
                <a:cubicBezTo>
                  <a:pt x="28358" y="69949"/>
                  <a:pt x="28075" y="69665"/>
                  <a:pt x="27602" y="69665"/>
                </a:cubicBezTo>
                <a:close/>
                <a:moveTo>
                  <a:pt x="34691" y="69665"/>
                </a:moveTo>
                <a:cubicBezTo>
                  <a:pt x="34313" y="69665"/>
                  <a:pt x="33935" y="70043"/>
                  <a:pt x="33935" y="70421"/>
                </a:cubicBezTo>
                <a:cubicBezTo>
                  <a:pt x="33935" y="70800"/>
                  <a:pt x="34219" y="71083"/>
                  <a:pt x="34691" y="71083"/>
                </a:cubicBezTo>
                <a:cubicBezTo>
                  <a:pt x="35070" y="71083"/>
                  <a:pt x="35448" y="70800"/>
                  <a:pt x="35448" y="70421"/>
                </a:cubicBezTo>
                <a:cubicBezTo>
                  <a:pt x="35259" y="69949"/>
                  <a:pt x="35070" y="69665"/>
                  <a:pt x="34691" y="69665"/>
                </a:cubicBezTo>
                <a:close/>
                <a:moveTo>
                  <a:pt x="41686" y="69665"/>
                </a:moveTo>
                <a:cubicBezTo>
                  <a:pt x="41308" y="69665"/>
                  <a:pt x="40930" y="70043"/>
                  <a:pt x="40930" y="70421"/>
                </a:cubicBezTo>
                <a:cubicBezTo>
                  <a:pt x="40930" y="70800"/>
                  <a:pt x="41214" y="71083"/>
                  <a:pt x="41686" y="71083"/>
                </a:cubicBezTo>
                <a:cubicBezTo>
                  <a:pt x="42064" y="71083"/>
                  <a:pt x="42348" y="70800"/>
                  <a:pt x="42348" y="70421"/>
                </a:cubicBezTo>
                <a:cubicBezTo>
                  <a:pt x="42253" y="69949"/>
                  <a:pt x="42064" y="69665"/>
                  <a:pt x="41686" y="69665"/>
                </a:cubicBezTo>
                <a:close/>
                <a:moveTo>
                  <a:pt x="48681" y="69665"/>
                </a:moveTo>
                <a:cubicBezTo>
                  <a:pt x="48303" y="69665"/>
                  <a:pt x="47925" y="70043"/>
                  <a:pt x="47925" y="70421"/>
                </a:cubicBezTo>
                <a:cubicBezTo>
                  <a:pt x="47925" y="70800"/>
                  <a:pt x="48114" y="71083"/>
                  <a:pt x="48681" y="71083"/>
                </a:cubicBezTo>
                <a:cubicBezTo>
                  <a:pt x="48965" y="71083"/>
                  <a:pt x="49343" y="70800"/>
                  <a:pt x="49343" y="70421"/>
                </a:cubicBezTo>
                <a:cubicBezTo>
                  <a:pt x="49248" y="69949"/>
                  <a:pt x="48965" y="69665"/>
                  <a:pt x="48681" y="69665"/>
                </a:cubicBezTo>
                <a:close/>
                <a:moveTo>
                  <a:pt x="24199" y="71367"/>
                </a:moveTo>
                <a:cubicBezTo>
                  <a:pt x="23916" y="71367"/>
                  <a:pt x="23821" y="71461"/>
                  <a:pt x="23726" y="71556"/>
                </a:cubicBezTo>
                <a:cubicBezTo>
                  <a:pt x="23821" y="71745"/>
                  <a:pt x="24105" y="71745"/>
                  <a:pt x="24199" y="71839"/>
                </a:cubicBezTo>
                <a:cubicBezTo>
                  <a:pt x="24388" y="71934"/>
                  <a:pt x="24672" y="71934"/>
                  <a:pt x="24766" y="72028"/>
                </a:cubicBezTo>
                <a:cubicBezTo>
                  <a:pt x="24766" y="71745"/>
                  <a:pt x="24577" y="71367"/>
                  <a:pt x="24199" y="71367"/>
                </a:cubicBezTo>
                <a:close/>
                <a:moveTo>
                  <a:pt x="31099" y="71367"/>
                </a:moveTo>
                <a:cubicBezTo>
                  <a:pt x="30816" y="71367"/>
                  <a:pt x="30438" y="71745"/>
                  <a:pt x="30438" y="72028"/>
                </a:cubicBezTo>
                <a:cubicBezTo>
                  <a:pt x="30438" y="72406"/>
                  <a:pt x="30627" y="72785"/>
                  <a:pt x="31099" y="72785"/>
                </a:cubicBezTo>
                <a:cubicBezTo>
                  <a:pt x="31478" y="72785"/>
                  <a:pt x="31856" y="72406"/>
                  <a:pt x="31856" y="72028"/>
                </a:cubicBezTo>
                <a:cubicBezTo>
                  <a:pt x="31761" y="71745"/>
                  <a:pt x="31478" y="71367"/>
                  <a:pt x="31099" y="71367"/>
                </a:cubicBezTo>
                <a:close/>
                <a:moveTo>
                  <a:pt x="38094" y="71367"/>
                </a:moveTo>
                <a:cubicBezTo>
                  <a:pt x="37811" y="71367"/>
                  <a:pt x="37433" y="71745"/>
                  <a:pt x="37433" y="72028"/>
                </a:cubicBezTo>
                <a:cubicBezTo>
                  <a:pt x="37433" y="72406"/>
                  <a:pt x="37622" y="72785"/>
                  <a:pt x="38094" y="72785"/>
                </a:cubicBezTo>
                <a:cubicBezTo>
                  <a:pt x="38472" y="72785"/>
                  <a:pt x="38851" y="72406"/>
                  <a:pt x="38851" y="72028"/>
                </a:cubicBezTo>
                <a:cubicBezTo>
                  <a:pt x="38851" y="71745"/>
                  <a:pt x="38472" y="71367"/>
                  <a:pt x="38094" y="71367"/>
                </a:cubicBezTo>
                <a:close/>
                <a:moveTo>
                  <a:pt x="45089" y="71367"/>
                </a:moveTo>
                <a:cubicBezTo>
                  <a:pt x="44711" y="71367"/>
                  <a:pt x="44333" y="71745"/>
                  <a:pt x="44333" y="72028"/>
                </a:cubicBezTo>
                <a:cubicBezTo>
                  <a:pt x="44333" y="72406"/>
                  <a:pt x="44617" y="72785"/>
                  <a:pt x="45089" y="72785"/>
                </a:cubicBezTo>
                <a:cubicBezTo>
                  <a:pt x="45467" y="72785"/>
                  <a:pt x="45845" y="72406"/>
                  <a:pt x="45845" y="72028"/>
                </a:cubicBezTo>
                <a:cubicBezTo>
                  <a:pt x="45845" y="71745"/>
                  <a:pt x="45467" y="71367"/>
                  <a:pt x="45089" y="71367"/>
                </a:cubicBezTo>
                <a:close/>
                <a:moveTo>
                  <a:pt x="41686" y="73163"/>
                </a:moveTo>
                <a:cubicBezTo>
                  <a:pt x="41308" y="73163"/>
                  <a:pt x="40930" y="73446"/>
                  <a:pt x="40930" y="73824"/>
                </a:cubicBezTo>
                <a:cubicBezTo>
                  <a:pt x="40930" y="73919"/>
                  <a:pt x="41119" y="74108"/>
                  <a:pt x="41119" y="74108"/>
                </a:cubicBezTo>
                <a:cubicBezTo>
                  <a:pt x="41403" y="74108"/>
                  <a:pt x="41875" y="73919"/>
                  <a:pt x="42253" y="73919"/>
                </a:cubicBezTo>
                <a:lnTo>
                  <a:pt x="42253" y="73824"/>
                </a:lnTo>
                <a:cubicBezTo>
                  <a:pt x="42253" y="73446"/>
                  <a:pt x="42064" y="73163"/>
                  <a:pt x="41686" y="73163"/>
                </a:cubicBezTo>
                <a:close/>
                <a:moveTo>
                  <a:pt x="34691" y="73163"/>
                </a:moveTo>
                <a:cubicBezTo>
                  <a:pt x="34313" y="73163"/>
                  <a:pt x="33935" y="73446"/>
                  <a:pt x="33935" y="73824"/>
                </a:cubicBezTo>
                <a:cubicBezTo>
                  <a:pt x="33935" y="73919"/>
                  <a:pt x="34124" y="74108"/>
                  <a:pt x="34124" y="74202"/>
                </a:cubicBezTo>
                <a:lnTo>
                  <a:pt x="35164" y="74202"/>
                </a:lnTo>
                <a:cubicBezTo>
                  <a:pt x="35259" y="74108"/>
                  <a:pt x="35259" y="73919"/>
                  <a:pt x="35259" y="73824"/>
                </a:cubicBezTo>
                <a:cubicBezTo>
                  <a:pt x="35259" y="73446"/>
                  <a:pt x="35070" y="73163"/>
                  <a:pt x="34691" y="731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4" name="Google Shape;294;p38"/>
          <p:cNvGrpSpPr/>
          <p:nvPr/>
        </p:nvGrpSpPr>
        <p:grpSpPr>
          <a:xfrm>
            <a:off x="6108783" y="868067"/>
            <a:ext cx="312766" cy="363944"/>
            <a:chOff x="5968151" y="3383296"/>
            <a:chExt cx="285840" cy="332612"/>
          </a:xfrm>
        </p:grpSpPr>
        <p:sp>
          <p:nvSpPr>
            <p:cNvPr id="295" name="Google Shape;295;p38"/>
            <p:cNvSpPr/>
            <p:nvPr/>
          </p:nvSpPr>
          <p:spPr>
            <a:xfrm>
              <a:off x="5972424" y="3468837"/>
              <a:ext cx="267815" cy="243652"/>
            </a:xfrm>
            <a:custGeom>
              <a:avLst/>
              <a:gdLst/>
              <a:ahLst/>
              <a:cxnLst/>
              <a:rect l="l" t="t" r="r" b="b"/>
              <a:pathLst>
                <a:path w="3447" h="3136" extrusionOk="0">
                  <a:moveTo>
                    <a:pt x="3302" y="0"/>
                  </a:moveTo>
                  <a:lnTo>
                    <a:pt x="1973" y="133"/>
                  </a:lnTo>
                  <a:cubicBezTo>
                    <a:pt x="832" y="244"/>
                    <a:pt x="1" y="1263"/>
                    <a:pt x="112" y="2404"/>
                  </a:cubicBezTo>
                  <a:lnTo>
                    <a:pt x="189" y="3135"/>
                  </a:lnTo>
                  <a:lnTo>
                    <a:pt x="776" y="3069"/>
                  </a:lnTo>
                  <a:cubicBezTo>
                    <a:pt x="2327" y="2925"/>
                    <a:pt x="3446" y="1540"/>
                    <a:pt x="33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8"/>
            <p:cNvSpPr/>
            <p:nvPr/>
          </p:nvSpPr>
          <p:spPr>
            <a:xfrm>
              <a:off x="5968151" y="3465030"/>
              <a:ext cx="276361" cy="250877"/>
            </a:xfrm>
            <a:custGeom>
              <a:avLst/>
              <a:gdLst/>
              <a:ahLst/>
              <a:cxnLst/>
              <a:rect l="l" t="t" r="r" b="b"/>
              <a:pathLst>
                <a:path w="3557" h="3229" extrusionOk="0">
                  <a:moveTo>
                    <a:pt x="3313" y="105"/>
                  </a:moveTo>
                  <a:lnTo>
                    <a:pt x="3313" y="105"/>
                  </a:lnTo>
                  <a:cubicBezTo>
                    <a:pt x="3435" y="1600"/>
                    <a:pt x="2338" y="2929"/>
                    <a:pt x="831" y="3073"/>
                  </a:cubicBezTo>
                  <a:lnTo>
                    <a:pt x="300" y="3129"/>
                  </a:lnTo>
                  <a:lnTo>
                    <a:pt x="233" y="2453"/>
                  </a:lnTo>
                  <a:cubicBezTo>
                    <a:pt x="111" y="1334"/>
                    <a:pt x="931" y="348"/>
                    <a:pt x="2039" y="238"/>
                  </a:cubicBezTo>
                  <a:lnTo>
                    <a:pt x="2039" y="226"/>
                  </a:lnTo>
                  <a:lnTo>
                    <a:pt x="3313" y="105"/>
                  </a:lnTo>
                  <a:close/>
                  <a:moveTo>
                    <a:pt x="3358" y="0"/>
                  </a:moveTo>
                  <a:cubicBezTo>
                    <a:pt x="3353" y="0"/>
                    <a:pt x="3349" y="2"/>
                    <a:pt x="3346" y="5"/>
                  </a:cubicBezTo>
                  <a:lnTo>
                    <a:pt x="2028" y="127"/>
                  </a:lnTo>
                  <a:cubicBezTo>
                    <a:pt x="853" y="249"/>
                    <a:pt x="0" y="1290"/>
                    <a:pt x="111" y="2453"/>
                  </a:cubicBezTo>
                  <a:lnTo>
                    <a:pt x="189" y="3184"/>
                  </a:lnTo>
                  <a:cubicBezTo>
                    <a:pt x="189" y="3217"/>
                    <a:pt x="211" y="3229"/>
                    <a:pt x="244" y="3229"/>
                  </a:cubicBezTo>
                  <a:lnTo>
                    <a:pt x="842" y="3173"/>
                  </a:lnTo>
                  <a:cubicBezTo>
                    <a:pt x="2404" y="3018"/>
                    <a:pt x="3556" y="1622"/>
                    <a:pt x="3401" y="49"/>
                  </a:cubicBezTo>
                  <a:cubicBezTo>
                    <a:pt x="3401" y="27"/>
                    <a:pt x="3401" y="16"/>
                    <a:pt x="3390" y="16"/>
                  </a:cubicBezTo>
                  <a:cubicBezTo>
                    <a:pt x="3382" y="8"/>
                    <a:pt x="3369" y="0"/>
                    <a:pt x="33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8"/>
            <p:cNvSpPr/>
            <p:nvPr/>
          </p:nvSpPr>
          <p:spPr>
            <a:xfrm>
              <a:off x="5981903" y="3383296"/>
              <a:ext cx="272088" cy="332612"/>
            </a:xfrm>
            <a:custGeom>
              <a:avLst/>
              <a:gdLst/>
              <a:ahLst/>
              <a:cxnLst/>
              <a:rect l="l" t="t" r="r" b="b"/>
              <a:pathLst>
                <a:path w="3502" h="4281" extrusionOk="0">
                  <a:moveTo>
                    <a:pt x="3069" y="0"/>
                  </a:moveTo>
                  <a:cubicBezTo>
                    <a:pt x="3055" y="0"/>
                    <a:pt x="3042" y="8"/>
                    <a:pt x="3036" y="27"/>
                  </a:cubicBezTo>
                  <a:cubicBezTo>
                    <a:pt x="3014" y="49"/>
                    <a:pt x="3014" y="71"/>
                    <a:pt x="3036" y="93"/>
                  </a:cubicBezTo>
                  <a:cubicBezTo>
                    <a:pt x="3335" y="326"/>
                    <a:pt x="3390" y="736"/>
                    <a:pt x="3169" y="1035"/>
                  </a:cubicBezTo>
                  <a:lnTo>
                    <a:pt x="3136" y="1068"/>
                  </a:lnTo>
                  <a:cubicBezTo>
                    <a:pt x="3136" y="1079"/>
                    <a:pt x="3125" y="1079"/>
                    <a:pt x="3125" y="1090"/>
                  </a:cubicBezTo>
                  <a:cubicBezTo>
                    <a:pt x="2704" y="2419"/>
                    <a:pt x="1718" y="3494"/>
                    <a:pt x="433" y="4026"/>
                  </a:cubicBezTo>
                  <a:lnTo>
                    <a:pt x="45" y="4181"/>
                  </a:lnTo>
                  <a:cubicBezTo>
                    <a:pt x="12" y="4192"/>
                    <a:pt x="1" y="4225"/>
                    <a:pt x="12" y="4258"/>
                  </a:cubicBezTo>
                  <a:cubicBezTo>
                    <a:pt x="23" y="4269"/>
                    <a:pt x="45" y="4281"/>
                    <a:pt x="67" y="4281"/>
                  </a:cubicBezTo>
                  <a:lnTo>
                    <a:pt x="78" y="4281"/>
                  </a:lnTo>
                  <a:lnTo>
                    <a:pt x="466" y="4125"/>
                  </a:lnTo>
                  <a:cubicBezTo>
                    <a:pt x="1784" y="3572"/>
                    <a:pt x="2781" y="2475"/>
                    <a:pt x="3224" y="1123"/>
                  </a:cubicBezTo>
                  <a:lnTo>
                    <a:pt x="3246" y="1090"/>
                  </a:lnTo>
                  <a:cubicBezTo>
                    <a:pt x="3501" y="758"/>
                    <a:pt x="3435" y="270"/>
                    <a:pt x="3102" y="16"/>
                  </a:cubicBezTo>
                  <a:cubicBezTo>
                    <a:pt x="3093" y="6"/>
                    <a:pt x="3080" y="0"/>
                    <a:pt x="30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8" name="Google Shape;298;p38"/>
          <p:cNvGrpSpPr/>
          <p:nvPr/>
        </p:nvGrpSpPr>
        <p:grpSpPr>
          <a:xfrm>
            <a:off x="162404" y="4386977"/>
            <a:ext cx="542906" cy="513996"/>
            <a:chOff x="5771847" y="1409894"/>
            <a:chExt cx="542906" cy="513996"/>
          </a:xfrm>
        </p:grpSpPr>
        <p:sp>
          <p:nvSpPr>
            <p:cNvPr id="299" name="Google Shape;299;p38"/>
            <p:cNvSpPr/>
            <p:nvPr/>
          </p:nvSpPr>
          <p:spPr>
            <a:xfrm>
              <a:off x="5771847" y="1434152"/>
              <a:ext cx="489707" cy="489737"/>
            </a:xfrm>
            <a:custGeom>
              <a:avLst/>
              <a:gdLst/>
              <a:ahLst/>
              <a:cxnLst/>
              <a:rect l="l" t="t" r="r" b="b"/>
              <a:pathLst>
                <a:path w="4078" h="4078" extrusionOk="0">
                  <a:moveTo>
                    <a:pt x="2039" y="1"/>
                  </a:moveTo>
                  <a:cubicBezTo>
                    <a:pt x="920" y="1"/>
                    <a:pt x="1" y="920"/>
                    <a:pt x="1" y="2039"/>
                  </a:cubicBezTo>
                  <a:cubicBezTo>
                    <a:pt x="1" y="3169"/>
                    <a:pt x="920" y="4078"/>
                    <a:pt x="2039" y="4078"/>
                  </a:cubicBezTo>
                  <a:cubicBezTo>
                    <a:pt x="3169" y="4078"/>
                    <a:pt x="4077" y="3169"/>
                    <a:pt x="4077" y="2039"/>
                  </a:cubicBezTo>
                  <a:cubicBezTo>
                    <a:pt x="4077" y="920"/>
                    <a:pt x="3169" y="1"/>
                    <a:pt x="20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0" name="Google Shape;300;p38"/>
            <p:cNvGrpSpPr/>
            <p:nvPr/>
          </p:nvGrpSpPr>
          <p:grpSpPr>
            <a:xfrm>
              <a:off x="5777130" y="1409894"/>
              <a:ext cx="537622" cy="489019"/>
              <a:chOff x="5296797" y="3494398"/>
              <a:chExt cx="347841" cy="316374"/>
            </a:xfrm>
          </p:grpSpPr>
          <p:sp>
            <p:nvSpPr>
              <p:cNvPr id="301" name="Google Shape;301;p38"/>
              <p:cNvSpPr/>
              <p:nvPr/>
            </p:nvSpPr>
            <p:spPr>
              <a:xfrm>
                <a:off x="5296797" y="3494398"/>
                <a:ext cx="347841" cy="316374"/>
              </a:xfrm>
              <a:custGeom>
                <a:avLst/>
                <a:gdLst/>
                <a:ahLst/>
                <a:cxnLst/>
                <a:rect l="l" t="t" r="r" b="b"/>
                <a:pathLst>
                  <a:path w="4477" h="4072" extrusionOk="0">
                    <a:moveTo>
                      <a:pt x="2239" y="1"/>
                    </a:moveTo>
                    <a:cubicBezTo>
                      <a:pt x="1718" y="1"/>
                      <a:pt x="1197" y="197"/>
                      <a:pt x="798" y="591"/>
                    </a:cubicBezTo>
                    <a:cubicBezTo>
                      <a:pt x="1" y="1388"/>
                      <a:pt x="1" y="2684"/>
                      <a:pt x="798" y="3482"/>
                    </a:cubicBezTo>
                    <a:cubicBezTo>
                      <a:pt x="1197" y="3875"/>
                      <a:pt x="1718" y="4072"/>
                      <a:pt x="2239" y="4072"/>
                    </a:cubicBezTo>
                    <a:cubicBezTo>
                      <a:pt x="2759" y="4072"/>
                      <a:pt x="3280" y="3875"/>
                      <a:pt x="3679" y="3482"/>
                    </a:cubicBezTo>
                    <a:cubicBezTo>
                      <a:pt x="4476" y="2684"/>
                      <a:pt x="4476" y="1388"/>
                      <a:pt x="3679" y="591"/>
                    </a:cubicBezTo>
                    <a:cubicBezTo>
                      <a:pt x="3280" y="197"/>
                      <a:pt x="2759" y="1"/>
                      <a:pt x="22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38"/>
              <p:cNvSpPr/>
              <p:nvPr/>
            </p:nvSpPr>
            <p:spPr>
              <a:xfrm>
                <a:off x="5345900" y="3525631"/>
                <a:ext cx="249634" cy="249634"/>
              </a:xfrm>
              <a:custGeom>
                <a:avLst/>
                <a:gdLst/>
                <a:ahLst/>
                <a:cxnLst/>
                <a:rect l="l" t="t" r="r" b="b"/>
                <a:pathLst>
                  <a:path w="3213" h="3213" extrusionOk="0">
                    <a:moveTo>
                      <a:pt x="1607" y="0"/>
                    </a:moveTo>
                    <a:cubicBezTo>
                      <a:pt x="720" y="0"/>
                      <a:pt x="0" y="720"/>
                      <a:pt x="0" y="1607"/>
                    </a:cubicBezTo>
                    <a:cubicBezTo>
                      <a:pt x="0" y="2493"/>
                      <a:pt x="720" y="3213"/>
                      <a:pt x="1607" y="3213"/>
                    </a:cubicBezTo>
                    <a:cubicBezTo>
                      <a:pt x="2493" y="3213"/>
                      <a:pt x="3213" y="2493"/>
                      <a:pt x="3213" y="1607"/>
                    </a:cubicBezTo>
                    <a:cubicBezTo>
                      <a:pt x="3213" y="720"/>
                      <a:pt x="2493" y="0"/>
                      <a:pt x="16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38"/>
              <p:cNvSpPr/>
              <p:nvPr/>
            </p:nvSpPr>
            <p:spPr>
              <a:xfrm>
                <a:off x="5419010" y="3570383"/>
                <a:ext cx="95643" cy="160129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2061" extrusionOk="0">
                    <a:moveTo>
                      <a:pt x="599" y="133"/>
                    </a:moveTo>
                    <a:lnTo>
                      <a:pt x="599" y="909"/>
                    </a:lnTo>
                    <a:lnTo>
                      <a:pt x="411" y="864"/>
                    </a:lnTo>
                    <a:cubicBezTo>
                      <a:pt x="355" y="842"/>
                      <a:pt x="311" y="820"/>
                      <a:pt x="256" y="798"/>
                    </a:cubicBezTo>
                    <a:cubicBezTo>
                      <a:pt x="211" y="765"/>
                      <a:pt x="178" y="732"/>
                      <a:pt x="145" y="687"/>
                    </a:cubicBezTo>
                    <a:cubicBezTo>
                      <a:pt x="112" y="643"/>
                      <a:pt x="101" y="576"/>
                      <a:pt x="101" y="521"/>
                    </a:cubicBezTo>
                    <a:cubicBezTo>
                      <a:pt x="101" y="455"/>
                      <a:pt x="112" y="388"/>
                      <a:pt x="145" y="333"/>
                    </a:cubicBezTo>
                    <a:cubicBezTo>
                      <a:pt x="178" y="288"/>
                      <a:pt x="222" y="244"/>
                      <a:pt x="267" y="222"/>
                    </a:cubicBezTo>
                    <a:cubicBezTo>
                      <a:pt x="366" y="155"/>
                      <a:pt x="477" y="133"/>
                      <a:pt x="599" y="133"/>
                    </a:cubicBezTo>
                    <a:close/>
                    <a:moveTo>
                      <a:pt x="643" y="964"/>
                    </a:moveTo>
                    <a:cubicBezTo>
                      <a:pt x="710" y="975"/>
                      <a:pt x="765" y="997"/>
                      <a:pt x="832" y="1008"/>
                    </a:cubicBezTo>
                    <a:cubicBezTo>
                      <a:pt x="887" y="1031"/>
                      <a:pt x="942" y="1053"/>
                      <a:pt x="998" y="1075"/>
                    </a:cubicBezTo>
                    <a:cubicBezTo>
                      <a:pt x="1053" y="1108"/>
                      <a:pt x="1098" y="1141"/>
                      <a:pt x="1131" y="1197"/>
                    </a:cubicBezTo>
                    <a:cubicBezTo>
                      <a:pt x="1164" y="1252"/>
                      <a:pt x="1175" y="1319"/>
                      <a:pt x="1175" y="1396"/>
                    </a:cubicBezTo>
                    <a:cubicBezTo>
                      <a:pt x="1175" y="1518"/>
                      <a:pt x="1109" y="1640"/>
                      <a:pt x="1009" y="1706"/>
                    </a:cubicBezTo>
                    <a:cubicBezTo>
                      <a:pt x="898" y="1762"/>
                      <a:pt x="765" y="1795"/>
                      <a:pt x="643" y="1795"/>
                    </a:cubicBezTo>
                    <a:lnTo>
                      <a:pt x="643" y="964"/>
                    </a:lnTo>
                    <a:close/>
                    <a:moveTo>
                      <a:pt x="599" y="0"/>
                    </a:moveTo>
                    <a:lnTo>
                      <a:pt x="599" y="89"/>
                    </a:lnTo>
                    <a:cubicBezTo>
                      <a:pt x="466" y="89"/>
                      <a:pt x="344" y="122"/>
                      <a:pt x="233" y="189"/>
                    </a:cubicBezTo>
                    <a:cubicBezTo>
                      <a:pt x="112" y="255"/>
                      <a:pt x="45" y="388"/>
                      <a:pt x="56" y="521"/>
                    </a:cubicBezTo>
                    <a:cubicBezTo>
                      <a:pt x="56" y="588"/>
                      <a:pt x="67" y="665"/>
                      <a:pt x="101" y="720"/>
                    </a:cubicBezTo>
                    <a:cubicBezTo>
                      <a:pt x="134" y="776"/>
                      <a:pt x="178" y="809"/>
                      <a:pt x="233" y="842"/>
                    </a:cubicBezTo>
                    <a:cubicBezTo>
                      <a:pt x="289" y="876"/>
                      <a:pt x="344" y="898"/>
                      <a:pt x="411" y="920"/>
                    </a:cubicBezTo>
                    <a:lnTo>
                      <a:pt x="599" y="964"/>
                    </a:lnTo>
                    <a:lnTo>
                      <a:pt x="599" y="1806"/>
                    </a:lnTo>
                    <a:cubicBezTo>
                      <a:pt x="455" y="1806"/>
                      <a:pt x="311" y="1762"/>
                      <a:pt x="200" y="1673"/>
                    </a:cubicBezTo>
                    <a:cubicBezTo>
                      <a:pt x="89" y="1562"/>
                      <a:pt x="34" y="1407"/>
                      <a:pt x="56" y="1252"/>
                    </a:cubicBezTo>
                    <a:lnTo>
                      <a:pt x="12" y="1252"/>
                    </a:lnTo>
                    <a:cubicBezTo>
                      <a:pt x="1" y="1418"/>
                      <a:pt x="56" y="1585"/>
                      <a:pt x="178" y="1695"/>
                    </a:cubicBezTo>
                    <a:cubicBezTo>
                      <a:pt x="300" y="1795"/>
                      <a:pt x="444" y="1850"/>
                      <a:pt x="610" y="1850"/>
                    </a:cubicBezTo>
                    <a:lnTo>
                      <a:pt x="610" y="2061"/>
                    </a:lnTo>
                    <a:lnTo>
                      <a:pt x="654" y="2061"/>
                    </a:lnTo>
                    <a:lnTo>
                      <a:pt x="654" y="1850"/>
                    </a:lnTo>
                    <a:cubicBezTo>
                      <a:pt x="787" y="1850"/>
                      <a:pt x="920" y="1817"/>
                      <a:pt x="1042" y="1740"/>
                    </a:cubicBezTo>
                    <a:cubicBezTo>
                      <a:pt x="1164" y="1673"/>
                      <a:pt x="1230" y="1540"/>
                      <a:pt x="1230" y="1396"/>
                    </a:cubicBezTo>
                    <a:cubicBezTo>
                      <a:pt x="1230" y="1330"/>
                      <a:pt x="1219" y="1252"/>
                      <a:pt x="1186" y="1186"/>
                    </a:cubicBezTo>
                    <a:cubicBezTo>
                      <a:pt x="1153" y="1130"/>
                      <a:pt x="1120" y="1097"/>
                      <a:pt x="1064" y="1064"/>
                    </a:cubicBezTo>
                    <a:cubicBezTo>
                      <a:pt x="1009" y="1031"/>
                      <a:pt x="954" y="997"/>
                      <a:pt x="887" y="986"/>
                    </a:cubicBezTo>
                    <a:lnTo>
                      <a:pt x="666" y="931"/>
                    </a:lnTo>
                    <a:lnTo>
                      <a:pt x="654" y="931"/>
                    </a:lnTo>
                    <a:lnTo>
                      <a:pt x="654" y="144"/>
                    </a:lnTo>
                    <a:cubicBezTo>
                      <a:pt x="667" y="143"/>
                      <a:pt x="679" y="143"/>
                      <a:pt x="692" y="143"/>
                    </a:cubicBezTo>
                    <a:cubicBezTo>
                      <a:pt x="801" y="143"/>
                      <a:pt x="908" y="186"/>
                      <a:pt x="998" y="255"/>
                    </a:cubicBezTo>
                    <a:cubicBezTo>
                      <a:pt x="1098" y="344"/>
                      <a:pt x="1153" y="477"/>
                      <a:pt x="1142" y="610"/>
                    </a:cubicBezTo>
                    <a:lnTo>
                      <a:pt x="1186" y="610"/>
                    </a:lnTo>
                    <a:cubicBezTo>
                      <a:pt x="1197" y="455"/>
                      <a:pt x="1131" y="311"/>
                      <a:pt x="1020" y="211"/>
                    </a:cubicBezTo>
                    <a:cubicBezTo>
                      <a:pt x="921" y="141"/>
                      <a:pt x="803" y="98"/>
                      <a:pt x="684" y="98"/>
                    </a:cubicBezTo>
                    <a:cubicBezTo>
                      <a:pt x="671" y="98"/>
                      <a:pt x="657" y="99"/>
                      <a:pt x="643" y="100"/>
                    </a:cubicBezTo>
                    <a:lnTo>
                      <a:pt x="6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38"/>
              <p:cNvSpPr/>
              <p:nvPr/>
            </p:nvSpPr>
            <p:spPr>
              <a:xfrm>
                <a:off x="5413882" y="3566110"/>
                <a:ext cx="105044" cy="167899"/>
              </a:xfrm>
              <a:custGeom>
                <a:avLst/>
                <a:gdLst/>
                <a:ahLst/>
                <a:cxnLst/>
                <a:rect l="l" t="t" r="r" b="b"/>
                <a:pathLst>
                  <a:path w="1352" h="2161" extrusionOk="0">
                    <a:moveTo>
                      <a:pt x="610" y="244"/>
                    </a:moveTo>
                    <a:lnTo>
                      <a:pt x="610" y="897"/>
                    </a:lnTo>
                    <a:lnTo>
                      <a:pt x="499" y="864"/>
                    </a:lnTo>
                    <a:cubicBezTo>
                      <a:pt x="444" y="853"/>
                      <a:pt x="399" y="831"/>
                      <a:pt x="355" y="809"/>
                    </a:cubicBezTo>
                    <a:cubicBezTo>
                      <a:pt x="311" y="787"/>
                      <a:pt x="277" y="753"/>
                      <a:pt x="255" y="720"/>
                    </a:cubicBezTo>
                    <a:cubicBezTo>
                      <a:pt x="233" y="676"/>
                      <a:pt x="211" y="620"/>
                      <a:pt x="222" y="576"/>
                    </a:cubicBezTo>
                    <a:cubicBezTo>
                      <a:pt x="222" y="521"/>
                      <a:pt x="233" y="465"/>
                      <a:pt x="255" y="410"/>
                    </a:cubicBezTo>
                    <a:cubicBezTo>
                      <a:pt x="288" y="377"/>
                      <a:pt x="322" y="343"/>
                      <a:pt x="355" y="321"/>
                    </a:cubicBezTo>
                    <a:cubicBezTo>
                      <a:pt x="432" y="277"/>
                      <a:pt x="521" y="244"/>
                      <a:pt x="610" y="244"/>
                    </a:cubicBezTo>
                    <a:close/>
                    <a:moveTo>
                      <a:pt x="765" y="1097"/>
                    </a:moveTo>
                    <a:cubicBezTo>
                      <a:pt x="798" y="1108"/>
                      <a:pt x="842" y="1108"/>
                      <a:pt x="876" y="1119"/>
                    </a:cubicBezTo>
                    <a:cubicBezTo>
                      <a:pt x="931" y="1141"/>
                      <a:pt x="986" y="1163"/>
                      <a:pt x="1042" y="1185"/>
                    </a:cubicBezTo>
                    <a:cubicBezTo>
                      <a:pt x="1075" y="1207"/>
                      <a:pt x="1119" y="1241"/>
                      <a:pt x="1141" y="1285"/>
                    </a:cubicBezTo>
                    <a:cubicBezTo>
                      <a:pt x="1175" y="1329"/>
                      <a:pt x="1186" y="1396"/>
                      <a:pt x="1186" y="1451"/>
                    </a:cubicBezTo>
                    <a:cubicBezTo>
                      <a:pt x="1186" y="1562"/>
                      <a:pt x="1130" y="1662"/>
                      <a:pt x="1042" y="1717"/>
                    </a:cubicBezTo>
                    <a:cubicBezTo>
                      <a:pt x="953" y="1761"/>
                      <a:pt x="853" y="1795"/>
                      <a:pt x="765" y="1806"/>
                    </a:cubicBezTo>
                    <a:lnTo>
                      <a:pt x="765" y="1097"/>
                    </a:lnTo>
                    <a:close/>
                    <a:moveTo>
                      <a:pt x="665" y="0"/>
                    </a:moveTo>
                    <a:cubicBezTo>
                      <a:pt x="643" y="0"/>
                      <a:pt x="621" y="22"/>
                      <a:pt x="621" y="55"/>
                    </a:cubicBezTo>
                    <a:lnTo>
                      <a:pt x="621" y="89"/>
                    </a:lnTo>
                    <a:cubicBezTo>
                      <a:pt x="499" y="100"/>
                      <a:pt x="377" y="133"/>
                      <a:pt x="277" y="188"/>
                    </a:cubicBezTo>
                    <a:cubicBezTo>
                      <a:pt x="144" y="266"/>
                      <a:pt x="67" y="421"/>
                      <a:pt x="78" y="576"/>
                    </a:cubicBezTo>
                    <a:cubicBezTo>
                      <a:pt x="67" y="654"/>
                      <a:pt x="89" y="731"/>
                      <a:pt x="133" y="798"/>
                    </a:cubicBezTo>
                    <a:cubicBezTo>
                      <a:pt x="167" y="853"/>
                      <a:pt x="211" y="908"/>
                      <a:pt x="266" y="942"/>
                    </a:cubicBezTo>
                    <a:cubicBezTo>
                      <a:pt x="333" y="975"/>
                      <a:pt x="388" y="997"/>
                      <a:pt x="455" y="1019"/>
                    </a:cubicBezTo>
                    <a:lnTo>
                      <a:pt x="610" y="1063"/>
                    </a:lnTo>
                    <a:lnTo>
                      <a:pt x="610" y="1795"/>
                    </a:lnTo>
                    <a:cubicBezTo>
                      <a:pt x="499" y="1795"/>
                      <a:pt x="388" y="1750"/>
                      <a:pt x="299" y="1684"/>
                    </a:cubicBezTo>
                    <a:cubicBezTo>
                      <a:pt x="200" y="1584"/>
                      <a:pt x="155" y="1440"/>
                      <a:pt x="167" y="1307"/>
                    </a:cubicBezTo>
                    <a:cubicBezTo>
                      <a:pt x="167" y="1274"/>
                      <a:pt x="144" y="1252"/>
                      <a:pt x="111" y="1252"/>
                    </a:cubicBezTo>
                    <a:lnTo>
                      <a:pt x="67" y="1252"/>
                    </a:lnTo>
                    <a:cubicBezTo>
                      <a:pt x="56" y="1252"/>
                      <a:pt x="34" y="1263"/>
                      <a:pt x="34" y="1274"/>
                    </a:cubicBezTo>
                    <a:cubicBezTo>
                      <a:pt x="23" y="1285"/>
                      <a:pt x="11" y="1296"/>
                      <a:pt x="11" y="1307"/>
                    </a:cubicBezTo>
                    <a:cubicBezTo>
                      <a:pt x="0" y="1484"/>
                      <a:pt x="67" y="1662"/>
                      <a:pt x="200" y="1784"/>
                    </a:cubicBezTo>
                    <a:cubicBezTo>
                      <a:pt x="311" y="1883"/>
                      <a:pt x="455" y="1939"/>
                      <a:pt x="610" y="1950"/>
                    </a:cubicBezTo>
                    <a:lnTo>
                      <a:pt x="610" y="2116"/>
                    </a:lnTo>
                    <a:cubicBezTo>
                      <a:pt x="610" y="2138"/>
                      <a:pt x="632" y="2160"/>
                      <a:pt x="665" y="2160"/>
                    </a:cubicBezTo>
                    <a:lnTo>
                      <a:pt x="709" y="2160"/>
                    </a:lnTo>
                    <a:cubicBezTo>
                      <a:pt x="743" y="2160"/>
                      <a:pt x="765" y="2138"/>
                      <a:pt x="765" y="2116"/>
                    </a:cubicBezTo>
                    <a:lnTo>
                      <a:pt x="765" y="1961"/>
                    </a:lnTo>
                    <a:cubicBezTo>
                      <a:pt x="898" y="1950"/>
                      <a:pt x="1020" y="1905"/>
                      <a:pt x="1130" y="1839"/>
                    </a:cubicBezTo>
                    <a:cubicBezTo>
                      <a:pt x="1274" y="1761"/>
                      <a:pt x="1352" y="1606"/>
                      <a:pt x="1341" y="1451"/>
                    </a:cubicBezTo>
                    <a:cubicBezTo>
                      <a:pt x="1341" y="1374"/>
                      <a:pt x="1330" y="1285"/>
                      <a:pt x="1296" y="1219"/>
                    </a:cubicBezTo>
                    <a:cubicBezTo>
                      <a:pt x="1263" y="1163"/>
                      <a:pt x="1208" y="1108"/>
                      <a:pt x="1152" y="1075"/>
                    </a:cubicBezTo>
                    <a:cubicBezTo>
                      <a:pt x="1097" y="1041"/>
                      <a:pt x="1031" y="1008"/>
                      <a:pt x="964" y="997"/>
                    </a:cubicBezTo>
                    <a:cubicBezTo>
                      <a:pt x="909" y="975"/>
                      <a:pt x="831" y="964"/>
                      <a:pt x="765" y="942"/>
                    </a:cubicBezTo>
                    <a:lnTo>
                      <a:pt x="765" y="255"/>
                    </a:lnTo>
                    <a:cubicBezTo>
                      <a:pt x="864" y="255"/>
                      <a:pt x="953" y="288"/>
                      <a:pt x="1031" y="343"/>
                    </a:cubicBezTo>
                    <a:cubicBezTo>
                      <a:pt x="1119" y="432"/>
                      <a:pt x="1164" y="543"/>
                      <a:pt x="1164" y="665"/>
                    </a:cubicBezTo>
                    <a:cubicBezTo>
                      <a:pt x="1164" y="687"/>
                      <a:pt x="1186" y="709"/>
                      <a:pt x="1208" y="709"/>
                    </a:cubicBezTo>
                    <a:lnTo>
                      <a:pt x="1252" y="709"/>
                    </a:lnTo>
                    <a:cubicBezTo>
                      <a:pt x="1274" y="709"/>
                      <a:pt x="1285" y="709"/>
                      <a:pt x="1296" y="698"/>
                    </a:cubicBezTo>
                    <a:cubicBezTo>
                      <a:pt x="1308" y="687"/>
                      <a:pt x="1308" y="676"/>
                      <a:pt x="1308" y="654"/>
                    </a:cubicBezTo>
                    <a:cubicBezTo>
                      <a:pt x="1319" y="499"/>
                      <a:pt x="1252" y="343"/>
                      <a:pt x="1130" y="233"/>
                    </a:cubicBezTo>
                    <a:cubicBezTo>
                      <a:pt x="1020" y="155"/>
                      <a:pt x="898" y="111"/>
                      <a:pt x="765" y="100"/>
                    </a:cubicBezTo>
                    <a:lnTo>
                      <a:pt x="765" y="55"/>
                    </a:lnTo>
                    <a:cubicBezTo>
                      <a:pt x="765" y="22"/>
                      <a:pt x="743" y="0"/>
                      <a:pt x="7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06" name="Google Shape;306;p38"/>
          <p:cNvSpPr/>
          <p:nvPr/>
        </p:nvSpPr>
        <p:spPr>
          <a:xfrm>
            <a:off x="836300" y="4603475"/>
            <a:ext cx="81000" cy="810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38"/>
          <p:cNvSpPr/>
          <p:nvPr/>
        </p:nvSpPr>
        <p:spPr>
          <a:xfrm>
            <a:off x="6878676" y="3022111"/>
            <a:ext cx="232965" cy="234300"/>
          </a:xfrm>
          <a:custGeom>
            <a:avLst/>
            <a:gdLst/>
            <a:ahLst/>
            <a:cxnLst/>
            <a:rect l="l" t="t" r="r" b="b"/>
            <a:pathLst>
              <a:path w="1940" h="1951" extrusionOk="0">
                <a:moveTo>
                  <a:pt x="975" y="1"/>
                </a:moveTo>
                <a:lnTo>
                  <a:pt x="621" y="632"/>
                </a:lnTo>
                <a:lnTo>
                  <a:pt x="0" y="976"/>
                </a:lnTo>
                <a:lnTo>
                  <a:pt x="621" y="1319"/>
                </a:lnTo>
                <a:lnTo>
                  <a:pt x="975" y="1950"/>
                </a:lnTo>
                <a:lnTo>
                  <a:pt x="1319" y="1319"/>
                </a:lnTo>
                <a:lnTo>
                  <a:pt x="1939" y="976"/>
                </a:lnTo>
                <a:lnTo>
                  <a:pt x="1319" y="632"/>
                </a:lnTo>
                <a:lnTo>
                  <a:pt x="975" y="1"/>
                </a:lnTo>
                <a:close/>
              </a:path>
            </a:pathLst>
          </a:custGeom>
          <a:solidFill>
            <a:schemeClr val="accent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38"/>
          <p:cNvSpPr/>
          <p:nvPr/>
        </p:nvSpPr>
        <p:spPr>
          <a:xfrm>
            <a:off x="8618700" y="1843550"/>
            <a:ext cx="81000" cy="810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9" name="Google Shape;309;p38"/>
          <p:cNvGrpSpPr/>
          <p:nvPr/>
        </p:nvGrpSpPr>
        <p:grpSpPr>
          <a:xfrm>
            <a:off x="1729745" y="-136688"/>
            <a:ext cx="416137" cy="393926"/>
            <a:chOff x="5771847" y="1409894"/>
            <a:chExt cx="542906" cy="513996"/>
          </a:xfrm>
        </p:grpSpPr>
        <p:sp>
          <p:nvSpPr>
            <p:cNvPr id="310" name="Google Shape;310;p38"/>
            <p:cNvSpPr/>
            <p:nvPr/>
          </p:nvSpPr>
          <p:spPr>
            <a:xfrm>
              <a:off x="5771847" y="1434152"/>
              <a:ext cx="489707" cy="489737"/>
            </a:xfrm>
            <a:custGeom>
              <a:avLst/>
              <a:gdLst/>
              <a:ahLst/>
              <a:cxnLst/>
              <a:rect l="l" t="t" r="r" b="b"/>
              <a:pathLst>
                <a:path w="4078" h="4078" extrusionOk="0">
                  <a:moveTo>
                    <a:pt x="2039" y="1"/>
                  </a:moveTo>
                  <a:cubicBezTo>
                    <a:pt x="920" y="1"/>
                    <a:pt x="1" y="920"/>
                    <a:pt x="1" y="2039"/>
                  </a:cubicBezTo>
                  <a:cubicBezTo>
                    <a:pt x="1" y="3169"/>
                    <a:pt x="920" y="4078"/>
                    <a:pt x="2039" y="4078"/>
                  </a:cubicBezTo>
                  <a:cubicBezTo>
                    <a:pt x="3169" y="4078"/>
                    <a:pt x="4077" y="3169"/>
                    <a:pt x="4077" y="2039"/>
                  </a:cubicBezTo>
                  <a:cubicBezTo>
                    <a:pt x="4077" y="920"/>
                    <a:pt x="3169" y="1"/>
                    <a:pt x="20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1" name="Google Shape;311;p38"/>
            <p:cNvGrpSpPr/>
            <p:nvPr/>
          </p:nvGrpSpPr>
          <p:grpSpPr>
            <a:xfrm>
              <a:off x="5777130" y="1409894"/>
              <a:ext cx="537622" cy="489019"/>
              <a:chOff x="5296797" y="3494398"/>
              <a:chExt cx="347841" cy="316374"/>
            </a:xfrm>
          </p:grpSpPr>
          <p:sp>
            <p:nvSpPr>
              <p:cNvPr id="312" name="Google Shape;312;p38"/>
              <p:cNvSpPr/>
              <p:nvPr/>
            </p:nvSpPr>
            <p:spPr>
              <a:xfrm>
                <a:off x="5296797" y="3494398"/>
                <a:ext cx="347841" cy="316374"/>
              </a:xfrm>
              <a:custGeom>
                <a:avLst/>
                <a:gdLst/>
                <a:ahLst/>
                <a:cxnLst/>
                <a:rect l="l" t="t" r="r" b="b"/>
                <a:pathLst>
                  <a:path w="4477" h="4072" extrusionOk="0">
                    <a:moveTo>
                      <a:pt x="2239" y="1"/>
                    </a:moveTo>
                    <a:cubicBezTo>
                      <a:pt x="1718" y="1"/>
                      <a:pt x="1197" y="197"/>
                      <a:pt x="798" y="591"/>
                    </a:cubicBezTo>
                    <a:cubicBezTo>
                      <a:pt x="1" y="1388"/>
                      <a:pt x="1" y="2684"/>
                      <a:pt x="798" y="3482"/>
                    </a:cubicBezTo>
                    <a:cubicBezTo>
                      <a:pt x="1197" y="3875"/>
                      <a:pt x="1718" y="4072"/>
                      <a:pt x="2239" y="4072"/>
                    </a:cubicBezTo>
                    <a:cubicBezTo>
                      <a:pt x="2759" y="4072"/>
                      <a:pt x="3280" y="3875"/>
                      <a:pt x="3679" y="3482"/>
                    </a:cubicBezTo>
                    <a:cubicBezTo>
                      <a:pt x="4476" y="2684"/>
                      <a:pt x="4476" y="1388"/>
                      <a:pt x="3679" y="591"/>
                    </a:cubicBezTo>
                    <a:cubicBezTo>
                      <a:pt x="3280" y="197"/>
                      <a:pt x="2759" y="1"/>
                      <a:pt x="22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38"/>
              <p:cNvSpPr/>
              <p:nvPr/>
            </p:nvSpPr>
            <p:spPr>
              <a:xfrm>
                <a:off x="5345900" y="3525631"/>
                <a:ext cx="249634" cy="249634"/>
              </a:xfrm>
              <a:custGeom>
                <a:avLst/>
                <a:gdLst/>
                <a:ahLst/>
                <a:cxnLst/>
                <a:rect l="l" t="t" r="r" b="b"/>
                <a:pathLst>
                  <a:path w="3213" h="3213" extrusionOk="0">
                    <a:moveTo>
                      <a:pt x="1607" y="0"/>
                    </a:moveTo>
                    <a:cubicBezTo>
                      <a:pt x="720" y="0"/>
                      <a:pt x="0" y="720"/>
                      <a:pt x="0" y="1607"/>
                    </a:cubicBezTo>
                    <a:cubicBezTo>
                      <a:pt x="0" y="2493"/>
                      <a:pt x="720" y="3213"/>
                      <a:pt x="1607" y="3213"/>
                    </a:cubicBezTo>
                    <a:cubicBezTo>
                      <a:pt x="2493" y="3213"/>
                      <a:pt x="3213" y="2493"/>
                      <a:pt x="3213" y="1607"/>
                    </a:cubicBezTo>
                    <a:cubicBezTo>
                      <a:pt x="3213" y="720"/>
                      <a:pt x="2493" y="0"/>
                      <a:pt x="16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38"/>
              <p:cNvSpPr/>
              <p:nvPr/>
            </p:nvSpPr>
            <p:spPr>
              <a:xfrm>
                <a:off x="5419010" y="3570383"/>
                <a:ext cx="95643" cy="160129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2061" extrusionOk="0">
                    <a:moveTo>
                      <a:pt x="599" y="133"/>
                    </a:moveTo>
                    <a:lnTo>
                      <a:pt x="599" y="909"/>
                    </a:lnTo>
                    <a:lnTo>
                      <a:pt x="411" y="864"/>
                    </a:lnTo>
                    <a:cubicBezTo>
                      <a:pt x="355" y="842"/>
                      <a:pt x="311" y="820"/>
                      <a:pt x="256" y="798"/>
                    </a:cubicBezTo>
                    <a:cubicBezTo>
                      <a:pt x="211" y="765"/>
                      <a:pt x="178" y="732"/>
                      <a:pt x="145" y="687"/>
                    </a:cubicBezTo>
                    <a:cubicBezTo>
                      <a:pt x="112" y="643"/>
                      <a:pt x="101" y="576"/>
                      <a:pt x="101" y="521"/>
                    </a:cubicBezTo>
                    <a:cubicBezTo>
                      <a:pt x="101" y="455"/>
                      <a:pt x="112" y="388"/>
                      <a:pt x="145" y="333"/>
                    </a:cubicBezTo>
                    <a:cubicBezTo>
                      <a:pt x="178" y="288"/>
                      <a:pt x="222" y="244"/>
                      <a:pt x="267" y="222"/>
                    </a:cubicBezTo>
                    <a:cubicBezTo>
                      <a:pt x="366" y="155"/>
                      <a:pt x="477" y="133"/>
                      <a:pt x="599" y="133"/>
                    </a:cubicBezTo>
                    <a:close/>
                    <a:moveTo>
                      <a:pt x="643" y="964"/>
                    </a:moveTo>
                    <a:cubicBezTo>
                      <a:pt x="710" y="975"/>
                      <a:pt x="765" y="997"/>
                      <a:pt x="832" y="1008"/>
                    </a:cubicBezTo>
                    <a:cubicBezTo>
                      <a:pt x="887" y="1031"/>
                      <a:pt x="942" y="1053"/>
                      <a:pt x="998" y="1075"/>
                    </a:cubicBezTo>
                    <a:cubicBezTo>
                      <a:pt x="1053" y="1108"/>
                      <a:pt x="1098" y="1141"/>
                      <a:pt x="1131" y="1197"/>
                    </a:cubicBezTo>
                    <a:cubicBezTo>
                      <a:pt x="1164" y="1252"/>
                      <a:pt x="1175" y="1319"/>
                      <a:pt x="1175" y="1396"/>
                    </a:cubicBezTo>
                    <a:cubicBezTo>
                      <a:pt x="1175" y="1518"/>
                      <a:pt x="1109" y="1640"/>
                      <a:pt x="1009" y="1706"/>
                    </a:cubicBezTo>
                    <a:cubicBezTo>
                      <a:pt x="898" y="1762"/>
                      <a:pt x="765" y="1795"/>
                      <a:pt x="643" y="1795"/>
                    </a:cubicBezTo>
                    <a:lnTo>
                      <a:pt x="643" y="964"/>
                    </a:lnTo>
                    <a:close/>
                    <a:moveTo>
                      <a:pt x="599" y="0"/>
                    </a:moveTo>
                    <a:lnTo>
                      <a:pt x="599" y="89"/>
                    </a:lnTo>
                    <a:cubicBezTo>
                      <a:pt x="466" y="89"/>
                      <a:pt x="344" y="122"/>
                      <a:pt x="233" y="189"/>
                    </a:cubicBezTo>
                    <a:cubicBezTo>
                      <a:pt x="112" y="255"/>
                      <a:pt x="45" y="388"/>
                      <a:pt x="56" y="521"/>
                    </a:cubicBezTo>
                    <a:cubicBezTo>
                      <a:pt x="56" y="588"/>
                      <a:pt x="67" y="665"/>
                      <a:pt x="101" y="720"/>
                    </a:cubicBezTo>
                    <a:cubicBezTo>
                      <a:pt x="134" y="776"/>
                      <a:pt x="178" y="809"/>
                      <a:pt x="233" y="842"/>
                    </a:cubicBezTo>
                    <a:cubicBezTo>
                      <a:pt x="289" y="876"/>
                      <a:pt x="344" y="898"/>
                      <a:pt x="411" y="920"/>
                    </a:cubicBezTo>
                    <a:lnTo>
                      <a:pt x="599" y="964"/>
                    </a:lnTo>
                    <a:lnTo>
                      <a:pt x="599" y="1806"/>
                    </a:lnTo>
                    <a:cubicBezTo>
                      <a:pt x="455" y="1806"/>
                      <a:pt x="311" y="1762"/>
                      <a:pt x="200" y="1673"/>
                    </a:cubicBezTo>
                    <a:cubicBezTo>
                      <a:pt x="89" y="1562"/>
                      <a:pt x="34" y="1407"/>
                      <a:pt x="56" y="1252"/>
                    </a:cubicBezTo>
                    <a:lnTo>
                      <a:pt x="12" y="1252"/>
                    </a:lnTo>
                    <a:cubicBezTo>
                      <a:pt x="1" y="1418"/>
                      <a:pt x="56" y="1585"/>
                      <a:pt x="178" y="1695"/>
                    </a:cubicBezTo>
                    <a:cubicBezTo>
                      <a:pt x="300" y="1795"/>
                      <a:pt x="444" y="1850"/>
                      <a:pt x="610" y="1850"/>
                    </a:cubicBezTo>
                    <a:lnTo>
                      <a:pt x="610" y="2061"/>
                    </a:lnTo>
                    <a:lnTo>
                      <a:pt x="654" y="2061"/>
                    </a:lnTo>
                    <a:lnTo>
                      <a:pt x="654" y="1850"/>
                    </a:lnTo>
                    <a:cubicBezTo>
                      <a:pt x="787" y="1850"/>
                      <a:pt x="920" y="1817"/>
                      <a:pt x="1042" y="1740"/>
                    </a:cubicBezTo>
                    <a:cubicBezTo>
                      <a:pt x="1164" y="1673"/>
                      <a:pt x="1230" y="1540"/>
                      <a:pt x="1230" y="1396"/>
                    </a:cubicBezTo>
                    <a:cubicBezTo>
                      <a:pt x="1230" y="1330"/>
                      <a:pt x="1219" y="1252"/>
                      <a:pt x="1186" y="1186"/>
                    </a:cubicBezTo>
                    <a:cubicBezTo>
                      <a:pt x="1153" y="1130"/>
                      <a:pt x="1120" y="1097"/>
                      <a:pt x="1064" y="1064"/>
                    </a:cubicBezTo>
                    <a:cubicBezTo>
                      <a:pt x="1009" y="1031"/>
                      <a:pt x="954" y="997"/>
                      <a:pt x="887" y="986"/>
                    </a:cubicBezTo>
                    <a:lnTo>
                      <a:pt x="666" y="931"/>
                    </a:lnTo>
                    <a:lnTo>
                      <a:pt x="654" y="931"/>
                    </a:lnTo>
                    <a:lnTo>
                      <a:pt x="654" y="144"/>
                    </a:lnTo>
                    <a:cubicBezTo>
                      <a:pt x="667" y="143"/>
                      <a:pt x="679" y="143"/>
                      <a:pt x="692" y="143"/>
                    </a:cubicBezTo>
                    <a:cubicBezTo>
                      <a:pt x="801" y="143"/>
                      <a:pt x="908" y="186"/>
                      <a:pt x="998" y="255"/>
                    </a:cubicBezTo>
                    <a:cubicBezTo>
                      <a:pt x="1098" y="344"/>
                      <a:pt x="1153" y="477"/>
                      <a:pt x="1142" y="610"/>
                    </a:cubicBezTo>
                    <a:lnTo>
                      <a:pt x="1186" y="610"/>
                    </a:lnTo>
                    <a:cubicBezTo>
                      <a:pt x="1197" y="455"/>
                      <a:pt x="1131" y="311"/>
                      <a:pt x="1020" y="211"/>
                    </a:cubicBezTo>
                    <a:cubicBezTo>
                      <a:pt x="921" y="141"/>
                      <a:pt x="803" y="98"/>
                      <a:pt x="684" y="98"/>
                    </a:cubicBezTo>
                    <a:cubicBezTo>
                      <a:pt x="671" y="98"/>
                      <a:pt x="657" y="99"/>
                      <a:pt x="643" y="100"/>
                    </a:cubicBezTo>
                    <a:lnTo>
                      <a:pt x="6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38"/>
              <p:cNvSpPr/>
              <p:nvPr/>
            </p:nvSpPr>
            <p:spPr>
              <a:xfrm>
                <a:off x="5413882" y="3566110"/>
                <a:ext cx="105044" cy="167899"/>
              </a:xfrm>
              <a:custGeom>
                <a:avLst/>
                <a:gdLst/>
                <a:ahLst/>
                <a:cxnLst/>
                <a:rect l="l" t="t" r="r" b="b"/>
                <a:pathLst>
                  <a:path w="1352" h="2161" extrusionOk="0">
                    <a:moveTo>
                      <a:pt x="610" y="244"/>
                    </a:moveTo>
                    <a:lnTo>
                      <a:pt x="610" y="897"/>
                    </a:lnTo>
                    <a:lnTo>
                      <a:pt x="499" y="864"/>
                    </a:lnTo>
                    <a:cubicBezTo>
                      <a:pt x="444" y="853"/>
                      <a:pt x="399" y="831"/>
                      <a:pt x="355" y="809"/>
                    </a:cubicBezTo>
                    <a:cubicBezTo>
                      <a:pt x="311" y="787"/>
                      <a:pt x="277" y="753"/>
                      <a:pt x="255" y="720"/>
                    </a:cubicBezTo>
                    <a:cubicBezTo>
                      <a:pt x="233" y="676"/>
                      <a:pt x="211" y="620"/>
                      <a:pt x="222" y="576"/>
                    </a:cubicBezTo>
                    <a:cubicBezTo>
                      <a:pt x="222" y="521"/>
                      <a:pt x="233" y="465"/>
                      <a:pt x="255" y="410"/>
                    </a:cubicBezTo>
                    <a:cubicBezTo>
                      <a:pt x="288" y="377"/>
                      <a:pt x="322" y="343"/>
                      <a:pt x="355" y="321"/>
                    </a:cubicBezTo>
                    <a:cubicBezTo>
                      <a:pt x="432" y="277"/>
                      <a:pt x="521" y="244"/>
                      <a:pt x="610" y="244"/>
                    </a:cubicBezTo>
                    <a:close/>
                    <a:moveTo>
                      <a:pt x="765" y="1097"/>
                    </a:moveTo>
                    <a:cubicBezTo>
                      <a:pt x="798" y="1108"/>
                      <a:pt x="842" y="1108"/>
                      <a:pt x="876" y="1119"/>
                    </a:cubicBezTo>
                    <a:cubicBezTo>
                      <a:pt x="931" y="1141"/>
                      <a:pt x="986" y="1163"/>
                      <a:pt x="1042" y="1185"/>
                    </a:cubicBezTo>
                    <a:cubicBezTo>
                      <a:pt x="1075" y="1207"/>
                      <a:pt x="1119" y="1241"/>
                      <a:pt x="1141" y="1285"/>
                    </a:cubicBezTo>
                    <a:cubicBezTo>
                      <a:pt x="1175" y="1329"/>
                      <a:pt x="1186" y="1396"/>
                      <a:pt x="1186" y="1451"/>
                    </a:cubicBezTo>
                    <a:cubicBezTo>
                      <a:pt x="1186" y="1562"/>
                      <a:pt x="1130" y="1662"/>
                      <a:pt x="1042" y="1717"/>
                    </a:cubicBezTo>
                    <a:cubicBezTo>
                      <a:pt x="953" y="1761"/>
                      <a:pt x="853" y="1795"/>
                      <a:pt x="765" y="1806"/>
                    </a:cubicBezTo>
                    <a:lnTo>
                      <a:pt x="765" y="1097"/>
                    </a:lnTo>
                    <a:close/>
                    <a:moveTo>
                      <a:pt x="665" y="0"/>
                    </a:moveTo>
                    <a:cubicBezTo>
                      <a:pt x="643" y="0"/>
                      <a:pt x="621" y="22"/>
                      <a:pt x="621" y="55"/>
                    </a:cubicBezTo>
                    <a:lnTo>
                      <a:pt x="621" y="89"/>
                    </a:lnTo>
                    <a:cubicBezTo>
                      <a:pt x="499" y="100"/>
                      <a:pt x="377" y="133"/>
                      <a:pt x="277" y="188"/>
                    </a:cubicBezTo>
                    <a:cubicBezTo>
                      <a:pt x="144" y="266"/>
                      <a:pt x="67" y="421"/>
                      <a:pt x="78" y="576"/>
                    </a:cubicBezTo>
                    <a:cubicBezTo>
                      <a:pt x="67" y="654"/>
                      <a:pt x="89" y="731"/>
                      <a:pt x="133" y="798"/>
                    </a:cubicBezTo>
                    <a:cubicBezTo>
                      <a:pt x="167" y="853"/>
                      <a:pt x="211" y="908"/>
                      <a:pt x="266" y="942"/>
                    </a:cubicBezTo>
                    <a:cubicBezTo>
                      <a:pt x="333" y="975"/>
                      <a:pt x="388" y="997"/>
                      <a:pt x="455" y="1019"/>
                    </a:cubicBezTo>
                    <a:lnTo>
                      <a:pt x="610" y="1063"/>
                    </a:lnTo>
                    <a:lnTo>
                      <a:pt x="610" y="1795"/>
                    </a:lnTo>
                    <a:cubicBezTo>
                      <a:pt x="499" y="1795"/>
                      <a:pt x="388" y="1750"/>
                      <a:pt x="299" y="1684"/>
                    </a:cubicBezTo>
                    <a:cubicBezTo>
                      <a:pt x="200" y="1584"/>
                      <a:pt x="155" y="1440"/>
                      <a:pt x="167" y="1307"/>
                    </a:cubicBezTo>
                    <a:cubicBezTo>
                      <a:pt x="167" y="1274"/>
                      <a:pt x="144" y="1252"/>
                      <a:pt x="111" y="1252"/>
                    </a:cubicBezTo>
                    <a:lnTo>
                      <a:pt x="67" y="1252"/>
                    </a:lnTo>
                    <a:cubicBezTo>
                      <a:pt x="56" y="1252"/>
                      <a:pt x="34" y="1263"/>
                      <a:pt x="34" y="1274"/>
                    </a:cubicBezTo>
                    <a:cubicBezTo>
                      <a:pt x="23" y="1285"/>
                      <a:pt x="11" y="1296"/>
                      <a:pt x="11" y="1307"/>
                    </a:cubicBezTo>
                    <a:cubicBezTo>
                      <a:pt x="0" y="1484"/>
                      <a:pt x="67" y="1662"/>
                      <a:pt x="200" y="1784"/>
                    </a:cubicBezTo>
                    <a:cubicBezTo>
                      <a:pt x="311" y="1883"/>
                      <a:pt x="455" y="1939"/>
                      <a:pt x="610" y="1950"/>
                    </a:cubicBezTo>
                    <a:lnTo>
                      <a:pt x="610" y="2116"/>
                    </a:lnTo>
                    <a:cubicBezTo>
                      <a:pt x="610" y="2138"/>
                      <a:pt x="632" y="2160"/>
                      <a:pt x="665" y="2160"/>
                    </a:cubicBezTo>
                    <a:lnTo>
                      <a:pt x="709" y="2160"/>
                    </a:lnTo>
                    <a:cubicBezTo>
                      <a:pt x="743" y="2160"/>
                      <a:pt x="765" y="2138"/>
                      <a:pt x="765" y="2116"/>
                    </a:cubicBezTo>
                    <a:lnTo>
                      <a:pt x="765" y="1961"/>
                    </a:lnTo>
                    <a:cubicBezTo>
                      <a:pt x="898" y="1950"/>
                      <a:pt x="1020" y="1905"/>
                      <a:pt x="1130" y="1839"/>
                    </a:cubicBezTo>
                    <a:cubicBezTo>
                      <a:pt x="1274" y="1761"/>
                      <a:pt x="1352" y="1606"/>
                      <a:pt x="1341" y="1451"/>
                    </a:cubicBezTo>
                    <a:cubicBezTo>
                      <a:pt x="1341" y="1374"/>
                      <a:pt x="1330" y="1285"/>
                      <a:pt x="1296" y="1219"/>
                    </a:cubicBezTo>
                    <a:cubicBezTo>
                      <a:pt x="1263" y="1163"/>
                      <a:pt x="1208" y="1108"/>
                      <a:pt x="1152" y="1075"/>
                    </a:cubicBezTo>
                    <a:cubicBezTo>
                      <a:pt x="1097" y="1041"/>
                      <a:pt x="1031" y="1008"/>
                      <a:pt x="964" y="997"/>
                    </a:cubicBezTo>
                    <a:cubicBezTo>
                      <a:pt x="909" y="975"/>
                      <a:pt x="831" y="964"/>
                      <a:pt x="765" y="942"/>
                    </a:cubicBezTo>
                    <a:lnTo>
                      <a:pt x="765" y="255"/>
                    </a:lnTo>
                    <a:cubicBezTo>
                      <a:pt x="864" y="255"/>
                      <a:pt x="953" y="288"/>
                      <a:pt x="1031" y="343"/>
                    </a:cubicBezTo>
                    <a:cubicBezTo>
                      <a:pt x="1119" y="432"/>
                      <a:pt x="1164" y="543"/>
                      <a:pt x="1164" y="665"/>
                    </a:cubicBezTo>
                    <a:cubicBezTo>
                      <a:pt x="1164" y="687"/>
                      <a:pt x="1186" y="709"/>
                      <a:pt x="1208" y="709"/>
                    </a:cubicBezTo>
                    <a:lnTo>
                      <a:pt x="1252" y="709"/>
                    </a:lnTo>
                    <a:cubicBezTo>
                      <a:pt x="1274" y="709"/>
                      <a:pt x="1285" y="709"/>
                      <a:pt x="1296" y="698"/>
                    </a:cubicBezTo>
                    <a:cubicBezTo>
                      <a:pt x="1308" y="687"/>
                      <a:pt x="1308" y="676"/>
                      <a:pt x="1308" y="654"/>
                    </a:cubicBezTo>
                    <a:cubicBezTo>
                      <a:pt x="1319" y="499"/>
                      <a:pt x="1252" y="343"/>
                      <a:pt x="1130" y="233"/>
                    </a:cubicBezTo>
                    <a:cubicBezTo>
                      <a:pt x="1020" y="155"/>
                      <a:pt x="898" y="111"/>
                      <a:pt x="765" y="100"/>
                    </a:cubicBezTo>
                    <a:lnTo>
                      <a:pt x="765" y="55"/>
                    </a:lnTo>
                    <a:cubicBezTo>
                      <a:pt x="765" y="22"/>
                      <a:pt x="743" y="0"/>
                      <a:pt x="7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3" name="AutoShape 14"/>
          <p:cNvSpPr>
            <a:spLocks noChangeArrowheads="1"/>
          </p:cNvSpPr>
          <p:nvPr/>
        </p:nvSpPr>
        <p:spPr bwMode="auto">
          <a:xfrm>
            <a:off x="2782123" y="831850"/>
            <a:ext cx="3601531" cy="1162743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66FF33">
                  <a:alpha val="0"/>
                </a:srgbClr>
              </a:gs>
              <a:gs pos="100000">
                <a:srgbClr val="FF33CC">
                  <a:alpha val="14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50800" sx="1000" sy="1000" algn="ctr" rotWithShape="0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" name="Rectangle 310"/>
          <p:cNvSpPr/>
          <p:nvPr/>
        </p:nvSpPr>
        <p:spPr>
          <a:xfrm>
            <a:off x="4166488" y="3695700"/>
            <a:ext cx="3320161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vi-VN" sz="1800" dirty="0">
                <a:cs typeface="Arial" panose="020B0604020202020204" pitchFamily="34" charset="0"/>
              </a:rPr>
              <a:t> </a:t>
            </a:r>
            <a:endParaRPr lang="vi-VN" altLang="vi-VN" sz="1800" dirty="0">
              <a:ea typeface="Arial" panose="020B0604020202020204" pitchFamily="34" charset="0"/>
            </a:endParaRPr>
          </a:p>
        </p:txBody>
      </p:sp>
      <p:sp>
        <p:nvSpPr>
          <p:cNvPr id="35" name="WordArt 293"/>
          <p:cNvSpPr>
            <a:spLocks noTextEdit="1"/>
          </p:cNvSpPr>
          <p:nvPr/>
        </p:nvSpPr>
        <p:spPr>
          <a:xfrm>
            <a:off x="2175726" y="76200"/>
            <a:ext cx="4867694" cy="19508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32500" lnSpcReduction="20000"/>
            <a:scene3d>
              <a:camera prst="orthographicFront"/>
              <a:lightRig rig="threePt" dir="t"/>
            </a:scene3d>
          </a:bodyPr>
          <a:lstStyle/>
          <a:p>
            <a:pPr algn="ctr"/>
            <a:endParaRPr lang="vi-VN" altLang="en-US" sz="24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" name="Text Box 185"/>
          <p:cNvSpPr txBox="1">
            <a:spLocks noChangeArrowheads="1"/>
          </p:cNvSpPr>
          <p:nvPr/>
        </p:nvSpPr>
        <p:spPr bwMode="auto">
          <a:xfrm>
            <a:off x="293370" y="1243385"/>
            <a:ext cx="8774430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thế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46" name="WordArt 16"/>
          <p:cNvSpPr>
            <a:spLocks noTextEdit="1"/>
          </p:cNvSpPr>
          <p:nvPr/>
        </p:nvSpPr>
        <p:spPr>
          <a:xfrm>
            <a:off x="2524387" y="277373"/>
            <a:ext cx="3495196" cy="622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2400" b="1" dirty="0" smtClean="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ÔN </a:t>
            </a:r>
            <a:r>
              <a:rPr lang="en-US" sz="2400" b="1" dirty="0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BÀI CŨ</a:t>
            </a:r>
          </a:p>
        </p:txBody>
      </p:sp>
      <p:sp>
        <p:nvSpPr>
          <p:cNvPr id="57" name="Text Box 185"/>
          <p:cNvSpPr txBox="1">
            <a:spLocks noChangeArrowheads="1"/>
          </p:cNvSpPr>
          <p:nvPr/>
        </p:nvSpPr>
        <p:spPr bwMode="auto">
          <a:xfrm>
            <a:off x="293370" y="1232011"/>
            <a:ext cx="8850630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4" grpId="1"/>
      <p:bldP spid="44" grpId="2"/>
      <p:bldP spid="57" grpId="0"/>
      <p:bldP spid="5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Google Shape;322;p39"/>
          <p:cNvGrpSpPr/>
          <p:nvPr/>
        </p:nvGrpSpPr>
        <p:grpSpPr>
          <a:xfrm>
            <a:off x="8159958" y="422967"/>
            <a:ext cx="312766" cy="363944"/>
            <a:chOff x="5968151" y="3383296"/>
            <a:chExt cx="285840" cy="332612"/>
          </a:xfrm>
        </p:grpSpPr>
        <p:sp>
          <p:nvSpPr>
            <p:cNvPr id="323" name="Google Shape;323;p39"/>
            <p:cNvSpPr/>
            <p:nvPr/>
          </p:nvSpPr>
          <p:spPr>
            <a:xfrm>
              <a:off x="5972424" y="3468837"/>
              <a:ext cx="267815" cy="243652"/>
            </a:xfrm>
            <a:custGeom>
              <a:avLst/>
              <a:gdLst/>
              <a:ahLst/>
              <a:cxnLst/>
              <a:rect l="l" t="t" r="r" b="b"/>
              <a:pathLst>
                <a:path w="3447" h="3136" extrusionOk="0">
                  <a:moveTo>
                    <a:pt x="3302" y="0"/>
                  </a:moveTo>
                  <a:lnTo>
                    <a:pt x="1973" y="133"/>
                  </a:lnTo>
                  <a:cubicBezTo>
                    <a:pt x="832" y="244"/>
                    <a:pt x="1" y="1263"/>
                    <a:pt x="112" y="2404"/>
                  </a:cubicBezTo>
                  <a:lnTo>
                    <a:pt x="189" y="3135"/>
                  </a:lnTo>
                  <a:lnTo>
                    <a:pt x="776" y="3069"/>
                  </a:lnTo>
                  <a:cubicBezTo>
                    <a:pt x="2327" y="2925"/>
                    <a:pt x="3446" y="1540"/>
                    <a:pt x="33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39"/>
            <p:cNvSpPr/>
            <p:nvPr/>
          </p:nvSpPr>
          <p:spPr>
            <a:xfrm>
              <a:off x="5968151" y="3465030"/>
              <a:ext cx="276361" cy="250877"/>
            </a:xfrm>
            <a:custGeom>
              <a:avLst/>
              <a:gdLst/>
              <a:ahLst/>
              <a:cxnLst/>
              <a:rect l="l" t="t" r="r" b="b"/>
              <a:pathLst>
                <a:path w="3557" h="3229" extrusionOk="0">
                  <a:moveTo>
                    <a:pt x="3313" y="105"/>
                  </a:moveTo>
                  <a:lnTo>
                    <a:pt x="3313" y="105"/>
                  </a:lnTo>
                  <a:cubicBezTo>
                    <a:pt x="3435" y="1600"/>
                    <a:pt x="2338" y="2929"/>
                    <a:pt x="831" y="3073"/>
                  </a:cubicBezTo>
                  <a:lnTo>
                    <a:pt x="300" y="3129"/>
                  </a:lnTo>
                  <a:lnTo>
                    <a:pt x="233" y="2453"/>
                  </a:lnTo>
                  <a:cubicBezTo>
                    <a:pt x="111" y="1334"/>
                    <a:pt x="931" y="348"/>
                    <a:pt x="2039" y="238"/>
                  </a:cubicBezTo>
                  <a:lnTo>
                    <a:pt x="2039" y="226"/>
                  </a:lnTo>
                  <a:lnTo>
                    <a:pt x="3313" y="105"/>
                  </a:lnTo>
                  <a:close/>
                  <a:moveTo>
                    <a:pt x="3358" y="0"/>
                  </a:moveTo>
                  <a:cubicBezTo>
                    <a:pt x="3353" y="0"/>
                    <a:pt x="3349" y="2"/>
                    <a:pt x="3346" y="5"/>
                  </a:cubicBezTo>
                  <a:lnTo>
                    <a:pt x="2028" y="127"/>
                  </a:lnTo>
                  <a:cubicBezTo>
                    <a:pt x="853" y="249"/>
                    <a:pt x="0" y="1290"/>
                    <a:pt x="111" y="2453"/>
                  </a:cubicBezTo>
                  <a:lnTo>
                    <a:pt x="189" y="3184"/>
                  </a:lnTo>
                  <a:cubicBezTo>
                    <a:pt x="189" y="3217"/>
                    <a:pt x="211" y="3229"/>
                    <a:pt x="244" y="3229"/>
                  </a:cubicBezTo>
                  <a:lnTo>
                    <a:pt x="842" y="3173"/>
                  </a:lnTo>
                  <a:cubicBezTo>
                    <a:pt x="2404" y="3018"/>
                    <a:pt x="3556" y="1622"/>
                    <a:pt x="3401" y="49"/>
                  </a:cubicBezTo>
                  <a:cubicBezTo>
                    <a:pt x="3401" y="27"/>
                    <a:pt x="3401" y="16"/>
                    <a:pt x="3390" y="16"/>
                  </a:cubicBezTo>
                  <a:cubicBezTo>
                    <a:pt x="3382" y="8"/>
                    <a:pt x="3369" y="0"/>
                    <a:pt x="33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39"/>
            <p:cNvSpPr/>
            <p:nvPr/>
          </p:nvSpPr>
          <p:spPr>
            <a:xfrm>
              <a:off x="5981903" y="3383296"/>
              <a:ext cx="272088" cy="332612"/>
            </a:xfrm>
            <a:custGeom>
              <a:avLst/>
              <a:gdLst/>
              <a:ahLst/>
              <a:cxnLst/>
              <a:rect l="l" t="t" r="r" b="b"/>
              <a:pathLst>
                <a:path w="3502" h="4281" extrusionOk="0">
                  <a:moveTo>
                    <a:pt x="3069" y="0"/>
                  </a:moveTo>
                  <a:cubicBezTo>
                    <a:pt x="3055" y="0"/>
                    <a:pt x="3042" y="8"/>
                    <a:pt x="3036" y="27"/>
                  </a:cubicBezTo>
                  <a:cubicBezTo>
                    <a:pt x="3014" y="49"/>
                    <a:pt x="3014" y="71"/>
                    <a:pt x="3036" y="93"/>
                  </a:cubicBezTo>
                  <a:cubicBezTo>
                    <a:pt x="3335" y="326"/>
                    <a:pt x="3390" y="736"/>
                    <a:pt x="3169" y="1035"/>
                  </a:cubicBezTo>
                  <a:lnTo>
                    <a:pt x="3136" y="1068"/>
                  </a:lnTo>
                  <a:cubicBezTo>
                    <a:pt x="3136" y="1079"/>
                    <a:pt x="3125" y="1079"/>
                    <a:pt x="3125" y="1090"/>
                  </a:cubicBezTo>
                  <a:cubicBezTo>
                    <a:pt x="2704" y="2419"/>
                    <a:pt x="1718" y="3494"/>
                    <a:pt x="433" y="4026"/>
                  </a:cubicBezTo>
                  <a:lnTo>
                    <a:pt x="45" y="4181"/>
                  </a:lnTo>
                  <a:cubicBezTo>
                    <a:pt x="12" y="4192"/>
                    <a:pt x="1" y="4225"/>
                    <a:pt x="12" y="4258"/>
                  </a:cubicBezTo>
                  <a:cubicBezTo>
                    <a:pt x="23" y="4269"/>
                    <a:pt x="45" y="4281"/>
                    <a:pt x="67" y="4281"/>
                  </a:cubicBezTo>
                  <a:lnTo>
                    <a:pt x="78" y="4281"/>
                  </a:lnTo>
                  <a:lnTo>
                    <a:pt x="466" y="4125"/>
                  </a:lnTo>
                  <a:cubicBezTo>
                    <a:pt x="1784" y="3572"/>
                    <a:pt x="2781" y="2475"/>
                    <a:pt x="3224" y="1123"/>
                  </a:cubicBezTo>
                  <a:lnTo>
                    <a:pt x="3246" y="1090"/>
                  </a:lnTo>
                  <a:cubicBezTo>
                    <a:pt x="3501" y="758"/>
                    <a:pt x="3435" y="270"/>
                    <a:pt x="3102" y="16"/>
                  </a:cubicBezTo>
                  <a:cubicBezTo>
                    <a:pt x="3093" y="6"/>
                    <a:pt x="3080" y="0"/>
                    <a:pt x="30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4" name="Google Shape;334;p39"/>
          <p:cNvSpPr/>
          <p:nvPr/>
        </p:nvSpPr>
        <p:spPr>
          <a:xfrm>
            <a:off x="7393525" y="252650"/>
            <a:ext cx="81000" cy="810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" name="Google Shape;335;p39"/>
          <p:cNvSpPr/>
          <p:nvPr/>
        </p:nvSpPr>
        <p:spPr>
          <a:xfrm>
            <a:off x="1612888" y="-147881"/>
            <a:ext cx="232965" cy="234300"/>
          </a:xfrm>
          <a:custGeom>
            <a:avLst/>
            <a:gdLst/>
            <a:ahLst/>
            <a:cxnLst/>
            <a:rect l="l" t="t" r="r" b="b"/>
            <a:pathLst>
              <a:path w="1940" h="1951" extrusionOk="0">
                <a:moveTo>
                  <a:pt x="975" y="1"/>
                </a:moveTo>
                <a:lnTo>
                  <a:pt x="621" y="632"/>
                </a:lnTo>
                <a:lnTo>
                  <a:pt x="0" y="976"/>
                </a:lnTo>
                <a:lnTo>
                  <a:pt x="621" y="1319"/>
                </a:lnTo>
                <a:lnTo>
                  <a:pt x="975" y="1950"/>
                </a:lnTo>
                <a:lnTo>
                  <a:pt x="1319" y="1319"/>
                </a:lnTo>
                <a:lnTo>
                  <a:pt x="1939" y="976"/>
                </a:lnTo>
                <a:lnTo>
                  <a:pt x="1319" y="632"/>
                </a:lnTo>
                <a:lnTo>
                  <a:pt x="975" y="1"/>
                </a:lnTo>
                <a:close/>
              </a:path>
            </a:pathLst>
          </a:custGeom>
          <a:solidFill>
            <a:schemeClr val="accent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aphicFrame>
        <p:nvGraphicFramePr>
          <p:cNvPr id="21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671505"/>
              </p:ext>
            </p:extLst>
          </p:nvPr>
        </p:nvGraphicFramePr>
        <p:xfrm>
          <a:off x="1981200" y="1375748"/>
          <a:ext cx="6996750" cy="3330002"/>
        </p:xfrm>
        <a:graphic>
          <a:graphicData uri="http://schemas.openxmlformats.org/drawingml/2006/table">
            <a:tbl>
              <a:tblPr/>
              <a:tblGrid>
                <a:gridCol w="762000"/>
                <a:gridCol w="914400"/>
                <a:gridCol w="762000"/>
                <a:gridCol w="2209800"/>
                <a:gridCol w="2348550"/>
              </a:tblGrid>
              <a:tr h="5283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 + b) +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+ (b +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96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54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Text Box 53"/>
          <p:cNvSpPr txBox="1"/>
          <p:nvPr/>
        </p:nvSpPr>
        <p:spPr>
          <a:xfrm>
            <a:off x="76201" y="168269"/>
            <a:ext cx="8734426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Tính giá </a:t>
            </a:r>
            <a:r>
              <a:rPr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a + b) + c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( b + c)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rong</a:t>
            </a:r>
            <a:r>
              <a:rPr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sau: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 Box 60"/>
          <p:cNvSpPr txBox="1"/>
          <p:nvPr/>
        </p:nvSpPr>
        <p:spPr>
          <a:xfrm>
            <a:off x="733374" y="2116380"/>
            <a:ext cx="1044239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400" b="1" dirty="0" smtClean="0">
                <a:solidFill>
                  <a:srgbClr val="0000CC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1 </a:t>
            </a:r>
            <a:endParaRPr sz="2400" b="1" dirty="0">
              <a:solidFill>
                <a:srgbClr val="FF33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0" name="Text Box 60"/>
          <p:cNvSpPr txBox="1"/>
          <p:nvPr/>
        </p:nvSpPr>
        <p:spPr>
          <a:xfrm>
            <a:off x="733374" y="3028950"/>
            <a:ext cx="1044239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2</a:t>
            </a:r>
            <a:endParaRPr sz="2400" b="1" dirty="0">
              <a:solidFill>
                <a:srgbClr val="7030A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" name="Text Box 60"/>
          <p:cNvSpPr txBox="1"/>
          <p:nvPr/>
        </p:nvSpPr>
        <p:spPr>
          <a:xfrm>
            <a:off x="363947" y="4019550"/>
            <a:ext cx="1845853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3+4</a:t>
            </a:r>
            <a:endParaRPr sz="2400" b="1" dirty="0">
              <a:solidFill>
                <a:srgbClr val="00206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482629" y="2341079"/>
            <a:ext cx="53579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1461472" y="3259782"/>
            <a:ext cx="53579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422981" y="4250382"/>
            <a:ext cx="53579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63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9" grpId="0"/>
      <p:bldP spid="4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Google Shape;322;p39"/>
          <p:cNvGrpSpPr/>
          <p:nvPr/>
        </p:nvGrpSpPr>
        <p:grpSpPr>
          <a:xfrm>
            <a:off x="8159958" y="422967"/>
            <a:ext cx="312766" cy="363944"/>
            <a:chOff x="5968151" y="3383296"/>
            <a:chExt cx="285840" cy="332612"/>
          </a:xfrm>
        </p:grpSpPr>
        <p:sp>
          <p:nvSpPr>
            <p:cNvPr id="323" name="Google Shape;323;p39"/>
            <p:cNvSpPr/>
            <p:nvPr/>
          </p:nvSpPr>
          <p:spPr>
            <a:xfrm>
              <a:off x="5972424" y="3468837"/>
              <a:ext cx="267815" cy="243652"/>
            </a:xfrm>
            <a:custGeom>
              <a:avLst/>
              <a:gdLst/>
              <a:ahLst/>
              <a:cxnLst/>
              <a:rect l="l" t="t" r="r" b="b"/>
              <a:pathLst>
                <a:path w="3447" h="3136" extrusionOk="0">
                  <a:moveTo>
                    <a:pt x="3302" y="0"/>
                  </a:moveTo>
                  <a:lnTo>
                    <a:pt x="1973" y="133"/>
                  </a:lnTo>
                  <a:cubicBezTo>
                    <a:pt x="832" y="244"/>
                    <a:pt x="1" y="1263"/>
                    <a:pt x="112" y="2404"/>
                  </a:cubicBezTo>
                  <a:lnTo>
                    <a:pt x="189" y="3135"/>
                  </a:lnTo>
                  <a:lnTo>
                    <a:pt x="776" y="3069"/>
                  </a:lnTo>
                  <a:cubicBezTo>
                    <a:pt x="2327" y="2925"/>
                    <a:pt x="3446" y="1540"/>
                    <a:pt x="33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39"/>
            <p:cNvSpPr/>
            <p:nvPr/>
          </p:nvSpPr>
          <p:spPr>
            <a:xfrm>
              <a:off x="5968151" y="3465030"/>
              <a:ext cx="276361" cy="250877"/>
            </a:xfrm>
            <a:custGeom>
              <a:avLst/>
              <a:gdLst/>
              <a:ahLst/>
              <a:cxnLst/>
              <a:rect l="l" t="t" r="r" b="b"/>
              <a:pathLst>
                <a:path w="3557" h="3229" extrusionOk="0">
                  <a:moveTo>
                    <a:pt x="3313" y="105"/>
                  </a:moveTo>
                  <a:lnTo>
                    <a:pt x="3313" y="105"/>
                  </a:lnTo>
                  <a:cubicBezTo>
                    <a:pt x="3435" y="1600"/>
                    <a:pt x="2338" y="2929"/>
                    <a:pt x="831" y="3073"/>
                  </a:cubicBezTo>
                  <a:lnTo>
                    <a:pt x="300" y="3129"/>
                  </a:lnTo>
                  <a:lnTo>
                    <a:pt x="233" y="2453"/>
                  </a:lnTo>
                  <a:cubicBezTo>
                    <a:pt x="111" y="1334"/>
                    <a:pt x="931" y="348"/>
                    <a:pt x="2039" y="238"/>
                  </a:cubicBezTo>
                  <a:lnTo>
                    <a:pt x="2039" y="226"/>
                  </a:lnTo>
                  <a:lnTo>
                    <a:pt x="3313" y="105"/>
                  </a:lnTo>
                  <a:close/>
                  <a:moveTo>
                    <a:pt x="3358" y="0"/>
                  </a:moveTo>
                  <a:cubicBezTo>
                    <a:pt x="3353" y="0"/>
                    <a:pt x="3349" y="2"/>
                    <a:pt x="3346" y="5"/>
                  </a:cubicBezTo>
                  <a:lnTo>
                    <a:pt x="2028" y="127"/>
                  </a:lnTo>
                  <a:cubicBezTo>
                    <a:pt x="853" y="249"/>
                    <a:pt x="0" y="1290"/>
                    <a:pt x="111" y="2453"/>
                  </a:cubicBezTo>
                  <a:lnTo>
                    <a:pt x="189" y="3184"/>
                  </a:lnTo>
                  <a:cubicBezTo>
                    <a:pt x="189" y="3217"/>
                    <a:pt x="211" y="3229"/>
                    <a:pt x="244" y="3229"/>
                  </a:cubicBezTo>
                  <a:lnTo>
                    <a:pt x="842" y="3173"/>
                  </a:lnTo>
                  <a:cubicBezTo>
                    <a:pt x="2404" y="3018"/>
                    <a:pt x="3556" y="1622"/>
                    <a:pt x="3401" y="49"/>
                  </a:cubicBezTo>
                  <a:cubicBezTo>
                    <a:pt x="3401" y="27"/>
                    <a:pt x="3401" y="16"/>
                    <a:pt x="3390" y="16"/>
                  </a:cubicBezTo>
                  <a:cubicBezTo>
                    <a:pt x="3382" y="8"/>
                    <a:pt x="3369" y="0"/>
                    <a:pt x="33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39"/>
            <p:cNvSpPr/>
            <p:nvPr/>
          </p:nvSpPr>
          <p:spPr>
            <a:xfrm>
              <a:off x="5981903" y="3383296"/>
              <a:ext cx="272088" cy="332612"/>
            </a:xfrm>
            <a:custGeom>
              <a:avLst/>
              <a:gdLst/>
              <a:ahLst/>
              <a:cxnLst/>
              <a:rect l="l" t="t" r="r" b="b"/>
              <a:pathLst>
                <a:path w="3502" h="4281" extrusionOk="0">
                  <a:moveTo>
                    <a:pt x="3069" y="0"/>
                  </a:moveTo>
                  <a:cubicBezTo>
                    <a:pt x="3055" y="0"/>
                    <a:pt x="3042" y="8"/>
                    <a:pt x="3036" y="27"/>
                  </a:cubicBezTo>
                  <a:cubicBezTo>
                    <a:pt x="3014" y="49"/>
                    <a:pt x="3014" y="71"/>
                    <a:pt x="3036" y="93"/>
                  </a:cubicBezTo>
                  <a:cubicBezTo>
                    <a:pt x="3335" y="326"/>
                    <a:pt x="3390" y="736"/>
                    <a:pt x="3169" y="1035"/>
                  </a:cubicBezTo>
                  <a:lnTo>
                    <a:pt x="3136" y="1068"/>
                  </a:lnTo>
                  <a:cubicBezTo>
                    <a:pt x="3136" y="1079"/>
                    <a:pt x="3125" y="1079"/>
                    <a:pt x="3125" y="1090"/>
                  </a:cubicBezTo>
                  <a:cubicBezTo>
                    <a:pt x="2704" y="2419"/>
                    <a:pt x="1718" y="3494"/>
                    <a:pt x="433" y="4026"/>
                  </a:cubicBezTo>
                  <a:lnTo>
                    <a:pt x="45" y="4181"/>
                  </a:lnTo>
                  <a:cubicBezTo>
                    <a:pt x="12" y="4192"/>
                    <a:pt x="1" y="4225"/>
                    <a:pt x="12" y="4258"/>
                  </a:cubicBezTo>
                  <a:cubicBezTo>
                    <a:pt x="23" y="4269"/>
                    <a:pt x="45" y="4281"/>
                    <a:pt x="67" y="4281"/>
                  </a:cubicBezTo>
                  <a:lnTo>
                    <a:pt x="78" y="4281"/>
                  </a:lnTo>
                  <a:lnTo>
                    <a:pt x="466" y="4125"/>
                  </a:lnTo>
                  <a:cubicBezTo>
                    <a:pt x="1784" y="3572"/>
                    <a:pt x="2781" y="2475"/>
                    <a:pt x="3224" y="1123"/>
                  </a:cubicBezTo>
                  <a:lnTo>
                    <a:pt x="3246" y="1090"/>
                  </a:lnTo>
                  <a:cubicBezTo>
                    <a:pt x="3501" y="758"/>
                    <a:pt x="3435" y="270"/>
                    <a:pt x="3102" y="16"/>
                  </a:cubicBezTo>
                  <a:cubicBezTo>
                    <a:pt x="3093" y="6"/>
                    <a:pt x="3080" y="0"/>
                    <a:pt x="30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4" name="Google Shape;334;p39"/>
          <p:cNvSpPr/>
          <p:nvPr/>
        </p:nvSpPr>
        <p:spPr>
          <a:xfrm>
            <a:off x="7393525" y="252650"/>
            <a:ext cx="81000" cy="810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" name="Google Shape;335;p39"/>
          <p:cNvSpPr/>
          <p:nvPr/>
        </p:nvSpPr>
        <p:spPr>
          <a:xfrm>
            <a:off x="1612888" y="-147881"/>
            <a:ext cx="232965" cy="234300"/>
          </a:xfrm>
          <a:custGeom>
            <a:avLst/>
            <a:gdLst/>
            <a:ahLst/>
            <a:cxnLst/>
            <a:rect l="l" t="t" r="r" b="b"/>
            <a:pathLst>
              <a:path w="1940" h="1951" extrusionOk="0">
                <a:moveTo>
                  <a:pt x="975" y="1"/>
                </a:moveTo>
                <a:lnTo>
                  <a:pt x="621" y="632"/>
                </a:lnTo>
                <a:lnTo>
                  <a:pt x="0" y="976"/>
                </a:lnTo>
                <a:lnTo>
                  <a:pt x="621" y="1319"/>
                </a:lnTo>
                <a:lnTo>
                  <a:pt x="975" y="1950"/>
                </a:lnTo>
                <a:lnTo>
                  <a:pt x="1319" y="1319"/>
                </a:lnTo>
                <a:lnTo>
                  <a:pt x="1939" y="976"/>
                </a:lnTo>
                <a:lnTo>
                  <a:pt x="1319" y="632"/>
                </a:lnTo>
                <a:lnTo>
                  <a:pt x="975" y="1"/>
                </a:lnTo>
                <a:close/>
              </a:path>
            </a:pathLst>
          </a:custGeom>
          <a:solidFill>
            <a:schemeClr val="accent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aphicFrame>
        <p:nvGraphicFramePr>
          <p:cNvPr id="21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577778"/>
              </p:ext>
            </p:extLst>
          </p:nvPr>
        </p:nvGraphicFramePr>
        <p:xfrm>
          <a:off x="228602" y="422967"/>
          <a:ext cx="8749349" cy="3190879"/>
        </p:xfrm>
        <a:graphic>
          <a:graphicData uri="http://schemas.openxmlformats.org/drawingml/2006/table">
            <a:tbl>
              <a:tblPr/>
              <a:tblGrid>
                <a:gridCol w="615974"/>
                <a:gridCol w="614403"/>
                <a:gridCol w="615974"/>
                <a:gridCol w="3615707"/>
                <a:gridCol w="3287291"/>
              </a:tblGrid>
              <a:tr h="5716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 + b) +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+ (b +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01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77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12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" name="Text Box 60"/>
          <p:cNvSpPr txBox="1"/>
          <p:nvPr/>
        </p:nvSpPr>
        <p:spPr>
          <a:xfrm>
            <a:off x="2091516" y="987390"/>
            <a:ext cx="3318683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+ 4) + 6 = 9 + </a:t>
            </a:r>
            <a:r>
              <a:rPr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endParaRPr sz="2400" b="1" dirty="0">
              <a:solidFill>
                <a:srgbClr val="FF33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4" name="Text Box 63"/>
          <p:cNvSpPr txBox="1"/>
          <p:nvPr/>
        </p:nvSpPr>
        <p:spPr>
          <a:xfrm>
            <a:off x="5624158" y="1009916"/>
            <a:ext cx="351984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+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 + 6)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+ </a:t>
            </a:r>
            <a:r>
              <a:rPr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endParaRPr sz="2400" b="1" dirty="0">
              <a:solidFill>
                <a:srgbClr val="FF33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5" name="Text Box 66"/>
          <p:cNvSpPr txBox="1"/>
          <p:nvPr/>
        </p:nvSpPr>
        <p:spPr>
          <a:xfrm>
            <a:off x="2014184" y="1898939"/>
            <a:ext cx="25146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(35 + 15) + 20 </a:t>
            </a:r>
            <a:endParaRPr sz="2400" b="1" dirty="0">
              <a:solidFill>
                <a:srgbClr val="66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6" name="Text Box 79"/>
          <p:cNvSpPr txBox="1"/>
          <p:nvPr/>
        </p:nvSpPr>
        <p:spPr>
          <a:xfrm>
            <a:off x="5644155" y="1889733"/>
            <a:ext cx="26670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+ (15 + 20)</a:t>
            </a:r>
            <a:endParaRPr sz="2400" b="1" dirty="0">
              <a:solidFill>
                <a:srgbClr val="66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7" name="Text Box 82"/>
          <p:cNvSpPr txBox="1"/>
          <p:nvPr/>
        </p:nvSpPr>
        <p:spPr>
          <a:xfrm>
            <a:off x="1959592" y="2886956"/>
            <a:ext cx="35814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(28</a:t>
            </a:r>
            <a:r>
              <a:rPr lang="vi-VN"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49) + 51 </a:t>
            </a:r>
            <a:endParaRPr sz="24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8" name="Text Box 85"/>
          <p:cNvSpPr txBox="1"/>
          <p:nvPr/>
        </p:nvSpPr>
        <p:spPr>
          <a:xfrm>
            <a:off x="5609232" y="2914252"/>
            <a:ext cx="343471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28+ (49</a:t>
            </a:r>
            <a:r>
              <a:rPr lang="vi-VN"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51)</a:t>
            </a:r>
            <a:endParaRPr sz="24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0" name="Text Box 51"/>
          <p:cNvSpPr txBox="1"/>
          <p:nvPr/>
        </p:nvSpPr>
        <p:spPr>
          <a:xfrm>
            <a:off x="4870376" y="987390"/>
            <a:ext cx="86931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 dirty="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sz="2400" b="1" dirty="0">
              <a:solidFill>
                <a:srgbClr val="0070C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2" name="Text Box 53"/>
          <p:cNvSpPr txBox="1"/>
          <p:nvPr/>
        </p:nvSpPr>
        <p:spPr>
          <a:xfrm>
            <a:off x="4031784" y="1924875"/>
            <a:ext cx="190500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50 + </a:t>
            </a:r>
            <a:r>
              <a:rPr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US" sz="2400" b="1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400" dirty="0">
              <a:solidFill>
                <a:srgbClr val="66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" name="Text Box 55"/>
          <p:cNvSpPr txBox="1"/>
          <p:nvPr/>
        </p:nvSpPr>
        <p:spPr>
          <a:xfrm>
            <a:off x="7595351" y="1903914"/>
            <a:ext cx="20574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35 + </a:t>
            </a:r>
            <a:r>
              <a:rPr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5" name="Text Box 56"/>
          <p:cNvSpPr txBox="1"/>
          <p:nvPr/>
        </p:nvSpPr>
        <p:spPr>
          <a:xfrm>
            <a:off x="3902695" y="2906777"/>
            <a:ext cx="190500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77 + </a:t>
            </a:r>
            <a:r>
              <a:rPr sz="2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en-US" sz="2400" b="1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</a:p>
        </p:txBody>
      </p:sp>
      <p:sp>
        <p:nvSpPr>
          <p:cNvPr id="37" name="Text Box 58"/>
          <p:cNvSpPr txBox="1"/>
          <p:nvPr/>
        </p:nvSpPr>
        <p:spPr>
          <a:xfrm>
            <a:off x="7423613" y="2927900"/>
            <a:ext cx="213360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28 + </a:t>
            </a:r>
            <a:r>
              <a:rPr sz="2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endParaRPr lang="en-US" sz="2400" b="1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US" sz="2400" b="1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 Box 54"/>
          <p:cNvSpPr txBox="1"/>
          <p:nvPr/>
        </p:nvSpPr>
        <p:spPr>
          <a:xfrm>
            <a:off x="7588899" y="2253322"/>
            <a:ext cx="8382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endParaRPr sz="2400" dirty="0">
              <a:solidFill>
                <a:srgbClr val="7030A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107602" y="3986243"/>
            <a:ext cx="19511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+ b) + c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310957" y="3957152"/>
            <a:ext cx="19511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497421"/>
              </p:ext>
            </p:extLst>
          </p:nvPr>
        </p:nvGraphicFramePr>
        <p:xfrm>
          <a:off x="1941395" y="3786656"/>
          <a:ext cx="4572000" cy="1127760"/>
        </p:xfrm>
        <a:graphic>
          <a:graphicData uri="http://schemas.openxmlformats.org/drawingml/2006/table">
            <a:tbl>
              <a:tblPr/>
              <a:tblGrid>
                <a:gridCol w="4572000"/>
              </a:tblGrid>
              <a:tr h="1127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3962334" y="4013538"/>
            <a:ext cx="1365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</a:t>
            </a:r>
            <a:endParaRPr lang="en-US" sz="3200" b="1" dirty="0"/>
          </a:p>
        </p:txBody>
      </p:sp>
      <p:sp>
        <p:nvSpPr>
          <p:cNvPr id="29" name="Text Box 51"/>
          <p:cNvSpPr txBox="1"/>
          <p:nvPr/>
        </p:nvSpPr>
        <p:spPr>
          <a:xfrm>
            <a:off x="8432784" y="976135"/>
            <a:ext cx="86931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 dirty="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sz="2400" b="1" dirty="0">
              <a:solidFill>
                <a:srgbClr val="0070C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1" name="Text Box 53"/>
          <p:cNvSpPr txBox="1"/>
          <p:nvPr/>
        </p:nvSpPr>
        <p:spPr>
          <a:xfrm>
            <a:off x="7919660" y="1865119"/>
            <a:ext cx="924439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endParaRPr lang="en-US" sz="2400" b="1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400" dirty="0">
              <a:solidFill>
                <a:srgbClr val="66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3" name="Text Box 53"/>
          <p:cNvSpPr txBox="1"/>
          <p:nvPr/>
        </p:nvSpPr>
        <p:spPr>
          <a:xfrm>
            <a:off x="4346467" y="1905831"/>
            <a:ext cx="924439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endParaRPr lang="en-US" sz="2400" b="1" dirty="0" smtClean="0">
              <a:solidFill>
                <a:srgbClr val="66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400" dirty="0">
              <a:solidFill>
                <a:srgbClr val="66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6" name="Text Box 56"/>
          <p:cNvSpPr txBox="1"/>
          <p:nvPr/>
        </p:nvSpPr>
        <p:spPr>
          <a:xfrm>
            <a:off x="4078112" y="2862902"/>
            <a:ext cx="190500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endParaRPr lang="en-US" sz="2400" b="1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128</a:t>
            </a:r>
          </a:p>
        </p:txBody>
      </p:sp>
      <p:sp>
        <p:nvSpPr>
          <p:cNvPr id="39" name="Text Box 56"/>
          <p:cNvSpPr txBox="1"/>
          <p:nvPr/>
        </p:nvSpPr>
        <p:spPr>
          <a:xfrm>
            <a:off x="7629408" y="2862901"/>
            <a:ext cx="190500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endParaRPr lang="en-US" sz="2400" b="1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mph" presetSubtype="0" repeatCount="indefinite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autoRev="1" fill="remove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69" dur="500" autoRev="1" fill="remove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0" dur="500" autoRev="1" fill="remove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autoRev="1" fill="remove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7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autoRev="1" fill="remove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74" dur="500" autoRev="1" fill="remove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5" dur="500" autoRev="1" fill="remove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autoRev="1" fill="remove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7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autoRev="1" fill="remove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autoRev="1" fill="remove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0" dur="500" autoRev="1" fill="remove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autoRev="1" fill="remove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7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500" autoRev="1" fill="remove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84" dur="500" autoRev="1" fill="remove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5" dur="500" autoRev="1" fill="remove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autoRev="1" fill="remove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7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autoRev="1" fill="remove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89" dur="500" autoRev="1" fill="remove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0" dur="500" autoRev="1" fill="remove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500" autoRev="1" fill="remove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7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500" autoRev="1" fill="remove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94" dur="500" autoRev="1" fill="remove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5" dur="500" autoRev="1" fill="remove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autoRev="1" fill="remove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" grpId="0" animBg="1"/>
      <p:bldP spid="335" grpId="0" animBg="1"/>
      <p:bldP spid="23" grpId="0"/>
      <p:bldP spid="24" grpId="0"/>
      <p:bldP spid="25" grpId="0"/>
      <p:bldP spid="26" grpId="0"/>
      <p:bldP spid="27" grpId="0"/>
      <p:bldP spid="28" grpId="0"/>
      <p:bldP spid="30" grpId="0"/>
      <p:bldP spid="32" grpId="0"/>
      <p:bldP spid="34" grpId="0"/>
      <p:bldP spid="35" grpId="0"/>
      <p:bldP spid="37" grpId="0"/>
      <p:bldP spid="44" grpId="0"/>
      <p:bldP spid="46" grpId="0"/>
      <p:bldP spid="47" grpId="0"/>
      <p:bldP spid="49" grpId="0"/>
      <p:bldP spid="29" grpId="0"/>
      <p:bldP spid="31" grpId="0"/>
      <p:bldP spid="31" grpId="1"/>
      <p:bldP spid="33" grpId="0"/>
      <p:bldP spid="33" grpId="1"/>
      <p:bldP spid="33" grpId="2" build="allAtOnce"/>
      <p:bldP spid="36" grpId="0"/>
      <p:bldP spid="36" grpId="1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7" name="Google Shape;457;p41"/>
          <p:cNvGrpSpPr/>
          <p:nvPr/>
        </p:nvGrpSpPr>
        <p:grpSpPr>
          <a:xfrm>
            <a:off x="7938508" y="-704850"/>
            <a:ext cx="312766" cy="363944"/>
            <a:chOff x="5968151" y="3383296"/>
            <a:chExt cx="285840" cy="332612"/>
          </a:xfrm>
        </p:grpSpPr>
        <p:sp>
          <p:nvSpPr>
            <p:cNvPr id="458" name="Google Shape;458;p41"/>
            <p:cNvSpPr/>
            <p:nvPr/>
          </p:nvSpPr>
          <p:spPr>
            <a:xfrm>
              <a:off x="5972424" y="3468837"/>
              <a:ext cx="267815" cy="243652"/>
            </a:xfrm>
            <a:custGeom>
              <a:avLst/>
              <a:gdLst/>
              <a:ahLst/>
              <a:cxnLst/>
              <a:rect l="l" t="t" r="r" b="b"/>
              <a:pathLst>
                <a:path w="3447" h="3136" extrusionOk="0">
                  <a:moveTo>
                    <a:pt x="3302" y="0"/>
                  </a:moveTo>
                  <a:lnTo>
                    <a:pt x="1973" y="133"/>
                  </a:lnTo>
                  <a:cubicBezTo>
                    <a:pt x="832" y="244"/>
                    <a:pt x="1" y="1263"/>
                    <a:pt x="112" y="2404"/>
                  </a:cubicBezTo>
                  <a:lnTo>
                    <a:pt x="189" y="3135"/>
                  </a:lnTo>
                  <a:lnTo>
                    <a:pt x="776" y="3069"/>
                  </a:lnTo>
                  <a:cubicBezTo>
                    <a:pt x="2327" y="2925"/>
                    <a:pt x="3446" y="1540"/>
                    <a:pt x="33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41"/>
            <p:cNvSpPr/>
            <p:nvPr/>
          </p:nvSpPr>
          <p:spPr>
            <a:xfrm>
              <a:off x="5968151" y="3465030"/>
              <a:ext cx="276361" cy="250877"/>
            </a:xfrm>
            <a:custGeom>
              <a:avLst/>
              <a:gdLst/>
              <a:ahLst/>
              <a:cxnLst/>
              <a:rect l="l" t="t" r="r" b="b"/>
              <a:pathLst>
                <a:path w="3557" h="3229" extrusionOk="0">
                  <a:moveTo>
                    <a:pt x="3313" y="105"/>
                  </a:moveTo>
                  <a:lnTo>
                    <a:pt x="3313" y="105"/>
                  </a:lnTo>
                  <a:cubicBezTo>
                    <a:pt x="3435" y="1600"/>
                    <a:pt x="2338" y="2929"/>
                    <a:pt x="831" y="3073"/>
                  </a:cubicBezTo>
                  <a:lnTo>
                    <a:pt x="300" y="3129"/>
                  </a:lnTo>
                  <a:lnTo>
                    <a:pt x="233" y="2453"/>
                  </a:lnTo>
                  <a:cubicBezTo>
                    <a:pt x="111" y="1334"/>
                    <a:pt x="931" y="348"/>
                    <a:pt x="2039" y="238"/>
                  </a:cubicBezTo>
                  <a:lnTo>
                    <a:pt x="2039" y="226"/>
                  </a:lnTo>
                  <a:lnTo>
                    <a:pt x="3313" y="105"/>
                  </a:lnTo>
                  <a:close/>
                  <a:moveTo>
                    <a:pt x="3358" y="0"/>
                  </a:moveTo>
                  <a:cubicBezTo>
                    <a:pt x="3353" y="0"/>
                    <a:pt x="3349" y="2"/>
                    <a:pt x="3346" y="5"/>
                  </a:cubicBezTo>
                  <a:lnTo>
                    <a:pt x="2028" y="127"/>
                  </a:lnTo>
                  <a:cubicBezTo>
                    <a:pt x="853" y="249"/>
                    <a:pt x="0" y="1290"/>
                    <a:pt x="111" y="2453"/>
                  </a:cubicBezTo>
                  <a:lnTo>
                    <a:pt x="189" y="3184"/>
                  </a:lnTo>
                  <a:cubicBezTo>
                    <a:pt x="189" y="3217"/>
                    <a:pt x="211" y="3229"/>
                    <a:pt x="244" y="3229"/>
                  </a:cubicBezTo>
                  <a:lnTo>
                    <a:pt x="842" y="3173"/>
                  </a:lnTo>
                  <a:cubicBezTo>
                    <a:pt x="2404" y="3018"/>
                    <a:pt x="3556" y="1622"/>
                    <a:pt x="3401" y="49"/>
                  </a:cubicBezTo>
                  <a:cubicBezTo>
                    <a:pt x="3401" y="27"/>
                    <a:pt x="3401" y="16"/>
                    <a:pt x="3390" y="16"/>
                  </a:cubicBezTo>
                  <a:cubicBezTo>
                    <a:pt x="3382" y="8"/>
                    <a:pt x="3369" y="0"/>
                    <a:pt x="33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41"/>
            <p:cNvSpPr/>
            <p:nvPr/>
          </p:nvSpPr>
          <p:spPr>
            <a:xfrm>
              <a:off x="5981903" y="3383296"/>
              <a:ext cx="272088" cy="332612"/>
            </a:xfrm>
            <a:custGeom>
              <a:avLst/>
              <a:gdLst/>
              <a:ahLst/>
              <a:cxnLst/>
              <a:rect l="l" t="t" r="r" b="b"/>
              <a:pathLst>
                <a:path w="3502" h="4281" extrusionOk="0">
                  <a:moveTo>
                    <a:pt x="3069" y="0"/>
                  </a:moveTo>
                  <a:cubicBezTo>
                    <a:pt x="3055" y="0"/>
                    <a:pt x="3042" y="8"/>
                    <a:pt x="3036" y="27"/>
                  </a:cubicBezTo>
                  <a:cubicBezTo>
                    <a:pt x="3014" y="49"/>
                    <a:pt x="3014" y="71"/>
                    <a:pt x="3036" y="93"/>
                  </a:cubicBezTo>
                  <a:cubicBezTo>
                    <a:pt x="3335" y="326"/>
                    <a:pt x="3390" y="736"/>
                    <a:pt x="3169" y="1035"/>
                  </a:cubicBezTo>
                  <a:lnTo>
                    <a:pt x="3136" y="1068"/>
                  </a:lnTo>
                  <a:cubicBezTo>
                    <a:pt x="3136" y="1079"/>
                    <a:pt x="3125" y="1079"/>
                    <a:pt x="3125" y="1090"/>
                  </a:cubicBezTo>
                  <a:cubicBezTo>
                    <a:pt x="2704" y="2419"/>
                    <a:pt x="1718" y="3494"/>
                    <a:pt x="433" y="4026"/>
                  </a:cubicBezTo>
                  <a:lnTo>
                    <a:pt x="45" y="4181"/>
                  </a:lnTo>
                  <a:cubicBezTo>
                    <a:pt x="12" y="4192"/>
                    <a:pt x="1" y="4225"/>
                    <a:pt x="12" y="4258"/>
                  </a:cubicBezTo>
                  <a:cubicBezTo>
                    <a:pt x="23" y="4269"/>
                    <a:pt x="45" y="4281"/>
                    <a:pt x="67" y="4281"/>
                  </a:cubicBezTo>
                  <a:lnTo>
                    <a:pt x="78" y="4281"/>
                  </a:lnTo>
                  <a:lnTo>
                    <a:pt x="466" y="4125"/>
                  </a:lnTo>
                  <a:cubicBezTo>
                    <a:pt x="1784" y="3572"/>
                    <a:pt x="2781" y="2475"/>
                    <a:pt x="3224" y="1123"/>
                  </a:cubicBezTo>
                  <a:lnTo>
                    <a:pt x="3246" y="1090"/>
                  </a:lnTo>
                  <a:cubicBezTo>
                    <a:pt x="3501" y="758"/>
                    <a:pt x="3435" y="270"/>
                    <a:pt x="3102" y="16"/>
                  </a:cubicBezTo>
                  <a:cubicBezTo>
                    <a:pt x="3093" y="6"/>
                    <a:pt x="3080" y="0"/>
                    <a:pt x="30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1" name="Google Shape;461;p41"/>
          <p:cNvGrpSpPr/>
          <p:nvPr/>
        </p:nvGrpSpPr>
        <p:grpSpPr>
          <a:xfrm>
            <a:off x="6553200" y="126341"/>
            <a:ext cx="542906" cy="513996"/>
            <a:chOff x="5771847" y="1409894"/>
            <a:chExt cx="542906" cy="513996"/>
          </a:xfrm>
        </p:grpSpPr>
        <p:sp>
          <p:nvSpPr>
            <p:cNvPr id="462" name="Google Shape;462;p41"/>
            <p:cNvSpPr/>
            <p:nvPr/>
          </p:nvSpPr>
          <p:spPr>
            <a:xfrm>
              <a:off x="5771847" y="1434152"/>
              <a:ext cx="489707" cy="489737"/>
            </a:xfrm>
            <a:custGeom>
              <a:avLst/>
              <a:gdLst/>
              <a:ahLst/>
              <a:cxnLst/>
              <a:rect l="l" t="t" r="r" b="b"/>
              <a:pathLst>
                <a:path w="4078" h="4078" extrusionOk="0">
                  <a:moveTo>
                    <a:pt x="2039" y="1"/>
                  </a:moveTo>
                  <a:cubicBezTo>
                    <a:pt x="920" y="1"/>
                    <a:pt x="1" y="920"/>
                    <a:pt x="1" y="2039"/>
                  </a:cubicBezTo>
                  <a:cubicBezTo>
                    <a:pt x="1" y="3169"/>
                    <a:pt x="920" y="4078"/>
                    <a:pt x="2039" y="4078"/>
                  </a:cubicBezTo>
                  <a:cubicBezTo>
                    <a:pt x="3169" y="4078"/>
                    <a:pt x="4077" y="3169"/>
                    <a:pt x="4077" y="2039"/>
                  </a:cubicBezTo>
                  <a:cubicBezTo>
                    <a:pt x="4077" y="920"/>
                    <a:pt x="3169" y="1"/>
                    <a:pt x="20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63" name="Google Shape;463;p41"/>
            <p:cNvGrpSpPr/>
            <p:nvPr/>
          </p:nvGrpSpPr>
          <p:grpSpPr>
            <a:xfrm>
              <a:off x="5777130" y="1409894"/>
              <a:ext cx="537622" cy="489019"/>
              <a:chOff x="5296797" y="3494398"/>
              <a:chExt cx="347841" cy="316374"/>
            </a:xfrm>
          </p:grpSpPr>
          <p:sp>
            <p:nvSpPr>
              <p:cNvPr id="464" name="Google Shape;464;p41"/>
              <p:cNvSpPr/>
              <p:nvPr/>
            </p:nvSpPr>
            <p:spPr>
              <a:xfrm>
                <a:off x="5296797" y="3494398"/>
                <a:ext cx="347841" cy="316374"/>
              </a:xfrm>
              <a:custGeom>
                <a:avLst/>
                <a:gdLst/>
                <a:ahLst/>
                <a:cxnLst/>
                <a:rect l="l" t="t" r="r" b="b"/>
                <a:pathLst>
                  <a:path w="4477" h="4072" extrusionOk="0">
                    <a:moveTo>
                      <a:pt x="2239" y="1"/>
                    </a:moveTo>
                    <a:cubicBezTo>
                      <a:pt x="1718" y="1"/>
                      <a:pt x="1197" y="197"/>
                      <a:pt x="798" y="591"/>
                    </a:cubicBezTo>
                    <a:cubicBezTo>
                      <a:pt x="1" y="1388"/>
                      <a:pt x="1" y="2684"/>
                      <a:pt x="798" y="3482"/>
                    </a:cubicBezTo>
                    <a:cubicBezTo>
                      <a:pt x="1197" y="3875"/>
                      <a:pt x="1718" y="4072"/>
                      <a:pt x="2239" y="4072"/>
                    </a:cubicBezTo>
                    <a:cubicBezTo>
                      <a:pt x="2759" y="4072"/>
                      <a:pt x="3280" y="3875"/>
                      <a:pt x="3679" y="3482"/>
                    </a:cubicBezTo>
                    <a:cubicBezTo>
                      <a:pt x="4476" y="2684"/>
                      <a:pt x="4476" y="1388"/>
                      <a:pt x="3679" y="591"/>
                    </a:cubicBezTo>
                    <a:cubicBezTo>
                      <a:pt x="3280" y="197"/>
                      <a:pt x="2759" y="1"/>
                      <a:pt x="223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" name="Google Shape;465;p41"/>
              <p:cNvSpPr/>
              <p:nvPr/>
            </p:nvSpPr>
            <p:spPr>
              <a:xfrm>
                <a:off x="5345900" y="3525631"/>
                <a:ext cx="249634" cy="249634"/>
              </a:xfrm>
              <a:custGeom>
                <a:avLst/>
                <a:gdLst/>
                <a:ahLst/>
                <a:cxnLst/>
                <a:rect l="l" t="t" r="r" b="b"/>
                <a:pathLst>
                  <a:path w="3213" h="3213" extrusionOk="0">
                    <a:moveTo>
                      <a:pt x="1607" y="0"/>
                    </a:moveTo>
                    <a:cubicBezTo>
                      <a:pt x="720" y="0"/>
                      <a:pt x="0" y="720"/>
                      <a:pt x="0" y="1607"/>
                    </a:cubicBezTo>
                    <a:cubicBezTo>
                      <a:pt x="0" y="2493"/>
                      <a:pt x="720" y="3213"/>
                      <a:pt x="1607" y="3213"/>
                    </a:cubicBezTo>
                    <a:cubicBezTo>
                      <a:pt x="2493" y="3213"/>
                      <a:pt x="3213" y="2493"/>
                      <a:pt x="3213" y="1607"/>
                    </a:cubicBezTo>
                    <a:cubicBezTo>
                      <a:pt x="3213" y="720"/>
                      <a:pt x="2493" y="0"/>
                      <a:pt x="16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41"/>
              <p:cNvSpPr/>
              <p:nvPr/>
            </p:nvSpPr>
            <p:spPr>
              <a:xfrm>
                <a:off x="5419010" y="3570383"/>
                <a:ext cx="95643" cy="160129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2061" extrusionOk="0">
                    <a:moveTo>
                      <a:pt x="599" y="133"/>
                    </a:moveTo>
                    <a:lnTo>
                      <a:pt x="599" y="909"/>
                    </a:lnTo>
                    <a:lnTo>
                      <a:pt x="411" y="864"/>
                    </a:lnTo>
                    <a:cubicBezTo>
                      <a:pt x="355" y="842"/>
                      <a:pt x="311" y="820"/>
                      <a:pt x="256" y="798"/>
                    </a:cubicBezTo>
                    <a:cubicBezTo>
                      <a:pt x="211" y="765"/>
                      <a:pt x="178" y="732"/>
                      <a:pt x="145" y="687"/>
                    </a:cubicBezTo>
                    <a:cubicBezTo>
                      <a:pt x="112" y="643"/>
                      <a:pt x="101" y="576"/>
                      <a:pt x="101" y="521"/>
                    </a:cubicBezTo>
                    <a:cubicBezTo>
                      <a:pt x="101" y="455"/>
                      <a:pt x="112" y="388"/>
                      <a:pt x="145" y="333"/>
                    </a:cubicBezTo>
                    <a:cubicBezTo>
                      <a:pt x="178" y="288"/>
                      <a:pt x="222" y="244"/>
                      <a:pt x="267" y="222"/>
                    </a:cubicBezTo>
                    <a:cubicBezTo>
                      <a:pt x="366" y="155"/>
                      <a:pt x="477" y="133"/>
                      <a:pt x="599" y="133"/>
                    </a:cubicBezTo>
                    <a:close/>
                    <a:moveTo>
                      <a:pt x="643" y="964"/>
                    </a:moveTo>
                    <a:cubicBezTo>
                      <a:pt x="710" y="975"/>
                      <a:pt x="765" y="997"/>
                      <a:pt x="832" y="1008"/>
                    </a:cubicBezTo>
                    <a:cubicBezTo>
                      <a:pt x="887" y="1031"/>
                      <a:pt x="942" y="1053"/>
                      <a:pt x="998" y="1075"/>
                    </a:cubicBezTo>
                    <a:cubicBezTo>
                      <a:pt x="1053" y="1108"/>
                      <a:pt x="1098" y="1141"/>
                      <a:pt x="1131" y="1197"/>
                    </a:cubicBezTo>
                    <a:cubicBezTo>
                      <a:pt x="1164" y="1252"/>
                      <a:pt x="1175" y="1319"/>
                      <a:pt x="1175" y="1396"/>
                    </a:cubicBezTo>
                    <a:cubicBezTo>
                      <a:pt x="1175" y="1518"/>
                      <a:pt x="1109" y="1640"/>
                      <a:pt x="1009" y="1706"/>
                    </a:cubicBezTo>
                    <a:cubicBezTo>
                      <a:pt x="898" y="1762"/>
                      <a:pt x="765" y="1795"/>
                      <a:pt x="643" y="1795"/>
                    </a:cubicBezTo>
                    <a:lnTo>
                      <a:pt x="643" y="964"/>
                    </a:lnTo>
                    <a:close/>
                    <a:moveTo>
                      <a:pt x="599" y="0"/>
                    </a:moveTo>
                    <a:lnTo>
                      <a:pt x="599" y="89"/>
                    </a:lnTo>
                    <a:cubicBezTo>
                      <a:pt x="466" y="89"/>
                      <a:pt x="344" y="122"/>
                      <a:pt x="233" y="189"/>
                    </a:cubicBezTo>
                    <a:cubicBezTo>
                      <a:pt x="112" y="255"/>
                      <a:pt x="45" y="388"/>
                      <a:pt x="56" y="521"/>
                    </a:cubicBezTo>
                    <a:cubicBezTo>
                      <a:pt x="56" y="588"/>
                      <a:pt x="67" y="665"/>
                      <a:pt x="101" y="720"/>
                    </a:cubicBezTo>
                    <a:cubicBezTo>
                      <a:pt x="134" y="776"/>
                      <a:pt x="178" y="809"/>
                      <a:pt x="233" y="842"/>
                    </a:cubicBezTo>
                    <a:cubicBezTo>
                      <a:pt x="289" y="876"/>
                      <a:pt x="344" y="898"/>
                      <a:pt x="411" y="920"/>
                    </a:cubicBezTo>
                    <a:lnTo>
                      <a:pt x="599" y="964"/>
                    </a:lnTo>
                    <a:lnTo>
                      <a:pt x="599" y="1806"/>
                    </a:lnTo>
                    <a:cubicBezTo>
                      <a:pt x="455" y="1806"/>
                      <a:pt x="311" y="1762"/>
                      <a:pt x="200" y="1673"/>
                    </a:cubicBezTo>
                    <a:cubicBezTo>
                      <a:pt x="89" y="1562"/>
                      <a:pt x="34" y="1407"/>
                      <a:pt x="56" y="1252"/>
                    </a:cubicBezTo>
                    <a:lnTo>
                      <a:pt x="12" y="1252"/>
                    </a:lnTo>
                    <a:cubicBezTo>
                      <a:pt x="1" y="1418"/>
                      <a:pt x="56" y="1585"/>
                      <a:pt x="178" y="1695"/>
                    </a:cubicBezTo>
                    <a:cubicBezTo>
                      <a:pt x="300" y="1795"/>
                      <a:pt x="444" y="1850"/>
                      <a:pt x="610" y="1850"/>
                    </a:cubicBezTo>
                    <a:lnTo>
                      <a:pt x="610" y="2061"/>
                    </a:lnTo>
                    <a:lnTo>
                      <a:pt x="654" y="2061"/>
                    </a:lnTo>
                    <a:lnTo>
                      <a:pt x="654" y="1850"/>
                    </a:lnTo>
                    <a:cubicBezTo>
                      <a:pt x="787" y="1850"/>
                      <a:pt x="920" y="1817"/>
                      <a:pt x="1042" y="1740"/>
                    </a:cubicBezTo>
                    <a:cubicBezTo>
                      <a:pt x="1164" y="1673"/>
                      <a:pt x="1230" y="1540"/>
                      <a:pt x="1230" y="1396"/>
                    </a:cubicBezTo>
                    <a:cubicBezTo>
                      <a:pt x="1230" y="1330"/>
                      <a:pt x="1219" y="1252"/>
                      <a:pt x="1186" y="1186"/>
                    </a:cubicBezTo>
                    <a:cubicBezTo>
                      <a:pt x="1153" y="1130"/>
                      <a:pt x="1120" y="1097"/>
                      <a:pt x="1064" y="1064"/>
                    </a:cubicBezTo>
                    <a:cubicBezTo>
                      <a:pt x="1009" y="1031"/>
                      <a:pt x="954" y="997"/>
                      <a:pt x="887" y="986"/>
                    </a:cubicBezTo>
                    <a:lnTo>
                      <a:pt x="666" y="931"/>
                    </a:lnTo>
                    <a:lnTo>
                      <a:pt x="654" y="931"/>
                    </a:lnTo>
                    <a:lnTo>
                      <a:pt x="654" y="144"/>
                    </a:lnTo>
                    <a:cubicBezTo>
                      <a:pt x="667" y="143"/>
                      <a:pt x="679" y="143"/>
                      <a:pt x="692" y="143"/>
                    </a:cubicBezTo>
                    <a:cubicBezTo>
                      <a:pt x="801" y="143"/>
                      <a:pt x="908" y="186"/>
                      <a:pt x="998" y="255"/>
                    </a:cubicBezTo>
                    <a:cubicBezTo>
                      <a:pt x="1098" y="344"/>
                      <a:pt x="1153" y="477"/>
                      <a:pt x="1142" y="610"/>
                    </a:cubicBezTo>
                    <a:lnTo>
                      <a:pt x="1186" y="610"/>
                    </a:lnTo>
                    <a:cubicBezTo>
                      <a:pt x="1197" y="455"/>
                      <a:pt x="1131" y="311"/>
                      <a:pt x="1020" y="211"/>
                    </a:cubicBezTo>
                    <a:cubicBezTo>
                      <a:pt x="921" y="141"/>
                      <a:pt x="803" y="98"/>
                      <a:pt x="684" y="98"/>
                    </a:cubicBezTo>
                    <a:cubicBezTo>
                      <a:pt x="671" y="98"/>
                      <a:pt x="657" y="99"/>
                      <a:pt x="643" y="100"/>
                    </a:cubicBezTo>
                    <a:lnTo>
                      <a:pt x="64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41"/>
              <p:cNvSpPr/>
              <p:nvPr/>
            </p:nvSpPr>
            <p:spPr>
              <a:xfrm>
                <a:off x="5413882" y="3566110"/>
                <a:ext cx="105044" cy="167899"/>
              </a:xfrm>
              <a:custGeom>
                <a:avLst/>
                <a:gdLst/>
                <a:ahLst/>
                <a:cxnLst/>
                <a:rect l="l" t="t" r="r" b="b"/>
                <a:pathLst>
                  <a:path w="1352" h="2161" extrusionOk="0">
                    <a:moveTo>
                      <a:pt x="610" y="244"/>
                    </a:moveTo>
                    <a:lnTo>
                      <a:pt x="610" y="897"/>
                    </a:lnTo>
                    <a:lnTo>
                      <a:pt x="499" y="864"/>
                    </a:lnTo>
                    <a:cubicBezTo>
                      <a:pt x="444" y="853"/>
                      <a:pt x="399" y="831"/>
                      <a:pt x="355" y="809"/>
                    </a:cubicBezTo>
                    <a:cubicBezTo>
                      <a:pt x="311" y="787"/>
                      <a:pt x="277" y="753"/>
                      <a:pt x="255" y="720"/>
                    </a:cubicBezTo>
                    <a:cubicBezTo>
                      <a:pt x="233" y="676"/>
                      <a:pt x="211" y="620"/>
                      <a:pt x="222" y="576"/>
                    </a:cubicBezTo>
                    <a:cubicBezTo>
                      <a:pt x="222" y="521"/>
                      <a:pt x="233" y="465"/>
                      <a:pt x="255" y="410"/>
                    </a:cubicBezTo>
                    <a:cubicBezTo>
                      <a:pt x="288" y="377"/>
                      <a:pt x="322" y="343"/>
                      <a:pt x="355" y="321"/>
                    </a:cubicBezTo>
                    <a:cubicBezTo>
                      <a:pt x="432" y="277"/>
                      <a:pt x="521" y="244"/>
                      <a:pt x="610" y="244"/>
                    </a:cubicBezTo>
                    <a:close/>
                    <a:moveTo>
                      <a:pt x="765" y="1097"/>
                    </a:moveTo>
                    <a:cubicBezTo>
                      <a:pt x="798" y="1108"/>
                      <a:pt x="842" y="1108"/>
                      <a:pt x="876" y="1119"/>
                    </a:cubicBezTo>
                    <a:cubicBezTo>
                      <a:pt x="931" y="1141"/>
                      <a:pt x="986" y="1163"/>
                      <a:pt x="1042" y="1185"/>
                    </a:cubicBezTo>
                    <a:cubicBezTo>
                      <a:pt x="1075" y="1207"/>
                      <a:pt x="1119" y="1241"/>
                      <a:pt x="1141" y="1285"/>
                    </a:cubicBezTo>
                    <a:cubicBezTo>
                      <a:pt x="1175" y="1329"/>
                      <a:pt x="1186" y="1396"/>
                      <a:pt x="1186" y="1451"/>
                    </a:cubicBezTo>
                    <a:cubicBezTo>
                      <a:pt x="1186" y="1562"/>
                      <a:pt x="1130" y="1662"/>
                      <a:pt x="1042" y="1717"/>
                    </a:cubicBezTo>
                    <a:cubicBezTo>
                      <a:pt x="953" y="1761"/>
                      <a:pt x="853" y="1795"/>
                      <a:pt x="765" y="1806"/>
                    </a:cubicBezTo>
                    <a:lnTo>
                      <a:pt x="765" y="1097"/>
                    </a:lnTo>
                    <a:close/>
                    <a:moveTo>
                      <a:pt x="665" y="0"/>
                    </a:moveTo>
                    <a:cubicBezTo>
                      <a:pt x="643" y="0"/>
                      <a:pt x="621" y="22"/>
                      <a:pt x="621" y="55"/>
                    </a:cubicBezTo>
                    <a:lnTo>
                      <a:pt x="621" y="89"/>
                    </a:lnTo>
                    <a:cubicBezTo>
                      <a:pt x="499" y="100"/>
                      <a:pt x="377" y="133"/>
                      <a:pt x="277" y="188"/>
                    </a:cubicBezTo>
                    <a:cubicBezTo>
                      <a:pt x="144" y="266"/>
                      <a:pt x="67" y="421"/>
                      <a:pt x="78" y="576"/>
                    </a:cubicBezTo>
                    <a:cubicBezTo>
                      <a:pt x="67" y="654"/>
                      <a:pt x="89" y="731"/>
                      <a:pt x="133" y="798"/>
                    </a:cubicBezTo>
                    <a:cubicBezTo>
                      <a:pt x="167" y="853"/>
                      <a:pt x="211" y="908"/>
                      <a:pt x="266" y="942"/>
                    </a:cubicBezTo>
                    <a:cubicBezTo>
                      <a:pt x="333" y="975"/>
                      <a:pt x="388" y="997"/>
                      <a:pt x="455" y="1019"/>
                    </a:cubicBezTo>
                    <a:lnTo>
                      <a:pt x="610" y="1063"/>
                    </a:lnTo>
                    <a:lnTo>
                      <a:pt x="610" y="1795"/>
                    </a:lnTo>
                    <a:cubicBezTo>
                      <a:pt x="499" y="1795"/>
                      <a:pt x="388" y="1750"/>
                      <a:pt x="299" y="1684"/>
                    </a:cubicBezTo>
                    <a:cubicBezTo>
                      <a:pt x="200" y="1584"/>
                      <a:pt x="155" y="1440"/>
                      <a:pt x="167" y="1307"/>
                    </a:cubicBezTo>
                    <a:cubicBezTo>
                      <a:pt x="167" y="1274"/>
                      <a:pt x="144" y="1252"/>
                      <a:pt x="111" y="1252"/>
                    </a:cubicBezTo>
                    <a:lnTo>
                      <a:pt x="67" y="1252"/>
                    </a:lnTo>
                    <a:cubicBezTo>
                      <a:pt x="56" y="1252"/>
                      <a:pt x="34" y="1263"/>
                      <a:pt x="34" y="1274"/>
                    </a:cubicBezTo>
                    <a:cubicBezTo>
                      <a:pt x="23" y="1285"/>
                      <a:pt x="11" y="1296"/>
                      <a:pt x="11" y="1307"/>
                    </a:cubicBezTo>
                    <a:cubicBezTo>
                      <a:pt x="0" y="1484"/>
                      <a:pt x="67" y="1662"/>
                      <a:pt x="200" y="1784"/>
                    </a:cubicBezTo>
                    <a:cubicBezTo>
                      <a:pt x="311" y="1883"/>
                      <a:pt x="455" y="1939"/>
                      <a:pt x="610" y="1950"/>
                    </a:cubicBezTo>
                    <a:lnTo>
                      <a:pt x="610" y="2116"/>
                    </a:lnTo>
                    <a:cubicBezTo>
                      <a:pt x="610" y="2138"/>
                      <a:pt x="632" y="2160"/>
                      <a:pt x="665" y="2160"/>
                    </a:cubicBezTo>
                    <a:lnTo>
                      <a:pt x="709" y="2160"/>
                    </a:lnTo>
                    <a:cubicBezTo>
                      <a:pt x="743" y="2160"/>
                      <a:pt x="765" y="2138"/>
                      <a:pt x="765" y="2116"/>
                    </a:cubicBezTo>
                    <a:lnTo>
                      <a:pt x="765" y="1961"/>
                    </a:lnTo>
                    <a:cubicBezTo>
                      <a:pt x="898" y="1950"/>
                      <a:pt x="1020" y="1905"/>
                      <a:pt x="1130" y="1839"/>
                    </a:cubicBezTo>
                    <a:cubicBezTo>
                      <a:pt x="1274" y="1761"/>
                      <a:pt x="1352" y="1606"/>
                      <a:pt x="1341" y="1451"/>
                    </a:cubicBezTo>
                    <a:cubicBezTo>
                      <a:pt x="1341" y="1374"/>
                      <a:pt x="1330" y="1285"/>
                      <a:pt x="1296" y="1219"/>
                    </a:cubicBezTo>
                    <a:cubicBezTo>
                      <a:pt x="1263" y="1163"/>
                      <a:pt x="1208" y="1108"/>
                      <a:pt x="1152" y="1075"/>
                    </a:cubicBezTo>
                    <a:cubicBezTo>
                      <a:pt x="1097" y="1041"/>
                      <a:pt x="1031" y="1008"/>
                      <a:pt x="964" y="997"/>
                    </a:cubicBezTo>
                    <a:cubicBezTo>
                      <a:pt x="909" y="975"/>
                      <a:pt x="831" y="964"/>
                      <a:pt x="765" y="942"/>
                    </a:cubicBezTo>
                    <a:lnTo>
                      <a:pt x="765" y="255"/>
                    </a:lnTo>
                    <a:cubicBezTo>
                      <a:pt x="864" y="255"/>
                      <a:pt x="953" y="288"/>
                      <a:pt x="1031" y="343"/>
                    </a:cubicBezTo>
                    <a:cubicBezTo>
                      <a:pt x="1119" y="432"/>
                      <a:pt x="1164" y="543"/>
                      <a:pt x="1164" y="665"/>
                    </a:cubicBezTo>
                    <a:cubicBezTo>
                      <a:pt x="1164" y="687"/>
                      <a:pt x="1186" y="709"/>
                      <a:pt x="1208" y="709"/>
                    </a:cubicBezTo>
                    <a:lnTo>
                      <a:pt x="1252" y="709"/>
                    </a:lnTo>
                    <a:cubicBezTo>
                      <a:pt x="1274" y="709"/>
                      <a:pt x="1285" y="709"/>
                      <a:pt x="1296" y="698"/>
                    </a:cubicBezTo>
                    <a:cubicBezTo>
                      <a:pt x="1308" y="687"/>
                      <a:pt x="1308" y="676"/>
                      <a:pt x="1308" y="654"/>
                    </a:cubicBezTo>
                    <a:cubicBezTo>
                      <a:pt x="1319" y="499"/>
                      <a:pt x="1252" y="343"/>
                      <a:pt x="1130" y="233"/>
                    </a:cubicBezTo>
                    <a:cubicBezTo>
                      <a:pt x="1020" y="155"/>
                      <a:pt x="898" y="111"/>
                      <a:pt x="765" y="100"/>
                    </a:cubicBezTo>
                    <a:lnTo>
                      <a:pt x="765" y="55"/>
                    </a:lnTo>
                    <a:cubicBezTo>
                      <a:pt x="765" y="22"/>
                      <a:pt x="743" y="0"/>
                      <a:pt x="7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72" name="Google Shape;472;p41"/>
          <p:cNvGrpSpPr/>
          <p:nvPr/>
        </p:nvGrpSpPr>
        <p:grpSpPr>
          <a:xfrm rot="5400000">
            <a:off x="386058" y="2770400"/>
            <a:ext cx="312766" cy="363944"/>
            <a:chOff x="5968151" y="3383296"/>
            <a:chExt cx="285840" cy="332612"/>
          </a:xfrm>
        </p:grpSpPr>
        <p:sp>
          <p:nvSpPr>
            <p:cNvPr id="473" name="Google Shape;473;p41"/>
            <p:cNvSpPr/>
            <p:nvPr/>
          </p:nvSpPr>
          <p:spPr>
            <a:xfrm>
              <a:off x="5972424" y="3468837"/>
              <a:ext cx="267815" cy="243652"/>
            </a:xfrm>
            <a:custGeom>
              <a:avLst/>
              <a:gdLst/>
              <a:ahLst/>
              <a:cxnLst/>
              <a:rect l="l" t="t" r="r" b="b"/>
              <a:pathLst>
                <a:path w="3447" h="3136" extrusionOk="0">
                  <a:moveTo>
                    <a:pt x="3302" y="0"/>
                  </a:moveTo>
                  <a:lnTo>
                    <a:pt x="1973" y="133"/>
                  </a:lnTo>
                  <a:cubicBezTo>
                    <a:pt x="832" y="244"/>
                    <a:pt x="1" y="1263"/>
                    <a:pt x="112" y="2404"/>
                  </a:cubicBezTo>
                  <a:lnTo>
                    <a:pt x="189" y="3135"/>
                  </a:lnTo>
                  <a:lnTo>
                    <a:pt x="776" y="3069"/>
                  </a:lnTo>
                  <a:cubicBezTo>
                    <a:pt x="2327" y="2925"/>
                    <a:pt x="3446" y="1540"/>
                    <a:pt x="33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1"/>
            <p:cNvSpPr/>
            <p:nvPr/>
          </p:nvSpPr>
          <p:spPr>
            <a:xfrm>
              <a:off x="5968151" y="3465030"/>
              <a:ext cx="276361" cy="250877"/>
            </a:xfrm>
            <a:custGeom>
              <a:avLst/>
              <a:gdLst/>
              <a:ahLst/>
              <a:cxnLst/>
              <a:rect l="l" t="t" r="r" b="b"/>
              <a:pathLst>
                <a:path w="3557" h="3229" extrusionOk="0">
                  <a:moveTo>
                    <a:pt x="3313" y="105"/>
                  </a:moveTo>
                  <a:lnTo>
                    <a:pt x="3313" y="105"/>
                  </a:lnTo>
                  <a:cubicBezTo>
                    <a:pt x="3435" y="1600"/>
                    <a:pt x="2338" y="2929"/>
                    <a:pt x="831" y="3073"/>
                  </a:cubicBezTo>
                  <a:lnTo>
                    <a:pt x="300" y="3129"/>
                  </a:lnTo>
                  <a:lnTo>
                    <a:pt x="233" y="2453"/>
                  </a:lnTo>
                  <a:cubicBezTo>
                    <a:pt x="111" y="1334"/>
                    <a:pt x="931" y="348"/>
                    <a:pt x="2039" y="238"/>
                  </a:cubicBezTo>
                  <a:lnTo>
                    <a:pt x="2039" y="226"/>
                  </a:lnTo>
                  <a:lnTo>
                    <a:pt x="3313" y="105"/>
                  </a:lnTo>
                  <a:close/>
                  <a:moveTo>
                    <a:pt x="3358" y="0"/>
                  </a:moveTo>
                  <a:cubicBezTo>
                    <a:pt x="3353" y="0"/>
                    <a:pt x="3349" y="2"/>
                    <a:pt x="3346" y="5"/>
                  </a:cubicBezTo>
                  <a:lnTo>
                    <a:pt x="2028" y="127"/>
                  </a:lnTo>
                  <a:cubicBezTo>
                    <a:pt x="853" y="249"/>
                    <a:pt x="0" y="1290"/>
                    <a:pt x="111" y="2453"/>
                  </a:cubicBezTo>
                  <a:lnTo>
                    <a:pt x="189" y="3184"/>
                  </a:lnTo>
                  <a:cubicBezTo>
                    <a:pt x="189" y="3217"/>
                    <a:pt x="211" y="3229"/>
                    <a:pt x="244" y="3229"/>
                  </a:cubicBezTo>
                  <a:lnTo>
                    <a:pt x="842" y="3173"/>
                  </a:lnTo>
                  <a:cubicBezTo>
                    <a:pt x="2404" y="3018"/>
                    <a:pt x="3556" y="1622"/>
                    <a:pt x="3401" y="49"/>
                  </a:cubicBezTo>
                  <a:cubicBezTo>
                    <a:pt x="3401" y="27"/>
                    <a:pt x="3401" y="16"/>
                    <a:pt x="3390" y="16"/>
                  </a:cubicBezTo>
                  <a:cubicBezTo>
                    <a:pt x="3382" y="8"/>
                    <a:pt x="3369" y="0"/>
                    <a:pt x="33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41"/>
            <p:cNvSpPr/>
            <p:nvPr/>
          </p:nvSpPr>
          <p:spPr>
            <a:xfrm>
              <a:off x="5981903" y="3383296"/>
              <a:ext cx="272088" cy="332612"/>
            </a:xfrm>
            <a:custGeom>
              <a:avLst/>
              <a:gdLst/>
              <a:ahLst/>
              <a:cxnLst/>
              <a:rect l="l" t="t" r="r" b="b"/>
              <a:pathLst>
                <a:path w="3502" h="4281" extrusionOk="0">
                  <a:moveTo>
                    <a:pt x="3069" y="0"/>
                  </a:moveTo>
                  <a:cubicBezTo>
                    <a:pt x="3055" y="0"/>
                    <a:pt x="3042" y="8"/>
                    <a:pt x="3036" y="27"/>
                  </a:cubicBezTo>
                  <a:cubicBezTo>
                    <a:pt x="3014" y="49"/>
                    <a:pt x="3014" y="71"/>
                    <a:pt x="3036" y="93"/>
                  </a:cubicBezTo>
                  <a:cubicBezTo>
                    <a:pt x="3335" y="326"/>
                    <a:pt x="3390" y="736"/>
                    <a:pt x="3169" y="1035"/>
                  </a:cubicBezTo>
                  <a:lnTo>
                    <a:pt x="3136" y="1068"/>
                  </a:lnTo>
                  <a:cubicBezTo>
                    <a:pt x="3136" y="1079"/>
                    <a:pt x="3125" y="1079"/>
                    <a:pt x="3125" y="1090"/>
                  </a:cubicBezTo>
                  <a:cubicBezTo>
                    <a:pt x="2704" y="2419"/>
                    <a:pt x="1718" y="3494"/>
                    <a:pt x="433" y="4026"/>
                  </a:cubicBezTo>
                  <a:lnTo>
                    <a:pt x="45" y="4181"/>
                  </a:lnTo>
                  <a:cubicBezTo>
                    <a:pt x="12" y="4192"/>
                    <a:pt x="1" y="4225"/>
                    <a:pt x="12" y="4258"/>
                  </a:cubicBezTo>
                  <a:cubicBezTo>
                    <a:pt x="23" y="4269"/>
                    <a:pt x="45" y="4281"/>
                    <a:pt x="67" y="4281"/>
                  </a:cubicBezTo>
                  <a:lnTo>
                    <a:pt x="78" y="4281"/>
                  </a:lnTo>
                  <a:lnTo>
                    <a:pt x="466" y="4125"/>
                  </a:lnTo>
                  <a:cubicBezTo>
                    <a:pt x="1784" y="3572"/>
                    <a:pt x="2781" y="2475"/>
                    <a:pt x="3224" y="1123"/>
                  </a:cubicBezTo>
                  <a:lnTo>
                    <a:pt x="3246" y="1090"/>
                  </a:lnTo>
                  <a:cubicBezTo>
                    <a:pt x="3501" y="758"/>
                    <a:pt x="3435" y="270"/>
                    <a:pt x="3102" y="16"/>
                  </a:cubicBezTo>
                  <a:cubicBezTo>
                    <a:pt x="3093" y="6"/>
                    <a:pt x="3080" y="0"/>
                    <a:pt x="30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/>
          <p:cNvSpPr/>
          <p:nvPr/>
        </p:nvSpPr>
        <p:spPr>
          <a:xfrm>
            <a:off x="1219200" y="779046"/>
            <a:ext cx="2285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a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)  +  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395278" y="777251"/>
            <a:ext cx="23112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  ( b  + c )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750234"/>
              </p:ext>
            </p:extLst>
          </p:nvPr>
        </p:nvGraphicFramePr>
        <p:xfrm>
          <a:off x="1012208" y="668844"/>
          <a:ext cx="7357152" cy="1730105"/>
        </p:xfrm>
        <a:graphic>
          <a:graphicData uri="http://schemas.openxmlformats.org/drawingml/2006/table">
            <a:tbl>
              <a:tblPr/>
              <a:tblGrid>
                <a:gridCol w="7357152"/>
              </a:tblGrid>
              <a:tr h="17301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139602" y="777250"/>
            <a:ext cx="1365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</a:t>
            </a:r>
            <a:endParaRPr lang="en-US" sz="3200" b="1" dirty="0"/>
          </a:p>
        </p:txBody>
      </p:sp>
      <p:sp>
        <p:nvSpPr>
          <p:cNvPr id="10" name="Left Brace 9"/>
          <p:cNvSpPr/>
          <p:nvPr/>
        </p:nvSpPr>
        <p:spPr>
          <a:xfrm rot="16200000">
            <a:off x="2032035" y="804473"/>
            <a:ext cx="152401" cy="1168470"/>
          </a:xfrm>
          <a:prstGeom prst="leftBrac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219200" y="1735516"/>
            <a:ext cx="2032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/>
              <a:t>t</a:t>
            </a:r>
            <a:r>
              <a:rPr lang="en-US" sz="1800" b="1" dirty="0" err="1" smtClean="0"/>
              <a:t>ổng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của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hai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số</a:t>
            </a:r>
            <a:endParaRPr lang="en-US" sz="1800" b="1" dirty="0"/>
          </a:p>
        </p:txBody>
      </p:sp>
      <p:cxnSp>
        <p:nvCxnSpPr>
          <p:cNvPr id="111" name="Straight Arrow Connector 110"/>
          <p:cNvCxnSpPr/>
          <p:nvPr/>
        </p:nvCxnSpPr>
        <p:spPr>
          <a:xfrm flipH="1">
            <a:off x="3683278" y="1321082"/>
            <a:ext cx="1" cy="29677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3051458" y="1721869"/>
            <a:ext cx="2032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 </a:t>
            </a:r>
            <a:r>
              <a:rPr lang="en-US" sz="1800" b="1" dirty="0" err="1" smtClean="0"/>
              <a:t>số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thứ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ba</a:t>
            </a:r>
            <a:endParaRPr lang="en-US" sz="1800" b="1" dirty="0"/>
          </a:p>
        </p:txBody>
      </p:sp>
      <p:cxnSp>
        <p:nvCxnSpPr>
          <p:cNvPr id="114" name="Straight Arrow Connector 113"/>
          <p:cNvCxnSpPr/>
          <p:nvPr/>
        </p:nvCxnSpPr>
        <p:spPr>
          <a:xfrm flipH="1">
            <a:off x="2108234" y="1483118"/>
            <a:ext cx="1" cy="29677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flipH="1">
            <a:off x="5083596" y="1279884"/>
            <a:ext cx="1" cy="29677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4520533" y="1721869"/>
            <a:ext cx="2032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 </a:t>
            </a:r>
            <a:r>
              <a:rPr lang="en-US" sz="1800" b="1" dirty="0" err="1" smtClean="0"/>
              <a:t>số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thứ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nhất</a:t>
            </a:r>
            <a:endParaRPr lang="en-US" sz="18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5978856" y="1699134"/>
            <a:ext cx="2032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 </a:t>
            </a:r>
            <a:r>
              <a:rPr lang="en-US" sz="1800" b="1" dirty="0" err="1" smtClean="0"/>
              <a:t>tổng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của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số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thứ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hai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và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số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thứ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ba</a:t>
            </a:r>
            <a:endParaRPr lang="en-US" sz="1800" b="1" dirty="0"/>
          </a:p>
        </p:txBody>
      </p:sp>
      <p:cxnSp>
        <p:nvCxnSpPr>
          <p:cNvPr id="118" name="Straight Arrow Connector 117"/>
          <p:cNvCxnSpPr/>
          <p:nvPr/>
        </p:nvCxnSpPr>
        <p:spPr>
          <a:xfrm flipH="1">
            <a:off x="6838298" y="1430266"/>
            <a:ext cx="1" cy="29677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Left Brace 119"/>
          <p:cNvSpPr/>
          <p:nvPr/>
        </p:nvSpPr>
        <p:spPr>
          <a:xfrm rot="16200000">
            <a:off x="6764636" y="804474"/>
            <a:ext cx="152401" cy="1168470"/>
          </a:xfrm>
          <a:prstGeom prst="leftBrac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58023" y="2952750"/>
            <a:ext cx="92145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Khi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cộng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một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tổng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hai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ba</a:t>
            </a:r>
            <a:r>
              <a:rPr lang="en-US" sz="2800" b="1" dirty="0" smtClean="0">
                <a:solidFill>
                  <a:srgbClr val="002060"/>
                </a:solidFill>
              </a:rPr>
              <a:t>, ta </a:t>
            </a:r>
            <a:r>
              <a:rPr lang="en-US" sz="2800" b="1" dirty="0" err="1" smtClean="0">
                <a:solidFill>
                  <a:srgbClr val="002060"/>
                </a:solidFill>
              </a:rPr>
              <a:t>có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thể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cộng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nhất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tổng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hai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ba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1286601" y="3910061"/>
            <a:ext cx="6964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kết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hợp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phép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cộng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126" name="Straight Arrow Connector 125"/>
          <p:cNvCxnSpPr/>
          <p:nvPr/>
        </p:nvCxnSpPr>
        <p:spPr>
          <a:xfrm rot="16200000" flipH="1">
            <a:off x="1066800" y="4040968"/>
            <a:ext cx="1" cy="29677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51339" y="237186"/>
            <a:ext cx="22852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2333952" y="727732"/>
            <a:ext cx="27496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882488" y="754582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  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2" grpId="0"/>
      <p:bldP spid="10" grpId="0" animBg="1"/>
      <p:bldP spid="11" grpId="0"/>
      <p:bldP spid="112" grpId="0"/>
      <p:bldP spid="116" grpId="0"/>
      <p:bldP spid="117" grpId="0"/>
      <p:bldP spid="120" grpId="0" animBg="1"/>
      <p:bldP spid="15" grpId="0"/>
      <p:bldP spid="124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ounded Rectangle 50"/>
          <p:cNvSpPr/>
          <p:nvPr/>
        </p:nvSpPr>
        <p:spPr>
          <a:xfrm>
            <a:off x="1130451" y="514350"/>
            <a:ext cx="7002441" cy="21222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en-US" sz="2400" b="1" dirty="0" smtClean="0"/>
          </a:p>
          <a:p>
            <a:pPr algn="ctr"/>
            <a:r>
              <a:rPr lang="en-US" altLang="en-US" sz="2400" b="1" dirty="0" err="1" smtClean="0"/>
              <a:t>Thứ</a:t>
            </a:r>
            <a:r>
              <a:rPr lang="en-US" altLang="en-US" sz="2400" b="1" dirty="0" smtClean="0"/>
              <a:t> </a:t>
            </a:r>
            <a:r>
              <a:rPr lang="en-US" altLang="en-US" sz="2400" b="1" dirty="0" err="1" smtClean="0"/>
              <a:t>năm</a:t>
            </a:r>
            <a:r>
              <a:rPr lang="en-US" altLang="en-US" sz="2400" b="1" dirty="0" smtClean="0"/>
              <a:t>, </a:t>
            </a:r>
            <a:r>
              <a:rPr lang="en-US" altLang="en-US" sz="2400" b="1" dirty="0" err="1" smtClean="0"/>
              <a:t>ngày</a:t>
            </a:r>
            <a:r>
              <a:rPr lang="en-US" altLang="en-US" sz="2400" b="1" dirty="0" smtClean="0"/>
              <a:t> 14 </a:t>
            </a:r>
            <a:r>
              <a:rPr lang="en-US" altLang="en-US" sz="2400" b="1" dirty="0" err="1" smtClean="0"/>
              <a:t>tháng</a:t>
            </a:r>
            <a:r>
              <a:rPr lang="en-US" altLang="en-US" sz="2400" b="1" dirty="0" smtClean="0"/>
              <a:t> 10 </a:t>
            </a:r>
            <a:r>
              <a:rPr lang="en-US" altLang="en-US" sz="2400" b="1" dirty="0" err="1" smtClean="0"/>
              <a:t>năm</a:t>
            </a:r>
            <a:r>
              <a:rPr lang="en-US" altLang="en-US" sz="2400" b="1" dirty="0" smtClean="0"/>
              <a:t> 2021</a:t>
            </a:r>
          </a:p>
          <a:p>
            <a:pPr algn="ctr"/>
            <a:r>
              <a:rPr lang="en-US" altLang="en-US" sz="2400" b="1" dirty="0" err="1" smtClean="0"/>
              <a:t>Toán</a:t>
            </a:r>
            <a:r>
              <a:rPr lang="en-US" altLang="en-US" sz="2400" b="1" dirty="0" smtClean="0"/>
              <a:t> </a:t>
            </a:r>
          </a:p>
          <a:p>
            <a:pPr algn="ctr"/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kết hợp của phép cộng</a:t>
            </a:r>
          </a:p>
          <a:p>
            <a:pPr algn="ctr"/>
            <a:endParaRPr lang="en-US" altLang="en-US" sz="3200" b="1" dirty="0" smtClean="0"/>
          </a:p>
          <a:p>
            <a:pPr algn="ctr"/>
            <a:endParaRPr lang="vi-VN" altLang="en-US" sz="24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158023" y="3244155"/>
            <a:ext cx="92145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Khi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cộng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một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tổng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hai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ba</a:t>
            </a:r>
            <a:r>
              <a:rPr lang="en-US" sz="2800" b="1" dirty="0" smtClean="0">
                <a:solidFill>
                  <a:srgbClr val="002060"/>
                </a:solidFill>
              </a:rPr>
              <a:t>, ta </a:t>
            </a:r>
            <a:r>
              <a:rPr lang="en-US" sz="2800" b="1" dirty="0" err="1" smtClean="0">
                <a:solidFill>
                  <a:srgbClr val="002060"/>
                </a:solidFill>
              </a:rPr>
              <a:t>có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thể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cộng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nhất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tổng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hai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thứ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ba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23950"/>
            <a:ext cx="82296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800" y="252011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 CẦU CẦN ĐẠT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10768" y="1342838"/>
            <a:ext cx="662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3196312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51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3236869" y="1046690"/>
            <a:ext cx="19511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+ b) + c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685888" y="1017599"/>
            <a:ext cx="19511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372403"/>
              </p:ext>
            </p:extLst>
          </p:nvPr>
        </p:nvGraphicFramePr>
        <p:xfrm>
          <a:off x="838200" y="816141"/>
          <a:ext cx="7162800" cy="1127760"/>
        </p:xfrm>
        <a:graphic>
          <a:graphicData uri="http://schemas.openxmlformats.org/drawingml/2006/table">
            <a:tbl>
              <a:tblPr/>
              <a:tblGrid>
                <a:gridCol w="7162800"/>
              </a:tblGrid>
              <a:tr h="1127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2780669" y="1087634"/>
            <a:ext cx="1365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</a:t>
            </a:r>
            <a:endParaRPr lang="en-US" sz="3200" b="1" dirty="0"/>
          </a:p>
        </p:txBody>
      </p:sp>
      <p:sp>
        <p:nvSpPr>
          <p:cNvPr id="70" name="Rectangle 69"/>
          <p:cNvSpPr/>
          <p:nvPr/>
        </p:nvSpPr>
        <p:spPr>
          <a:xfrm>
            <a:off x="1048383" y="1060338"/>
            <a:ext cx="16786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188045" y="1060338"/>
            <a:ext cx="13651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=</a:t>
            </a:r>
            <a:endParaRPr lang="en-US" sz="3200" b="1" dirty="0"/>
          </a:p>
        </p:txBody>
      </p:sp>
      <p:sp>
        <p:nvSpPr>
          <p:cNvPr id="73" name="Rectangle 72"/>
          <p:cNvSpPr/>
          <p:nvPr/>
        </p:nvSpPr>
        <p:spPr>
          <a:xfrm>
            <a:off x="3236869" y="1046689"/>
            <a:ext cx="13292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+ b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227704" y="1016746"/>
            <a:ext cx="14093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69" grpId="0"/>
      <p:bldP spid="70" grpId="0"/>
      <p:bldP spid="71" grpId="0"/>
      <p:bldP spid="73" grpId="0"/>
      <p:bldP spid="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Google Shape;322;p39"/>
          <p:cNvGrpSpPr/>
          <p:nvPr/>
        </p:nvGrpSpPr>
        <p:grpSpPr>
          <a:xfrm>
            <a:off x="8159958" y="422967"/>
            <a:ext cx="312766" cy="363944"/>
            <a:chOff x="5968151" y="3383296"/>
            <a:chExt cx="285840" cy="332612"/>
          </a:xfrm>
        </p:grpSpPr>
        <p:sp>
          <p:nvSpPr>
            <p:cNvPr id="323" name="Google Shape;323;p39"/>
            <p:cNvSpPr/>
            <p:nvPr/>
          </p:nvSpPr>
          <p:spPr>
            <a:xfrm>
              <a:off x="5972424" y="3468837"/>
              <a:ext cx="267815" cy="243652"/>
            </a:xfrm>
            <a:custGeom>
              <a:avLst/>
              <a:gdLst/>
              <a:ahLst/>
              <a:cxnLst/>
              <a:rect l="l" t="t" r="r" b="b"/>
              <a:pathLst>
                <a:path w="3447" h="3136" extrusionOk="0">
                  <a:moveTo>
                    <a:pt x="3302" y="0"/>
                  </a:moveTo>
                  <a:lnTo>
                    <a:pt x="1973" y="133"/>
                  </a:lnTo>
                  <a:cubicBezTo>
                    <a:pt x="832" y="244"/>
                    <a:pt x="1" y="1263"/>
                    <a:pt x="112" y="2404"/>
                  </a:cubicBezTo>
                  <a:lnTo>
                    <a:pt x="189" y="3135"/>
                  </a:lnTo>
                  <a:lnTo>
                    <a:pt x="776" y="3069"/>
                  </a:lnTo>
                  <a:cubicBezTo>
                    <a:pt x="2327" y="2925"/>
                    <a:pt x="3446" y="1540"/>
                    <a:pt x="33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39"/>
            <p:cNvSpPr/>
            <p:nvPr/>
          </p:nvSpPr>
          <p:spPr>
            <a:xfrm>
              <a:off x="5968151" y="3465030"/>
              <a:ext cx="276361" cy="250877"/>
            </a:xfrm>
            <a:custGeom>
              <a:avLst/>
              <a:gdLst/>
              <a:ahLst/>
              <a:cxnLst/>
              <a:rect l="l" t="t" r="r" b="b"/>
              <a:pathLst>
                <a:path w="3557" h="3229" extrusionOk="0">
                  <a:moveTo>
                    <a:pt x="3313" y="105"/>
                  </a:moveTo>
                  <a:lnTo>
                    <a:pt x="3313" y="105"/>
                  </a:lnTo>
                  <a:cubicBezTo>
                    <a:pt x="3435" y="1600"/>
                    <a:pt x="2338" y="2929"/>
                    <a:pt x="831" y="3073"/>
                  </a:cubicBezTo>
                  <a:lnTo>
                    <a:pt x="300" y="3129"/>
                  </a:lnTo>
                  <a:lnTo>
                    <a:pt x="233" y="2453"/>
                  </a:lnTo>
                  <a:cubicBezTo>
                    <a:pt x="111" y="1334"/>
                    <a:pt x="931" y="348"/>
                    <a:pt x="2039" y="238"/>
                  </a:cubicBezTo>
                  <a:lnTo>
                    <a:pt x="2039" y="226"/>
                  </a:lnTo>
                  <a:lnTo>
                    <a:pt x="3313" y="105"/>
                  </a:lnTo>
                  <a:close/>
                  <a:moveTo>
                    <a:pt x="3358" y="0"/>
                  </a:moveTo>
                  <a:cubicBezTo>
                    <a:pt x="3353" y="0"/>
                    <a:pt x="3349" y="2"/>
                    <a:pt x="3346" y="5"/>
                  </a:cubicBezTo>
                  <a:lnTo>
                    <a:pt x="2028" y="127"/>
                  </a:lnTo>
                  <a:cubicBezTo>
                    <a:pt x="853" y="249"/>
                    <a:pt x="0" y="1290"/>
                    <a:pt x="111" y="2453"/>
                  </a:cubicBezTo>
                  <a:lnTo>
                    <a:pt x="189" y="3184"/>
                  </a:lnTo>
                  <a:cubicBezTo>
                    <a:pt x="189" y="3217"/>
                    <a:pt x="211" y="3229"/>
                    <a:pt x="244" y="3229"/>
                  </a:cubicBezTo>
                  <a:lnTo>
                    <a:pt x="842" y="3173"/>
                  </a:lnTo>
                  <a:cubicBezTo>
                    <a:pt x="2404" y="3018"/>
                    <a:pt x="3556" y="1622"/>
                    <a:pt x="3401" y="49"/>
                  </a:cubicBezTo>
                  <a:cubicBezTo>
                    <a:pt x="3401" y="27"/>
                    <a:pt x="3401" y="16"/>
                    <a:pt x="3390" y="16"/>
                  </a:cubicBezTo>
                  <a:cubicBezTo>
                    <a:pt x="3382" y="8"/>
                    <a:pt x="3369" y="0"/>
                    <a:pt x="33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39"/>
            <p:cNvSpPr/>
            <p:nvPr/>
          </p:nvSpPr>
          <p:spPr>
            <a:xfrm>
              <a:off x="5981903" y="3383296"/>
              <a:ext cx="272088" cy="332612"/>
            </a:xfrm>
            <a:custGeom>
              <a:avLst/>
              <a:gdLst/>
              <a:ahLst/>
              <a:cxnLst/>
              <a:rect l="l" t="t" r="r" b="b"/>
              <a:pathLst>
                <a:path w="3502" h="4281" extrusionOk="0">
                  <a:moveTo>
                    <a:pt x="3069" y="0"/>
                  </a:moveTo>
                  <a:cubicBezTo>
                    <a:pt x="3055" y="0"/>
                    <a:pt x="3042" y="8"/>
                    <a:pt x="3036" y="27"/>
                  </a:cubicBezTo>
                  <a:cubicBezTo>
                    <a:pt x="3014" y="49"/>
                    <a:pt x="3014" y="71"/>
                    <a:pt x="3036" y="93"/>
                  </a:cubicBezTo>
                  <a:cubicBezTo>
                    <a:pt x="3335" y="326"/>
                    <a:pt x="3390" y="736"/>
                    <a:pt x="3169" y="1035"/>
                  </a:cubicBezTo>
                  <a:lnTo>
                    <a:pt x="3136" y="1068"/>
                  </a:lnTo>
                  <a:cubicBezTo>
                    <a:pt x="3136" y="1079"/>
                    <a:pt x="3125" y="1079"/>
                    <a:pt x="3125" y="1090"/>
                  </a:cubicBezTo>
                  <a:cubicBezTo>
                    <a:pt x="2704" y="2419"/>
                    <a:pt x="1718" y="3494"/>
                    <a:pt x="433" y="4026"/>
                  </a:cubicBezTo>
                  <a:lnTo>
                    <a:pt x="45" y="4181"/>
                  </a:lnTo>
                  <a:cubicBezTo>
                    <a:pt x="12" y="4192"/>
                    <a:pt x="1" y="4225"/>
                    <a:pt x="12" y="4258"/>
                  </a:cubicBezTo>
                  <a:cubicBezTo>
                    <a:pt x="23" y="4269"/>
                    <a:pt x="45" y="4281"/>
                    <a:pt x="67" y="4281"/>
                  </a:cubicBezTo>
                  <a:lnTo>
                    <a:pt x="78" y="4281"/>
                  </a:lnTo>
                  <a:lnTo>
                    <a:pt x="466" y="4125"/>
                  </a:lnTo>
                  <a:cubicBezTo>
                    <a:pt x="1784" y="3572"/>
                    <a:pt x="2781" y="2475"/>
                    <a:pt x="3224" y="1123"/>
                  </a:cubicBezTo>
                  <a:lnTo>
                    <a:pt x="3246" y="1090"/>
                  </a:lnTo>
                  <a:cubicBezTo>
                    <a:pt x="3501" y="758"/>
                    <a:pt x="3435" y="270"/>
                    <a:pt x="3102" y="16"/>
                  </a:cubicBezTo>
                  <a:cubicBezTo>
                    <a:pt x="3093" y="6"/>
                    <a:pt x="3080" y="0"/>
                    <a:pt x="30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34" name="Google Shape;334;p39"/>
          <p:cNvSpPr/>
          <p:nvPr/>
        </p:nvSpPr>
        <p:spPr>
          <a:xfrm>
            <a:off x="7393525" y="252650"/>
            <a:ext cx="81000" cy="810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5" name="Google Shape;335;p39"/>
          <p:cNvSpPr/>
          <p:nvPr/>
        </p:nvSpPr>
        <p:spPr>
          <a:xfrm>
            <a:off x="1612888" y="-147881"/>
            <a:ext cx="232965" cy="234300"/>
          </a:xfrm>
          <a:custGeom>
            <a:avLst/>
            <a:gdLst/>
            <a:ahLst/>
            <a:cxnLst/>
            <a:rect l="l" t="t" r="r" b="b"/>
            <a:pathLst>
              <a:path w="1940" h="1951" extrusionOk="0">
                <a:moveTo>
                  <a:pt x="975" y="1"/>
                </a:moveTo>
                <a:lnTo>
                  <a:pt x="621" y="632"/>
                </a:lnTo>
                <a:lnTo>
                  <a:pt x="0" y="976"/>
                </a:lnTo>
                <a:lnTo>
                  <a:pt x="621" y="1319"/>
                </a:lnTo>
                <a:lnTo>
                  <a:pt x="975" y="1950"/>
                </a:lnTo>
                <a:lnTo>
                  <a:pt x="1319" y="1319"/>
                </a:lnTo>
                <a:lnTo>
                  <a:pt x="1939" y="976"/>
                </a:lnTo>
                <a:lnTo>
                  <a:pt x="1319" y="632"/>
                </a:lnTo>
                <a:lnTo>
                  <a:pt x="975" y="1"/>
                </a:lnTo>
                <a:close/>
              </a:path>
            </a:pathLst>
          </a:custGeom>
          <a:solidFill>
            <a:schemeClr val="accent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aphicFrame>
        <p:nvGraphicFramePr>
          <p:cNvPr id="21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842800"/>
              </p:ext>
            </p:extLst>
          </p:nvPr>
        </p:nvGraphicFramePr>
        <p:xfrm>
          <a:off x="228603" y="436615"/>
          <a:ext cx="8686797" cy="4201386"/>
        </p:xfrm>
        <a:graphic>
          <a:graphicData uri="http://schemas.openxmlformats.org/drawingml/2006/table">
            <a:tbl>
              <a:tblPr/>
              <a:tblGrid>
                <a:gridCol w="611570"/>
                <a:gridCol w="610010"/>
                <a:gridCol w="611570"/>
                <a:gridCol w="3589858"/>
                <a:gridCol w="3263789"/>
              </a:tblGrid>
              <a:tr h="7535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(a + b) +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+ (b +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7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5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44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" name="Text Box 60"/>
          <p:cNvSpPr txBox="1"/>
          <p:nvPr/>
        </p:nvSpPr>
        <p:spPr>
          <a:xfrm>
            <a:off x="2091516" y="1501454"/>
            <a:ext cx="3318683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+ 4) + 6 = 9 + </a:t>
            </a:r>
            <a:r>
              <a:rPr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400" b="1" dirty="0">
              <a:solidFill>
                <a:srgbClr val="FF33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4" name="Text Box 63"/>
          <p:cNvSpPr txBox="1"/>
          <p:nvPr/>
        </p:nvSpPr>
        <p:spPr>
          <a:xfrm>
            <a:off x="5624158" y="1496684"/>
            <a:ext cx="351984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+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 + 6)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+ </a:t>
            </a:r>
            <a:r>
              <a:rPr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sz="2400" b="1" dirty="0">
              <a:solidFill>
                <a:srgbClr val="FF33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5" name="Text Box 66"/>
          <p:cNvSpPr txBox="1"/>
          <p:nvPr/>
        </p:nvSpPr>
        <p:spPr>
          <a:xfrm>
            <a:off x="2091516" y="2508539"/>
            <a:ext cx="25146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(35 + 15) + 20 </a:t>
            </a:r>
            <a:endParaRPr sz="2400" b="1" dirty="0">
              <a:solidFill>
                <a:srgbClr val="66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6" name="Text Box 79"/>
          <p:cNvSpPr txBox="1"/>
          <p:nvPr/>
        </p:nvSpPr>
        <p:spPr>
          <a:xfrm>
            <a:off x="5580663" y="2544793"/>
            <a:ext cx="26670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+ (15 + 20)</a:t>
            </a:r>
            <a:endParaRPr sz="2400" b="1" dirty="0">
              <a:solidFill>
                <a:srgbClr val="66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7" name="Text Box 82"/>
          <p:cNvSpPr txBox="1"/>
          <p:nvPr/>
        </p:nvSpPr>
        <p:spPr>
          <a:xfrm>
            <a:off x="1959592" y="3690464"/>
            <a:ext cx="35814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(28</a:t>
            </a:r>
            <a:r>
              <a:rPr lang="vi-VN"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49) + 51 </a:t>
            </a:r>
            <a:endParaRPr sz="24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8" name="Text Box 85"/>
          <p:cNvSpPr txBox="1"/>
          <p:nvPr/>
        </p:nvSpPr>
        <p:spPr>
          <a:xfrm>
            <a:off x="5570405" y="3664717"/>
            <a:ext cx="343471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28+ (49</a:t>
            </a:r>
            <a:r>
              <a:rPr lang="vi-VN"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51)</a:t>
            </a:r>
            <a:endParaRPr sz="24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0" name="Text Box 51"/>
          <p:cNvSpPr txBox="1"/>
          <p:nvPr/>
        </p:nvSpPr>
        <p:spPr>
          <a:xfrm>
            <a:off x="8248400" y="1496684"/>
            <a:ext cx="86931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sz="2400" b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2" name="Text Box 53"/>
          <p:cNvSpPr txBox="1"/>
          <p:nvPr/>
        </p:nvSpPr>
        <p:spPr>
          <a:xfrm>
            <a:off x="4031784" y="2534475"/>
            <a:ext cx="19050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50 + </a:t>
            </a:r>
            <a:r>
              <a:rPr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endParaRPr sz="2400" dirty="0">
              <a:solidFill>
                <a:srgbClr val="660066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" name="Text Box 55"/>
          <p:cNvSpPr txBox="1"/>
          <p:nvPr/>
        </p:nvSpPr>
        <p:spPr>
          <a:xfrm>
            <a:off x="7513463" y="2513514"/>
            <a:ext cx="20574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35 + </a:t>
            </a:r>
            <a:r>
              <a:rPr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5" name="Text Box 56"/>
          <p:cNvSpPr txBox="1"/>
          <p:nvPr/>
        </p:nvSpPr>
        <p:spPr>
          <a:xfrm>
            <a:off x="3902695" y="3710285"/>
            <a:ext cx="19050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77 + </a:t>
            </a:r>
            <a:r>
              <a:rPr sz="2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en-US" sz="2400" b="1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Box 58"/>
          <p:cNvSpPr txBox="1"/>
          <p:nvPr/>
        </p:nvSpPr>
        <p:spPr>
          <a:xfrm>
            <a:off x="7390631" y="3668454"/>
            <a:ext cx="21336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28 + </a:t>
            </a:r>
            <a:r>
              <a:rPr sz="2400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endParaRPr lang="en-US" sz="2400" b="1" dirty="0" smtClean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Box 59"/>
          <p:cNvSpPr txBox="1"/>
          <p:nvPr/>
        </p:nvSpPr>
        <p:spPr>
          <a:xfrm>
            <a:off x="7400236" y="4126382"/>
            <a:ext cx="9906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128</a:t>
            </a:r>
            <a:endParaRPr sz="2400" dirty="0">
              <a:solidFill>
                <a:srgbClr val="00B05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2" name="Text Box 49"/>
          <p:cNvSpPr txBox="1"/>
          <p:nvPr/>
        </p:nvSpPr>
        <p:spPr>
          <a:xfrm>
            <a:off x="4645642" y="1508084"/>
            <a:ext cx="895350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sz="2400" b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3" name="Text Box 52"/>
          <p:cNvSpPr txBox="1"/>
          <p:nvPr/>
        </p:nvSpPr>
        <p:spPr>
          <a:xfrm>
            <a:off x="4011796" y="2927899"/>
            <a:ext cx="107361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sz="2400" dirty="0">
              <a:solidFill>
                <a:srgbClr val="7030A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4" name="Text Box 54"/>
          <p:cNvSpPr txBox="1"/>
          <p:nvPr/>
        </p:nvSpPr>
        <p:spPr>
          <a:xfrm>
            <a:off x="7573367" y="2967925"/>
            <a:ext cx="1109689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sz="2400" dirty="0">
              <a:solidFill>
                <a:srgbClr val="7030A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5" name="Text Box 57"/>
          <p:cNvSpPr txBox="1"/>
          <p:nvPr/>
        </p:nvSpPr>
        <p:spPr>
          <a:xfrm>
            <a:off x="3888964" y="4075365"/>
            <a:ext cx="10668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128</a:t>
            </a:r>
            <a:endParaRPr sz="2400" dirty="0">
              <a:solidFill>
                <a:srgbClr val="00B05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9" name="Text Box 63"/>
          <p:cNvSpPr txBox="1"/>
          <p:nvPr/>
        </p:nvSpPr>
        <p:spPr>
          <a:xfrm>
            <a:off x="5624159" y="1501453"/>
            <a:ext cx="351984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+</a:t>
            </a:r>
            <a:r>
              <a:rPr lang="vi-V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 + 6)</a:t>
            </a:r>
            <a:r>
              <a:rPr lang="vi-V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vi-V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+ </a:t>
            </a:r>
            <a:r>
              <a:rPr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sz="24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1" name="Text Box 51"/>
          <p:cNvSpPr txBox="1"/>
          <p:nvPr/>
        </p:nvSpPr>
        <p:spPr>
          <a:xfrm>
            <a:off x="8247388" y="1496990"/>
            <a:ext cx="86931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sz="24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3" name="Text Box 66"/>
          <p:cNvSpPr txBox="1"/>
          <p:nvPr/>
        </p:nvSpPr>
        <p:spPr>
          <a:xfrm>
            <a:off x="2085176" y="2511464"/>
            <a:ext cx="25146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(35 + 15) + 20 </a:t>
            </a:r>
            <a:endParaRPr sz="24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6" name="Text Box 53"/>
          <p:cNvSpPr txBox="1"/>
          <p:nvPr/>
        </p:nvSpPr>
        <p:spPr>
          <a:xfrm>
            <a:off x="4026572" y="2531145"/>
            <a:ext cx="19050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50 + </a:t>
            </a:r>
            <a:r>
              <a:rPr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9" name="Text Box 52"/>
          <p:cNvSpPr txBox="1"/>
          <p:nvPr/>
        </p:nvSpPr>
        <p:spPr>
          <a:xfrm>
            <a:off x="4011796" y="2927786"/>
            <a:ext cx="107361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0" name="Text Box 85"/>
          <p:cNvSpPr txBox="1"/>
          <p:nvPr/>
        </p:nvSpPr>
        <p:spPr>
          <a:xfrm>
            <a:off x="5569570" y="3669341"/>
            <a:ext cx="3434715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28+ (49</a:t>
            </a:r>
            <a:r>
              <a:rPr lang="vi-V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51)</a:t>
            </a:r>
            <a:endParaRPr sz="24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1" name="Text Box 58"/>
          <p:cNvSpPr txBox="1"/>
          <p:nvPr/>
        </p:nvSpPr>
        <p:spPr>
          <a:xfrm>
            <a:off x="7389796" y="3673078"/>
            <a:ext cx="21336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28 + </a:t>
            </a:r>
            <a:r>
              <a:rPr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endParaRPr lang="en-US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 Box 59"/>
          <p:cNvSpPr txBox="1"/>
          <p:nvPr/>
        </p:nvSpPr>
        <p:spPr>
          <a:xfrm>
            <a:off x="7399401" y="4131006"/>
            <a:ext cx="9906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128</a:t>
            </a:r>
            <a:endParaRPr sz="2400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9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30" grpId="0"/>
      <p:bldP spid="32" grpId="0"/>
      <p:bldP spid="34" grpId="0"/>
      <p:bldP spid="35" grpId="0"/>
      <p:bldP spid="37" grpId="0"/>
      <p:bldP spid="38" grpId="0"/>
      <p:bldP spid="42" grpId="0"/>
      <p:bldP spid="43" grpId="0"/>
      <p:bldP spid="44" grpId="0"/>
      <p:bldP spid="45" grpId="0"/>
      <p:bldP spid="29" grpId="0"/>
      <p:bldP spid="31" grpId="0"/>
      <p:bldP spid="33" grpId="0"/>
      <p:bldP spid="36" grpId="0"/>
      <p:bldP spid="39" grpId="0"/>
      <p:bldP spid="40" grpId="0"/>
      <p:bldP spid="41" grpId="0"/>
      <p:bldP spid="5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27585&quot;&gt;&lt;object type=&quot;3&quot; unique_id=&quot;27586&quot;&gt;&lt;property id=&quot;20148&quot; value=&quot;5&quot;/&gt;&lt;property id=&quot;20300&quot; value=&quot;Slide 2&quot;/&gt;&lt;property id=&quot;20307&quot; value=&quot;256&quot;/&gt;&lt;/object&gt;&lt;object type=&quot;3&quot; unique_id=&quot;27587&quot;&gt;&lt;property id=&quot;20148&quot; value=&quot;5&quot;/&gt;&lt;property id=&quot;20300&quot; value=&quot;Slide 4&quot;/&gt;&lt;property id=&quot;20307&quot; value=&quot;257&quot;/&gt;&lt;/object&gt;&lt;object type=&quot;3&quot; unique_id=&quot;27589&quot;&gt;&lt;property id=&quot;20148&quot; value=&quot;5&quot;/&gt;&lt;property id=&quot;20300&quot; value=&quot;Slide 5&quot;/&gt;&lt;property id=&quot;20307&quot; value=&quot;259&quot;/&gt;&lt;/object&gt;&lt;object type=&quot;3&quot; unique_id=&quot;27590&quot;&gt;&lt;property id=&quot;20148&quot; value=&quot;5&quot;/&gt;&lt;property id=&quot;20300&quot; value=&quot;Slide 6&quot;/&gt;&lt;property id=&quot;20307&quot; value=&quot;260&quot;/&gt;&lt;/object&gt;&lt;object type=&quot;3&quot; unique_id=&quot;27593&quot;&gt;&lt;property id=&quot;20148&quot; value=&quot;5&quot;/&gt;&lt;property id=&quot;20300&quot; value=&quot;Slide 8&quot;/&gt;&lt;property id=&quot;20307&quot; value=&quot;263&quot;/&gt;&lt;/object&gt;&lt;object type=&quot;3&quot; unique_id=&quot;27816&quot;&gt;&lt;property id=&quot;20148&quot; value=&quot;5&quot;/&gt;&lt;property id=&quot;20300&quot; value=&quot;Slide 1&quot;/&gt;&lt;property id=&quot;20307&quot; value=&quot;312&quot;/&gt;&lt;/object&gt;&lt;object type=&quot;3&quot; unique_id=&quot;28112&quot;&gt;&lt;property id=&quot;20148&quot; value=&quot;5&quot;/&gt;&lt;property id=&quot;20300&quot; value=&quot;Slide 3&quot;/&gt;&lt;property id=&quot;20307&quot; value=&quot;313&quot;/&gt;&lt;/object&gt;&lt;object type=&quot;3&quot; unique_id=&quot;28646&quot;&gt;&lt;property id=&quot;20148&quot; value=&quot;5&quot;/&gt;&lt;property id=&quot;20300&quot; value=&quot;Slide 9&quot;/&gt;&lt;property id=&quot;20307&quot; value=&quot;315&quot;/&gt;&lt;/object&gt;&lt;object type=&quot;3&quot; unique_id=&quot;28647&quot;&gt;&lt;property id=&quot;20148&quot; value=&quot;5&quot;/&gt;&lt;property id=&quot;20300&quot; value=&quot;Slide 10&quot;/&gt;&lt;property id=&quot;20307&quot; value=&quot;316&quot;/&gt;&lt;/object&gt;&lt;object type=&quot;3&quot; unique_id=&quot;28648&quot;&gt;&lt;property id=&quot;20148&quot; value=&quot;5&quot;/&gt;&lt;property id=&quot;20300&quot; value=&quot;Slide 11&quot;/&gt;&lt;property id=&quot;20307&quot; value=&quot;317&quot;/&gt;&lt;/object&gt;&lt;object type=&quot;3&quot; unique_id=&quot;28950&quot;&gt;&lt;property id=&quot;20148&quot; value=&quot;5&quot;/&gt;&lt;property id=&quot;20300&quot; value=&quot;Slide 12&quot;/&gt;&lt;property id=&quot;20307&quot; value=&quot;318&quot;/&gt;&lt;/object&gt;&lt;object type=&quot;3&quot; unique_id=&quot;28951&quot;&gt;&lt;property id=&quot;20148&quot; value=&quot;5&quot;/&gt;&lt;property id=&quot;20300&quot; value=&quot;Slide 13&quot;/&gt;&lt;property id=&quot;20307&quot; value=&quot;319&quot;/&gt;&lt;/object&gt;&lt;object type=&quot;3&quot; unique_id=&quot;29019&quot;&gt;&lt;property id=&quot;20148&quot; value=&quot;5&quot;/&gt;&lt;property id=&quot;20300&quot; value=&quot;Slide 16&quot;/&gt;&lt;property id=&quot;20307&quot; value=&quot;322&quot;/&gt;&lt;/object&gt;&lt;object type=&quot;3&quot; unique_id=&quot;29218&quot;&gt;&lt;property id=&quot;20148&quot; value=&quot;5&quot;/&gt;&lt;property id=&quot;20300&quot; value=&quot;Slide 14&quot;/&gt;&lt;property id=&quot;20307&quot; value=&quot;327&quot;/&gt;&lt;/object&gt;&lt;object type=&quot;3&quot; unique_id=&quot;29557&quot;&gt;&lt;property id=&quot;20148&quot; value=&quot;5&quot;/&gt;&lt;property id=&quot;20300&quot; value=&quot;Slide 7&quot;/&gt;&lt;property id=&quot;20307&quot; value=&quot;331&quot;/&gt;&lt;/object&gt;&lt;object type=&quot;3&quot; unique_id=&quot;29558&quot;&gt;&lt;property id=&quot;20148&quot; value=&quot;5&quot;/&gt;&lt;property id=&quot;20300&quot; value=&quot;Slide 15&quot;/&gt;&lt;property id=&quot;20307&quot; value=&quot;332&quot;/&gt;&lt;/object&gt;&lt;/object&gt;&lt;object type=&quot;8&quot; unique_id=&quot;2769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HS Electives Health Subject for High School - 9th Grade: Personal Finance by Slidesgo">
  <a:themeElements>
    <a:clrScheme name="Simple Light">
      <a:dk1>
        <a:srgbClr val="0E2773"/>
      </a:dk1>
      <a:lt1>
        <a:srgbClr val="1B44BF"/>
      </a:lt1>
      <a:dk2>
        <a:srgbClr val="416EF2"/>
      </a:dk2>
      <a:lt2>
        <a:srgbClr val="C4DDF2"/>
      </a:lt2>
      <a:accent1>
        <a:srgbClr val="FF596C"/>
      </a:accent1>
      <a:accent2>
        <a:srgbClr val="FCD949"/>
      </a:accent2>
      <a:accent3>
        <a:srgbClr val="FFEB9A"/>
      </a:accent3>
      <a:accent4>
        <a:srgbClr val="FFFFFF"/>
      </a:accent4>
      <a:accent5>
        <a:srgbClr val="FFFFFF"/>
      </a:accent5>
      <a:accent6>
        <a:srgbClr val="FFFFFF"/>
      </a:accent6>
      <a:hlink>
        <a:srgbClr val="1B44B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811</Words>
  <Application>Microsoft Office PowerPoint</Application>
  <PresentationFormat>On-screen Show (16:9)</PresentationFormat>
  <Paragraphs>163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Times New Roman</vt:lpstr>
      <vt:lpstr>Oxanium</vt:lpstr>
      <vt:lpstr>微软雅黑</vt:lpstr>
      <vt:lpstr>Tahoma</vt:lpstr>
      <vt:lpstr>Poppins</vt:lpstr>
      <vt:lpstr>HS Electives Health Subject for High School - 9th Grade: Personal Finance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MTC</cp:lastModifiedBy>
  <cp:revision>59</cp:revision>
  <dcterms:modified xsi:type="dcterms:W3CDTF">2021-10-17T11:58:21Z</dcterms:modified>
</cp:coreProperties>
</file>