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33" r:id="rId2"/>
    <p:sldMasterId id="2147484145" r:id="rId3"/>
    <p:sldMasterId id="2147484158" r:id="rId4"/>
    <p:sldMasterId id="2147484170" r:id="rId5"/>
    <p:sldMasterId id="2147484182" r:id="rId6"/>
    <p:sldMasterId id="2147484196" r:id="rId7"/>
  </p:sldMasterIdLst>
  <p:notesMasterIdLst>
    <p:notesMasterId r:id="rId27"/>
  </p:notesMasterIdLst>
  <p:sldIdLst>
    <p:sldId id="329" r:id="rId8"/>
    <p:sldId id="309" r:id="rId9"/>
    <p:sldId id="330" r:id="rId10"/>
    <p:sldId id="346" r:id="rId11"/>
    <p:sldId id="344" r:id="rId12"/>
    <p:sldId id="345" r:id="rId13"/>
    <p:sldId id="296" r:id="rId14"/>
    <p:sldId id="348" r:id="rId15"/>
    <p:sldId id="347" r:id="rId16"/>
    <p:sldId id="263" r:id="rId17"/>
    <p:sldId id="264" r:id="rId18"/>
    <p:sldId id="342" r:id="rId19"/>
    <p:sldId id="351" r:id="rId20"/>
    <p:sldId id="320" r:id="rId21"/>
    <p:sldId id="259" r:id="rId22"/>
    <p:sldId id="326" r:id="rId23"/>
    <p:sldId id="312" r:id="rId24"/>
    <p:sldId id="305" r:id="rId25"/>
    <p:sldId id="291" r:id="rId26"/>
  </p:sldIdLst>
  <p:sldSz cx="12192000" cy="6858000"/>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1C2"/>
    <a:srgbClr val="3333FF"/>
    <a:srgbClr val="800080"/>
    <a:srgbClr val="9ED561"/>
    <a:srgbClr val="FFCC66"/>
    <a:srgbClr val="C2E49C"/>
    <a:srgbClr val="FFECC5"/>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3969" autoAdjust="0"/>
  </p:normalViewPr>
  <p:slideViewPr>
    <p:cSldViewPr>
      <p:cViewPr varScale="1">
        <p:scale>
          <a:sx n="69" d="100"/>
          <a:sy n="69" d="100"/>
        </p:scale>
        <p:origin x="-834"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64933-8710-46C7-886F-258BB56B6131}"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US"/>
        </a:p>
      </dgm:t>
    </dgm:pt>
    <dgm:pt modelId="{DFA7C42F-6860-41B4-98D1-DBC8A30F6400}">
      <dgm:prSet custT="1"/>
      <dgm:spPr/>
      <dgm:t>
        <a:bodyPr/>
        <a:lstStyle/>
        <a:p>
          <a:pPr rtl="0"/>
          <a:r>
            <a:rPr lang="en-US" sz="4800" b="1" dirty="0" err="1">
              <a:solidFill>
                <a:srgbClr val="0000FF"/>
              </a:solidFill>
              <a:latin typeface="Times New Roman" panose="02020603050405020304" pitchFamily="18" charset="0"/>
              <a:cs typeface="Times New Roman" panose="02020603050405020304" pitchFamily="18" charset="0"/>
            </a:rPr>
            <a:t>Tập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làm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văn</a:t>
          </a:r>
          <a:r>
            <a:rPr lang="en-US" sz="4800" b="1" dirty="0">
              <a:solidFill>
                <a:srgbClr val="0000FF"/>
              </a:solidFill>
              <a:latin typeface="Times New Roman" panose="02020603050405020304" pitchFamily="18" charset="0"/>
              <a:cs typeface="Times New Roman" panose="02020603050405020304" pitchFamily="18" charset="0"/>
            </a:rPr>
            <a:t> 4</a:t>
          </a:r>
        </a:p>
        <a:p>
          <a:pPr rtl="0"/>
          <a:r>
            <a:rPr lang="en-US" sz="3200" b="1" dirty="0" err="1">
              <a:solidFill>
                <a:srgbClr val="0000FF"/>
              </a:solidFill>
              <a:latin typeface="Times New Roman" panose="02020603050405020304" pitchFamily="18" charset="0"/>
              <a:cs typeface="Times New Roman" panose="02020603050405020304" pitchFamily="18" charset="0"/>
            </a:rPr>
            <a:t>Tuần</a:t>
          </a:r>
          <a:r>
            <a:rPr lang="en-US" sz="3200" b="1" dirty="0">
              <a:solidFill>
                <a:srgbClr val="0000FF"/>
              </a:solidFill>
              <a:latin typeface="Times New Roman" panose="02020603050405020304" pitchFamily="18" charset="0"/>
              <a:cs typeface="Times New Roman" panose="02020603050405020304" pitchFamily="18" charset="0"/>
            </a:rPr>
            <a:t> 5</a:t>
          </a:r>
          <a:r>
            <a:rPr lang="en-US" sz="4800" b="1" dirty="0">
              <a:solidFill>
                <a:srgbClr val="0000FF"/>
              </a:solidFill>
              <a:latin typeface="Times New Roman" panose="02020603050405020304" pitchFamily="18" charset="0"/>
              <a:cs typeface="Times New Roman" panose="02020603050405020304" pitchFamily="18" charset="0"/>
            </a:rPr>
            <a:t> </a:t>
          </a:r>
          <a:endParaRPr lang="en-US" sz="4800" dirty="0">
            <a:solidFill>
              <a:srgbClr val="0000FF"/>
            </a:solidFill>
            <a:latin typeface="Times New Roman" panose="02020603050405020304" pitchFamily="18" charset="0"/>
            <a:cs typeface="Times New Roman" panose="02020603050405020304" pitchFamily="18" charset="0"/>
          </a:endParaRPr>
        </a:p>
      </dgm:t>
    </dgm:pt>
    <dgm:pt modelId="{DA09FBF2-C9DE-4B7F-BAA5-B8F5875D9D59}" type="parTrans" cxnId="{60603072-6A13-4E6D-9522-DAA49CD817BF}">
      <dgm:prSet/>
      <dgm:spPr/>
      <dgm:t>
        <a:bodyPr/>
        <a:lstStyle/>
        <a:p>
          <a:endParaRPr lang="en-US"/>
        </a:p>
      </dgm:t>
    </dgm:pt>
    <dgm:pt modelId="{6BB03916-32E1-4467-BD94-A574DF7FFCED}" type="sibTrans" cxnId="{60603072-6A13-4E6D-9522-DAA49CD817BF}">
      <dgm:prSet/>
      <dgm:spPr/>
      <dgm:t>
        <a:bodyPr/>
        <a:lstStyle/>
        <a:p>
          <a:endParaRPr lang="en-US"/>
        </a:p>
      </dgm:t>
    </dgm:pt>
    <dgm:pt modelId="{656DE535-E60E-4C38-85D8-4D37974A3A0E}" type="pres">
      <dgm:prSet presAssocID="{49564933-8710-46C7-886F-258BB56B6131}" presName="compositeShape" presStyleCnt="0">
        <dgm:presLayoutVars>
          <dgm:chMax val="7"/>
          <dgm:dir/>
          <dgm:resizeHandles val="exact"/>
        </dgm:presLayoutVars>
      </dgm:prSet>
      <dgm:spPr/>
      <dgm:t>
        <a:bodyPr/>
        <a:lstStyle/>
        <a:p>
          <a:endParaRPr lang="vi-VN"/>
        </a:p>
      </dgm:t>
    </dgm:pt>
    <dgm:pt modelId="{08167728-EDDE-4361-8A22-773110B39BD7}" type="pres">
      <dgm:prSet presAssocID="{DFA7C42F-6860-41B4-98D1-DBC8A30F6400}" presName="circ1TxSh" presStyleLbl="vennNode1" presStyleIdx="0" presStyleCnt="1" custScaleX="209756" custLinFactNeighborX="-23170" custLinFactNeighborY="3029"/>
      <dgm:spPr/>
      <dgm:t>
        <a:bodyPr/>
        <a:lstStyle/>
        <a:p>
          <a:endParaRPr lang="vi-VN"/>
        </a:p>
      </dgm:t>
    </dgm:pt>
  </dgm:ptLst>
  <dgm:cxnLst>
    <dgm:cxn modelId="{A65521CC-5EAA-4CAB-95B2-F20AA7B8AB09}" type="presOf" srcId="{DFA7C42F-6860-41B4-98D1-DBC8A30F6400}" destId="{08167728-EDDE-4361-8A22-773110B39BD7}" srcOrd="0" destOrd="0" presId="urn:microsoft.com/office/officeart/2005/8/layout/venn1"/>
    <dgm:cxn modelId="{4A8586D3-DD3E-4663-94B6-7DEEEA510443}" type="presOf" srcId="{49564933-8710-46C7-886F-258BB56B6131}" destId="{656DE535-E60E-4C38-85D8-4D37974A3A0E}" srcOrd="0" destOrd="0" presId="urn:microsoft.com/office/officeart/2005/8/layout/venn1"/>
    <dgm:cxn modelId="{60603072-6A13-4E6D-9522-DAA49CD817BF}" srcId="{49564933-8710-46C7-886F-258BB56B6131}" destId="{DFA7C42F-6860-41B4-98D1-DBC8A30F6400}" srcOrd="0" destOrd="0" parTransId="{DA09FBF2-C9DE-4B7F-BAA5-B8F5875D9D59}" sibTransId="{6BB03916-32E1-4467-BD94-A574DF7FFCED}"/>
    <dgm:cxn modelId="{CA9B93FA-0F92-4281-A2A5-4061B2777455}" type="presParOf" srcId="{656DE535-E60E-4C38-85D8-4D37974A3A0E}" destId="{08167728-EDDE-4361-8A22-773110B39BD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F2B9A-9D43-4878-83EF-3CCF78345C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EA9D725-8575-4B98-BD8E-E40B41BFA65A}">
      <dgm:prSet custT="1"/>
      <dgm:spPr/>
      <dgm:t>
        <a:bodyPr/>
        <a:lstStyle/>
        <a:p>
          <a:pPr rtl="0"/>
          <a:r>
            <a:rPr lang="en-US" sz="3600" b="1" dirty="0" err="1">
              <a:solidFill>
                <a:srgbClr val="7030A0"/>
              </a:solidFill>
              <a:latin typeface="Times New Roman" panose="02020603050405020304" pitchFamily="18" charset="0"/>
              <a:cs typeface="Times New Roman" panose="02020603050405020304" pitchFamily="18" charset="0"/>
            </a:rPr>
            <a:t>Bài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Đoạn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văn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trong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bài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văn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kê</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chuyện</a:t>
          </a:r>
          <a:endParaRPr lang="en-US" sz="3600" dirty="0">
            <a:solidFill>
              <a:srgbClr val="7030A0"/>
            </a:solidFill>
            <a:latin typeface="Times New Roman" panose="02020603050405020304" pitchFamily="18" charset="0"/>
            <a:cs typeface="Times New Roman" panose="02020603050405020304" pitchFamily="18" charset="0"/>
          </a:endParaRPr>
        </a:p>
      </dgm:t>
    </dgm:pt>
    <dgm:pt modelId="{27E523E6-619E-47A0-8CC6-2735DE9582B6}" type="parTrans" cxnId="{30BCEC0B-45BD-4EF6-944A-7485216629DA}">
      <dgm:prSet/>
      <dgm:spPr/>
      <dgm:t>
        <a:bodyPr/>
        <a:lstStyle/>
        <a:p>
          <a:endParaRPr lang="en-US"/>
        </a:p>
      </dgm:t>
    </dgm:pt>
    <dgm:pt modelId="{6B451912-8962-42A4-89B3-0C2B952523AC}" type="sibTrans" cxnId="{30BCEC0B-45BD-4EF6-944A-7485216629DA}">
      <dgm:prSet/>
      <dgm:spPr/>
      <dgm:t>
        <a:bodyPr/>
        <a:lstStyle/>
        <a:p>
          <a:endParaRPr lang="en-US"/>
        </a:p>
      </dgm:t>
    </dgm:pt>
    <dgm:pt modelId="{93F9E663-E2F3-4C5D-8E17-A209DDAB523F}" type="pres">
      <dgm:prSet presAssocID="{3C7F2B9A-9D43-4878-83EF-3CCF78345CE1}" presName="Name0" presStyleCnt="0">
        <dgm:presLayoutVars>
          <dgm:dir/>
          <dgm:resizeHandles val="exact"/>
        </dgm:presLayoutVars>
      </dgm:prSet>
      <dgm:spPr/>
      <dgm:t>
        <a:bodyPr/>
        <a:lstStyle/>
        <a:p>
          <a:endParaRPr lang="vi-VN"/>
        </a:p>
      </dgm:t>
    </dgm:pt>
    <dgm:pt modelId="{A3D60C14-A051-4312-AD77-3A73F83EBA70}" type="pres">
      <dgm:prSet presAssocID="{7EA9D725-8575-4B98-BD8E-E40B41BFA65A}" presName="node" presStyleLbl="node1" presStyleIdx="0" presStyleCnt="1" custScaleX="100196">
        <dgm:presLayoutVars>
          <dgm:bulletEnabled val="1"/>
        </dgm:presLayoutVars>
      </dgm:prSet>
      <dgm:spPr/>
      <dgm:t>
        <a:bodyPr/>
        <a:lstStyle/>
        <a:p>
          <a:endParaRPr lang="vi-VN"/>
        </a:p>
      </dgm:t>
    </dgm:pt>
  </dgm:ptLst>
  <dgm:cxnLst>
    <dgm:cxn modelId="{30BCEC0B-45BD-4EF6-944A-7485216629DA}" srcId="{3C7F2B9A-9D43-4878-83EF-3CCF78345CE1}" destId="{7EA9D725-8575-4B98-BD8E-E40B41BFA65A}" srcOrd="0" destOrd="0" parTransId="{27E523E6-619E-47A0-8CC6-2735DE9582B6}" sibTransId="{6B451912-8962-42A4-89B3-0C2B952523AC}"/>
    <dgm:cxn modelId="{05457CF5-6153-41FC-B832-F1BF6CA7C603}" type="presOf" srcId="{3C7F2B9A-9D43-4878-83EF-3CCF78345CE1}" destId="{93F9E663-E2F3-4C5D-8E17-A209DDAB523F}" srcOrd="0" destOrd="0" presId="urn:microsoft.com/office/officeart/2005/8/layout/process1"/>
    <dgm:cxn modelId="{5702B374-F823-4726-838F-E4B944AE1ACB}" type="presOf" srcId="{7EA9D725-8575-4B98-BD8E-E40B41BFA65A}" destId="{A3D60C14-A051-4312-AD77-3A73F83EBA70}" srcOrd="0" destOrd="0" presId="urn:microsoft.com/office/officeart/2005/8/layout/process1"/>
    <dgm:cxn modelId="{970B4289-2BC5-446D-9252-302136E03B72}" type="presParOf" srcId="{93F9E663-E2F3-4C5D-8E17-A209DDAB523F}" destId="{A3D60C14-A051-4312-AD77-3A73F83EBA70}"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67728-EDDE-4361-8A22-773110B39BD7}">
      <dsp:nvSpPr>
        <dsp:cNvPr id="0" name=""/>
        <dsp:cNvSpPr/>
      </dsp:nvSpPr>
      <dsp:spPr>
        <a:xfrm>
          <a:off x="0" y="0"/>
          <a:ext cx="6553196" cy="312420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rtl="0">
            <a:lnSpc>
              <a:spcPct val="90000"/>
            </a:lnSpc>
            <a:spcBef>
              <a:spcPct val="0"/>
            </a:spcBef>
            <a:spcAft>
              <a:spcPct val="35000"/>
            </a:spcAft>
          </a:pPr>
          <a:r>
            <a:rPr lang="en-US" sz="4800" b="1" kern="1200" dirty="0" err="1">
              <a:solidFill>
                <a:srgbClr val="0000FF"/>
              </a:solidFill>
              <a:latin typeface="Times New Roman" panose="02020603050405020304" pitchFamily="18" charset="0"/>
              <a:cs typeface="Times New Roman" panose="02020603050405020304" pitchFamily="18" charset="0"/>
            </a:rPr>
            <a:t>Tập</a:t>
          </a:r>
          <a:r>
            <a:rPr lang="en-US" sz="4800" b="1" kern="1200" dirty="0">
              <a:solidFill>
                <a:srgbClr val="0000FF"/>
              </a:solidFill>
              <a:latin typeface="Times New Roman" panose="02020603050405020304" pitchFamily="18" charset="0"/>
              <a:cs typeface="Times New Roman" panose="02020603050405020304" pitchFamily="18" charset="0"/>
            </a:rPr>
            <a:t> </a:t>
          </a:r>
          <a:r>
            <a:rPr lang="en-US" sz="4800" b="1" kern="1200" dirty="0" err="1">
              <a:solidFill>
                <a:srgbClr val="0000FF"/>
              </a:solidFill>
              <a:latin typeface="Times New Roman" panose="02020603050405020304" pitchFamily="18" charset="0"/>
              <a:cs typeface="Times New Roman" panose="02020603050405020304" pitchFamily="18" charset="0"/>
            </a:rPr>
            <a:t>làm</a:t>
          </a:r>
          <a:r>
            <a:rPr lang="en-US" sz="4800" b="1" kern="1200" dirty="0">
              <a:solidFill>
                <a:srgbClr val="0000FF"/>
              </a:solidFill>
              <a:latin typeface="Times New Roman" panose="02020603050405020304" pitchFamily="18" charset="0"/>
              <a:cs typeface="Times New Roman" panose="02020603050405020304" pitchFamily="18" charset="0"/>
            </a:rPr>
            <a:t> </a:t>
          </a:r>
          <a:r>
            <a:rPr lang="en-US" sz="4800" b="1" kern="1200" dirty="0" err="1">
              <a:solidFill>
                <a:srgbClr val="0000FF"/>
              </a:solidFill>
              <a:latin typeface="Times New Roman" panose="02020603050405020304" pitchFamily="18" charset="0"/>
              <a:cs typeface="Times New Roman" panose="02020603050405020304" pitchFamily="18" charset="0"/>
            </a:rPr>
            <a:t>văn</a:t>
          </a:r>
          <a:r>
            <a:rPr lang="en-US" sz="4800" b="1" kern="1200" dirty="0">
              <a:solidFill>
                <a:srgbClr val="0000FF"/>
              </a:solidFill>
              <a:latin typeface="Times New Roman" panose="02020603050405020304" pitchFamily="18" charset="0"/>
              <a:cs typeface="Times New Roman" panose="02020603050405020304" pitchFamily="18" charset="0"/>
            </a:rPr>
            <a:t> 4</a:t>
          </a:r>
        </a:p>
        <a:p>
          <a:pPr lvl="0" algn="ctr" defTabSz="2133600" rtl="0">
            <a:lnSpc>
              <a:spcPct val="90000"/>
            </a:lnSpc>
            <a:spcBef>
              <a:spcPct val="0"/>
            </a:spcBef>
            <a:spcAft>
              <a:spcPct val="35000"/>
            </a:spcAft>
          </a:pPr>
          <a:r>
            <a:rPr lang="en-US" sz="3200" b="1" kern="1200" dirty="0" err="1">
              <a:solidFill>
                <a:srgbClr val="0000FF"/>
              </a:solidFill>
              <a:latin typeface="Times New Roman" panose="02020603050405020304" pitchFamily="18" charset="0"/>
              <a:cs typeface="Times New Roman" panose="02020603050405020304" pitchFamily="18" charset="0"/>
            </a:rPr>
            <a:t>Tuần</a:t>
          </a:r>
          <a:r>
            <a:rPr lang="en-US" sz="3200" b="1" kern="1200" dirty="0">
              <a:solidFill>
                <a:srgbClr val="0000FF"/>
              </a:solidFill>
              <a:latin typeface="Times New Roman" panose="02020603050405020304" pitchFamily="18" charset="0"/>
              <a:cs typeface="Times New Roman" panose="02020603050405020304" pitchFamily="18" charset="0"/>
            </a:rPr>
            <a:t> 5</a:t>
          </a:r>
          <a:r>
            <a:rPr lang="en-US" sz="4800" b="1" kern="1200" dirty="0">
              <a:solidFill>
                <a:srgbClr val="0000FF"/>
              </a:solidFill>
              <a:latin typeface="Times New Roman" panose="02020603050405020304" pitchFamily="18" charset="0"/>
              <a:cs typeface="Times New Roman" panose="02020603050405020304" pitchFamily="18" charset="0"/>
            </a:rPr>
            <a:t> </a:t>
          </a:r>
          <a:endParaRPr lang="en-US" sz="4800" kern="1200" dirty="0">
            <a:solidFill>
              <a:srgbClr val="0000FF"/>
            </a:solidFill>
            <a:latin typeface="Times New Roman" panose="02020603050405020304" pitchFamily="18" charset="0"/>
            <a:cs typeface="Times New Roman" panose="02020603050405020304" pitchFamily="18" charset="0"/>
          </a:endParaRPr>
        </a:p>
      </dsp:txBody>
      <dsp:txXfrm>
        <a:off x="959693" y="457528"/>
        <a:ext cx="4633810" cy="2209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60C14-A051-4312-AD77-3A73F83EBA70}">
      <dsp:nvSpPr>
        <dsp:cNvPr id="0" name=""/>
        <dsp:cNvSpPr/>
      </dsp:nvSpPr>
      <dsp:spPr>
        <a:xfrm>
          <a:off x="8697" y="0"/>
          <a:ext cx="8898005" cy="7078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7030A0"/>
              </a:solidFill>
              <a:latin typeface="Times New Roman" panose="02020603050405020304" pitchFamily="18" charset="0"/>
              <a:cs typeface="Times New Roman" panose="02020603050405020304" pitchFamily="18" charset="0"/>
            </a:rPr>
            <a:t>Bài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Đoạn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văn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trong</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bài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văn</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kê</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chuyện</a:t>
          </a:r>
          <a:endParaRPr lang="en-US" sz="3600" kern="1200" dirty="0">
            <a:solidFill>
              <a:srgbClr val="7030A0"/>
            </a:solidFill>
            <a:latin typeface="Times New Roman" panose="02020603050405020304" pitchFamily="18" charset="0"/>
            <a:cs typeface="Times New Roman" panose="02020603050405020304" pitchFamily="18" charset="0"/>
          </a:endParaRPr>
        </a:p>
      </dsp:txBody>
      <dsp:txXfrm>
        <a:off x="29430" y="20733"/>
        <a:ext cx="8856539" cy="6664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8B1D-2082-4753-8F7E-4BA27679BA13}" type="datetimeFigureOut">
              <a:rPr lang="en-US" smtClean="0"/>
              <a:t>10/7/2021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A6878-E0A3-46B4-BE5A-E667C100B472}" type="slidenum">
              <a:rPr lang="en-US" smtClean="0"/>
              <a:t>‹#›</a:t>
            </a:fld>
            <a:endParaRPr lang="en-US"/>
          </a:p>
        </p:txBody>
      </p:sp>
    </p:spTree>
    <p:extLst>
      <p:ext uri="{BB962C8B-B14F-4D97-AF65-F5344CB8AC3E}">
        <p14:creationId xmlns:p14="http://schemas.microsoft.com/office/powerpoint/2010/main" val="341186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620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535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charset="0"/>
            </a:endParaRPr>
          </a:p>
        </p:txBody>
      </p:sp>
    </p:spTree>
    <p:extLst>
      <p:ext uri="{BB962C8B-B14F-4D97-AF65-F5344CB8AC3E}">
        <p14:creationId xmlns:p14="http://schemas.microsoft.com/office/powerpoint/2010/main" val="11477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322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659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95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735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2E1254-E152-4313-931F-707CAF15CF1D}" type="slidenum">
              <a:rPr lang="zh-CN" altLang="en-US" smtClean="0"/>
              <a:t>15</a:t>
            </a:fld>
            <a:endParaRPr lang="zh-CN" altLang="en-US"/>
          </a:p>
        </p:txBody>
      </p:sp>
    </p:spTree>
    <p:extLst>
      <p:ext uri="{BB962C8B-B14F-4D97-AF65-F5344CB8AC3E}">
        <p14:creationId xmlns:p14="http://schemas.microsoft.com/office/powerpoint/2010/main" val="137606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0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DCC71-2CF7-45A0-9042-C4D44BB6B77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24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7C119-5CB7-40D2-8669-DC732A827BBD}" type="slidenum">
              <a:rPr lang="en-US" smtClean="0"/>
              <a:pPr>
                <a:defRPr/>
              </a:pPr>
              <a:t>‹#›</a:t>
            </a:fld>
            <a:endParaRPr lang="en-US"/>
          </a:p>
        </p:txBody>
      </p:sp>
    </p:spTree>
    <p:extLst>
      <p:ext uri="{BB962C8B-B14F-4D97-AF65-F5344CB8AC3E}">
        <p14:creationId xmlns:p14="http://schemas.microsoft.com/office/powerpoint/2010/main" val="1213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71619-921A-4F9C-9FD8-20EDD1C2DC87}" type="slidenum">
              <a:rPr lang="en-US" smtClean="0"/>
              <a:pPr>
                <a:defRPr/>
              </a:pPr>
              <a:t>‹#›</a:t>
            </a:fld>
            <a:endParaRPr lang="en-US"/>
          </a:p>
        </p:txBody>
      </p:sp>
    </p:spTree>
    <p:extLst>
      <p:ext uri="{BB962C8B-B14F-4D97-AF65-F5344CB8AC3E}">
        <p14:creationId xmlns:p14="http://schemas.microsoft.com/office/powerpoint/2010/main" val="25730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587031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1216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9220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59300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4001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0479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8335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82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6F4D4-413F-4883-8461-7441BBD2A00D}" type="slidenum">
              <a:rPr lang="en-US" smtClean="0"/>
              <a:pPr>
                <a:defRPr/>
              </a:pPr>
              <a:t>‹#›</a:t>
            </a:fld>
            <a:endParaRPr lang="en-US"/>
          </a:p>
        </p:txBody>
      </p:sp>
    </p:spTree>
    <p:extLst>
      <p:ext uri="{BB962C8B-B14F-4D97-AF65-F5344CB8AC3E}">
        <p14:creationId xmlns:p14="http://schemas.microsoft.com/office/powerpoint/2010/main" val="135353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59729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7498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006703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98E289C-C53B-4A31-BCF5-C26A679B7D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BB60292-82DA-41CD-B290-94F126398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2E8B3C5-2C4F-48AE-A22A-3E971D60D71F}"/>
              </a:ext>
            </a:extLst>
          </p:cNvPr>
          <p:cNvSpPr>
            <a:spLocks noGrp="1"/>
          </p:cNvSpPr>
          <p:nvPr>
            <p:ph type="sldNum" sz="quarter" idx="12"/>
          </p:nvPr>
        </p:nvSpPr>
        <p:spPr/>
        <p:txBody>
          <a:bodyPr/>
          <a:lstStyle>
            <a:lvl1pPr>
              <a:defRPr/>
            </a:lvl1pPr>
          </a:lstStyle>
          <a:p>
            <a:fld id="{02B50B10-C87E-4BC2-9781-0F3385E751C4}" type="slidenum">
              <a:rPr lang="en-US" altLang="en-US"/>
              <a:pPr/>
              <a:t>‹#›</a:t>
            </a:fld>
            <a:endParaRPr lang="en-US" altLang="en-US"/>
          </a:p>
        </p:txBody>
      </p:sp>
    </p:spTree>
    <p:extLst>
      <p:ext uri="{BB962C8B-B14F-4D97-AF65-F5344CB8AC3E}">
        <p14:creationId xmlns:p14="http://schemas.microsoft.com/office/powerpoint/2010/main" val="6884786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498459-6488-42C1-8DE4-A827679ED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7AC0D1C-4EE9-4820-9E66-E87D1FFBC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A327582-8DFD-4018-8760-FC923D229BEF}"/>
              </a:ext>
            </a:extLst>
          </p:cNvPr>
          <p:cNvSpPr>
            <a:spLocks noGrp="1"/>
          </p:cNvSpPr>
          <p:nvPr>
            <p:ph type="sldNum" sz="quarter" idx="12"/>
          </p:nvPr>
        </p:nvSpPr>
        <p:spPr/>
        <p:txBody>
          <a:bodyPr/>
          <a:lstStyle>
            <a:lvl1pPr>
              <a:defRPr/>
            </a:lvl1pPr>
          </a:lstStyle>
          <a:p>
            <a:fld id="{F217732D-3AD2-4424-8B68-75D7D011D962}" type="slidenum">
              <a:rPr lang="en-US" altLang="en-US"/>
              <a:pPr/>
              <a:t>‹#›</a:t>
            </a:fld>
            <a:endParaRPr lang="en-US" altLang="en-US"/>
          </a:p>
        </p:txBody>
      </p:sp>
    </p:spTree>
    <p:extLst>
      <p:ext uri="{BB962C8B-B14F-4D97-AF65-F5344CB8AC3E}">
        <p14:creationId xmlns:p14="http://schemas.microsoft.com/office/powerpoint/2010/main" val="109459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32B05C-AC95-4D78-A7D9-0E6CFC73F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0DD3B87-C83D-4972-9043-CFB8784187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5D6EF66-C8D8-40A7-A6DA-D6EE72B78307}"/>
              </a:ext>
            </a:extLst>
          </p:cNvPr>
          <p:cNvSpPr>
            <a:spLocks noGrp="1"/>
          </p:cNvSpPr>
          <p:nvPr>
            <p:ph type="sldNum" sz="quarter" idx="12"/>
          </p:nvPr>
        </p:nvSpPr>
        <p:spPr/>
        <p:txBody>
          <a:bodyPr/>
          <a:lstStyle>
            <a:lvl1pPr>
              <a:defRPr/>
            </a:lvl1pPr>
          </a:lstStyle>
          <a:p>
            <a:fld id="{181B3F2C-5A0D-4386-81AC-F50864CBD18A}" type="slidenum">
              <a:rPr lang="en-US" altLang="en-US"/>
              <a:pPr/>
              <a:t>‹#›</a:t>
            </a:fld>
            <a:endParaRPr lang="en-US" altLang="en-US"/>
          </a:p>
        </p:txBody>
      </p:sp>
    </p:spTree>
    <p:extLst>
      <p:ext uri="{BB962C8B-B14F-4D97-AF65-F5344CB8AC3E}">
        <p14:creationId xmlns:p14="http://schemas.microsoft.com/office/powerpoint/2010/main" val="428650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5C027E0-1B28-4C6C-BE2C-A65AFB091A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AB9F5E2-B7FD-41FB-BB92-585E5C450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1CFE426-0B30-4642-AE1A-2AF1E243A3FC}"/>
              </a:ext>
            </a:extLst>
          </p:cNvPr>
          <p:cNvSpPr>
            <a:spLocks noGrp="1"/>
          </p:cNvSpPr>
          <p:nvPr>
            <p:ph type="sldNum" sz="quarter" idx="12"/>
          </p:nvPr>
        </p:nvSpPr>
        <p:spPr/>
        <p:txBody>
          <a:bodyPr/>
          <a:lstStyle>
            <a:lvl1pPr>
              <a:defRPr/>
            </a:lvl1pPr>
          </a:lstStyle>
          <a:p>
            <a:fld id="{499E9E7D-D080-4DC8-A515-57B9C32E1FCD}" type="slidenum">
              <a:rPr lang="en-US" altLang="en-US"/>
              <a:pPr/>
              <a:t>‹#›</a:t>
            </a:fld>
            <a:endParaRPr lang="en-US" altLang="en-US"/>
          </a:p>
        </p:txBody>
      </p:sp>
    </p:spTree>
    <p:extLst>
      <p:ext uri="{BB962C8B-B14F-4D97-AF65-F5344CB8AC3E}">
        <p14:creationId xmlns:p14="http://schemas.microsoft.com/office/powerpoint/2010/main" val="67614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D5E2DD5-F1D8-43DC-BD71-DEE56684FB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16CEA333-7CA8-4588-B16E-733CE8C68B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4363085-03D6-473E-A428-8D2C6D350D5C}"/>
              </a:ext>
            </a:extLst>
          </p:cNvPr>
          <p:cNvSpPr>
            <a:spLocks noGrp="1"/>
          </p:cNvSpPr>
          <p:nvPr>
            <p:ph type="sldNum" sz="quarter" idx="12"/>
          </p:nvPr>
        </p:nvSpPr>
        <p:spPr/>
        <p:txBody>
          <a:bodyPr/>
          <a:lstStyle>
            <a:lvl1pPr>
              <a:defRPr/>
            </a:lvl1pPr>
          </a:lstStyle>
          <a:p>
            <a:fld id="{04273313-FE0B-4220-84C5-E93A6C7C92DF}" type="slidenum">
              <a:rPr lang="en-US" altLang="en-US"/>
              <a:pPr/>
              <a:t>‹#›</a:t>
            </a:fld>
            <a:endParaRPr lang="en-US" altLang="en-US"/>
          </a:p>
        </p:txBody>
      </p:sp>
    </p:spTree>
    <p:extLst>
      <p:ext uri="{BB962C8B-B14F-4D97-AF65-F5344CB8AC3E}">
        <p14:creationId xmlns:p14="http://schemas.microsoft.com/office/powerpoint/2010/main" val="314918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CE0614B9-84EF-4D2E-B915-8C91CC577D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B603F4C-64F1-461F-B6D8-9AEB887D87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77C12C9-95B2-4BD4-98A8-F3CCBF2A3EFC}"/>
              </a:ext>
            </a:extLst>
          </p:cNvPr>
          <p:cNvSpPr>
            <a:spLocks noGrp="1"/>
          </p:cNvSpPr>
          <p:nvPr>
            <p:ph type="sldNum" sz="quarter" idx="12"/>
          </p:nvPr>
        </p:nvSpPr>
        <p:spPr/>
        <p:txBody>
          <a:bodyPr/>
          <a:lstStyle>
            <a:lvl1pPr>
              <a:defRPr/>
            </a:lvl1pPr>
          </a:lstStyle>
          <a:p>
            <a:fld id="{693C0AF9-662B-4E11-B15F-E69617CA2D0C}" type="slidenum">
              <a:rPr lang="en-US" altLang="en-US"/>
              <a:pPr/>
              <a:t>‹#›</a:t>
            </a:fld>
            <a:endParaRPr lang="en-US" altLang="en-US"/>
          </a:p>
        </p:txBody>
      </p:sp>
    </p:spTree>
    <p:extLst>
      <p:ext uri="{BB962C8B-B14F-4D97-AF65-F5344CB8AC3E}">
        <p14:creationId xmlns:p14="http://schemas.microsoft.com/office/powerpoint/2010/main" val="414694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77BE628-C8A2-4A2F-8B92-0C35A44199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DCF597DC-3631-40F2-ACF0-339DB4C4A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117960E-8AD2-4D0E-B348-EFC091A71CBA}"/>
              </a:ext>
            </a:extLst>
          </p:cNvPr>
          <p:cNvSpPr>
            <a:spLocks noGrp="1"/>
          </p:cNvSpPr>
          <p:nvPr>
            <p:ph type="sldNum" sz="quarter" idx="12"/>
          </p:nvPr>
        </p:nvSpPr>
        <p:spPr/>
        <p:txBody>
          <a:bodyPr/>
          <a:lstStyle>
            <a:lvl1pPr>
              <a:defRPr/>
            </a:lvl1pPr>
          </a:lstStyle>
          <a:p>
            <a:fld id="{D686554D-FB69-4A20-8123-0DFC4B2A60E1}" type="slidenum">
              <a:rPr lang="en-US" altLang="en-US"/>
              <a:pPr/>
              <a:t>‹#›</a:t>
            </a:fld>
            <a:endParaRPr lang="en-US" altLang="en-US"/>
          </a:p>
        </p:txBody>
      </p:sp>
    </p:spTree>
    <p:extLst>
      <p:ext uri="{BB962C8B-B14F-4D97-AF65-F5344CB8AC3E}">
        <p14:creationId xmlns:p14="http://schemas.microsoft.com/office/powerpoint/2010/main" val="36465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1676F-958F-41C1-B2D6-3EBD2F311FF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778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984F783-C244-4A4C-A296-C9916B3590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3F38E17-5058-489A-AB31-00438E5BB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FBAA4A2-597D-44F5-8FD6-48DB51A6BF15}"/>
              </a:ext>
            </a:extLst>
          </p:cNvPr>
          <p:cNvSpPr>
            <a:spLocks noGrp="1"/>
          </p:cNvSpPr>
          <p:nvPr>
            <p:ph type="sldNum" sz="quarter" idx="12"/>
          </p:nvPr>
        </p:nvSpPr>
        <p:spPr/>
        <p:txBody>
          <a:bodyPr/>
          <a:lstStyle>
            <a:lvl1pPr>
              <a:defRPr/>
            </a:lvl1pPr>
          </a:lstStyle>
          <a:p>
            <a:fld id="{C53DC821-82B7-4B57-977B-A41E31F5FA02}" type="slidenum">
              <a:rPr lang="en-US" altLang="en-US"/>
              <a:pPr/>
              <a:t>‹#›</a:t>
            </a:fld>
            <a:endParaRPr lang="en-US" altLang="en-US"/>
          </a:p>
        </p:txBody>
      </p:sp>
    </p:spTree>
    <p:extLst>
      <p:ext uri="{BB962C8B-B14F-4D97-AF65-F5344CB8AC3E}">
        <p14:creationId xmlns:p14="http://schemas.microsoft.com/office/powerpoint/2010/main" val="423761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3CD0BC5-BA21-4081-B8EF-5C671BB166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5C13FC6-D4AF-4FDF-9AA9-E349BBDEF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3614A48-5369-4FC5-BEBD-B56DCC7E4E65}"/>
              </a:ext>
            </a:extLst>
          </p:cNvPr>
          <p:cNvSpPr>
            <a:spLocks noGrp="1"/>
          </p:cNvSpPr>
          <p:nvPr>
            <p:ph type="sldNum" sz="quarter" idx="12"/>
          </p:nvPr>
        </p:nvSpPr>
        <p:spPr/>
        <p:txBody>
          <a:bodyPr/>
          <a:lstStyle>
            <a:lvl1pPr>
              <a:defRPr/>
            </a:lvl1pPr>
          </a:lstStyle>
          <a:p>
            <a:fld id="{724B6164-14AA-4093-A4DC-592EC0CA2F98}" type="slidenum">
              <a:rPr lang="en-US" altLang="en-US"/>
              <a:pPr/>
              <a:t>‹#›</a:t>
            </a:fld>
            <a:endParaRPr lang="en-US" altLang="en-US"/>
          </a:p>
        </p:txBody>
      </p:sp>
    </p:spTree>
    <p:extLst>
      <p:ext uri="{BB962C8B-B14F-4D97-AF65-F5344CB8AC3E}">
        <p14:creationId xmlns:p14="http://schemas.microsoft.com/office/powerpoint/2010/main" val="343818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91AACC-9EE1-4AE6-83C5-F97417BD96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CED9418-3FC3-4D2D-BBE7-38D1DA13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1E9E0C4-8179-4344-A25E-31AC34DAEF41}"/>
              </a:ext>
            </a:extLst>
          </p:cNvPr>
          <p:cNvSpPr>
            <a:spLocks noGrp="1"/>
          </p:cNvSpPr>
          <p:nvPr>
            <p:ph type="sldNum" sz="quarter" idx="12"/>
          </p:nvPr>
        </p:nvSpPr>
        <p:spPr/>
        <p:txBody>
          <a:bodyPr/>
          <a:lstStyle>
            <a:lvl1pPr>
              <a:defRPr/>
            </a:lvl1pPr>
          </a:lstStyle>
          <a:p>
            <a:fld id="{431F56D5-9E5E-4C2E-BAE0-2F60D0D1D051}" type="slidenum">
              <a:rPr lang="en-US" altLang="en-US"/>
              <a:pPr/>
              <a:t>‹#›</a:t>
            </a:fld>
            <a:endParaRPr lang="en-US" altLang="en-US"/>
          </a:p>
        </p:txBody>
      </p:sp>
    </p:spTree>
    <p:extLst>
      <p:ext uri="{BB962C8B-B14F-4D97-AF65-F5344CB8AC3E}">
        <p14:creationId xmlns:p14="http://schemas.microsoft.com/office/powerpoint/2010/main" val="2354142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EDB417-7D76-4778-BB54-7DD032A1F1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4E64C2C-92C1-4ABB-B170-3123B95E2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7DDA884-6269-4C29-9C5F-A0FC6707A0F6}"/>
              </a:ext>
            </a:extLst>
          </p:cNvPr>
          <p:cNvSpPr>
            <a:spLocks noGrp="1"/>
          </p:cNvSpPr>
          <p:nvPr>
            <p:ph type="sldNum" sz="quarter" idx="12"/>
          </p:nvPr>
        </p:nvSpPr>
        <p:spPr/>
        <p:txBody>
          <a:bodyPr/>
          <a:lstStyle>
            <a:lvl1pPr>
              <a:defRPr/>
            </a:lvl1pPr>
          </a:lstStyle>
          <a:p>
            <a:fld id="{EC23C178-2BE6-457F-BC06-FA7E1C394208}" type="slidenum">
              <a:rPr lang="en-US" altLang="en-US"/>
              <a:pPr/>
              <a:t>‹#›</a:t>
            </a:fld>
            <a:endParaRPr lang="en-US" altLang="en-US"/>
          </a:p>
        </p:txBody>
      </p:sp>
    </p:spTree>
    <p:extLst>
      <p:ext uri="{BB962C8B-B14F-4D97-AF65-F5344CB8AC3E}">
        <p14:creationId xmlns:p14="http://schemas.microsoft.com/office/powerpoint/2010/main" val="423410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2E201259-42DB-464F-8BAE-7D1804A32ED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BAA755A2-9D26-414D-84B2-5AB747ADC5A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9B7E2C7-EE1D-4E92-8AA7-D12EE7EA1FB5}"/>
              </a:ext>
            </a:extLst>
          </p:cNvPr>
          <p:cNvSpPr>
            <a:spLocks noGrp="1" noChangeArrowheads="1"/>
          </p:cNvSpPr>
          <p:nvPr>
            <p:ph type="sldNum" sz="quarter" idx="12"/>
          </p:nvPr>
        </p:nvSpPr>
        <p:spPr/>
        <p:txBody>
          <a:bodyPr/>
          <a:lstStyle>
            <a:lvl1pPr>
              <a:defRPr/>
            </a:lvl1pPr>
          </a:lstStyle>
          <a:p>
            <a:fld id="{47351CE6-1323-40FE-903E-0BCD4EADE70A}" type="slidenum">
              <a:rPr lang="en-US" altLang="en-US"/>
              <a:pPr/>
              <a:t>‹#›</a:t>
            </a:fld>
            <a:endParaRPr lang="en-US" altLang="en-US"/>
          </a:p>
        </p:txBody>
      </p:sp>
    </p:spTree>
    <p:extLst>
      <p:ext uri="{BB962C8B-B14F-4D97-AF65-F5344CB8AC3E}">
        <p14:creationId xmlns:p14="http://schemas.microsoft.com/office/powerpoint/2010/main" val="243956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28764407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5107520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8122070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562042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xmlns=""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838858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93229A-D9BC-48A6-809D-01DA68241A8E}" type="slidenum">
              <a:rPr lang="en-US" smtClean="0"/>
              <a:pPr>
                <a:defRPr/>
              </a:pPr>
              <a:t>‹#›</a:t>
            </a:fld>
            <a:endParaRPr lang="en-US"/>
          </a:p>
        </p:txBody>
      </p:sp>
    </p:spTree>
    <p:extLst>
      <p:ext uri="{BB962C8B-B14F-4D97-AF65-F5344CB8AC3E}">
        <p14:creationId xmlns:p14="http://schemas.microsoft.com/office/powerpoint/2010/main" val="1786066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xmlns=""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7181389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xmlns=""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800388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50742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6420957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953951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01932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0857413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5971899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7313901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6250946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377F64-A362-4448-9FF9-7404FA4B054F}" type="slidenum">
              <a:rPr lang="en-US" smtClean="0"/>
              <a:pPr>
                <a:defRPr/>
              </a:pPr>
              <a:t>‹#›</a:t>
            </a:fld>
            <a:endParaRPr lang="en-US"/>
          </a:p>
        </p:txBody>
      </p:sp>
    </p:spTree>
    <p:extLst>
      <p:ext uri="{BB962C8B-B14F-4D97-AF65-F5344CB8AC3E}">
        <p14:creationId xmlns:p14="http://schemas.microsoft.com/office/powerpoint/2010/main" val="3226077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xmlns=""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301209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xmlns=""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4396059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xmlns=""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1438778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016131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91112862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6352336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4693247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61D20-A959-4656-9388-D1F6C15A538F}" type="slidenum">
              <a:rPr lang="en-US" altLang="en-US"/>
              <a:pPr>
                <a:defRPr/>
              </a:pPr>
              <a:t>‹#›</a:t>
            </a:fld>
            <a:endParaRPr lang="en-US" altLang="en-US"/>
          </a:p>
        </p:txBody>
      </p:sp>
    </p:spTree>
    <p:extLst>
      <p:ext uri="{BB962C8B-B14F-4D97-AF65-F5344CB8AC3E}">
        <p14:creationId xmlns:p14="http://schemas.microsoft.com/office/powerpoint/2010/main" val="797077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E3E2C-5946-4F76-8105-E90B14FD411A}" type="slidenum">
              <a:rPr lang="en-US" altLang="en-US"/>
              <a:pPr>
                <a:defRPr/>
              </a:pPr>
              <a:t>‹#›</a:t>
            </a:fld>
            <a:endParaRPr lang="en-US" altLang="en-US"/>
          </a:p>
        </p:txBody>
      </p:sp>
    </p:spTree>
    <p:extLst>
      <p:ext uri="{BB962C8B-B14F-4D97-AF65-F5344CB8AC3E}">
        <p14:creationId xmlns:p14="http://schemas.microsoft.com/office/powerpoint/2010/main" val="284587664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18A52-E28B-46FF-A4DF-6076D5BFE4B6}" type="slidenum">
              <a:rPr lang="en-US" altLang="en-US"/>
              <a:pPr>
                <a:defRPr/>
              </a:pPr>
              <a:t>‹#›</a:t>
            </a:fld>
            <a:endParaRPr lang="en-US" altLang="en-US"/>
          </a:p>
        </p:txBody>
      </p:sp>
    </p:spTree>
    <p:extLst>
      <p:ext uri="{BB962C8B-B14F-4D97-AF65-F5344CB8AC3E}">
        <p14:creationId xmlns:p14="http://schemas.microsoft.com/office/powerpoint/2010/main" val="19010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9C79B8-A943-42B9-ABAF-74A452163FC4}" type="slidenum">
              <a:rPr lang="en-US" smtClean="0"/>
              <a:pPr>
                <a:defRPr/>
              </a:pPr>
              <a:t>‹#›</a:t>
            </a:fld>
            <a:endParaRPr lang="en-US"/>
          </a:p>
        </p:txBody>
      </p:sp>
    </p:spTree>
    <p:extLst>
      <p:ext uri="{BB962C8B-B14F-4D97-AF65-F5344CB8AC3E}">
        <p14:creationId xmlns:p14="http://schemas.microsoft.com/office/powerpoint/2010/main" val="107905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3ED7F-B47D-4037-BA1E-158E8937A240}" type="slidenum">
              <a:rPr lang="en-US" altLang="en-US"/>
              <a:pPr>
                <a:defRPr/>
              </a:pPr>
              <a:t>‹#›</a:t>
            </a:fld>
            <a:endParaRPr lang="en-US" altLang="en-US"/>
          </a:p>
        </p:txBody>
      </p:sp>
    </p:spTree>
    <p:extLst>
      <p:ext uri="{BB962C8B-B14F-4D97-AF65-F5344CB8AC3E}">
        <p14:creationId xmlns:p14="http://schemas.microsoft.com/office/powerpoint/2010/main" val="2303280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9E3C0-2D82-42D8-B4FE-01C5186BE032}" type="slidenum">
              <a:rPr lang="en-US" altLang="en-US"/>
              <a:pPr>
                <a:defRPr/>
              </a:pPr>
              <a:t>‹#›</a:t>
            </a:fld>
            <a:endParaRPr lang="en-US" altLang="en-US"/>
          </a:p>
        </p:txBody>
      </p:sp>
    </p:spTree>
    <p:extLst>
      <p:ext uri="{BB962C8B-B14F-4D97-AF65-F5344CB8AC3E}">
        <p14:creationId xmlns:p14="http://schemas.microsoft.com/office/powerpoint/2010/main" val="219918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D91316-7B28-493A-8301-D62CFB858593}" type="slidenum">
              <a:rPr lang="en-US" altLang="en-US"/>
              <a:pPr>
                <a:defRPr/>
              </a:pPr>
              <a:t>‹#›</a:t>
            </a:fld>
            <a:endParaRPr lang="en-US" altLang="en-US"/>
          </a:p>
        </p:txBody>
      </p:sp>
    </p:spTree>
    <p:extLst>
      <p:ext uri="{BB962C8B-B14F-4D97-AF65-F5344CB8AC3E}">
        <p14:creationId xmlns:p14="http://schemas.microsoft.com/office/powerpoint/2010/main" val="1716563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26AE54-7AA2-4C14-BC0F-431CDE208F33}" type="slidenum">
              <a:rPr lang="en-US" altLang="en-US"/>
              <a:pPr>
                <a:defRPr/>
              </a:pPr>
              <a:t>‹#›</a:t>
            </a:fld>
            <a:endParaRPr lang="en-US" altLang="en-US"/>
          </a:p>
        </p:txBody>
      </p:sp>
    </p:spTree>
    <p:extLst>
      <p:ext uri="{BB962C8B-B14F-4D97-AF65-F5344CB8AC3E}">
        <p14:creationId xmlns:p14="http://schemas.microsoft.com/office/powerpoint/2010/main" val="977037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FE9246-352F-4066-859B-0ABD701ABF9B}" type="slidenum">
              <a:rPr lang="en-US" altLang="en-US"/>
              <a:pPr>
                <a:defRPr/>
              </a:pPr>
              <a:t>‹#›</a:t>
            </a:fld>
            <a:endParaRPr lang="en-US" altLang="en-US"/>
          </a:p>
        </p:txBody>
      </p:sp>
    </p:spTree>
    <p:extLst>
      <p:ext uri="{BB962C8B-B14F-4D97-AF65-F5344CB8AC3E}">
        <p14:creationId xmlns:p14="http://schemas.microsoft.com/office/powerpoint/2010/main" val="1619590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8E0C3-48E3-4AC6-A283-18E10F98EFD8}" type="slidenum">
              <a:rPr lang="en-US" altLang="en-US"/>
              <a:pPr>
                <a:defRPr/>
              </a:pPr>
              <a:t>‹#›</a:t>
            </a:fld>
            <a:endParaRPr lang="en-US" altLang="en-US"/>
          </a:p>
        </p:txBody>
      </p:sp>
    </p:spTree>
    <p:extLst>
      <p:ext uri="{BB962C8B-B14F-4D97-AF65-F5344CB8AC3E}">
        <p14:creationId xmlns:p14="http://schemas.microsoft.com/office/powerpoint/2010/main" val="4059125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98966-C7C3-46C0-8404-964BADFFFC9D}" type="slidenum">
              <a:rPr lang="en-US" altLang="en-US"/>
              <a:pPr>
                <a:defRPr/>
              </a:pPr>
              <a:t>‹#›</a:t>
            </a:fld>
            <a:endParaRPr lang="en-US" altLang="en-US"/>
          </a:p>
        </p:txBody>
      </p:sp>
    </p:spTree>
    <p:extLst>
      <p:ext uri="{BB962C8B-B14F-4D97-AF65-F5344CB8AC3E}">
        <p14:creationId xmlns:p14="http://schemas.microsoft.com/office/powerpoint/2010/main" val="3406362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6071-337D-4D04-A95E-02EDB751699B}" type="slidenum">
              <a:rPr lang="en-US" altLang="en-US"/>
              <a:pPr>
                <a:defRPr/>
              </a:pPr>
              <a:t>‹#›</a:t>
            </a:fld>
            <a:endParaRPr lang="en-US" altLang="en-US"/>
          </a:p>
        </p:txBody>
      </p:sp>
    </p:spTree>
    <p:extLst>
      <p:ext uri="{BB962C8B-B14F-4D97-AF65-F5344CB8AC3E}">
        <p14:creationId xmlns:p14="http://schemas.microsoft.com/office/powerpoint/2010/main" val="2219092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B4B230-C7C9-43A8-BEDC-8A5FBCA12820}" type="slidenum">
              <a:rPr lang="en-US" altLang="en-US"/>
              <a:pPr>
                <a:defRPr/>
              </a:pPr>
              <a:t>‹#›</a:t>
            </a:fld>
            <a:endParaRPr lang="en-US" altLang="en-US"/>
          </a:p>
        </p:txBody>
      </p:sp>
    </p:spTree>
    <p:extLst>
      <p:ext uri="{BB962C8B-B14F-4D97-AF65-F5344CB8AC3E}">
        <p14:creationId xmlns:p14="http://schemas.microsoft.com/office/powerpoint/2010/main" val="2726964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2607E6-C0A3-4079-A2BC-1E1D52CF79CF}" type="slidenum">
              <a:rPr lang="en-US" altLang="en-US"/>
              <a:pPr>
                <a:defRPr/>
              </a:pPr>
              <a:t>‹#›</a:t>
            </a:fld>
            <a:endParaRPr lang="en-US" altLang="en-US"/>
          </a:p>
        </p:txBody>
      </p:sp>
    </p:spTree>
    <p:extLst>
      <p:ext uri="{BB962C8B-B14F-4D97-AF65-F5344CB8AC3E}">
        <p14:creationId xmlns:p14="http://schemas.microsoft.com/office/powerpoint/2010/main" val="425272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481499EC-DDBD-496F-896C-735D6105C2D1}" type="slidenum">
              <a:rPr lang="en-US" smtClean="0"/>
              <a:pPr>
                <a:defRPr/>
              </a:pPr>
              <a:t>‹#›</a:t>
            </a:fld>
            <a:endParaRPr lang="en-US"/>
          </a:p>
        </p:txBody>
      </p:sp>
    </p:spTree>
    <p:extLst>
      <p:ext uri="{BB962C8B-B14F-4D97-AF65-F5344CB8AC3E}">
        <p14:creationId xmlns:p14="http://schemas.microsoft.com/office/powerpoint/2010/main" val="202540067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4762773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3997363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05556234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6293538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xmlns=""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45709853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xmlns=""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712410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xmlns=""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2827230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481704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xmlns=""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9099823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2139187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1D686CB-293F-45F2-B848-281F16A88A65}" type="slidenum">
              <a:rPr lang="en-US" smtClean="0"/>
              <a:pPr>
                <a:defRPr/>
              </a:pPr>
              <a:t>‹#›</a:t>
            </a:fld>
            <a:endParaRPr lang="en-US"/>
          </a:p>
        </p:txBody>
      </p:sp>
    </p:spTree>
    <p:extLst>
      <p:ext uri="{BB962C8B-B14F-4D97-AF65-F5344CB8AC3E}">
        <p14:creationId xmlns:p14="http://schemas.microsoft.com/office/powerpoint/2010/main" val="312212952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xmlns=""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739782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C8FA1-CEAD-46C9-B33C-274C477C752A}" type="slidenum">
              <a:rPr lang="en-US" smtClean="0"/>
              <a:pPr>
                <a:defRPr/>
              </a:pPr>
              <a:t>‹#›</a:t>
            </a:fld>
            <a:endParaRPr lang="en-US"/>
          </a:p>
        </p:txBody>
      </p:sp>
    </p:spTree>
    <p:extLst>
      <p:ext uri="{BB962C8B-B14F-4D97-AF65-F5344CB8AC3E}">
        <p14:creationId xmlns:p14="http://schemas.microsoft.com/office/powerpoint/2010/main" val="366804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vi-VN"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E67115FA-6D77-4C6A-A388-861C47C95FFA}"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8898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86011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BE02D5C-D41E-4B43-A9ED-A6C70CE4727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73C1A88C-5C67-46F1-A921-B6FE8C8440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CA5BC60-F05B-4642-8C18-48D0243D4E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B21CDDCF-E7E2-4A8C-B834-702875A9691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F72501F-E3EA-4DAC-BF10-153E715284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9BFFAE-6F9F-4606-8298-FF35EF8BC803}" type="slidenum">
              <a:rPr lang="en-US" altLang="en-US"/>
              <a:pPr/>
              <a:t>‹#›</a:t>
            </a:fld>
            <a:endParaRPr lang="en-US" altLang="en-US"/>
          </a:p>
        </p:txBody>
      </p:sp>
    </p:spTree>
    <p:extLst>
      <p:ext uri="{BB962C8B-B14F-4D97-AF65-F5344CB8AC3E}">
        <p14:creationId xmlns:p14="http://schemas.microsoft.com/office/powerpoint/2010/main" val="178284132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62862579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86064632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55D6B3D-93E6-4A82-B1DE-D31A1EA5CB6C}" type="slidenum">
              <a:rPr lang="en-US" altLang="en-US"/>
              <a:pPr>
                <a:defRPr/>
              </a:pPr>
              <a:t>‹#›</a:t>
            </a:fld>
            <a:endParaRPr lang="en-US" altLang="en-US"/>
          </a:p>
        </p:txBody>
      </p:sp>
    </p:spTree>
    <p:extLst>
      <p:ext uri="{BB962C8B-B14F-4D97-AF65-F5344CB8AC3E}">
        <p14:creationId xmlns:p14="http://schemas.microsoft.com/office/powerpoint/2010/main" val="353853014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245856593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3754838"/>
              </p:ext>
            </p:extLst>
          </p:nvPr>
        </p:nvGraphicFramePr>
        <p:xfrm>
          <a:off x="4724400" y="1371600"/>
          <a:ext cx="6553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539686889"/>
              </p:ext>
            </p:extLst>
          </p:nvPr>
        </p:nvGraphicFramePr>
        <p:xfrm>
          <a:off x="2743200" y="4419600"/>
          <a:ext cx="8915400" cy="707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xmlns="" id="{7F0F3330-49CA-4BA8-8BA0-9D1E6EDD02FA}"/>
              </a:ext>
            </a:extLst>
          </p:cNvPr>
          <p:cNvSpPr/>
          <p:nvPr/>
        </p:nvSpPr>
        <p:spPr>
          <a:xfrm>
            <a:off x="3342630" y="371155"/>
            <a:ext cx="8545866" cy="554072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文本框 4">
            <a:extLst>
              <a:ext uri="{FF2B5EF4-FFF2-40B4-BE49-F238E27FC236}">
                <a16:creationId xmlns:a16="http://schemas.microsoft.com/office/drawing/2014/main" xmlns="" id="{414B1BD1-3C71-4EE7-A9F7-F5B8EEF6BCEF}"/>
              </a:ext>
            </a:extLst>
          </p:cNvPr>
          <p:cNvSpPr txBox="1"/>
          <p:nvPr/>
        </p:nvSpPr>
        <p:spPr>
          <a:xfrm>
            <a:off x="3579317" y="609600"/>
            <a:ext cx="8141153" cy="13075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 Từ</a:t>
            </a:r>
            <a:r>
              <a:rPr kumimoji="0" lang="vi-VN" altLang="zh-CN" sz="2800" b="1" i="0" u="none" strike="noStrike" kern="1200" cap="none" spc="0" normalizeH="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hai bài tập trên, hãy rút ra nhận xét: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 Mỗi đoạn văn trong bài văn kể chuyện kể điều gì? </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6" name="图片 5">
            <a:extLst>
              <a:ext uri="{FF2B5EF4-FFF2-40B4-BE49-F238E27FC236}">
                <a16:creationId xmlns:a16="http://schemas.microsoft.com/office/drawing/2014/main" xmlns="" id="{4E417E65-53DD-47CF-B212-9436C7C612F4}"/>
              </a:ext>
            </a:extLst>
          </p:cNvPr>
          <p:cNvPicPr>
            <a:picLocks noChangeAspect="1"/>
          </p:cNvPicPr>
          <p:nvPr/>
        </p:nvPicPr>
        <p:blipFill>
          <a:blip r:embed="rId3"/>
          <a:stretch>
            <a:fillRect/>
          </a:stretch>
        </p:blipFill>
        <p:spPr>
          <a:xfrm>
            <a:off x="10455649" y="5132453"/>
            <a:ext cx="1736351" cy="1725547"/>
          </a:xfrm>
          <a:prstGeom prst="rect">
            <a:avLst/>
          </a:prstGeom>
        </p:spPr>
      </p:pic>
      <p:grpSp>
        <p:nvGrpSpPr>
          <p:cNvPr id="8" name="组合 6">
            <a:extLst>
              <a:ext uri="{FF2B5EF4-FFF2-40B4-BE49-F238E27FC236}">
                <a16:creationId xmlns:a16="http://schemas.microsoft.com/office/drawing/2014/main" xmlns="" id="{5A24A72E-FDF8-4C0B-8EF3-0DF89B882DA6}"/>
              </a:ext>
            </a:extLst>
          </p:cNvPr>
          <p:cNvGrpSpPr/>
          <p:nvPr/>
        </p:nvGrpSpPr>
        <p:grpSpPr>
          <a:xfrm>
            <a:off x="-41831" y="3127081"/>
            <a:ext cx="4509940" cy="3610109"/>
            <a:chOff x="314021" y="1884134"/>
            <a:chExt cx="4509940" cy="3610109"/>
          </a:xfrm>
        </p:grpSpPr>
        <p:pic>
          <p:nvPicPr>
            <p:cNvPr id="9" name="Picture 3" descr="E:\丫头\png\小人\卡通类素材\l;'.png">
              <a:extLst>
                <a:ext uri="{FF2B5EF4-FFF2-40B4-BE49-F238E27FC236}">
                  <a16:creationId xmlns:a16="http://schemas.microsoft.com/office/drawing/2014/main" xmlns="" id="{496FADA3-8A7C-49AA-AE46-4200E468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459">
              <a:off x="314021" y="1884134"/>
              <a:ext cx="4509940" cy="361010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2">
              <a:extLst>
                <a:ext uri="{FF2B5EF4-FFF2-40B4-BE49-F238E27FC236}">
                  <a16:creationId xmlns:a16="http://schemas.microsoft.com/office/drawing/2014/main" xmlns="" id="{1B2D0ECB-A699-4CFB-8B1B-0466B32E286B}"/>
                </a:ext>
              </a:extLst>
            </p:cNvPr>
            <p:cNvSpPr txBox="1"/>
            <p:nvPr/>
          </p:nvSpPr>
          <p:spPr>
            <a:xfrm>
              <a:off x="1253075" y="3335245"/>
              <a:ext cx="2445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Nhận xét:</a:t>
              </a:r>
              <a:endParaRPr kumimoji="0" lang="zh-CN" altLang="en-US" sz="4000" b="1" i="0" u="none" strike="noStrike" kern="1200" cap="none" spc="0" normalizeH="0" baseline="0" noProof="0" dirty="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11" name="文本框 4">
            <a:extLst>
              <a:ext uri="{FF2B5EF4-FFF2-40B4-BE49-F238E27FC236}">
                <a16:creationId xmlns:a16="http://schemas.microsoft.com/office/drawing/2014/main" xmlns="" id="{414B1BD1-3C71-4EE7-A9F7-F5B8EEF6BCEF}"/>
              </a:ext>
            </a:extLst>
          </p:cNvPr>
          <p:cNvSpPr txBox="1"/>
          <p:nvPr/>
        </p:nvSpPr>
        <p:spPr>
          <a:xfrm>
            <a:off x="4305032" y="4002825"/>
            <a:ext cx="7677149"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 Đoạn văn được nhận ra nhờ dấu hiệu nào?</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2" name="文本框 4">
            <a:extLst>
              <a:ext uri="{FF2B5EF4-FFF2-40B4-BE49-F238E27FC236}">
                <a16:creationId xmlns:a16="http://schemas.microsoft.com/office/drawing/2014/main" xmlns="" id="{414B1BD1-3C71-4EE7-A9F7-F5B8EEF6BCEF}"/>
              </a:ext>
            </a:extLst>
          </p:cNvPr>
          <p:cNvSpPr txBox="1"/>
          <p:nvPr/>
        </p:nvSpPr>
        <p:spPr>
          <a:xfrm>
            <a:off x="4305032" y="1981200"/>
            <a:ext cx="6951434" cy="2031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Mỗi đoạn văn trong bài văn kể chuyện kể một sự việc trong một chuỗi sự việc làm nòng cốt cho diễn biến của truyện.</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3" name="文本框 4">
            <a:extLst>
              <a:ext uri="{FF2B5EF4-FFF2-40B4-BE49-F238E27FC236}">
                <a16:creationId xmlns:a16="http://schemas.microsoft.com/office/drawing/2014/main" xmlns="" id="{414B1BD1-3C71-4EE7-A9F7-F5B8EEF6BCEF}"/>
              </a:ext>
            </a:extLst>
          </p:cNvPr>
          <p:cNvSpPr txBox="1"/>
          <p:nvPr/>
        </p:nvSpPr>
        <p:spPr>
          <a:xfrm>
            <a:off x="4667889" y="4642926"/>
            <a:ext cx="6951434" cy="6612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Hết một đoạn văn, chấm xuống dòng.</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3440328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42" presetClass="entr" presetSubtype="0" fill="hold"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xmlns=""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38" y="596753"/>
            <a:ext cx="10879247" cy="60203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xmlns="" id="{702FBDFC-CEE2-4A48-8D48-D9F9AAB64F0D}"/>
              </a:ext>
            </a:extLst>
          </p:cNvPr>
          <p:cNvSpPr txBox="1"/>
          <p:nvPr/>
        </p:nvSpPr>
        <p:spPr>
          <a:xfrm>
            <a:off x="4254362" y="596753"/>
            <a:ext cx="47308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Ghi</a:t>
            </a:r>
            <a:r>
              <a:rPr kumimoji="0" lang="en-US" altLang="zh-CN" sz="8000" b="0" i="0" u="none" strike="noStrike" kern="1200" cap="none" spc="0" normalizeH="0" baseline="0" noProof="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nhớ</a:t>
            </a:r>
            <a:endParaRPr kumimoji="0" lang="zh-CN" altLang="en-US" sz="80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xmlns="" id="{0C8B595A-8369-4237-A956-5AEEC0FD8DD6}"/>
              </a:ext>
            </a:extLst>
          </p:cNvPr>
          <p:cNvSpPr txBox="1"/>
          <p:nvPr/>
        </p:nvSpPr>
        <p:spPr>
          <a:xfrm>
            <a:off x="1538515" y="2449278"/>
            <a:ext cx="9027886" cy="34932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1. Một câu chuyện có thể gồm nhiều sự việc. Mỗi sự việc được kể thành một đoạn văn.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2. Khi viết hết một đoạn văn, cần chấm xuống dòng.</a:t>
            </a:r>
            <a:endParaRPr kumimoji="0" lang="zh-CN" altLang="en-US" sz="3600" b="1" i="0" u="none" strike="noStrike" kern="1200" cap="none" spc="0" normalizeH="0" baseline="0" noProof="0" dirty="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2579383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FD3E05A7-5230-4565-B7E5-CBC4AA5D926F}"/>
              </a:ext>
            </a:extLst>
          </p:cNvPr>
          <p:cNvSpPr txBox="1"/>
          <p:nvPr/>
        </p:nvSpPr>
        <p:spPr>
          <a:xfrm>
            <a:off x="685800" y="609600"/>
            <a:ext cx="108966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III.Luyện tập:</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D</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ới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ây là ba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v</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ă</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ợc viết theo cốt truyện </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Hai mẹ con và bà tiên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trong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ó có hai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ã hoàn chỉnh, còn một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mới chỉ có phần mở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ầu và phần kết thúc. Hãy viết tiếp vào phần còn thiếu.</a:t>
            </a:r>
            <a:endParaRPr kumimoji="0" lang="en-US" sz="4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915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xmlns="" id="{040CBC0F-BA9E-4D07-8139-DF699E019885}"/>
              </a:ext>
            </a:extLst>
          </p:cNvPr>
          <p:cNvPicPr>
            <a:picLocks noChangeAspect="1"/>
          </p:cNvPicPr>
          <p:nvPr/>
        </p:nvPicPr>
        <p:blipFill>
          <a:blip r:embed="rId2"/>
          <a:stretch>
            <a:fillRect/>
          </a:stretch>
        </p:blipFill>
        <p:spPr>
          <a:xfrm>
            <a:off x="685800" y="417315"/>
            <a:ext cx="11125200" cy="6346246"/>
          </a:xfrm>
          <a:prstGeom prst="rect">
            <a:avLst/>
          </a:prstGeom>
        </p:spPr>
      </p:pic>
    </p:spTree>
    <p:extLst>
      <p:ext uri="{BB962C8B-B14F-4D97-AF65-F5344CB8AC3E}">
        <p14:creationId xmlns:p14="http://schemas.microsoft.com/office/powerpoint/2010/main" val="2724188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14">
            <a:extLst>
              <a:ext uri="{FF2B5EF4-FFF2-40B4-BE49-F238E27FC236}">
                <a16:creationId xmlns:a16="http://schemas.microsoft.com/office/drawing/2014/main" xmlns="" id="{45112257-FC78-433C-AF68-8182C52363CC}"/>
              </a:ext>
            </a:extLst>
          </p:cNvPr>
          <p:cNvSpPr/>
          <p:nvPr/>
        </p:nvSpPr>
        <p:spPr>
          <a:xfrm>
            <a:off x="343899" y="1084706"/>
            <a:ext cx="7079615" cy="4796886"/>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Hình Bầu dục 57">
            <a:extLst>
              <a:ext uri="{FF2B5EF4-FFF2-40B4-BE49-F238E27FC236}">
                <a16:creationId xmlns:a16="http://schemas.microsoft.com/office/drawing/2014/main" xmlns="" id="{47B095F3-F2F1-4603-A1EC-5E92B761EBAE}"/>
              </a:ext>
            </a:extLst>
          </p:cNvPr>
          <p:cNvSpPr/>
          <p:nvPr/>
        </p:nvSpPr>
        <p:spPr>
          <a:xfrm>
            <a:off x="629550" y="2971112"/>
            <a:ext cx="757816" cy="392254"/>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xmlns="" id="{415F6593-860D-4009-BD5C-2C045E175D52}"/>
              </a:ext>
            </a:extLst>
          </p:cNvPr>
          <p:cNvGrpSpPr/>
          <p:nvPr/>
        </p:nvGrpSpPr>
        <p:grpSpPr>
          <a:xfrm>
            <a:off x="5042843" y="5541477"/>
            <a:ext cx="2344241" cy="1031170"/>
            <a:chOff x="320253" y="7772401"/>
            <a:chExt cx="2344241" cy="1031170"/>
          </a:xfrm>
        </p:grpSpPr>
        <p:sp>
          <p:nvSpPr>
            <p:cNvPr id="54" name="Hình tự do: Hình 53">
              <a:extLst>
                <a:ext uri="{FF2B5EF4-FFF2-40B4-BE49-F238E27FC236}">
                  <a16:creationId xmlns:a16="http://schemas.microsoft.com/office/drawing/2014/main" xmlns="" id="{22630348-C5CB-4998-BA3B-02C0555AE234}"/>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xmlns="" id="{C655010D-6360-4709-88ED-0E4BAFC04B2D}"/>
                </a:ext>
              </a:extLst>
            </p:cNvPr>
            <p:cNvSpPr txBox="1"/>
            <p:nvPr/>
          </p:nvSpPr>
          <p:spPr>
            <a:xfrm>
              <a:off x="351785" y="8280351"/>
              <a:ext cx="2293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kết thúc</a:t>
              </a:r>
            </a:p>
          </p:txBody>
        </p:sp>
      </p:grpSp>
      <p:grpSp>
        <p:nvGrpSpPr>
          <p:cNvPr id="57" name="Nhóm 56">
            <a:extLst>
              <a:ext uri="{FF2B5EF4-FFF2-40B4-BE49-F238E27FC236}">
                <a16:creationId xmlns:a16="http://schemas.microsoft.com/office/drawing/2014/main" xmlns="" id="{0D1503BE-D00D-4429-9A17-829194198593}"/>
              </a:ext>
            </a:extLst>
          </p:cNvPr>
          <p:cNvGrpSpPr/>
          <p:nvPr/>
        </p:nvGrpSpPr>
        <p:grpSpPr>
          <a:xfrm>
            <a:off x="309528" y="3374157"/>
            <a:ext cx="6962919" cy="2377307"/>
            <a:chOff x="259505" y="3441612"/>
            <a:chExt cx="6962919" cy="2377307"/>
          </a:xfrm>
        </p:grpSpPr>
        <p:sp>
          <p:nvSpPr>
            <p:cNvPr id="36" name="Hình chữ nhật 35">
              <a:extLst>
                <a:ext uri="{FF2B5EF4-FFF2-40B4-BE49-F238E27FC236}">
                  <a16:creationId xmlns:a16="http://schemas.microsoft.com/office/drawing/2014/main" xmlns="" id="{9575B86D-3174-42C8-8511-810A6C597168}"/>
                </a:ext>
              </a:extLst>
            </p:cNvPr>
            <p:cNvSpPr/>
            <p:nvPr/>
          </p:nvSpPr>
          <p:spPr>
            <a:xfrm>
              <a:off x="259505" y="5286674"/>
              <a:ext cx="5160978"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ình chữ nhật 36">
              <a:extLst>
                <a:ext uri="{FF2B5EF4-FFF2-40B4-BE49-F238E27FC236}">
                  <a16:creationId xmlns:a16="http://schemas.microsoft.com/office/drawing/2014/main" xmlns="" id="{6DFB5A26-9493-4116-9789-36E98F669B6B}"/>
                </a:ext>
              </a:extLst>
            </p:cNvPr>
            <p:cNvSpPr/>
            <p:nvPr/>
          </p:nvSpPr>
          <p:spPr>
            <a:xfrm>
              <a:off x="276439" y="4773435"/>
              <a:ext cx="6945984" cy="700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37">
              <a:extLst>
                <a:ext uri="{FF2B5EF4-FFF2-40B4-BE49-F238E27FC236}">
                  <a16:creationId xmlns:a16="http://schemas.microsoft.com/office/drawing/2014/main" xmlns="" id="{9ECCD344-4D0E-4577-ABB5-998A7F31B54B}"/>
                </a:ext>
              </a:extLst>
            </p:cNvPr>
            <p:cNvSpPr/>
            <p:nvPr/>
          </p:nvSpPr>
          <p:spPr>
            <a:xfrm>
              <a:off x="276440" y="4381650"/>
              <a:ext cx="6945984"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Hình chữ nhật 38">
              <a:extLst>
                <a:ext uri="{FF2B5EF4-FFF2-40B4-BE49-F238E27FC236}">
                  <a16:creationId xmlns:a16="http://schemas.microsoft.com/office/drawing/2014/main" xmlns="" id="{AB4B7F9A-03BB-4E4D-BF00-E6A167016B26}"/>
                </a:ext>
              </a:extLst>
            </p:cNvPr>
            <p:cNvSpPr/>
            <p:nvPr/>
          </p:nvSpPr>
          <p:spPr>
            <a:xfrm>
              <a:off x="662686" y="3938434"/>
              <a:ext cx="6559737"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ình chữ nhật 42">
              <a:extLst>
                <a:ext uri="{FF2B5EF4-FFF2-40B4-BE49-F238E27FC236}">
                  <a16:creationId xmlns:a16="http://schemas.microsoft.com/office/drawing/2014/main" xmlns="" id="{DE2E34E7-90BC-4C35-BB44-7B0C38BF0D82}"/>
                </a:ext>
              </a:extLst>
            </p:cNvPr>
            <p:cNvSpPr/>
            <p:nvPr/>
          </p:nvSpPr>
          <p:spPr>
            <a:xfrm>
              <a:off x="657426" y="3441612"/>
              <a:ext cx="3755299"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Nhóm 33">
            <a:extLst>
              <a:ext uri="{FF2B5EF4-FFF2-40B4-BE49-F238E27FC236}">
                <a16:creationId xmlns:a16="http://schemas.microsoft.com/office/drawing/2014/main" xmlns="" id="{9AAB3EB9-AF83-4527-82D2-DEABE1B0C112}"/>
              </a:ext>
            </a:extLst>
          </p:cNvPr>
          <p:cNvGrpSpPr/>
          <p:nvPr/>
        </p:nvGrpSpPr>
        <p:grpSpPr>
          <a:xfrm>
            <a:off x="226369" y="1079262"/>
            <a:ext cx="7096549" cy="1511733"/>
            <a:chOff x="4475001" y="-1358041"/>
            <a:chExt cx="7096549" cy="1511733"/>
          </a:xfrm>
        </p:grpSpPr>
        <p:sp>
          <p:nvSpPr>
            <p:cNvPr id="31" name="Hình chữ nhật 30">
              <a:extLst>
                <a:ext uri="{FF2B5EF4-FFF2-40B4-BE49-F238E27FC236}">
                  <a16:creationId xmlns:a16="http://schemas.microsoft.com/office/drawing/2014/main" xmlns="" id="{C3CC0580-C90F-4A48-8E01-A64D6C1065D8}"/>
                </a:ext>
              </a:extLst>
            </p:cNvPr>
            <p:cNvSpPr/>
            <p:nvPr/>
          </p:nvSpPr>
          <p:spPr>
            <a:xfrm>
              <a:off x="4475001" y="-274183"/>
              <a:ext cx="408567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Hình chữ nhật 29">
              <a:extLst>
                <a:ext uri="{FF2B5EF4-FFF2-40B4-BE49-F238E27FC236}">
                  <a16:creationId xmlns:a16="http://schemas.microsoft.com/office/drawing/2014/main" xmlns="" id="{4D72FC52-59ED-45E7-8C8B-9E71DED8758B}"/>
                </a:ext>
              </a:extLst>
            </p:cNvPr>
            <p:cNvSpPr/>
            <p:nvPr/>
          </p:nvSpPr>
          <p:spPr>
            <a:xfrm>
              <a:off x="4491934" y="-551184"/>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ình chữ nhật 28">
              <a:extLst>
                <a:ext uri="{FF2B5EF4-FFF2-40B4-BE49-F238E27FC236}">
                  <a16:creationId xmlns:a16="http://schemas.microsoft.com/office/drawing/2014/main" xmlns="" id="{500C86B1-A8C5-4793-ADEF-CEB0ED8F7518}"/>
                </a:ext>
              </a:extLst>
            </p:cNvPr>
            <p:cNvSpPr/>
            <p:nvPr/>
          </p:nvSpPr>
          <p:spPr>
            <a:xfrm>
              <a:off x="4491935" y="-1001737"/>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3">
              <a:extLst>
                <a:ext uri="{FF2B5EF4-FFF2-40B4-BE49-F238E27FC236}">
                  <a16:creationId xmlns:a16="http://schemas.microsoft.com/office/drawing/2014/main" xmlns="" id="{2684E69C-7B1F-4151-9C4F-995DEA83196D}"/>
                </a:ext>
              </a:extLst>
            </p:cNvPr>
            <p:cNvSpPr/>
            <p:nvPr/>
          </p:nvSpPr>
          <p:spPr>
            <a:xfrm>
              <a:off x="4878182" y="-1358041"/>
              <a:ext cx="6684588"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 Placeholder 4">
            <a:extLst>
              <a:ext uri="{FF2B5EF4-FFF2-40B4-BE49-F238E27FC236}">
                <a16:creationId xmlns:a16="http://schemas.microsoft.com/office/drawing/2014/main" xmlns="" id="{45B92E75-C04F-4D38-8E8C-B99BCA07806A}"/>
              </a:ext>
            </a:extLst>
          </p:cNvPr>
          <p:cNvSpPr txBox="1">
            <a:spLocks/>
          </p:cNvSpPr>
          <p:nvPr/>
        </p:nvSpPr>
        <p:spPr>
          <a:xfrm>
            <a:off x="309528" y="427131"/>
            <a:ext cx="7086600" cy="6358655"/>
          </a:xfrm>
          <a:prstGeom prst="rect">
            <a:avLst/>
          </a:prstGeom>
          <a:ln>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00">
                    <a:lumMod val="75000"/>
                    <a:lumOff val="25000"/>
                  </a:srgbClr>
                </a:solidFill>
                <a:effectLst/>
                <a:uLnTx/>
                <a:uFillTx/>
                <a:latin typeface="Arial"/>
                <a:ea typeface="+mn-ea"/>
                <a:cs typeface="+mn-cs"/>
              </a:rPr>
              <a:t>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 Vừa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i, cô bé hiếu thảo vừa lo mấy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ồng bạc không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ủ trả tiền thuốc cho mẹ. Bỗng cô thấy bên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ờng có vật gì nh</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chiếc tai nải ai bỏ quên.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p>
          <a:p>
            <a:pPr marL="91440" marR="0" lvl="0" indent="-91440" algn="just" defTabSz="914400" rtl="0" eaLnBrk="1" fontAlgn="auto" latinLnBrk="0" hangingPunct="1">
              <a:lnSpc>
                <a:spcPct val="90000"/>
              </a:lnSpc>
              <a:spcBef>
                <a:spcPts val="16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Bà lão c</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ời hiền hậu:</a:t>
            </a:r>
          </a:p>
          <a:p>
            <a:pPr marL="91440" marR="0" lvl="0" indent="-91440" algn="just" defTabSz="914400" rtl="0" eaLnBrk="1" fontAlgn="auto" latinLnBrk="0" hangingPunct="1">
              <a:lnSpc>
                <a:spcPct val="90000"/>
              </a:lnSpc>
              <a:spcBef>
                <a:spcPts val="12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 Khen cho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ã hiếu thảo lại thật thà. Ta chính là tiên thử lòng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ấy thôi. Con thật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áng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ợc giúp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ỡ. Hãy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a ta về nhà chữa bệnh cho mẹ con.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xmlns="" id="{7DB14758-C0FD-4A59-9896-9ACE9AA3AD80}"/>
              </a:ext>
            </a:extLst>
          </p:cNvPr>
          <p:cNvPicPr>
            <a:picLocks noChangeAspect="1" noChangeArrowheads="1"/>
          </p:cNvPicPr>
          <p:nvPr/>
        </p:nvPicPr>
        <p:blipFill>
          <a:blip r:embed="rId2"/>
          <a:stretch>
            <a:fillRect/>
          </a:stretch>
        </p:blipFill>
        <p:spPr>
          <a:xfrm>
            <a:off x="7779909" y="1162966"/>
            <a:ext cx="4257143" cy="4209524"/>
          </a:xfrm>
          <a:prstGeom prst="rect">
            <a:avLst/>
          </a:prstGeom>
          <a:effectLst>
            <a:softEdge rad="112500"/>
          </a:effectLst>
        </p:spPr>
      </p:pic>
      <p:grpSp>
        <p:nvGrpSpPr>
          <p:cNvPr id="11" name="Nhóm 10">
            <a:extLst>
              <a:ext uri="{FF2B5EF4-FFF2-40B4-BE49-F238E27FC236}">
                <a16:creationId xmlns:a16="http://schemas.microsoft.com/office/drawing/2014/main" xmlns="" id="{B499BA44-2DFC-4EED-AA64-256CCF907C70}"/>
              </a:ext>
            </a:extLst>
          </p:cNvPr>
          <p:cNvGrpSpPr/>
          <p:nvPr/>
        </p:nvGrpSpPr>
        <p:grpSpPr>
          <a:xfrm>
            <a:off x="252520" y="29114"/>
            <a:ext cx="1405467" cy="863600"/>
            <a:chOff x="7518400" y="7704667"/>
            <a:chExt cx="1405467" cy="1049867"/>
          </a:xfrm>
        </p:grpSpPr>
        <p:sp>
          <p:nvSpPr>
            <p:cNvPr id="9" name="Hình tự do: Hình 8">
              <a:extLst>
                <a:ext uri="{FF2B5EF4-FFF2-40B4-BE49-F238E27FC236}">
                  <a16:creationId xmlns:a16="http://schemas.microsoft.com/office/drawing/2014/main" xmlns="" id="{82C8922A-3B8F-46F6-B248-B0C2B9C9541F}"/>
                </a:ext>
              </a:extLst>
            </p:cNvPr>
            <p:cNvSpPr/>
            <p:nvPr/>
          </p:nvSpPr>
          <p:spPr>
            <a:xfrm>
              <a:off x="7518400" y="7704667"/>
              <a:ext cx="1405467" cy="1049867"/>
            </a:xfrm>
            <a:custGeom>
              <a:avLst/>
              <a:gdLst>
                <a:gd name="connsiteX0" fmla="*/ 0 w 1405467"/>
                <a:gd name="connsiteY0" fmla="*/ 0 h 1049867"/>
                <a:gd name="connsiteX1" fmla="*/ 1405467 w 1405467"/>
                <a:gd name="connsiteY1" fmla="*/ 0 h 1049867"/>
                <a:gd name="connsiteX2" fmla="*/ 1405467 w 1405467"/>
                <a:gd name="connsiteY2" fmla="*/ 626533 h 1049867"/>
                <a:gd name="connsiteX3" fmla="*/ 1005816 w 1405467"/>
                <a:gd name="connsiteY3" fmla="*/ 626533 h 1049867"/>
                <a:gd name="connsiteX4" fmla="*/ 1005816 w 1405467"/>
                <a:gd name="connsiteY4" fmla="*/ 812801 h 1049867"/>
                <a:gd name="connsiteX5" fmla="*/ 1253068 w 1405467"/>
                <a:gd name="connsiteY5" fmla="*/ 812801 h 1049867"/>
                <a:gd name="connsiteX6" fmla="*/ 758563 w 1405467"/>
                <a:gd name="connsiteY6" fmla="*/ 1049867 h 1049867"/>
                <a:gd name="connsiteX7" fmla="*/ 264058 w 1405467"/>
                <a:gd name="connsiteY7" fmla="*/ 812801 h 1049867"/>
                <a:gd name="connsiteX8" fmla="*/ 511311 w 1405467"/>
                <a:gd name="connsiteY8" fmla="*/ 812801 h 1049867"/>
                <a:gd name="connsiteX9" fmla="*/ 511311 w 1405467"/>
                <a:gd name="connsiteY9" fmla="*/ 626533 h 1049867"/>
                <a:gd name="connsiteX10" fmla="*/ 0 w 1405467"/>
                <a:gd name="connsiteY10" fmla="*/ 626533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467" h="1049867">
                  <a:moveTo>
                    <a:pt x="0" y="0"/>
                  </a:moveTo>
                  <a:lnTo>
                    <a:pt x="1405467" y="0"/>
                  </a:lnTo>
                  <a:lnTo>
                    <a:pt x="1405467" y="626533"/>
                  </a:lnTo>
                  <a:lnTo>
                    <a:pt x="1005816" y="626533"/>
                  </a:lnTo>
                  <a:lnTo>
                    <a:pt x="1005816" y="812801"/>
                  </a:lnTo>
                  <a:lnTo>
                    <a:pt x="1253068" y="812801"/>
                  </a:lnTo>
                  <a:lnTo>
                    <a:pt x="758563" y="1049867"/>
                  </a:lnTo>
                  <a:lnTo>
                    <a:pt x="264058" y="812801"/>
                  </a:lnTo>
                  <a:lnTo>
                    <a:pt x="511311" y="812801"/>
                  </a:lnTo>
                  <a:lnTo>
                    <a:pt x="511311" y="626533"/>
                  </a:lnTo>
                  <a:lnTo>
                    <a:pt x="0" y="626533"/>
                  </a:lnTo>
                  <a:close/>
                </a:path>
              </a:pathLst>
            </a:cu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xmlns="" id="{19CD0D10-4231-4628-A3C9-7DA8AB7203DA}"/>
                </a:ext>
              </a:extLst>
            </p:cNvPr>
            <p:cNvSpPr txBox="1"/>
            <p:nvPr/>
          </p:nvSpPr>
          <p:spPr>
            <a:xfrm>
              <a:off x="7636932" y="7757063"/>
              <a:ext cx="127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Đoạn 3</a:t>
              </a:r>
            </a:p>
          </p:txBody>
        </p:sp>
      </p:grpSp>
      <p:grpSp>
        <p:nvGrpSpPr>
          <p:cNvPr id="25" name="Nhóm 24">
            <a:extLst>
              <a:ext uri="{FF2B5EF4-FFF2-40B4-BE49-F238E27FC236}">
                <a16:creationId xmlns:a16="http://schemas.microsoft.com/office/drawing/2014/main" xmlns="" id="{614F3583-BD01-4814-8124-8B7EDBC79B03}"/>
              </a:ext>
            </a:extLst>
          </p:cNvPr>
          <p:cNvGrpSpPr/>
          <p:nvPr/>
        </p:nvGrpSpPr>
        <p:grpSpPr>
          <a:xfrm>
            <a:off x="4827383" y="2503971"/>
            <a:ext cx="2395040" cy="997347"/>
            <a:chOff x="320253" y="7772401"/>
            <a:chExt cx="2395040" cy="997347"/>
          </a:xfrm>
        </p:grpSpPr>
        <p:sp>
          <p:nvSpPr>
            <p:cNvPr id="24" name="Hình tự do: Hình 23">
              <a:extLst>
                <a:ext uri="{FF2B5EF4-FFF2-40B4-BE49-F238E27FC236}">
                  <a16:creationId xmlns:a16="http://schemas.microsoft.com/office/drawing/2014/main" xmlns="" id="{201BCA60-C88E-4E15-B04D-EFD7CA10D7A0}"/>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ộp Văn bản 17">
              <a:extLst>
                <a:ext uri="{FF2B5EF4-FFF2-40B4-BE49-F238E27FC236}">
                  <a16:creationId xmlns:a16="http://schemas.microsoft.com/office/drawing/2014/main" xmlns="" id="{5F400287-0600-49B5-ACCF-7F5D48E9C6F2}"/>
                </a:ext>
              </a:extLst>
            </p:cNvPr>
            <p:cNvSpPr txBox="1"/>
            <p:nvPr/>
          </p:nvSpPr>
          <p:spPr>
            <a:xfrm>
              <a:off x="371052" y="8246528"/>
              <a:ext cx="2344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mở đầu</a:t>
              </a:r>
            </a:p>
          </p:txBody>
        </p:sp>
      </p:grpSp>
      <p:sp>
        <p:nvSpPr>
          <p:cNvPr id="66" name="Bong bóng Ý nghĩ: Hình đám mây 65">
            <a:extLst>
              <a:ext uri="{FF2B5EF4-FFF2-40B4-BE49-F238E27FC236}">
                <a16:creationId xmlns:a16="http://schemas.microsoft.com/office/drawing/2014/main" xmlns="" id="{53EA36F8-681F-4DB6-90E7-B6B1F7EE890B}"/>
              </a:ext>
            </a:extLst>
          </p:cNvPr>
          <p:cNvSpPr/>
          <p:nvPr/>
        </p:nvSpPr>
        <p:spPr>
          <a:xfrm>
            <a:off x="282142" y="505406"/>
            <a:ext cx="3280859" cy="2108680"/>
          </a:xfrm>
          <a:prstGeom prst="cloudCallou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C0BB5"/>
                </a:solidFill>
                <a:effectLst/>
                <a:uLnTx/>
                <a:uFillTx/>
                <a:latin typeface="Times New Roman" panose="02020603050405020304" pitchFamily="18" charset="0"/>
                <a:ea typeface="+mn-ea"/>
                <a:cs typeface="Times New Roman" panose="02020603050405020304" pitchFamily="18" charset="0"/>
              </a:rPr>
              <a:t>Viết tiếp phần còn thiếu</a:t>
            </a:r>
          </a:p>
        </p:txBody>
      </p:sp>
    </p:spTree>
    <p:extLst>
      <p:ext uri="{BB962C8B-B14F-4D97-AF65-F5344CB8AC3E}">
        <p14:creationId xmlns:p14="http://schemas.microsoft.com/office/powerpoint/2010/main" val="1063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8"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055F64A1-2DD6-42F9-B8DE-ABE20F06AD51}"/>
              </a:ext>
            </a:extLst>
          </p:cNvPr>
          <p:cNvGrpSpPr/>
          <p:nvPr/>
        </p:nvGrpSpPr>
        <p:grpSpPr>
          <a:xfrm>
            <a:off x="-353961" y="411534"/>
            <a:ext cx="12248221" cy="6446465"/>
            <a:chOff x="1947503" y="3866451"/>
            <a:chExt cx="3217434" cy="2645522"/>
          </a:xfrm>
        </p:grpSpPr>
        <p:pic>
          <p:nvPicPr>
            <p:cNvPr id="9" name="图片 8">
              <a:extLst>
                <a:ext uri="{FF2B5EF4-FFF2-40B4-BE49-F238E27FC236}">
                  <a16:creationId xmlns:a16="http://schemas.microsoft.com/office/drawing/2014/main" xmlns="" id="{2CAD5F4F-D022-42E5-B89C-F04CCB290745}"/>
                </a:ext>
              </a:extLst>
            </p:cNvPr>
            <p:cNvPicPr>
              <a:picLocks noChangeAspect="1"/>
            </p:cNvPicPr>
            <p:nvPr/>
          </p:nvPicPr>
          <p:blipFill>
            <a:blip r:embed="rId3">
              <a:duotone>
                <a:schemeClr val="accent4">
                  <a:shade val="45000"/>
                  <a:satMod val="135000"/>
                </a:schemeClr>
                <a:prstClr val="white"/>
              </a:duotone>
            </a:blip>
            <a:stretch>
              <a:fillRect/>
            </a:stretch>
          </p:blipFill>
          <p:spPr>
            <a:xfrm>
              <a:off x="1947503" y="3866451"/>
              <a:ext cx="3217434" cy="2645522"/>
            </a:xfrm>
            <a:prstGeom prst="rect">
              <a:avLst/>
            </a:prstGeom>
          </p:spPr>
        </p:pic>
        <p:sp>
          <p:nvSpPr>
            <p:cNvPr id="10" name="文本框 9">
              <a:extLst>
                <a:ext uri="{FF2B5EF4-FFF2-40B4-BE49-F238E27FC236}">
                  <a16:creationId xmlns:a16="http://schemas.microsoft.com/office/drawing/2014/main" xmlns="" id="{41D8CF20-FF0A-4A1D-A3F1-76B6550B5CFA}"/>
                </a:ext>
              </a:extLst>
            </p:cNvPr>
            <p:cNvSpPr txBox="1"/>
            <p:nvPr/>
          </p:nvSpPr>
          <p:spPr>
            <a:xfrm>
              <a:off x="2219828" y="4639505"/>
              <a:ext cx="2763105" cy="130958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a:r>
                <a:rPr lang="vi-VN" sz="3400" b="1">
                  <a:solidFill>
                    <a:srgbClr val="A37D1D"/>
                  </a:solidFill>
                  <a:latin typeface="+mj-lt"/>
                </a:rPr>
                <a:t> Ba đoạn văn này nói về một em bé vừa hiếu thảo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vừa thật thà, trung thực, em lo thiếu tiền mua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thuốc</a:t>
              </a:r>
              <a:r>
                <a:rPr lang="en-US" sz="3400" b="1">
                  <a:solidFill>
                    <a:srgbClr val="A37D1D"/>
                  </a:solidFill>
                  <a:latin typeface="+mj-lt"/>
                </a:rPr>
                <a:t> </a:t>
              </a:r>
              <a:r>
                <a:rPr lang="vi-VN" sz="3400" b="1">
                  <a:solidFill>
                    <a:srgbClr val="A37D1D"/>
                  </a:solidFill>
                  <a:latin typeface="+mj-lt"/>
                </a:rPr>
                <a:t>cho mẹ nhưng thật thà trả lại</a:t>
              </a:r>
              <a:r>
                <a:rPr lang="en-US" sz="3400" b="1">
                  <a:solidFill>
                    <a:srgbClr val="A37D1D"/>
                  </a:solidFill>
                  <a:latin typeface="+mj-lt"/>
                </a:rPr>
                <a:t> </a:t>
              </a:r>
              <a:r>
                <a:rPr lang="en-US" sz="3400" b="1">
                  <a:solidFill>
                    <a:srgbClr val="A37D1D"/>
                  </a:solidFill>
                  <a:latin typeface="+mj-lt"/>
                  <a:cs typeface="Times New Roman" panose="02020603050405020304" pitchFamily="18" charset="0"/>
                </a:rPr>
                <a:t>đồ </a:t>
              </a:r>
              <a:r>
                <a:rPr lang="vi-VN" sz="3400" b="1">
                  <a:solidFill>
                    <a:srgbClr val="A37D1D"/>
                  </a:solidFill>
                  <a:latin typeface="+mj-lt"/>
                </a:rPr>
                <a:t>của người khác đánh rơi.</a:t>
              </a:r>
              <a:endParaRPr lang="zh-CN" altLang="en-US" sz="3400" b="1">
                <a:solidFill>
                  <a:srgbClr val="A37D1D"/>
                </a:solidFill>
                <a:latin typeface="+mj-lt"/>
                <a:ea typeface="inpin heiti" panose="00000500000000000000" pitchFamily="2" charset="-122"/>
                <a:sym typeface="inpin heiti" panose="00000500000000000000" pitchFamily="2" charset="-122"/>
              </a:endParaRPr>
            </a:p>
            <a:p>
              <a:pPr algn="ctr"/>
              <a:endParaRPr lang="en-US" sz="3400" b="1">
                <a:solidFill>
                  <a:srgbClr val="A37D1D"/>
                </a:solidFill>
                <a:latin typeface="+mj-lt"/>
                <a:cs typeface="Times New Roman" panose="02020603050405020304" pitchFamily="18" charset="0"/>
              </a:endParaRPr>
            </a:p>
          </p:txBody>
        </p:sp>
      </p:grpSp>
      <p:grpSp>
        <p:nvGrpSpPr>
          <p:cNvPr id="12" name="组合 11">
            <a:extLst>
              <a:ext uri="{FF2B5EF4-FFF2-40B4-BE49-F238E27FC236}">
                <a16:creationId xmlns:a16="http://schemas.microsoft.com/office/drawing/2014/main" xmlns="" id="{6BFCB1AB-741E-4CE3-8F82-543BC750ED33}"/>
              </a:ext>
            </a:extLst>
          </p:cNvPr>
          <p:cNvGrpSpPr/>
          <p:nvPr/>
        </p:nvGrpSpPr>
        <p:grpSpPr>
          <a:xfrm>
            <a:off x="78303" y="5514539"/>
            <a:ext cx="1053903" cy="1169634"/>
            <a:chOff x="-2033679" y="889419"/>
            <a:chExt cx="463503" cy="619473"/>
          </a:xfrm>
        </p:grpSpPr>
        <p:pic>
          <p:nvPicPr>
            <p:cNvPr id="13" name="Picture 10" descr="E:\丫头\png\小人\卡通类素材\ry.png">
              <a:extLst>
                <a:ext uri="{FF2B5EF4-FFF2-40B4-BE49-F238E27FC236}">
                  <a16:creationId xmlns:a16="http://schemas.microsoft.com/office/drawing/2014/main" xmlns="" id="{FA5C9325-B69C-417B-B6CB-D588A16AB4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丫头\png\小人\卡通类素材\ry.png">
              <a:extLst>
                <a:ext uri="{FF2B5EF4-FFF2-40B4-BE49-F238E27FC236}">
                  <a16:creationId xmlns:a16="http://schemas.microsoft.com/office/drawing/2014/main" xmlns="" id="{3831DC30-D0E9-4944-B824-F9A58D7703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xmlns="" id="{FD6350E9-EAF8-48AE-9D9F-5F76B5400EA9}"/>
              </a:ext>
            </a:extLst>
          </p:cNvPr>
          <p:cNvGrpSpPr/>
          <p:nvPr/>
        </p:nvGrpSpPr>
        <p:grpSpPr>
          <a:xfrm>
            <a:off x="1114196" y="5555580"/>
            <a:ext cx="1053903" cy="1169634"/>
            <a:chOff x="-2033679" y="889419"/>
            <a:chExt cx="463503" cy="619473"/>
          </a:xfrm>
        </p:grpSpPr>
        <p:pic>
          <p:nvPicPr>
            <p:cNvPr id="19" name="Picture 10" descr="E:\丫头\png\小人\卡通类素材\ry.png">
              <a:extLst>
                <a:ext uri="{FF2B5EF4-FFF2-40B4-BE49-F238E27FC236}">
                  <a16:creationId xmlns:a16="http://schemas.microsoft.com/office/drawing/2014/main" xmlns="" id="{91626E33-AAF0-4EDE-9E98-B76EF77C2C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a:extLst>
                <a:ext uri="{FF2B5EF4-FFF2-40B4-BE49-F238E27FC236}">
                  <a16:creationId xmlns:a16="http://schemas.microsoft.com/office/drawing/2014/main" xmlns="" id="{1BC7E4D7-B131-40BB-9A9B-BC4C737D6A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xmlns="" id="{2E2CFD3A-AB98-434F-9156-54C94CA0F82C}"/>
              </a:ext>
            </a:extLst>
          </p:cNvPr>
          <p:cNvGrpSpPr/>
          <p:nvPr/>
        </p:nvGrpSpPr>
        <p:grpSpPr>
          <a:xfrm>
            <a:off x="2255574" y="5523841"/>
            <a:ext cx="1053903" cy="1169634"/>
            <a:chOff x="-2033679" y="889419"/>
            <a:chExt cx="463503" cy="619473"/>
          </a:xfrm>
        </p:grpSpPr>
        <p:pic>
          <p:nvPicPr>
            <p:cNvPr id="22" name="Picture 10" descr="E:\丫头\png\小人\卡通类素材\ry.png">
              <a:extLst>
                <a:ext uri="{FF2B5EF4-FFF2-40B4-BE49-F238E27FC236}">
                  <a16:creationId xmlns:a16="http://schemas.microsoft.com/office/drawing/2014/main" xmlns="" id="{451A05B8-901C-422C-98AC-6CFF9C8AD4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a:extLst>
                <a:ext uri="{FF2B5EF4-FFF2-40B4-BE49-F238E27FC236}">
                  <a16:creationId xmlns:a16="http://schemas.microsoft.com/office/drawing/2014/main" xmlns="" id="{99ECBAB2-6717-4343-807F-CAA4FFA94B3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a:extLst>
              <a:ext uri="{FF2B5EF4-FFF2-40B4-BE49-F238E27FC236}">
                <a16:creationId xmlns:a16="http://schemas.microsoft.com/office/drawing/2014/main" xmlns="" id="{522B2312-CC07-43DC-8F91-334224C60528}"/>
              </a:ext>
            </a:extLst>
          </p:cNvPr>
          <p:cNvGrpSpPr/>
          <p:nvPr/>
        </p:nvGrpSpPr>
        <p:grpSpPr>
          <a:xfrm>
            <a:off x="9845847" y="5509915"/>
            <a:ext cx="1053903" cy="1169634"/>
            <a:chOff x="-2033679" y="889419"/>
            <a:chExt cx="463503" cy="619473"/>
          </a:xfrm>
        </p:grpSpPr>
        <p:pic>
          <p:nvPicPr>
            <p:cNvPr id="25" name="Picture 10" descr="E:\丫头\png\小人\卡通类素材\ry.png">
              <a:extLst>
                <a:ext uri="{FF2B5EF4-FFF2-40B4-BE49-F238E27FC236}">
                  <a16:creationId xmlns:a16="http://schemas.microsoft.com/office/drawing/2014/main" xmlns="" id="{A7543793-821A-4EF2-A295-ACD4AAEB7E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xmlns="" id="{8D2236E1-9A3D-4770-B529-590CA6E777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a:extLst>
              <a:ext uri="{FF2B5EF4-FFF2-40B4-BE49-F238E27FC236}">
                <a16:creationId xmlns:a16="http://schemas.microsoft.com/office/drawing/2014/main" xmlns="" id="{07A2C6B4-F2AD-47EE-8014-17E249C8B527}"/>
              </a:ext>
            </a:extLst>
          </p:cNvPr>
          <p:cNvGrpSpPr/>
          <p:nvPr/>
        </p:nvGrpSpPr>
        <p:grpSpPr>
          <a:xfrm>
            <a:off x="10976079" y="5509915"/>
            <a:ext cx="1053903" cy="1169634"/>
            <a:chOff x="-2033679" y="889419"/>
            <a:chExt cx="463503" cy="619473"/>
          </a:xfrm>
        </p:grpSpPr>
        <p:pic>
          <p:nvPicPr>
            <p:cNvPr id="28" name="Picture 10" descr="E:\丫头\png\小人\卡通类素材\ry.png">
              <a:extLst>
                <a:ext uri="{FF2B5EF4-FFF2-40B4-BE49-F238E27FC236}">
                  <a16:creationId xmlns:a16="http://schemas.microsoft.com/office/drawing/2014/main" xmlns="" id="{4AFAEA84-7105-473B-A084-12E193CA9B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E:\丫头\png\小人\卡通类素材\ry.png">
              <a:extLst>
                <a:ext uri="{FF2B5EF4-FFF2-40B4-BE49-F238E27FC236}">
                  <a16:creationId xmlns:a16="http://schemas.microsoft.com/office/drawing/2014/main" xmlns="" id="{E01DEB40-1F1C-4891-90D2-C7A89410CC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E:\丫头\png\小人\卡通类素材\yunf.png">
            <a:extLst>
              <a:ext uri="{FF2B5EF4-FFF2-40B4-BE49-F238E27FC236}">
                <a16:creationId xmlns:a16="http://schemas.microsoft.com/office/drawing/2014/main" xmlns="" id="{D3A645F1-E7B9-4E5A-9C1C-FF517EB1B7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0430" y="99964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丫头\png\小人\卡通类素材\yunf.png">
            <a:extLst>
              <a:ext uri="{FF2B5EF4-FFF2-40B4-BE49-F238E27FC236}">
                <a16:creationId xmlns:a16="http://schemas.microsoft.com/office/drawing/2014/main" xmlns="" id="{CB9C1B59-BD01-4F4F-AC44-1F7E32E01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31990">
            <a:off x="3852531" y="67432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xmlns="" id="{351705D0-E1F2-4E4F-8EA9-64B09DAA498D}"/>
              </a:ext>
            </a:extLst>
          </p:cNvPr>
          <p:cNvPicPr>
            <a:picLocks noChangeAspect="1"/>
          </p:cNvPicPr>
          <p:nvPr/>
        </p:nvPicPr>
        <p:blipFill>
          <a:blip r:embed="rId7"/>
          <a:stretch>
            <a:fillRect/>
          </a:stretch>
        </p:blipFill>
        <p:spPr>
          <a:xfrm rot="2700000">
            <a:off x="1401085" y="319639"/>
            <a:ext cx="1534028" cy="1492540"/>
          </a:xfrm>
          <a:prstGeom prst="rect">
            <a:avLst/>
          </a:prstGeom>
        </p:spPr>
      </p:pic>
    </p:spTree>
    <p:extLst>
      <p:ext uri="{BB962C8B-B14F-4D97-AF65-F5344CB8AC3E}">
        <p14:creationId xmlns:p14="http://schemas.microsoft.com/office/powerpoint/2010/main" val="109502616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 presetClass="entr" presetSubtype="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750" fill="hold"/>
                                        <p:tgtEl>
                                          <p:spTgt spid="12"/>
                                        </p:tgtEl>
                                        <p:attrNameLst>
                                          <p:attrName>ppt_x</p:attrName>
                                        </p:attrNameLst>
                                      </p:cBhvr>
                                      <p:tavLst>
                                        <p:tav tm="0">
                                          <p:val>
                                            <p:strVal val="1+#ppt_w/2"/>
                                          </p:val>
                                        </p:tav>
                                        <p:tav tm="100000">
                                          <p:val>
                                            <p:strVal val="#ppt_x"/>
                                          </p:val>
                                        </p:tav>
                                      </p:tavLst>
                                    </p:anim>
                                    <p:anim calcmode="lin" valueType="num">
                                      <p:cBhvr additive="base">
                                        <p:cTn id="13" dur="275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750" fill="hold"/>
                                        <p:tgtEl>
                                          <p:spTgt spid="18"/>
                                        </p:tgtEl>
                                        <p:attrNameLst>
                                          <p:attrName>ppt_x</p:attrName>
                                        </p:attrNameLst>
                                      </p:cBhvr>
                                      <p:tavLst>
                                        <p:tav tm="0">
                                          <p:val>
                                            <p:strVal val="1+#ppt_w/2"/>
                                          </p:val>
                                        </p:tav>
                                        <p:tav tm="100000">
                                          <p:val>
                                            <p:strVal val="#ppt_x"/>
                                          </p:val>
                                        </p:tav>
                                      </p:tavLst>
                                    </p:anim>
                                    <p:anim calcmode="lin" valueType="num">
                                      <p:cBhvr additive="base">
                                        <p:cTn id="17" dur="275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750" fill="hold"/>
                                        <p:tgtEl>
                                          <p:spTgt spid="21"/>
                                        </p:tgtEl>
                                        <p:attrNameLst>
                                          <p:attrName>ppt_x</p:attrName>
                                        </p:attrNameLst>
                                      </p:cBhvr>
                                      <p:tavLst>
                                        <p:tav tm="0">
                                          <p:val>
                                            <p:strVal val="1+#ppt_w/2"/>
                                          </p:val>
                                        </p:tav>
                                        <p:tav tm="100000">
                                          <p:val>
                                            <p:strVal val="#ppt_x"/>
                                          </p:val>
                                        </p:tav>
                                      </p:tavLst>
                                    </p:anim>
                                    <p:anim calcmode="lin" valueType="num">
                                      <p:cBhvr additive="base">
                                        <p:cTn id="21" dur="275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750" fill="hold"/>
                                        <p:tgtEl>
                                          <p:spTgt spid="24"/>
                                        </p:tgtEl>
                                        <p:attrNameLst>
                                          <p:attrName>ppt_x</p:attrName>
                                        </p:attrNameLst>
                                      </p:cBhvr>
                                      <p:tavLst>
                                        <p:tav tm="0">
                                          <p:val>
                                            <p:strVal val="1+#ppt_w/2"/>
                                          </p:val>
                                        </p:tav>
                                        <p:tav tm="100000">
                                          <p:val>
                                            <p:strVal val="#ppt_x"/>
                                          </p:val>
                                        </p:tav>
                                      </p:tavLst>
                                    </p:anim>
                                    <p:anim calcmode="lin" valueType="num">
                                      <p:cBhvr additive="base">
                                        <p:cTn id="25" dur="275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750" fill="hold"/>
                                        <p:tgtEl>
                                          <p:spTgt spid="27"/>
                                        </p:tgtEl>
                                        <p:attrNameLst>
                                          <p:attrName>ppt_x</p:attrName>
                                        </p:attrNameLst>
                                      </p:cBhvr>
                                      <p:tavLst>
                                        <p:tav tm="0">
                                          <p:val>
                                            <p:strVal val="1+#ppt_w/2"/>
                                          </p:val>
                                        </p:tav>
                                        <p:tav tm="100000">
                                          <p:val>
                                            <p:strVal val="#ppt_x"/>
                                          </p:val>
                                        </p:tav>
                                      </p:tavLst>
                                    </p:anim>
                                    <p:anim calcmode="lin" valueType="num">
                                      <p:cBhvr additive="base">
                                        <p:cTn id="29" dur="2750" fill="hold"/>
                                        <p:tgtEl>
                                          <p:spTgt spid="27"/>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4" dur="1500" fill="hold"/>
                                        <p:tgtEl>
                                          <p:spTgt spid="30"/>
                                        </p:tgtEl>
                                        <p:attrNameLst>
                                          <p:attrName>ppt_x</p:attrName>
                                          <p:attrName>ppt_y</p:attrName>
                                        </p:attrNameLst>
                                      </p:cBhvr>
                                      <p:rCtr x="1059" y="31"/>
                                    </p:animMotion>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9" dur="1500" fill="hold"/>
                                        <p:tgtEl>
                                          <p:spTgt spid="31"/>
                                        </p:tgtEl>
                                        <p:attrNameLst>
                                          <p:attrName>ppt_x</p:attrName>
                                          <p:attrName>ppt_y</p:attrName>
                                        </p:attrNameLst>
                                      </p:cBhvr>
                                      <p:rCtr x="1059" y="31"/>
                                    </p:animMotion>
                                  </p:childTnLst>
                                </p:cTn>
                              </p:par>
                              <p:par>
                                <p:cTn id="40" presetID="3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style.rotation</p:attrName>
                                        </p:attrNameLst>
                                      </p:cBhvr>
                                      <p:tavLst>
                                        <p:tav tm="0">
                                          <p:val>
                                            <p:fltVal val="90"/>
                                          </p:val>
                                        </p:tav>
                                        <p:tav tm="100000">
                                          <p:val>
                                            <p:fltVal val="0"/>
                                          </p:val>
                                        </p:tav>
                                      </p:tavLst>
                                    </p:anim>
                                    <p:animEffect transition="in" filter="fade">
                                      <p:cBhvr>
                                        <p:cTn id="4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stretch>
            <a:fillRect/>
          </a:stretch>
        </p:blipFill>
        <p:spPr>
          <a:xfrm>
            <a:off x="7934857" y="1219200"/>
            <a:ext cx="4257143" cy="4209524"/>
          </a:xfrm>
          <a:effectLst>
            <a:softEdge rad="112500"/>
          </a:effectLst>
        </p:spPr>
      </p:pic>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half" idx="2"/>
          </p:nvPr>
        </p:nvSpPr>
        <p:spPr>
          <a:xfrm>
            <a:off x="0" y="152400"/>
            <a:ext cx="8077202" cy="6096000"/>
          </a:xfrm>
        </p:spPr>
        <p:txBody>
          <a:bodyPr>
            <a:normAutofit fontScale="25000" lnSpcReduction="20000"/>
          </a:bodyPr>
          <a:lstStyle/>
          <a:p>
            <a:pPr algn="just">
              <a:defRPr/>
            </a:pPr>
            <a:r>
              <a:rPr lang="en-US" sz="2800" b="1" dirty="0">
                <a:latin typeface="Arial"/>
              </a:rPr>
              <a:t>   </a:t>
            </a:r>
          </a:p>
          <a:p>
            <a:pPr algn="just">
              <a:lnSpc>
                <a:spcPct val="120000"/>
              </a:lnSpc>
              <a:defRPr/>
            </a:pPr>
            <a:r>
              <a:rPr lang="en-US" sz="11200" b="1" dirty="0">
                <a:latin typeface="Arial"/>
              </a:rPr>
              <a:t> </a:t>
            </a:r>
            <a:r>
              <a:rPr lang="en-US" sz="10400" b="1" dirty="0">
                <a:solidFill>
                  <a:srgbClr val="00004D"/>
                </a:solidFill>
                <a:effectLst/>
                <a:latin typeface="Times New Roman" panose="02020603050405020304" pitchFamily="18" charset="0"/>
                <a:cs typeface="Times New Roman" panose="02020603050405020304" pitchFamily="18" charset="0"/>
              </a:rPr>
              <a:t>c)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bé</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lo </a:t>
            </a:r>
            <a:r>
              <a:rPr lang="en-US" sz="10400" b="1" dirty="0" err="1">
                <a:solidFill>
                  <a:srgbClr val="00004D"/>
                </a:solidFill>
                <a:effectLst/>
                <a:latin typeface="Times New Roman" panose="02020603050405020304" pitchFamily="18" charset="0"/>
                <a:cs typeface="Times New Roman" panose="02020603050405020304" pitchFamily="18" charset="0"/>
              </a:rPr>
              <a:t>mấy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ồng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bạc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không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ủ </a:t>
            </a:r>
            <a:r>
              <a:rPr lang="en-US" sz="10400" b="1" dirty="0" err="1">
                <a:solidFill>
                  <a:srgbClr val="00004D"/>
                </a:solidFill>
                <a:effectLst/>
                <a:latin typeface="Times New Roman" panose="02020603050405020304" pitchFamily="18" charset="0"/>
                <a:cs typeface="Times New Roman" panose="02020603050405020304" pitchFamily="18" charset="0"/>
              </a:rPr>
              <a:t>trả</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thuốc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Bỗng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ờng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có</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gì</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chiếc</a:t>
            </a:r>
            <a:r>
              <a:rPr lang="en-US" sz="10400" b="1" dirty="0">
                <a:solidFill>
                  <a:srgbClr val="00004D"/>
                </a:solidFill>
                <a:effectLst/>
                <a:latin typeface="Times New Roman" panose="02020603050405020304" pitchFamily="18" charset="0"/>
                <a:cs typeface="Times New Roman" panose="02020603050405020304" pitchFamily="18" charset="0"/>
              </a:rPr>
              <a:t> tai </a:t>
            </a:r>
            <a:r>
              <a:rPr lang="en-US" sz="10400" b="1" dirty="0" err="1">
                <a:solidFill>
                  <a:srgbClr val="00004D"/>
                </a:solidFill>
                <a:effectLst/>
                <a:latin typeface="Times New Roman" panose="02020603050405020304" pitchFamily="18" charset="0"/>
                <a:cs typeface="Times New Roman" panose="02020603050405020304" pitchFamily="18" charset="0"/>
              </a:rPr>
              <a:t>nải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ai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bỏ</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quên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nhặt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lên</a:t>
            </a:r>
            <a:r>
              <a:rPr lang="en-US" sz="10400" b="1">
                <a:solidFill>
                  <a:srgbClr val="FF0000"/>
                </a:solidFill>
                <a:effectLst/>
                <a:latin typeface="Times New Roman" panose="02020603050405020304" pitchFamily="18" charset="0"/>
                <a:cs typeface="Times New Roman" panose="02020603050405020304" pitchFamily="18" charset="0"/>
              </a:rPr>
              <a:t> v</a:t>
            </a:r>
            <a:r>
              <a:rPr lang="vi-VN" sz="10400" b="1">
                <a:solidFill>
                  <a:srgbClr val="FF0000"/>
                </a:solidFill>
                <a:latin typeface="Times New Roman" panose="02020603050405020304" pitchFamily="18" charset="0"/>
                <a:cs typeface="Times New Roman" panose="02020603050405020304" pitchFamily="18" charset="0"/>
              </a:rPr>
              <a:t>à</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cảm</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nặng</a:t>
            </a:r>
            <a:r>
              <a:rPr lang="en-US" sz="10400" b="1">
                <a:solidFill>
                  <a:srgbClr val="FF0000"/>
                </a:solidFill>
                <a:effectLst/>
                <a:latin typeface="Times New Roman" panose="02020603050405020304" pitchFamily="18" charset="0"/>
                <a:cs typeface="Times New Roman" panose="02020603050405020304" pitchFamily="18" charset="0"/>
              </a:rPr>
              <a:t>. Cô</a:t>
            </a:r>
            <a:r>
              <a:rPr lang="vi-VN" sz="10400" b="1">
                <a:solidFill>
                  <a:srgbClr val="FF0000"/>
                </a:solidFill>
                <a:latin typeface="Times New Roman" panose="02020603050405020304" pitchFamily="18" charset="0"/>
                <a:cs typeface="Times New Roman" panose="02020603050405020304" pitchFamily="18" charset="0"/>
              </a:rPr>
              <a:t> mở </a:t>
            </a:r>
            <a:r>
              <a:rPr lang="en-US" sz="10400" b="1">
                <a:solidFill>
                  <a:srgbClr val="FF0000"/>
                </a:solidFill>
                <a:effectLst/>
                <a:latin typeface="Times New Roman" panose="02020603050405020304" pitchFamily="18" charset="0"/>
                <a:cs typeface="Times New Roman" panose="02020603050405020304" pitchFamily="18" charset="0"/>
              </a:rPr>
              <a:t>ra </a:t>
            </a:r>
            <a:r>
              <a:rPr lang="vi-VN" sz="10400" b="1">
                <a:solidFill>
                  <a:srgbClr val="FF0000"/>
                </a:solidFill>
                <a:effectLst/>
                <a:latin typeface="Times New Roman" panose="02020603050405020304" pitchFamily="18" charset="0"/>
                <a:cs typeface="Times New Roman" panose="02020603050405020304" pitchFamily="18" charset="0"/>
              </a:rPr>
              <a:t>thì</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bên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trong</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thầm</a:t>
            </a:r>
            <a:r>
              <a:rPr lang="en-US" sz="10400" b="1">
                <a:solidFill>
                  <a:srgbClr val="FF0000"/>
                </a:solidFill>
                <a:effectLst/>
                <a:latin typeface="Times New Roman" panose="02020603050405020304" pitchFamily="18" charset="0"/>
                <a:cs typeface="Times New Roman" panose="02020603050405020304" pitchFamily="18" charset="0"/>
              </a:rPr>
              <a:t> </a:t>
            </a:r>
            <a:r>
              <a:rPr lang="vi-VN" sz="10400" b="1">
                <a:solidFill>
                  <a:srgbClr val="FF0000"/>
                </a:solidFill>
                <a:effectLst/>
                <a:latin typeface="Times New Roman" panose="02020603050405020304" pitchFamily="18" charset="0"/>
                <a:cs typeface="Times New Roman" panose="02020603050405020304" pitchFamily="18" charset="0"/>
              </a:rPr>
              <a:t>nghĩ</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a:solidFill>
                  <a:srgbClr val="FF0000"/>
                </a:solidFill>
                <a:effectLst/>
                <a:latin typeface="Times New Roman" panose="02020603050405020304" pitchFamily="18" charset="0"/>
                <a:cs typeface="Times New Roman" panose="02020603050405020304" pitchFamily="18" charset="0"/>
              </a:rPr>
              <a:t>“Ai mà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thê</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tội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nghiệp</a:t>
            </a:r>
            <a:r>
              <a:rPr lang="en-US" sz="10400" b="1" dirty="0">
                <a:solidFill>
                  <a:srgbClr val="FF0000"/>
                </a:solidFill>
                <a:effectLst/>
                <a:latin typeface="Times New Roman" panose="02020603050405020304" pitchFamily="18" charset="0"/>
                <a:cs typeface="Times New Roman" panose="02020603050405020304" pitchFamily="18" charset="0"/>
              </a:rPr>
              <a:t> quá!”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nhìn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quanh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thấy</a:t>
            </a:r>
            <a:r>
              <a:rPr lang="en-US" sz="10400" b="1" dirty="0">
                <a:solidFill>
                  <a:srgbClr val="FF0000"/>
                </a:solidFill>
                <a:latin typeface="Times New Roman" panose="02020603050405020304" pitchFamily="18" charset="0"/>
                <a:cs typeface="Times New Roman" panose="02020603050405020304" pitchFamily="18" charset="0"/>
              </a:rPr>
              <a:t> ở </a:t>
            </a:r>
            <a:r>
              <a:rPr lang="en-US" sz="10400" b="1" dirty="0" err="1">
                <a:solidFill>
                  <a:srgbClr val="FF0000"/>
                </a:solidFill>
                <a:latin typeface="Times New Roman" panose="02020603050405020304" pitchFamily="18" charset="0"/>
                <a:cs typeface="Times New Roman" panose="02020603050405020304" pitchFamily="18" charset="0"/>
              </a:rPr>
              <a:t>phía</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trước</a:t>
            </a:r>
            <a:r>
              <a:rPr lang="en-US" sz="10400" b="1" dirty="0">
                <a:solidFill>
                  <a:srgbClr val="FF0000"/>
                </a:solidFill>
                <a:latin typeface="Times New Roman" panose="02020603050405020304" pitchFamily="18" charset="0"/>
                <a:cs typeface="Times New Roman" panose="02020603050405020304" pitchFamily="18" charset="0"/>
              </a:rPr>
              <a:t> có </a:t>
            </a:r>
            <a:r>
              <a:rPr lang="en-US" sz="10400" b="1" err="1">
                <a:solidFill>
                  <a:srgbClr val="FF0000"/>
                </a:solidFill>
                <a:latin typeface="Times New Roman" panose="02020603050405020304" pitchFamily="18" charset="0"/>
                <a:cs typeface="Times New Roman" panose="02020603050405020304" pitchFamily="18" charset="0"/>
              </a:rPr>
              <a:t>một</a:t>
            </a:r>
            <a:r>
              <a:rPr lang="en-US" sz="10400" b="1">
                <a:solidFill>
                  <a:srgbClr val="FF0000"/>
                </a:solidFill>
                <a:latin typeface="Times New Roman" panose="02020603050405020304" pitchFamily="18" charset="0"/>
                <a:cs typeface="Times New Roman" panose="02020603050405020304" pitchFamily="18" charset="0"/>
              </a:rPr>
              <a:t> b</a:t>
            </a:r>
            <a:r>
              <a:rPr lang="vi-VN" sz="10400" b="1">
                <a:solidFill>
                  <a:srgbClr val="FF0000"/>
                </a:solidFill>
                <a:latin typeface="Times New Roman" panose="02020603050405020304" pitchFamily="18" charset="0"/>
                <a:cs typeface="Times New Roman" panose="02020603050405020304" pitchFamily="18" charset="0"/>
              </a:rPr>
              <a:t>à </a:t>
            </a:r>
            <a:r>
              <a:rPr lang="en-US" sz="10400" b="1">
                <a:solidFill>
                  <a:srgbClr val="FF0000"/>
                </a:solidFill>
                <a:latin typeface="Times New Roman" panose="02020603050405020304" pitchFamily="18" charset="0"/>
                <a:cs typeface="Times New Roman" panose="02020603050405020304" pitchFamily="18" charset="0"/>
              </a:rPr>
              <a:t>cụ </a:t>
            </a:r>
            <a:r>
              <a:rPr lang="en-US" sz="10400" b="1" dirty="0" err="1">
                <a:solidFill>
                  <a:srgbClr val="FF0000"/>
                </a:solidFill>
                <a:latin typeface="Times New Roman" panose="02020603050405020304" pitchFamily="18" charset="0"/>
                <a:cs typeface="Times New Roman" panose="02020603050405020304" pitchFamily="18" charset="0"/>
              </a:rPr>
              <a:t>đang</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loay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tìm</a:t>
            </a:r>
            <a:r>
              <a:rPr lang="en-US" sz="10400" b="1">
                <a:solidFill>
                  <a:srgbClr val="FF0000"/>
                </a:solidFill>
                <a:latin typeface="Times New Roman" panose="02020603050405020304" pitchFamily="18" charset="0"/>
                <a:cs typeface="Times New Roman" panose="02020603050405020304" pitchFamily="18" charset="0"/>
              </a:rPr>
              <a:t> vật</a:t>
            </a:r>
            <a:r>
              <a:rPr lang="vi-VN" sz="10400" b="1">
                <a:solidFill>
                  <a:srgbClr val="FF0000"/>
                </a:solidFill>
                <a:latin typeface="Times New Roman" panose="02020603050405020304" pitchFamily="18" charset="0"/>
                <a:cs typeface="Times New Roman" panose="02020603050405020304" pitchFamily="18" charset="0"/>
              </a:rPr>
              <a:t> gì </a:t>
            </a:r>
            <a:r>
              <a:rPr lang="en-US" sz="10400" b="1">
                <a:solidFill>
                  <a:srgbClr val="FF0000"/>
                </a:solidFill>
                <a:latin typeface="Times New Roman" panose="02020603050405020304" pitchFamily="18" charset="0"/>
                <a:cs typeface="Times New Roman" panose="02020603050405020304" pitchFamily="18" charset="0"/>
              </a:rPr>
              <a:t>đ</a:t>
            </a:r>
            <a:r>
              <a:rPr lang="vi-VN" sz="10400" b="1">
                <a:solidFill>
                  <a:srgbClr val="FF0000"/>
                </a:solidFill>
                <a:latin typeface="Times New Roman" panose="02020603050405020304" pitchFamily="18" charset="0"/>
                <a:cs typeface="Times New Roman" panose="02020603050405020304" pitchFamily="18" charset="0"/>
              </a:rPr>
              <a:t>ó</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Cô</a:t>
            </a:r>
            <a:r>
              <a:rPr lang="en-US" sz="10400" b="1" dirty="0">
                <a:solidFill>
                  <a:srgbClr val="FF0000"/>
                </a:solidFill>
                <a:latin typeface="Times New Roman" panose="02020603050405020304" pitchFamily="18" charset="0"/>
                <a:cs typeface="Times New Roman" panose="02020603050405020304" pitchFamily="18" charset="0"/>
              </a:rPr>
              <a:t> bé </a:t>
            </a:r>
            <a:r>
              <a:rPr lang="en-US" sz="10400" b="1" dirty="0" err="1">
                <a:solidFill>
                  <a:srgbClr val="FF0000"/>
                </a:solidFill>
                <a:latin typeface="Times New Roman" panose="02020603050405020304" pitchFamily="18" charset="0"/>
                <a:cs typeface="Times New Roman" panose="02020603050405020304" pitchFamily="18" charset="0"/>
              </a:rPr>
              <a:t>liền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chạy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thật</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nhanh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đến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chô</a:t>
            </a:r>
            <a:r>
              <a:rPr lang="en-US" sz="10400" b="1">
                <a:solidFill>
                  <a:srgbClr val="FF0000"/>
                </a:solidFill>
                <a:latin typeface="Times New Roman" panose="02020603050405020304" pitchFamily="18" charset="0"/>
                <a:cs typeface="Times New Roman" panose="02020603050405020304" pitchFamily="18" charset="0"/>
              </a:rPr>
              <a:t>̃ </a:t>
            </a:r>
            <a:r>
              <a:rPr lang="vi-VN" sz="10400" b="1">
                <a:solidFill>
                  <a:srgbClr val="FF0000"/>
                </a:solidFill>
                <a:latin typeface="Times New Roman" panose="02020603050405020304" pitchFamily="18" charset="0"/>
                <a:cs typeface="Times New Roman" panose="02020603050405020304" pitchFamily="18" charset="0"/>
              </a:rPr>
              <a:t>bà</a:t>
            </a:r>
            <a:r>
              <a:rPr lang="en-US" sz="10400" b="1">
                <a:solidFill>
                  <a:srgbClr val="FF0000"/>
                </a:solidFill>
                <a:latin typeface="Times New Roman" panose="02020603050405020304" pitchFamily="18" charset="0"/>
                <a:cs typeface="Times New Roman" panose="02020603050405020304" pitchFamily="18" charset="0"/>
              </a:rPr>
              <a:t> cụ </a:t>
            </a:r>
            <a:r>
              <a:rPr lang="vi-VN" sz="10400" b="1">
                <a:solidFill>
                  <a:srgbClr val="FF0000"/>
                </a:solidFill>
                <a:latin typeface="Times New Roman" panose="02020603050405020304" pitchFamily="18" charset="0"/>
                <a:cs typeface="Times New Roman" panose="02020603050405020304" pitchFamily="18" charset="0"/>
              </a:rPr>
              <a:t>và</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hỏi</a:t>
            </a:r>
            <a:r>
              <a:rPr lang="en-US" sz="10400" b="1" dirty="0">
                <a:solidFill>
                  <a:srgbClr val="FF0000"/>
                </a:solidFill>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FF0000"/>
                </a:solidFill>
                <a:effectLst/>
                <a:latin typeface="Times New Roman" panose="02020603050405020304" pitchFamily="18" charset="0"/>
                <a:cs typeface="Times New Roman" panose="02020603050405020304" pitchFamily="18" charset="0"/>
              </a:rPr>
              <a:t>  - Cụ </a:t>
            </a:r>
            <a:r>
              <a:rPr lang="en-US" sz="10400" b="1" dirty="0" err="1">
                <a:solidFill>
                  <a:srgbClr val="FF0000"/>
                </a:solidFill>
                <a:effectLst/>
                <a:latin typeface="Times New Roman" panose="02020603050405020304" pitchFamily="18" charset="0"/>
                <a:cs typeface="Times New Roman" panose="02020603050405020304" pitchFamily="18" charset="0"/>
              </a:rPr>
              <a:t>ơi</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phải</a:t>
            </a:r>
            <a:r>
              <a:rPr lang="en-US" sz="10400" b="1" dirty="0">
                <a:solidFill>
                  <a:srgbClr val="FF0000"/>
                </a:solidFill>
                <a:effectLst/>
                <a:latin typeface="Times New Roman" panose="02020603050405020304" pitchFamily="18" charset="0"/>
                <a:cs typeface="Times New Roman" panose="02020603050405020304" pitchFamily="18" charset="0"/>
              </a:rPr>
              <a:t> cụ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không</a:t>
            </a:r>
            <a:r>
              <a:rPr lang="en-US" sz="10400" b="1" dirty="0">
                <a:solidFill>
                  <a:srgbClr val="FF0000"/>
                </a:solidFill>
                <a:effectLst/>
                <a:latin typeface="Times New Roman" panose="02020603050405020304" pitchFamily="18" charset="0"/>
                <a:cs typeface="Times New Roman" panose="02020603050405020304" pitchFamily="18" charset="0"/>
              </a:rPr>
              <a:t> ạ?</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lão</a:t>
            </a:r>
            <a:r>
              <a:rPr lang="en-US" sz="10400" b="1" dirty="0">
                <a:solidFill>
                  <a:srgbClr val="00004D"/>
                </a:solidFill>
                <a:effectLst/>
                <a:latin typeface="Times New Roman" panose="02020603050405020304" pitchFamily="18" charset="0"/>
                <a:cs typeface="Times New Roman" panose="02020603050405020304" pitchFamily="18" charset="0"/>
              </a:rPr>
              <a:t> c</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err="1">
                <a:solidFill>
                  <a:srgbClr val="00004D"/>
                </a:solidFill>
                <a:effectLst/>
                <a:latin typeface="Times New Roman" panose="02020603050405020304" pitchFamily="18" charset="0"/>
                <a:cs typeface="Times New Roman" panose="02020603050405020304" pitchFamily="18" charset="0"/>
              </a:rPr>
              <a:t>ời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hậu</a:t>
            </a:r>
            <a:r>
              <a:rPr lang="en-US" sz="10400" b="1" dirty="0">
                <a:solidFill>
                  <a:srgbClr val="00004D"/>
                </a:solidFill>
                <a:effectLst/>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 </a:t>
            </a:r>
            <a:r>
              <a:rPr lang="en-US" sz="10400" b="1" dirty="0" err="1">
                <a:solidFill>
                  <a:srgbClr val="00004D"/>
                </a:solidFill>
                <a:effectLst/>
                <a:latin typeface="Times New Roman" panose="02020603050405020304" pitchFamily="18" charset="0"/>
                <a:cs typeface="Times New Roman" panose="02020603050405020304" pitchFamily="18" charset="0"/>
              </a:rPr>
              <a:t>Khen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ã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lại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thà</a:t>
            </a:r>
            <a:r>
              <a:rPr lang="en-US" sz="10400" b="1" dirty="0">
                <a:solidFill>
                  <a:srgbClr val="00004D"/>
                </a:solidFill>
                <a:effectLst/>
                <a:latin typeface="Times New Roman" panose="02020603050405020304" pitchFamily="18" charset="0"/>
                <a:cs typeface="Times New Roman" panose="02020603050405020304" pitchFamily="18" charset="0"/>
              </a:rPr>
              <a:t>. Ta </a:t>
            </a:r>
            <a:r>
              <a:rPr lang="en-US" sz="10400" b="1" dirty="0" err="1">
                <a:solidFill>
                  <a:srgbClr val="00004D"/>
                </a:solidFill>
                <a:effectLst/>
                <a:latin typeface="Times New Roman" panose="02020603050405020304" pitchFamily="18" charset="0"/>
                <a:cs typeface="Times New Roman" panose="02020603050405020304" pitchFamily="18" charset="0"/>
              </a:rPr>
              <a:t>chính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thử</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lòng</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thôi</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áng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ợc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giúp</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ỡ. </a:t>
            </a:r>
            <a:r>
              <a:rPr lang="en-US" sz="10400" b="1" dirty="0" err="1">
                <a:solidFill>
                  <a:srgbClr val="00004D"/>
                </a:solidFill>
                <a:effectLst/>
                <a:latin typeface="Times New Roman" panose="02020603050405020304" pitchFamily="18" charset="0"/>
                <a:cs typeface="Times New Roman" panose="02020603050405020304" pitchFamily="18" charset="0"/>
              </a:rPr>
              <a:t>Hãy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a:solidFill>
                  <a:srgbClr val="00004D"/>
                </a:solidFill>
                <a:effectLst/>
                <a:latin typeface="Times New Roman" panose="02020603050405020304" pitchFamily="18" charset="0"/>
                <a:cs typeface="Times New Roman" panose="02020603050405020304" pitchFamily="18" charset="0"/>
              </a:rPr>
              <a:t>a </a:t>
            </a:r>
            <a:r>
              <a:rPr lang="en-US" sz="10400" b="1" dirty="0" err="1">
                <a:solidFill>
                  <a:srgbClr val="00004D"/>
                </a:solidFill>
                <a:effectLst/>
                <a:latin typeface="Times New Roman" panose="02020603050405020304" pitchFamily="18" charset="0"/>
                <a:cs typeface="Times New Roman" panose="02020603050405020304" pitchFamily="18" charset="0"/>
              </a:rPr>
              <a:t>ta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về</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chữa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bệnh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con.</a:t>
            </a:r>
          </a:p>
          <a:p>
            <a:pPr algn="just">
              <a:defRPr/>
            </a:pPr>
            <a:r>
              <a:rPr lang="en-US" sz="4500" b="1" dirty="0">
                <a:solidFill>
                  <a:srgbClr val="00004D"/>
                </a:solidFill>
                <a:effectLst/>
                <a:latin typeface="Times New Roman" panose="02020603050405020304" pitchFamily="18" charset="0"/>
                <a:cs typeface="Times New Roman" panose="02020603050405020304" pitchFamily="18" charset="0"/>
              </a:rPr>
              <a:t>   </a:t>
            </a:r>
            <a:endParaRPr lang="en-US" sz="4500" b="1" dirty="0">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5250"/>
            <a:ext cx="6858000" cy="4953000"/>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Rot="1" noChangeArrowheads="1"/>
          </p:cNvSpPr>
          <p:nvPr/>
        </p:nvSpPr>
        <p:spPr bwMode="auto">
          <a:xfrm>
            <a:off x="1828800" y="5029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0000"/>
                </a:solidFill>
                <a:cs typeface="Times New Roman" panose="02020603050405020304" pitchFamily="18" charset="0"/>
              </a:rPr>
              <a:t>- Câu chuyện kể lại chuyện gì?</a:t>
            </a:r>
          </a:p>
        </p:txBody>
      </p:sp>
      <p:sp>
        <p:nvSpPr>
          <p:cNvPr id="5" name="Rectangle 3"/>
          <p:cNvSpPr txBox="1">
            <a:spLocks noRot="1" noChangeArrowheads="1"/>
          </p:cNvSpPr>
          <p:nvPr/>
        </p:nvSpPr>
        <p:spPr bwMode="auto">
          <a:xfrm>
            <a:off x="1828800" y="5548314"/>
            <a:ext cx="1013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800" b="1">
                <a:solidFill>
                  <a:srgbClr val="0070C0"/>
                </a:solidFill>
                <a:cs typeface="Times New Roman" panose="02020603050405020304" pitchFamily="18" charset="0"/>
              </a:rPr>
              <a:t>Câu chuyện kể lại em bé vừa hiếu thảo, vừa trung thực thật thà.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143000" y="228600"/>
            <a:ext cx="6489277"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điều</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gì</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từ</a:t>
            </a:r>
            <a:r>
              <a:rPr lang="en-US" sz="3200" b="1">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bé?</a:t>
            </a:r>
          </a:p>
        </p:txBody>
      </p:sp>
      <p:pic>
        <p:nvPicPr>
          <p:cNvPr id="5" name="Picture 4"/>
          <p:cNvPicPr>
            <a:picLocks noChangeAspect="1"/>
          </p:cNvPicPr>
          <p:nvPr/>
        </p:nvPicPr>
        <p:blipFill>
          <a:blip r:embed="rId2"/>
          <a:stretch>
            <a:fillRect/>
          </a:stretch>
        </p:blipFill>
        <p:spPr>
          <a:xfrm>
            <a:off x="8271782" y="3748087"/>
            <a:ext cx="3333750" cy="2219325"/>
          </a:xfrm>
          <a:prstGeom prst="rect">
            <a:avLst/>
          </a:prstGeom>
        </p:spPr>
      </p:pic>
      <p:pic>
        <p:nvPicPr>
          <p:cNvPr id="6" name="Picture 5"/>
          <p:cNvPicPr>
            <a:picLocks noChangeAspect="1"/>
          </p:cNvPicPr>
          <p:nvPr/>
        </p:nvPicPr>
        <p:blipFill>
          <a:blip r:embed="rId3"/>
          <a:stretch>
            <a:fillRect/>
          </a:stretch>
        </p:blipFill>
        <p:spPr>
          <a:xfrm>
            <a:off x="7795532" y="690265"/>
            <a:ext cx="4286250" cy="2676525"/>
          </a:xfrm>
          <a:prstGeom prst="rect">
            <a:avLst/>
          </a:prstGeom>
        </p:spPr>
      </p:pic>
      <p:pic>
        <p:nvPicPr>
          <p:cNvPr id="8" name="Picture 7"/>
          <p:cNvPicPr>
            <a:picLocks noChangeAspect="1"/>
          </p:cNvPicPr>
          <p:nvPr/>
        </p:nvPicPr>
        <p:blipFill>
          <a:blip r:embed="rId4"/>
          <a:stretch>
            <a:fillRect/>
          </a:stretch>
        </p:blipFill>
        <p:spPr>
          <a:xfrm>
            <a:off x="11875" y="890587"/>
            <a:ext cx="4286250" cy="2857500"/>
          </a:xfrm>
          <a:prstGeom prst="rect">
            <a:avLst/>
          </a:prstGeom>
        </p:spPr>
      </p:pic>
      <p:pic>
        <p:nvPicPr>
          <p:cNvPr id="9" name="Picture 8"/>
          <p:cNvPicPr>
            <a:picLocks noChangeAspect="1"/>
          </p:cNvPicPr>
          <p:nvPr/>
        </p:nvPicPr>
        <p:blipFill>
          <a:blip r:embed="rId5"/>
          <a:stretch>
            <a:fillRect/>
          </a:stretch>
        </p:blipFill>
        <p:spPr>
          <a:xfrm>
            <a:off x="1981200" y="3886200"/>
            <a:ext cx="5162550" cy="2366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xmlns=""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96" y="401233"/>
            <a:ext cx="10632504" cy="588380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xmlns="" id="{BF4BB5B6-830C-437A-9B20-D204218105C2}"/>
              </a:ext>
            </a:extLst>
          </p:cNvPr>
          <p:cNvGrpSpPr/>
          <p:nvPr/>
        </p:nvGrpSpPr>
        <p:grpSpPr>
          <a:xfrm>
            <a:off x="4853845" y="2395689"/>
            <a:ext cx="2425902" cy="3217535"/>
            <a:chOff x="3355393" y="1522865"/>
            <a:chExt cx="2425902" cy="3217535"/>
          </a:xfrm>
        </p:grpSpPr>
        <p:pic>
          <p:nvPicPr>
            <p:cNvPr id="3" name="Picture 3">
              <a:extLst>
                <a:ext uri="{FF2B5EF4-FFF2-40B4-BE49-F238E27FC236}">
                  <a16:creationId xmlns:a16="http://schemas.microsoft.com/office/drawing/2014/main" xmlns="" id="{B4968487-A21B-4E17-9509-1556931D3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xmlns="" id="{BAEEB115-DCCC-4160-84A1-68BB5C5D7274}"/>
                </a:ext>
              </a:extLst>
            </p:cNvPr>
            <p:cNvSpPr txBox="1"/>
            <p:nvPr/>
          </p:nvSpPr>
          <p:spPr>
            <a:xfrm>
              <a:off x="4271392" y="1708448"/>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01</a:t>
              </a:r>
            </a:p>
          </p:txBody>
        </p:sp>
        <p:sp>
          <p:nvSpPr>
            <p:cNvPr id="5" name="TextBox 27">
              <a:extLst>
                <a:ext uri="{FF2B5EF4-FFF2-40B4-BE49-F238E27FC236}">
                  <a16:creationId xmlns:a16="http://schemas.microsoft.com/office/drawing/2014/main" xmlns="" id="{CCEE777A-5A0D-4955-9161-FF11E2EB8304}"/>
                </a:ext>
              </a:extLst>
            </p:cNvPr>
            <p:cNvSpPr txBox="1"/>
            <p:nvPr/>
          </p:nvSpPr>
          <p:spPr>
            <a:xfrm>
              <a:off x="4271392" y="2510409"/>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02</a:t>
              </a:r>
            </a:p>
          </p:txBody>
        </p:sp>
        <p:sp>
          <p:nvSpPr>
            <p:cNvPr id="6" name="TextBox 28">
              <a:extLst>
                <a:ext uri="{FF2B5EF4-FFF2-40B4-BE49-F238E27FC236}">
                  <a16:creationId xmlns:a16="http://schemas.microsoft.com/office/drawing/2014/main" xmlns="" id="{299FB636-B30A-4843-8D8D-154158FB069F}"/>
                </a:ext>
              </a:extLst>
            </p:cNvPr>
            <p:cNvSpPr txBox="1"/>
            <p:nvPr/>
          </p:nvSpPr>
          <p:spPr>
            <a:xfrm>
              <a:off x="4271392" y="3292624"/>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03</a:t>
              </a:r>
            </a:p>
          </p:txBody>
        </p:sp>
      </p:grpSp>
      <p:sp>
        <p:nvSpPr>
          <p:cNvPr id="8" name="文本框 7">
            <a:extLst>
              <a:ext uri="{FF2B5EF4-FFF2-40B4-BE49-F238E27FC236}">
                <a16:creationId xmlns:a16="http://schemas.microsoft.com/office/drawing/2014/main" xmlns="" id="{702FBDFC-CEE2-4A48-8D48-D9F9AAB64F0D}"/>
              </a:ext>
            </a:extLst>
          </p:cNvPr>
          <p:cNvSpPr txBox="1"/>
          <p:nvPr/>
        </p:nvSpPr>
        <p:spPr>
          <a:xfrm>
            <a:off x="4444444" y="424888"/>
            <a:ext cx="490499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CỦNG CỐ</a:t>
            </a:r>
            <a:endParaRPr kumimoji="0" lang="zh-CN" altLang="en-US" sz="66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xmlns="" id="{0C8B595A-8369-4237-A956-5AEEC0FD8DD6}"/>
              </a:ext>
            </a:extLst>
          </p:cNvPr>
          <p:cNvSpPr txBox="1"/>
          <p:nvPr/>
        </p:nvSpPr>
        <p:spPr>
          <a:xfrm>
            <a:off x="1397429" y="2455232"/>
            <a:ext cx="3918778"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Xem lại bài, học thuộc Ghi nhớ.</a:t>
            </a:r>
            <a:endParaRPr kumimoji="0" lang="zh-CN" altLang="en-US" sz="2800" b="1" i="0" u="none" strike="noStrike" kern="1200" cap="none" spc="0" normalizeH="0" baseline="0" noProof="0" dirty="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0" name="文本框 9">
            <a:extLst>
              <a:ext uri="{FF2B5EF4-FFF2-40B4-BE49-F238E27FC236}">
                <a16:creationId xmlns:a16="http://schemas.microsoft.com/office/drawing/2014/main" xmlns="" id="{BCC1E22F-AA12-421C-8D07-33E6F3CBACAE}"/>
              </a:ext>
            </a:extLst>
          </p:cNvPr>
          <p:cNvSpPr txBox="1"/>
          <p:nvPr/>
        </p:nvSpPr>
        <p:spPr>
          <a:xfrm>
            <a:off x="7145617" y="2973422"/>
            <a:ext cx="3296144" cy="2031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 viết đoạn văn trong bài văn kể chuyện.</a:t>
            </a:r>
            <a:endParaRPr kumimoji="0" lang="zh-CN" altLang="en-US" sz="2800" b="1" i="0" u="none" strike="noStrike" kern="1200" cap="none" spc="0" normalizeH="0" baseline="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1" name="文本框 10">
            <a:extLst>
              <a:ext uri="{FF2B5EF4-FFF2-40B4-BE49-F238E27FC236}">
                <a16:creationId xmlns:a16="http://schemas.microsoft.com/office/drawing/2014/main" xmlns="" id="{92483A4E-91E4-4B6A-BF42-AAD69CBFD75A}"/>
              </a:ext>
            </a:extLst>
          </p:cNvPr>
          <p:cNvSpPr txBox="1"/>
          <p:nvPr/>
        </p:nvSpPr>
        <p:spPr>
          <a:xfrm>
            <a:off x="1501058" y="4173511"/>
            <a:ext cx="3738009" cy="13849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Chuẩn bị bài sau: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Trả bài văn viết thư.</a:t>
            </a:r>
            <a:endParaRPr kumimoji="0" lang="zh-CN" altLang="en-US" sz="2800" b="1" i="0" u="none" strike="noStrike" kern="1200" cap="none" spc="0" normalizeH="0" baseline="0" noProof="0" dirty="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629135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227" fill="hold">
                                          <p:stCondLst>
                                            <p:cond delay="0"/>
                                          </p:stCondLst>
                                        </p:cTn>
                                        <p:tgtEl>
                                          <p:spTgt spid="8"/>
                                        </p:tgtEl>
                                        <p:attrNameLst>
                                          <p:attrName>style.rotation</p:attrName>
                                        </p:attrNameLst>
                                      </p:cBhvr>
                                      <p:to>
                                        <p:strVal val="-45.0"/>
                                      </p:to>
                                    </p:set>
                                    <p:anim calcmode="lin" valueType="num">
                                      <p:cBhvr>
                                        <p:cTn id="8" dur="227" fill="hold">
                                          <p:stCondLst>
                                            <p:cond delay="227"/>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Subtitle 3"/>
          <p:cNvSpPr txBox="1">
            <a:spLocks/>
          </p:cNvSpPr>
          <p:nvPr/>
        </p:nvSpPr>
        <p:spPr>
          <a:xfrm>
            <a:off x="457200" y="304800"/>
            <a:ext cx="11582400" cy="1828800"/>
          </a:xfrm>
          <a:prstGeom prst="rect">
            <a:avLst/>
          </a:prstGeom>
        </p:spPr>
        <p:txBody>
          <a:bodyPr/>
          <a:lstStyle/>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Kiểm</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tra</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cũ</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Thế</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gọi</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gồm</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mấy</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Đó</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200" b="1" kern="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533400" y="2514600"/>
            <a:ext cx="11321586" cy="3416320"/>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 là </a:t>
            </a:r>
            <a:r>
              <a:rPr lang="en-US" sz="3600" dirty="0" err="1">
                <a:solidFill>
                  <a:srgbClr val="FF0000"/>
                </a:solidFill>
                <a:latin typeface="Times New Roman" panose="02020603050405020304" pitchFamily="18" charset="0"/>
                <a:cs typeface="Times New Roman" panose="02020603050405020304" pitchFamily="18" charset="0"/>
              </a:rPr>
              <a:t>một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việc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làm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biến</a:t>
            </a:r>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err="1">
                <a:solidFill>
                  <a:srgbClr val="FF0000"/>
                </a:solidFill>
                <a:latin typeface="Times New Roman" panose="02020603050405020304" pitchFamily="18" charset="0"/>
                <a:cs typeface="Times New Roman" panose="02020603050405020304" pitchFamily="18" charset="0"/>
              </a:rPr>
              <a:t>của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a:t>
            </a:r>
          </a:p>
          <a:p>
            <a:pPr marL="571500" indent="-571500">
              <a:buFontTx/>
              <a:buChar char="-"/>
            </a:pPr>
            <a:r>
              <a:rPr lang="en-US" sz="3600" dirty="0" err="1">
                <a:solidFill>
                  <a:srgbClr val="FF0000"/>
                </a:solidFill>
                <a:latin typeface="Times New Roman" panose="02020603050405020304" pitchFamily="18" charset="0"/>
                <a:cs typeface="Times New Roman" panose="02020603050405020304" pitchFamily="18" charset="0"/>
              </a:rPr>
              <a:t>Cốt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thường</a:t>
            </a:r>
            <a:r>
              <a:rPr lang="en-US" sz="3600" dirty="0">
                <a:solidFill>
                  <a:srgbClr val="FF0000"/>
                </a:solidFill>
                <a:latin typeface="Times New Roman" panose="02020603050405020304" pitchFamily="18" charset="0"/>
                <a:cs typeface="Times New Roman" panose="02020603050405020304" pitchFamily="18" charset="0"/>
              </a:rPr>
              <a:t> có </a:t>
            </a:r>
            <a:r>
              <a:rPr lang="en-US" sz="3600" dirty="0" err="1">
                <a:solidFill>
                  <a:srgbClr val="FF0000"/>
                </a:solidFill>
                <a:latin typeface="Times New Roman" panose="02020603050405020304" pitchFamily="18" charset="0"/>
                <a:cs typeface="Times New Roman" panose="02020603050405020304" pitchFamily="18" charset="0"/>
              </a:rPr>
              <a:t>ba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phần</a:t>
            </a:r>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Mở</a:t>
            </a:r>
            <a:r>
              <a:rPr lang="en-US" sz="360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đầu</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Diễn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biến</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Kết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thúc</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2" end="2"/>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3" end="3"/>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p:cTn id="5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 y="-76200"/>
            <a:ext cx="12329160" cy="6858000"/>
          </a:xfrm>
          <a:prstGeom prst="rect">
            <a:avLst/>
          </a:prstGeom>
        </p:spPr>
      </p:pic>
      <p:sp>
        <p:nvSpPr>
          <p:cNvPr id="4" name="TextBox 3"/>
          <p:cNvSpPr txBox="1"/>
          <p:nvPr/>
        </p:nvSpPr>
        <p:spPr>
          <a:xfrm>
            <a:off x="4191000" y="1524000"/>
            <a:ext cx="312420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Tập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làm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19400" y="2209800"/>
            <a:ext cx="6858000"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Đoạn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kê</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chuyện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4800" y="2920425"/>
            <a:ext cx="312420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Trang</a:t>
            </a:r>
            <a:r>
              <a:rPr lang="en-US" sz="3200" b="1" dirty="0">
                <a:solidFill>
                  <a:schemeClr val="bg1"/>
                </a:solidFill>
                <a:latin typeface="Times New Roman" panose="02020603050405020304" pitchFamily="18" charset="0"/>
                <a:cs typeface="Times New Roman" panose="02020603050405020304" pitchFamily="18" charset="0"/>
              </a:rPr>
              <a:t> 53, 54)</a:t>
            </a:r>
          </a:p>
        </p:txBody>
      </p:sp>
      <p:sp>
        <p:nvSpPr>
          <p:cNvPr id="9" name="TextBox 8"/>
          <p:cNvSpPr txBox="1"/>
          <p:nvPr/>
        </p:nvSpPr>
        <p:spPr>
          <a:xfrm>
            <a:off x="2895600" y="5562600"/>
            <a:ext cx="184731" cy="369332"/>
          </a:xfrm>
          <a:prstGeom prst="rect">
            <a:avLst/>
          </a:prstGeom>
          <a:noFill/>
        </p:spPr>
        <p:txBody>
          <a:bodyPr wrap="none" rtlCol="0">
            <a:spAutoFit/>
          </a:bodyPr>
          <a:lstStyle/>
          <a:p>
            <a:endParaRPr lang="en-US" dirty="0"/>
          </a:p>
        </p:txBody>
      </p:sp>
      <p:sp>
        <p:nvSpPr>
          <p:cNvPr id="13" name="TextBox 3">
            <a:extLst>
              <a:ext uri="{FF2B5EF4-FFF2-40B4-BE49-F238E27FC236}">
                <a16:creationId xmlns:a16="http://schemas.microsoft.com/office/drawing/2014/main" xmlns="" id="{4B817DB1-D049-497C-B046-B194CF673D22}"/>
              </a:ext>
            </a:extLst>
          </p:cNvPr>
          <p:cNvSpPr txBox="1"/>
          <p:nvPr/>
        </p:nvSpPr>
        <p:spPr>
          <a:xfrm>
            <a:off x="2590800" y="863025"/>
            <a:ext cx="7315200"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T</a:t>
            </a:r>
            <a:r>
              <a:rPr lang="vi-VN" sz="3200" b="1">
                <a:solidFill>
                  <a:schemeClr val="bg1"/>
                </a:solidFill>
                <a:latin typeface="Times New Roman" panose="02020603050405020304" pitchFamily="18" charset="0"/>
                <a:cs typeface="Times New Roman" panose="02020603050405020304" pitchFamily="18" charset="0"/>
              </a:rPr>
              <a:t>hứ sáu ngày 8 tháng 10 năm 2021</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6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16" name="Subtitle 3">
            <a:extLst>
              <a:ext uri="{FF2B5EF4-FFF2-40B4-BE49-F238E27FC236}">
                <a16:creationId xmlns:a16="http://schemas.microsoft.com/office/drawing/2014/main" xmlns="" id="{C99A4514-E095-4213-8F9C-20ED74B45679}"/>
              </a:ext>
            </a:extLst>
          </p:cNvPr>
          <p:cNvSpPr txBox="1">
            <a:spLocks/>
          </p:cNvSpPr>
          <p:nvPr/>
        </p:nvSpPr>
        <p:spPr bwMode="auto">
          <a:xfrm>
            <a:off x="838200" y="1584324"/>
            <a:ext cx="1066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hlink"/>
              </a:buClr>
              <a:buSzPct val="120000"/>
              <a:defRPr/>
            </a:pPr>
            <a:r>
              <a:rPr lang="en-US" altLang="en-US" sz="2800" b="1" dirty="0">
                <a:solidFill>
                  <a:schemeClr val="accent6">
                    <a:lumMod val="75000"/>
                  </a:schemeClr>
                </a:solidFill>
              </a:rPr>
              <a:t>1. </a:t>
            </a:r>
            <a:r>
              <a:rPr lang="en-US" altLang="en-US" sz="2800" b="1" dirty="0" err="1">
                <a:solidFill>
                  <a:schemeClr val="accent6">
                    <a:lumMod val="75000"/>
                  </a:schemeClr>
                </a:solidFill>
              </a:rPr>
              <a:t>Hãy</a:t>
            </a:r>
            <a:r>
              <a:rPr lang="en-US" altLang="en-US" sz="2800" b="1" dirty="0">
                <a:solidFill>
                  <a:schemeClr val="accent6">
                    <a:lumMod val="75000"/>
                  </a:schemeClr>
                </a:solidFill>
              </a:rPr>
              <a:t> </a:t>
            </a:r>
            <a:r>
              <a:rPr lang="en-US" altLang="en-US" sz="2800" b="1" dirty="0" err="1">
                <a:solidFill>
                  <a:schemeClr val="accent6">
                    <a:lumMod val="75000"/>
                  </a:schemeClr>
                </a:solidFill>
              </a:rPr>
              <a:t>nêu</a:t>
            </a:r>
            <a:r>
              <a:rPr lang="en-US" altLang="en-US" sz="2800" b="1" dirty="0">
                <a:solidFill>
                  <a:schemeClr val="accent6">
                    <a:lumMod val="75000"/>
                  </a:schemeClr>
                </a:solidFill>
              </a:rPr>
              <a:t> </a:t>
            </a:r>
            <a:r>
              <a:rPr lang="en-US" altLang="en-US" sz="2800" b="1" dirty="0" err="1">
                <a:solidFill>
                  <a:schemeClr val="accent6">
                    <a:lumMod val="75000"/>
                  </a:schemeClr>
                </a:solidFill>
              </a:rPr>
              <a:t>những</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tạo</a:t>
            </a:r>
            <a:r>
              <a:rPr lang="en-US" altLang="en-US" sz="2800" b="1" dirty="0">
                <a:solidFill>
                  <a:schemeClr val="accent6">
                    <a:lumMod val="75000"/>
                  </a:schemeClr>
                </a:solidFill>
              </a:rPr>
              <a:t> </a:t>
            </a:r>
            <a:r>
              <a:rPr lang="en-US" altLang="en-US" sz="2800" b="1" dirty="0" err="1">
                <a:solidFill>
                  <a:schemeClr val="accent6">
                    <a:lumMod val="75000"/>
                  </a:schemeClr>
                </a:solidFill>
              </a:rPr>
              <a:t>thành</a:t>
            </a:r>
            <a:r>
              <a:rPr lang="en-US" altLang="en-US" sz="2800" b="1" dirty="0">
                <a:solidFill>
                  <a:schemeClr val="accent6">
                    <a:lumMod val="75000"/>
                  </a:schemeClr>
                </a:solidFill>
              </a:rPr>
              <a:t> </a:t>
            </a:r>
            <a:r>
              <a:rPr lang="en-US" altLang="en-US" sz="2800" b="1" dirty="0" err="1">
                <a:solidFill>
                  <a:schemeClr val="accent6">
                    <a:lumMod val="75000"/>
                  </a:schemeClr>
                </a:solidFill>
              </a:rPr>
              <a:t>cốt</a:t>
            </a:r>
            <a:r>
              <a:rPr lang="en-US" altLang="en-US" sz="2800" b="1" dirty="0">
                <a:solidFill>
                  <a:schemeClr val="accent6">
                    <a:lumMod val="75000"/>
                  </a:schemeClr>
                </a:solidFill>
              </a:rPr>
              <a:t> </a:t>
            </a:r>
            <a:r>
              <a:rPr lang="en-US" altLang="en-US" sz="2800" b="1" dirty="0" err="1">
                <a:solidFill>
                  <a:schemeClr val="accent6">
                    <a:lumMod val="75000"/>
                  </a:schemeClr>
                </a:solidFill>
              </a:rPr>
              <a:t>truyện</a:t>
            </a:r>
            <a:r>
              <a:rPr lang="en-US" altLang="en-US" sz="2800" b="1" dirty="0">
                <a:solidFill>
                  <a:schemeClr val="accent6">
                    <a:lumMod val="75000"/>
                  </a:schemeClr>
                </a:solidFill>
              </a:rPr>
              <a:t> </a:t>
            </a:r>
            <a:r>
              <a:rPr lang="en-US" altLang="en-US" sz="2800" b="1" i="1" dirty="0" err="1">
                <a:solidFill>
                  <a:schemeClr val="accent6">
                    <a:lumMod val="75000"/>
                  </a:schemeClr>
                </a:solidFill>
              </a:rPr>
              <a:t>Những</a:t>
            </a:r>
            <a:r>
              <a:rPr lang="en-US" altLang="en-US" sz="2800" b="1" i="1" dirty="0">
                <a:solidFill>
                  <a:schemeClr val="accent6">
                    <a:lumMod val="75000"/>
                  </a:schemeClr>
                </a:solidFill>
              </a:rPr>
              <a:t> </a:t>
            </a:r>
            <a:r>
              <a:rPr lang="en-US" altLang="en-US" sz="2800" b="1" i="1" dirty="0" err="1">
                <a:solidFill>
                  <a:schemeClr val="accent6">
                    <a:lumMod val="75000"/>
                  </a:schemeClr>
                </a:solidFill>
              </a:rPr>
              <a:t>hạt</a:t>
            </a:r>
            <a:r>
              <a:rPr lang="en-US" altLang="en-US" sz="2800" b="1" i="1" dirty="0">
                <a:solidFill>
                  <a:schemeClr val="accent6">
                    <a:lumMod val="75000"/>
                  </a:schemeClr>
                </a:solidFill>
              </a:rPr>
              <a:t> </a:t>
            </a:r>
            <a:r>
              <a:rPr lang="en-US" altLang="en-US" sz="2800" b="1" i="1" dirty="0" err="1">
                <a:solidFill>
                  <a:schemeClr val="accent6">
                    <a:lumMod val="75000"/>
                  </a:schemeClr>
                </a:solidFill>
              </a:rPr>
              <a:t>thóc</a:t>
            </a:r>
            <a:r>
              <a:rPr lang="en-US" altLang="en-US" sz="2800" b="1" i="1" dirty="0">
                <a:solidFill>
                  <a:schemeClr val="accent6">
                    <a:lumMod val="75000"/>
                  </a:schemeClr>
                </a:solidFill>
              </a:rPr>
              <a:t> </a:t>
            </a:r>
            <a:r>
              <a:rPr lang="en-US" altLang="en-US" sz="2800" b="1" i="1" dirty="0" err="1">
                <a:solidFill>
                  <a:schemeClr val="accent6">
                    <a:lumMod val="75000"/>
                  </a:schemeClr>
                </a:solidFill>
              </a:rPr>
              <a:t>giống</a:t>
            </a:r>
            <a:r>
              <a:rPr lang="en-US" altLang="en-US" sz="2800" b="1" dirty="0">
                <a:solidFill>
                  <a:schemeClr val="accent6">
                    <a:lumMod val="75000"/>
                  </a:schemeClr>
                </a:solidFill>
              </a:rPr>
              <a:t>. Cho </a:t>
            </a:r>
            <a:r>
              <a:rPr lang="en-US" altLang="en-US" sz="2800" b="1" dirty="0" err="1">
                <a:solidFill>
                  <a:schemeClr val="accent6">
                    <a:lumMod val="75000"/>
                  </a:schemeClr>
                </a:solidFill>
              </a:rPr>
              <a:t>biết</a:t>
            </a:r>
            <a:r>
              <a:rPr lang="en-US" altLang="en-US" sz="2800" b="1" dirty="0">
                <a:solidFill>
                  <a:schemeClr val="accent6">
                    <a:lumMod val="75000"/>
                  </a:schemeClr>
                </a:solidFill>
              </a:rPr>
              <a:t> </a:t>
            </a:r>
            <a:r>
              <a:rPr lang="en-US" altLang="en-US" sz="2800" b="1" dirty="0" err="1">
                <a:solidFill>
                  <a:schemeClr val="accent6">
                    <a:lumMod val="75000"/>
                  </a:schemeClr>
                </a:solidFill>
              </a:rPr>
              <a:t>mỗi</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được</a:t>
            </a:r>
            <a:r>
              <a:rPr lang="en-US" altLang="en-US" sz="2800" b="1" dirty="0">
                <a:solidFill>
                  <a:schemeClr val="accent6">
                    <a:lumMod val="75000"/>
                  </a:schemeClr>
                </a:solidFill>
              </a:rPr>
              <a:t> </a:t>
            </a:r>
            <a:r>
              <a:rPr lang="en-US" altLang="en-US" sz="2800" b="1" dirty="0" err="1">
                <a:solidFill>
                  <a:schemeClr val="accent6">
                    <a:lumMod val="75000"/>
                  </a:schemeClr>
                </a:solidFill>
              </a:rPr>
              <a:t>kể</a:t>
            </a:r>
            <a:r>
              <a:rPr lang="en-US" altLang="en-US" sz="2800" b="1" dirty="0">
                <a:solidFill>
                  <a:schemeClr val="accent6">
                    <a:lumMod val="75000"/>
                  </a:schemeClr>
                </a:solidFill>
              </a:rPr>
              <a:t> </a:t>
            </a:r>
            <a:r>
              <a:rPr lang="en-US" altLang="en-US" sz="2800" b="1" dirty="0" err="1">
                <a:solidFill>
                  <a:schemeClr val="accent6">
                    <a:lumMod val="75000"/>
                  </a:schemeClr>
                </a:solidFill>
              </a:rPr>
              <a:t>trong</a:t>
            </a:r>
            <a:r>
              <a:rPr lang="en-US" altLang="en-US" sz="2800" b="1" dirty="0">
                <a:solidFill>
                  <a:schemeClr val="accent6">
                    <a:lumMod val="75000"/>
                  </a:schemeClr>
                </a:solidFill>
              </a:rPr>
              <a:t> </a:t>
            </a:r>
            <a:r>
              <a:rPr lang="en-US" altLang="en-US" sz="2800" b="1" dirty="0" err="1">
                <a:solidFill>
                  <a:schemeClr val="accent6">
                    <a:lumMod val="75000"/>
                  </a:schemeClr>
                </a:solidFill>
              </a:rPr>
              <a:t>đoạn</a:t>
            </a:r>
            <a:r>
              <a:rPr lang="en-US" altLang="en-US" sz="2800" b="1" dirty="0">
                <a:solidFill>
                  <a:schemeClr val="accent6">
                    <a:lumMod val="75000"/>
                  </a:schemeClr>
                </a:solidFill>
              </a:rPr>
              <a:t> </a:t>
            </a:r>
            <a:r>
              <a:rPr lang="en-US" altLang="en-US" sz="2800" b="1" dirty="0" err="1">
                <a:solidFill>
                  <a:schemeClr val="accent6">
                    <a:lumMod val="75000"/>
                  </a:schemeClr>
                </a:solidFill>
              </a:rPr>
              <a:t>văn</a:t>
            </a:r>
            <a:r>
              <a:rPr lang="en-US" altLang="en-US" sz="2800" b="1" dirty="0">
                <a:solidFill>
                  <a:schemeClr val="accent6">
                    <a:lumMod val="75000"/>
                  </a:schemeClr>
                </a:solidFill>
              </a:rPr>
              <a:t> </a:t>
            </a:r>
            <a:r>
              <a:rPr lang="en-US" altLang="en-US" sz="2800" b="1" dirty="0" err="1">
                <a:solidFill>
                  <a:schemeClr val="accent6">
                    <a:lumMod val="75000"/>
                  </a:schemeClr>
                </a:solidFill>
              </a:rPr>
              <a:t>nào</a:t>
            </a:r>
            <a:r>
              <a:rPr lang="en-US" altLang="en-US" sz="2800" b="1" dirty="0">
                <a:solidFill>
                  <a:schemeClr val="accent6">
                    <a:lumMod val="75000"/>
                  </a:schemeClr>
                </a:solidFill>
              </a:rPr>
              <a:t>.</a:t>
            </a:r>
            <a:endParaRPr lang="en-US" altLang="en-US" sz="2800" dirty="0">
              <a:solidFill>
                <a:schemeClr val="accent6">
                  <a:lumMod val="75000"/>
                </a:schemeClr>
              </a:solidFill>
            </a:endParaRPr>
          </a:p>
        </p:txBody>
      </p:sp>
      <p:sp>
        <p:nvSpPr>
          <p:cNvPr id="17" name="Text Box 4">
            <a:extLst>
              <a:ext uri="{FF2B5EF4-FFF2-40B4-BE49-F238E27FC236}">
                <a16:creationId xmlns:a16="http://schemas.microsoft.com/office/drawing/2014/main" xmlns="" id="{3A7AF1C6-3518-4083-9E6F-053DF068BBE2}"/>
              </a:ext>
            </a:extLst>
          </p:cNvPr>
          <p:cNvSpPr txBox="1">
            <a:spLocks noChangeArrowheads="1"/>
          </p:cNvSpPr>
          <p:nvPr/>
        </p:nvSpPr>
        <p:spPr bwMode="auto">
          <a:xfrm>
            <a:off x="990600" y="533400"/>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3200" b="1" dirty="0">
                <a:solidFill>
                  <a:schemeClr val="accent6">
                    <a:lumMod val="75000"/>
                  </a:schemeClr>
                </a:solidFill>
              </a:rPr>
              <a:t>I. </a:t>
            </a:r>
            <a:r>
              <a:rPr lang="en-US" altLang="en-US" sz="3200" b="1" dirty="0" err="1">
                <a:solidFill>
                  <a:schemeClr val="accent6">
                    <a:lumMod val="75000"/>
                  </a:schemeClr>
                </a:solidFill>
              </a:rPr>
              <a:t>Nhận</a:t>
            </a:r>
            <a:r>
              <a:rPr lang="en-US" altLang="en-US" sz="3200" b="1" dirty="0">
                <a:solidFill>
                  <a:schemeClr val="accent6">
                    <a:lumMod val="75000"/>
                  </a:schemeClr>
                </a:solidFill>
              </a:rPr>
              <a:t> </a:t>
            </a:r>
            <a:r>
              <a:rPr lang="en-US" altLang="en-US" sz="3200" b="1" dirty="0" err="1">
                <a:solidFill>
                  <a:schemeClr val="accent6">
                    <a:lumMod val="75000"/>
                  </a:schemeClr>
                </a:solidFill>
              </a:rPr>
              <a:t>xét</a:t>
            </a:r>
            <a:r>
              <a:rPr lang="en-US" altLang="en-US" sz="3200" b="1" dirty="0">
                <a:solidFill>
                  <a:schemeClr val="accent6">
                    <a:lumMod val="75000"/>
                  </a:schemeClr>
                </a:solidFill>
              </a:rPr>
              <a:t>.</a:t>
            </a:r>
          </a:p>
        </p:txBody>
      </p:sp>
      <p:sp>
        <p:nvSpPr>
          <p:cNvPr id="18" name="Line 12">
            <a:extLst>
              <a:ext uri="{FF2B5EF4-FFF2-40B4-BE49-F238E27FC236}">
                <a16:creationId xmlns:a16="http://schemas.microsoft.com/office/drawing/2014/main" xmlns="" id="{0BB8B532-FE7D-474D-9711-951088B0D77A}"/>
              </a:ext>
            </a:extLst>
          </p:cNvPr>
          <p:cNvSpPr>
            <a:spLocks noChangeShapeType="1"/>
          </p:cNvSpPr>
          <p:nvPr/>
        </p:nvSpPr>
        <p:spPr bwMode="auto">
          <a:xfrm>
            <a:off x="2057400" y="2038350"/>
            <a:ext cx="2590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3">
            <a:extLst>
              <a:ext uri="{FF2B5EF4-FFF2-40B4-BE49-F238E27FC236}">
                <a16:creationId xmlns:a16="http://schemas.microsoft.com/office/drawing/2014/main" xmlns="" id="{1D71AC6A-0B6E-46AD-9D1B-5AB1549E8A09}"/>
              </a:ext>
            </a:extLst>
          </p:cNvPr>
          <p:cNvSpPr>
            <a:spLocks noChangeShapeType="1"/>
          </p:cNvSpPr>
          <p:nvPr/>
        </p:nvSpPr>
        <p:spPr bwMode="auto">
          <a:xfrm>
            <a:off x="4800600" y="2038350"/>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4">
            <a:extLst>
              <a:ext uri="{FF2B5EF4-FFF2-40B4-BE49-F238E27FC236}">
                <a16:creationId xmlns:a16="http://schemas.microsoft.com/office/drawing/2014/main" xmlns="" id="{17313AA0-D007-4565-BF9E-5D01ED37C384}"/>
              </a:ext>
            </a:extLst>
          </p:cNvPr>
          <p:cNvSpPr>
            <a:spLocks noChangeShapeType="1"/>
          </p:cNvSpPr>
          <p:nvPr/>
        </p:nvSpPr>
        <p:spPr bwMode="auto">
          <a:xfrm>
            <a:off x="2438400" y="2482850"/>
            <a:ext cx="274320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xmlns="" id="{FBBD73A8-EAC4-4210-AA82-C670C705E272}"/>
              </a:ext>
            </a:extLst>
          </p:cNvPr>
          <p:cNvSpPr>
            <a:spLocks noChangeShapeType="1"/>
          </p:cNvSpPr>
          <p:nvPr/>
        </p:nvSpPr>
        <p:spPr bwMode="auto">
          <a:xfrm flipV="1">
            <a:off x="6553201" y="2475465"/>
            <a:ext cx="2057400" cy="73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686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9" name="Hộp Văn bản 8">
            <a:extLst>
              <a:ext uri="{FF2B5EF4-FFF2-40B4-BE49-F238E27FC236}">
                <a16:creationId xmlns:a16="http://schemas.microsoft.com/office/drawing/2014/main" xmlns="" id="{FCA2A314-ADFC-4BC8-BAAC-8923152E690E}"/>
              </a:ext>
            </a:extLst>
          </p:cNvPr>
          <p:cNvSpPr txBox="1"/>
          <p:nvPr/>
        </p:nvSpPr>
        <p:spPr>
          <a:xfrm>
            <a:off x="1" y="-5417"/>
            <a:ext cx="12192000" cy="6863417"/>
          </a:xfrm>
          <a:prstGeom prst="rect">
            <a:avLst/>
          </a:prstGeom>
          <a:noFill/>
        </p:spPr>
        <p:txBody>
          <a:bodyPr wrap="square">
            <a:spAutoFit/>
          </a:bodyPr>
          <a:lstStyle/>
          <a:p>
            <a:pPr algn="ctr" eaLnBrk="1" hangingPunct="1">
              <a:buFontTx/>
              <a:buNone/>
            </a:pPr>
            <a:r>
              <a:rPr lang="en-US" sz="2200" b="1">
                <a:solidFill>
                  <a:srgbClr val="FF0000"/>
                </a:solidFill>
                <a:latin typeface="Times New Roman" panose="02020603050405020304" pitchFamily="18" charset="0"/>
                <a:cs typeface="Times New Roman" panose="02020603050405020304" pitchFamily="18" charset="0"/>
              </a:rPr>
              <a:t>Những hạt thóc giống</a:t>
            </a:r>
          </a:p>
          <a:p>
            <a:pPr algn="just" eaLnBrk="1" hangingPunct="1">
              <a:buFontTx/>
              <a:buNone/>
            </a:pPr>
            <a:r>
              <a:rPr lang="en-US" sz="2200">
                <a:solidFill>
                  <a:schemeClr val="accent4">
                    <a:lumMod val="10000"/>
                  </a:schemeClr>
                </a:solidFill>
                <a:latin typeface="Times New Roman" panose="02020603050405020304" pitchFamily="18" charset="0"/>
                <a:cs typeface="Times New Roman" panose="02020603050405020304" pitchFamily="18" charset="0"/>
              </a:rPr>
              <a:t>                 </a:t>
            </a:r>
            <a:r>
              <a:rPr lang="en-US" sz="2200" b="1">
                <a:solidFill>
                  <a:schemeClr val="accent4">
                    <a:lumMod val="10000"/>
                  </a:schemeClr>
                </a:solidFill>
                <a:latin typeface="Times New Roman" panose="02020603050405020304" pitchFamily="18" charset="0"/>
                <a:cs typeface="Times New Roman" panose="02020603050405020304" pitchFamily="18" charset="0"/>
              </a:rPr>
              <a:t>Ngày xưa có một ông vua cao tuổi muốn tìm người nối ngôi. Vua ra lệnh phát cho mỗi người dân một thúng thóc về gieo trồng </a:t>
            </a:r>
            <a:r>
              <a:rPr lang="vi-VN" sz="2200" b="1">
                <a:solidFill>
                  <a:schemeClr val="accent4">
                    <a:lumMod val="10000"/>
                  </a:schemeClr>
                </a:solidFill>
                <a:latin typeface="Times New Roman" panose="02020603050405020304" pitchFamily="18" charset="0"/>
                <a:cs typeface="Times New Roman" panose="02020603050405020304" pitchFamily="18" charset="0"/>
              </a:rPr>
              <a:t>và</a:t>
            </a:r>
            <a:r>
              <a:rPr lang="en-US" sz="2200" b="1">
                <a:solidFill>
                  <a:schemeClr val="accent4">
                    <a:lumMod val="10000"/>
                  </a:schemeClr>
                </a:solidFill>
                <a:latin typeface="Times New Roman" panose="02020603050405020304" pitchFamily="18" charset="0"/>
                <a:cs typeface="Times New Roman" panose="02020603050405020304" pitchFamily="18" charset="0"/>
              </a:rPr>
              <a:t> giao hẹn: ai thu được nhiều thóc nhất sẽ được truyền ngôi, ai không có thóc nộp sẽ bị trừng phạt.</a:t>
            </a:r>
          </a:p>
          <a:p>
            <a:pPr algn="just" eaLnBrk="1" hangingPunct="1">
              <a:buFontTx/>
              <a:buNone/>
            </a:pPr>
            <a:r>
              <a:rPr lang="en-US" sz="2200" b="1">
                <a:solidFill>
                  <a:schemeClr val="accent4">
                    <a:lumMod val="10000"/>
                  </a:schemeClr>
                </a:solidFill>
                <a:latin typeface="Times New Roman" panose="02020603050405020304" pitchFamily="18" charset="0"/>
                <a:cs typeface="Times New Roman" panose="02020603050405020304" pitchFamily="18" charset="0"/>
              </a:rPr>
              <a:t>             Có </a:t>
            </a:r>
            <a:r>
              <a:rPr lang="vi-VN" sz="2200" b="1">
                <a:solidFill>
                  <a:schemeClr val="accent4">
                    <a:lumMod val="10000"/>
                  </a:schemeClr>
                </a:solidFill>
                <a:latin typeface="Times New Roman" panose="02020603050405020304" pitchFamily="18" charset="0"/>
                <a:cs typeface="Times New Roman" panose="02020603050405020304" pitchFamily="18" charset="0"/>
              </a:rPr>
              <a:t>chú </a:t>
            </a:r>
            <a:r>
              <a:rPr lang="en-US" sz="2200" b="1">
                <a:solidFill>
                  <a:schemeClr val="accent4">
                    <a:lumMod val="10000"/>
                  </a:schemeClr>
                </a:solidFill>
                <a:latin typeface="Times New Roman" panose="02020603050405020304" pitchFamily="18" charset="0"/>
                <a:cs typeface="Times New Roman" panose="02020603050405020304" pitchFamily="18" charset="0"/>
              </a:rPr>
              <a:t>bé mồ côi tên là Chôm nhận thóc về, dốc công chăm sóc mà thóc vẫn chẳng nảy mầm.</a:t>
            </a:r>
          </a:p>
          <a:p>
            <a:pPr algn="just" eaLnBrk="1" hangingPunct="1">
              <a:buFontTx/>
              <a:buNone/>
            </a:pPr>
            <a:r>
              <a:rPr lang="en-US" sz="2200" b="1">
                <a:solidFill>
                  <a:schemeClr val="accent4">
                    <a:lumMod val="10000"/>
                  </a:schemeClr>
                </a:solidFill>
                <a:latin typeface="Times New Roman" panose="02020603050405020304" pitchFamily="18" charset="0"/>
                <a:cs typeface="Times New Roman" panose="02020603050405020304" pitchFamily="18" charset="0"/>
              </a:rPr>
              <a:t>             Đến vụ thu hoạch, mọi người nô nức </a:t>
            </a:r>
            <a:r>
              <a:rPr lang="vi-VN" sz="2200" b="1">
                <a:solidFill>
                  <a:schemeClr val="accent4">
                    <a:lumMod val="10000"/>
                  </a:schemeClr>
                </a:solidFill>
                <a:latin typeface="Times New Roman" panose="02020603050405020304" pitchFamily="18" charset="0"/>
                <a:cs typeface="Times New Roman" panose="02020603050405020304" pitchFamily="18" charset="0"/>
              </a:rPr>
              <a:t>chở </a:t>
            </a:r>
            <a:r>
              <a:rPr lang="en-US" sz="2200" b="1">
                <a:solidFill>
                  <a:schemeClr val="accent4">
                    <a:lumMod val="10000"/>
                  </a:schemeClr>
                </a:solidFill>
                <a:latin typeface="Times New Roman" panose="02020603050405020304" pitchFamily="18" charset="0"/>
                <a:cs typeface="Times New Roman" panose="02020603050405020304" pitchFamily="18" charset="0"/>
              </a:rPr>
              <a:t>thóc về kinh thành nộp cho </a:t>
            </a:r>
            <a:r>
              <a:rPr lang="vi-VN" sz="2200" b="1">
                <a:solidFill>
                  <a:schemeClr val="accent4">
                    <a:lumMod val="10000"/>
                  </a:schemeClr>
                </a:solidFill>
                <a:latin typeface="Times New Roman" panose="02020603050405020304" pitchFamily="18" charset="0"/>
                <a:cs typeface="Times New Roman" panose="02020603050405020304" pitchFamily="18" charset="0"/>
              </a:rPr>
              <a:t>nhà</a:t>
            </a:r>
            <a:r>
              <a:rPr lang="en-US" sz="2200" b="1">
                <a:solidFill>
                  <a:schemeClr val="accent4">
                    <a:lumMod val="10000"/>
                  </a:schemeClr>
                </a:solidFill>
                <a:latin typeface="Times New Roman" panose="02020603050405020304" pitchFamily="18" charset="0"/>
                <a:cs typeface="Times New Roman" panose="02020603050405020304" pitchFamily="18" charset="0"/>
              </a:rPr>
              <a:t> vua. Chôm lo lắng đến trước vua, quỳ tâu:</a:t>
            </a:r>
            <a:endParaRPr lang="vi-VN" sz="2200" b="1">
              <a:solidFill>
                <a:schemeClr val="accent4">
                  <a:lumMod val="10000"/>
                </a:schemeClr>
              </a:solidFill>
              <a:latin typeface="Times New Roman" panose="02020603050405020304" pitchFamily="18" charset="0"/>
              <a:cs typeface="Times New Roman" panose="02020603050405020304" pitchFamily="18" charset="0"/>
            </a:endParaRPr>
          </a:p>
          <a:p>
            <a:pPr algn="just" eaLnBrk="1" hangingPunct="1">
              <a:buFontTx/>
              <a:buNone/>
            </a:pPr>
            <a:r>
              <a:rPr lang="en-US" sz="2200" b="1">
                <a:solidFill>
                  <a:schemeClr val="accent4">
                    <a:lumMod val="10000"/>
                  </a:schemeClr>
                </a:solidFill>
                <a:latin typeface="Times New Roman" panose="02020603050405020304" pitchFamily="18" charset="0"/>
                <a:cs typeface="Times New Roman" panose="02020603050405020304" pitchFamily="18" charset="0"/>
              </a:rPr>
              <a:t> - Tâu Bệ hạ! Con không làm sao cho thóc nảy mầm được.</a:t>
            </a:r>
          </a:p>
          <a:p>
            <a:pPr algn="just" eaLnBrk="1" hangingPunct="1">
              <a:buFontTx/>
              <a:buNone/>
            </a:pPr>
            <a:r>
              <a:rPr lang="en-US" sz="2200" b="1">
                <a:solidFill>
                  <a:schemeClr val="accent4">
                    <a:lumMod val="10000"/>
                  </a:schemeClr>
                </a:solidFill>
                <a:latin typeface="Times New Roman" panose="02020603050405020304" pitchFamily="18" charset="0"/>
                <a:cs typeface="Times New Roman" panose="02020603050405020304" pitchFamily="18" charset="0"/>
              </a:rPr>
              <a:t>             Mọi người đều sững sờ vì lời thú tội của Chôm. Nhưng nhà vua đã đỡ chú bé đứng dậy. Ngài hỏi còn ai để </a:t>
            </a:r>
            <a:r>
              <a:rPr lang="en-US" sz="2200" b="1" smtClean="0">
                <a:solidFill>
                  <a:schemeClr val="accent4">
                    <a:lumMod val="10000"/>
                  </a:schemeClr>
                </a:solidFill>
                <a:latin typeface="Times New Roman" panose="02020603050405020304" pitchFamily="18" charset="0"/>
                <a:cs typeface="Times New Roman" panose="02020603050405020304" pitchFamily="18" charset="0"/>
              </a:rPr>
              <a:t>chết </a:t>
            </a:r>
            <a:r>
              <a:rPr lang="en-US" sz="2200" b="1">
                <a:solidFill>
                  <a:schemeClr val="accent4">
                    <a:lumMod val="10000"/>
                  </a:schemeClr>
                </a:solidFill>
                <a:latin typeface="Times New Roman" panose="02020603050405020304" pitchFamily="18" charset="0"/>
                <a:cs typeface="Times New Roman" panose="02020603050405020304" pitchFamily="18" charset="0"/>
              </a:rPr>
              <a:t>thóc giống không. Không ai trả lời. Lúc ấy, nhà vua mới ôn tồn nói:</a:t>
            </a:r>
          </a:p>
          <a:p>
            <a:pPr algn="just" eaLnBrk="1" hangingPunct="1">
              <a:buFontTx/>
              <a:buNone/>
            </a:pPr>
            <a:r>
              <a:rPr lang="en-US" sz="2200" b="1">
                <a:solidFill>
                  <a:schemeClr val="accent4">
                    <a:lumMod val="10000"/>
                  </a:schemeClr>
                </a:solidFill>
                <a:latin typeface="Times New Roman" panose="02020603050405020304" pitchFamily="18" charset="0"/>
                <a:cs typeface="Times New Roman" panose="02020603050405020304" pitchFamily="18" charset="0"/>
              </a:rPr>
              <a:t>               - Trước khi phát thóc giống, ta đã cho luộc kĩ rồi. Lẽ nào thóc ấy còn mọc được? Những xe thóc đầy ắp kia đâu phải thu được từ thóc giống của ta!</a:t>
            </a:r>
          </a:p>
          <a:p>
            <a:pPr algn="just" eaLnBrk="0" hangingPunct="0">
              <a:spcBef>
                <a:spcPts val="0"/>
              </a:spcBef>
            </a:pPr>
            <a:r>
              <a:rPr lang="en-US" sz="2200" b="1">
                <a:solidFill>
                  <a:schemeClr val="accent4">
                    <a:lumMod val="10000"/>
                  </a:schemeClr>
                </a:solidFill>
                <a:latin typeface="Times New Roman" panose="02020603050405020304" pitchFamily="18" charset="0"/>
                <a:cs typeface="Times New Roman" panose="02020603050405020304" pitchFamily="18" charset="0"/>
              </a:rPr>
              <a:t>Lúc ấy, nhà vua mới ôn tồn nói:</a:t>
            </a:r>
          </a:p>
          <a:p>
            <a:pPr algn="just" eaLnBrk="0" hangingPunct="0">
              <a:spcBef>
                <a:spcPts val="0"/>
              </a:spcBef>
            </a:pPr>
            <a:r>
              <a:rPr lang="en-US" sz="2200" b="1">
                <a:solidFill>
                  <a:schemeClr val="accent4">
                    <a:lumMod val="10000"/>
                  </a:schemeClr>
                </a:solidFill>
                <a:latin typeface="Times New Roman" panose="02020603050405020304" pitchFamily="18" charset="0"/>
                <a:cs typeface="Times New Roman" panose="02020603050405020304" pitchFamily="18" charset="0"/>
              </a:rPr>
              <a:t>               - Trước khi phát thóc giống, ta đã cho luộc kĩ rồi. Lẽ nào thóc ấy còn mọc được? Những xe thóc đầy ắp kia đâu phải thu được từ thóc giống của ta!</a:t>
            </a:r>
          </a:p>
          <a:p>
            <a:pPr algn="just" eaLnBrk="0" hangingPunct="0">
              <a:spcBef>
                <a:spcPts val="0"/>
              </a:spcBef>
            </a:pPr>
            <a:r>
              <a:rPr lang="en-US" sz="2200" b="1">
                <a:solidFill>
                  <a:schemeClr val="accent4">
                    <a:lumMod val="10000"/>
                  </a:schemeClr>
                </a:solidFill>
                <a:latin typeface="Times New Roman" panose="02020603050405020304" pitchFamily="18" charset="0"/>
                <a:cs typeface="Times New Roman" panose="02020603050405020304" pitchFamily="18" charset="0"/>
              </a:rPr>
              <a:t>               Rồi vua dõng dạc nói tiếp:</a:t>
            </a:r>
          </a:p>
          <a:p>
            <a:pPr algn="just" eaLnBrk="0" hangingPunct="0">
              <a:spcBef>
                <a:spcPts val="0"/>
              </a:spcBef>
            </a:pPr>
            <a:r>
              <a:rPr lang="en-US" sz="2200" b="1">
                <a:solidFill>
                  <a:schemeClr val="accent4">
                    <a:lumMod val="10000"/>
                  </a:schemeClr>
                </a:solidFill>
                <a:latin typeface="Times New Roman" panose="02020603050405020304" pitchFamily="18" charset="0"/>
                <a:cs typeface="Times New Roman" panose="02020603050405020304" pitchFamily="18" charset="0"/>
              </a:rPr>
              <a:t>              -Trung thực là đức tính quý nhất của con người. Ta sẽ truyền ngôi cho chú bé trung thực và dũng cảm này.</a:t>
            </a:r>
          </a:p>
          <a:p>
            <a:pPr algn="just" eaLnBrk="0" hangingPunct="0">
              <a:spcBef>
                <a:spcPts val="0"/>
              </a:spcBef>
            </a:pPr>
            <a:r>
              <a:rPr lang="en-US" sz="2200" b="1">
                <a:solidFill>
                  <a:schemeClr val="accent4">
                    <a:lumMod val="10000"/>
                  </a:schemeClr>
                </a:solidFill>
                <a:latin typeface="Times New Roman" panose="02020603050405020304" pitchFamily="18" charset="0"/>
                <a:cs typeface="Times New Roman" panose="02020603050405020304" pitchFamily="18" charset="0"/>
              </a:rPr>
              <a:t>              Chôm được truyền ngôi và trở thành ông vua hiền minh.                                                                                                    </a:t>
            </a:r>
            <a:endParaRPr lang="vi-VN" sz="2200" b="1">
              <a:solidFill>
                <a:schemeClr val="accent4">
                  <a:lumMod val="10000"/>
                </a:schemeClr>
              </a:solidFill>
              <a:latin typeface="Times New Roman" panose="02020603050405020304" pitchFamily="18" charset="0"/>
              <a:cs typeface="Times New Roman" panose="02020603050405020304" pitchFamily="18" charset="0"/>
            </a:endParaRPr>
          </a:p>
          <a:p>
            <a:pPr algn="just" eaLnBrk="0" hangingPunct="0">
              <a:spcBef>
                <a:spcPts val="0"/>
              </a:spcBef>
            </a:pPr>
            <a:r>
              <a:rPr lang="vi-VN" sz="2200" b="1">
                <a:solidFill>
                  <a:schemeClr val="accent4">
                    <a:lumMod val="10000"/>
                  </a:schemeClr>
                </a:solidFill>
                <a:latin typeface="Times New Roman" panose="02020603050405020304" pitchFamily="18" charset="0"/>
                <a:cs typeface="Times New Roman" panose="02020603050405020304" pitchFamily="18" charset="0"/>
              </a:rPr>
              <a:t>                                                                                               </a:t>
            </a:r>
            <a:r>
              <a:rPr lang="en-US" sz="2200" b="1">
                <a:solidFill>
                  <a:schemeClr val="accent4">
                    <a:lumMod val="10000"/>
                  </a:schemeClr>
                </a:solidFill>
                <a:latin typeface="Times New Roman" panose="02020603050405020304" pitchFamily="18" charset="0"/>
                <a:cs typeface="Times New Roman" panose="02020603050405020304" pitchFamily="18" charset="0"/>
              </a:rPr>
              <a:t>Truyện dân gian Khmer</a:t>
            </a:r>
            <a:endParaRPr lang="en-US" sz="22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1362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8" name="Rectangle 3">
            <a:extLst>
              <a:ext uri="{FF2B5EF4-FFF2-40B4-BE49-F238E27FC236}">
                <a16:creationId xmlns:a16="http://schemas.microsoft.com/office/drawing/2014/main" xmlns="" id="{4D96A1B8-1580-4786-B6E9-7C878C455815}"/>
              </a:ext>
            </a:extLst>
          </p:cNvPr>
          <p:cNvSpPr/>
          <p:nvPr/>
        </p:nvSpPr>
        <p:spPr>
          <a:xfrm>
            <a:off x="381000" y="152400"/>
            <a:ext cx="11506200" cy="6586418"/>
          </a:xfrm>
          <a:prstGeom prst="rect">
            <a:avLst/>
          </a:prstGeom>
        </p:spPr>
        <p:txBody>
          <a:bodyPr wrap="square">
            <a:spAutoFit/>
          </a:bodyPr>
          <a:lstStyle/>
          <a:p>
            <a:pPr algn="ctr" eaLnBrk="1" hangingPunct="1">
              <a:buFontTx/>
              <a:buNone/>
            </a:pPr>
            <a:r>
              <a:rPr lang="en-US" sz="2400" b="1" dirty="0" err="1">
                <a:solidFill>
                  <a:srgbClr val="002060"/>
                </a:solidFill>
                <a:latin typeface="Times New Roman" panose="02020603050405020304" pitchFamily="18" charset="0"/>
                <a:cs typeface="Times New Roman" panose="02020603050405020304" pitchFamily="18" charset="0"/>
              </a:rPr>
              <a:t>Những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hạt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thóc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giống</a:t>
            </a:r>
            <a:endParaRPr lang="en-US" sz="2400" b="1" dirty="0">
              <a:solidFill>
                <a:srgbClr val="002060"/>
              </a:solidFill>
              <a:latin typeface="Times New Roman" panose="02020603050405020304" pitchFamily="18" charset="0"/>
              <a:cs typeface="Times New Roman" panose="02020603050405020304" pitchFamily="18" charset="0"/>
            </a:endParaRPr>
          </a:p>
          <a:p>
            <a:pPr algn="just" eaLnBrk="1" hangingPunct="1">
              <a:buFontTx/>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xưa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tuổi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lệnh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gieo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trồng</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và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hẹn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nhiều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bị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a:solidFill>
                  <a:schemeClr val="accent4">
                    <a:lumMod val="10000"/>
                  </a:schemeClr>
                </a:solidFill>
                <a:latin typeface="Times New Roman" panose="02020603050405020304" pitchFamily="18" charset="0"/>
                <a:cs typeface="Times New Roman" panose="02020603050405020304" pitchFamily="18" charset="0"/>
              </a:rPr>
              <a:t>Có </a:t>
            </a:r>
            <a:r>
              <a:rPr lang="vi-VN" sz="2000" b="1">
                <a:solidFill>
                  <a:schemeClr val="accent4">
                    <a:lumMod val="10000"/>
                  </a:schemeClr>
                </a:solidFill>
                <a:latin typeface="Times New Roman" panose="02020603050405020304" pitchFamily="18" charset="0"/>
                <a:cs typeface="Times New Roman" panose="02020603050405020304" pitchFamily="18" charset="0"/>
              </a:rPr>
              <a:t>chú </a:t>
            </a:r>
            <a:r>
              <a:rPr lang="en-US" sz="2000" b="1">
                <a:solidFill>
                  <a:schemeClr val="accent4">
                    <a:lumMod val="10000"/>
                  </a:schemeClr>
                </a:solidFill>
                <a:latin typeface="Times New Roman" panose="02020603050405020304" pitchFamily="18" charset="0"/>
                <a:cs typeface="Times New Roman" panose="02020603050405020304" pitchFamily="18" charset="0"/>
              </a:rPr>
              <a:t>bé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dốc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mầm</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vụ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hoạch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mọi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nức</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chở </a:t>
            </a:r>
            <a:r>
              <a:rPr lang="en-US" sz="2000" b="1">
                <a:solidFill>
                  <a:schemeClr val="accent4">
                    <a:lumMod val="10000"/>
                  </a:schemeClr>
                </a:solidFill>
                <a:latin typeface="Times New Roman" panose="02020603050405020304" pitchFamily="18" charset="0"/>
                <a:cs typeface="Times New Roman" panose="02020603050405020304" pitchFamily="18" charset="0"/>
              </a:rPr>
              <a:t>thóc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nhà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đến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quỳ</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Bệ</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nảy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mầm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đều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sờ</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vì</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tội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dậy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Ngài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để</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smtClean="0">
                <a:solidFill>
                  <a:schemeClr val="accent4">
                    <a:lumMod val="10000"/>
                  </a:schemeClr>
                </a:solidFill>
                <a:latin typeface="Times New Roman" panose="02020603050405020304" pitchFamily="18" charset="0"/>
                <a:cs typeface="Times New Roman" panose="02020603050405020304" pitchFamily="18" charset="0"/>
              </a:rPr>
              <a:t>chết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dõng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này</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trở</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thành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hiền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minh.</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Truyện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Khmer</a:t>
            </a:r>
          </a:p>
          <a:p>
            <a:pPr eaLnBrk="1" hangingPunct="1">
              <a:buFontTx/>
              <a:buNone/>
            </a:pPr>
            <a:endParaRPr lang="en-US" dirty="0">
              <a:solidFill>
                <a:schemeClr val="accent4">
                  <a:lumMod val="10000"/>
                </a:schemeClr>
              </a:solidFill>
            </a:endParaRPr>
          </a:p>
        </p:txBody>
      </p:sp>
      <p:sp>
        <p:nvSpPr>
          <p:cNvPr id="11" name="TextBox 5">
            <a:extLst>
              <a:ext uri="{FF2B5EF4-FFF2-40B4-BE49-F238E27FC236}">
                <a16:creationId xmlns:a16="http://schemas.microsoft.com/office/drawing/2014/main" xmlns="" id="{9D621C70-0BF9-456B-8E7E-3557EAB3295C}"/>
              </a:ext>
            </a:extLst>
          </p:cNvPr>
          <p:cNvSpPr txBox="1"/>
          <p:nvPr/>
        </p:nvSpPr>
        <p:spPr>
          <a:xfrm>
            <a:off x="359664" y="4572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1</a:t>
            </a:r>
          </a:p>
        </p:txBody>
      </p:sp>
      <p:sp>
        <p:nvSpPr>
          <p:cNvPr id="12" name="TextBox 6">
            <a:extLst>
              <a:ext uri="{FF2B5EF4-FFF2-40B4-BE49-F238E27FC236}">
                <a16:creationId xmlns:a16="http://schemas.microsoft.com/office/drawing/2014/main" xmlns="" id="{EC8CD2CC-3606-4479-8E30-7A32728CBE57}"/>
              </a:ext>
            </a:extLst>
          </p:cNvPr>
          <p:cNvSpPr txBox="1"/>
          <p:nvPr/>
        </p:nvSpPr>
        <p:spPr>
          <a:xfrm>
            <a:off x="359664" y="1314510"/>
            <a:ext cx="100584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2</a:t>
            </a:r>
          </a:p>
        </p:txBody>
      </p:sp>
      <p:sp>
        <p:nvSpPr>
          <p:cNvPr id="13" name="TextBox 7">
            <a:extLst>
              <a:ext uri="{FF2B5EF4-FFF2-40B4-BE49-F238E27FC236}">
                <a16:creationId xmlns:a16="http://schemas.microsoft.com/office/drawing/2014/main" xmlns="" id="{FC2CC58A-E8AB-4193-9205-3F59F2ADDF21}"/>
              </a:ext>
            </a:extLst>
          </p:cNvPr>
          <p:cNvSpPr txBox="1"/>
          <p:nvPr/>
        </p:nvSpPr>
        <p:spPr>
          <a:xfrm>
            <a:off x="359664" y="47244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4</a:t>
            </a:r>
          </a:p>
        </p:txBody>
      </p:sp>
      <p:sp>
        <p:nvSpPr>
          <p:cNvPr id="14" name="TextBox 8">
            <a:extLst>
              <a:ext uri="{FF2B5EF4-FFF2-40B4-BE49-F238E27FC236}">
                <a16:creationId xmlns:a16="http://schemas.microsoft.com/office/drawing/2014/main" xmlns="" id="{1487B8FB-F09D-4A0E-9008-CAF6E2FD14A1}"/>
              </a:ext>
            </a:extLst>
          </p:cNvPr>
          <p:cNvSpPr txBox="1"/>
          <p:nvPr/>
        </p:nvSpPr>
        <p:spPr>
          <a:xfrm>
            <a:off x="359664" y="25908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06306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66" name="Text Box 5">
            <a:extLst>
              <a:ext uri="{FF2B5EF4-FFF2-40B4-BE49-F238E27FC236}">
                <a16:creationId xmlns:a16="http://schemas.microsoft.com/office/drawing/2014/main" xmlns="" id="{588D7056-A41E-4FC3-BD2D-D91351721398}"/>
              </a:ext>
            </a:extLst>
          </p:cNvPr>
          <p:cNvSpPr txBox="1">
            <a:spLocks noChangeArrowheads="1"/>
          </p:cNvSpPr>
          <p:nvPr/>
        </p:nvSpPr>
        <p:spPr bwMode="auto">
          <a:xfrm>
            <a:off x="425450" y="46736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Mỗi</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kể</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từng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văn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p>
        </p:txBody>
      </p:sp>
      <p:sp>
        <p:nvSpPr>
          <p:cNvPr id="67" name="Text Box 7">
            <a:extLst>
              <a:ext uri="{FF2B5EF4-FFF2-40B4-BE49-F238E27FC236}">
                <a16:creationId xmlns:a16="http://schemas.microsoft.com/office/drawing/2014/main" xmlns="" id="{52F1876D-8179-4222-8073-3E2E4B0B727A}"/>
              </a:ext>
            </a:extLst>
          </p:cNvPr>
          <p:cNvSpPr txBox="1">
            <a:spLocks noChangeArrowheads="1"/>
          </p:cNvSpPr>
          <p:nvPr/>
        </p:nvSpPr>
        <p:spPr bwMode="auto">
          <a:xfrm>
            <a:off x="457200" y="50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1( 3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đầu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8" name="Text Box 8">
            <a:extLst>
              <a:ext uri="{FF2B5EF4-FFF2-40B4-BE49-F238E27FC236}">
                <a16:creationId xmlns:a16="http://schemas.microsoft.com/office/drawing/2014/main" xmlns="" id="{F6E8413E-3E6F-4510-82AD-C9F7871F2AF7}"/>
              </a:ext>
            </a:extLst>
          </p:cNvPr>
          <p:cNvSpPr txBox="1">
            <a:spLocks noChangeArrowheads="1"/>
          </p:cNvSpPr>
          <p:nvPr/>
        </p:nvSpPr>
        <p:spPr bwMode="auto">
          <a:xfrm>
            <a:off x="457200" y="5410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2 (2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9" name="Text Box 9">
            <a:extLst>
              <a:ext uri="{FF2B5EF4-FFF2-40B4-BE49-F238E27FC236}">
                <a16:creationId xmlns:a16="http://schemas.microsoft.com/office/drawing/2014/main" xmlns="" id="{5188783F-A657-4B13-8E08-F14274016530}"/>
              </a:ext>
            </a:extLst>
          </p:cNvPr>
          <p:cNvSpPr txBox="1">
            <a:spLocks noChangeArrowheads="1"/>
          </p:cNvSpPr>
          <p:nvPr/>
        </p:nvSpPr>
        <p:spPr bwMode="auto">
          <a:xfrm>
            <a:off x="457200" y="5791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3</a:t>
            </a:r>
            <a:r>
              <a:rPr kumimoji="0" lang="en-US"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3 ( 8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0" name="Text Box 10">
            <a:extLst>
              <a:ext uri="{FF2B5EF4-FFF2-40B4-BE49-F238E27FC236}">
                <a16:creationId xmlns:a16="http://schemas.microsoft.com/office/drawing/2014/main" xmlns="" id="{EAB261F7-89C9-4D81-99FB-2D349AE42C28}"/>
              </a:ext>
            </a:extLst>
          </p:cNvPr>
          <p:cNvSpPr txBox="1">
            <a:spLocks noChangeArrowheads="1"/>
          </p:cNvSpPr>
          <p:nvPr/>
        </p:nvSpPr>
        <p:spPr bwMode="auto">
          <a:xfrm>
            <a:off x="425450" y="6141469"/>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4 ( 4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còn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1" name="Subtitle 3">
            <a:extLst>
              <a:ext uri="{FF2B5EF4-FFF2-40B4-BE49-F238E27FC236}">
                <a16:creationId xmlns:a16="http://schemas.microsoft.com/office/drawing/2014/main" xmlns=""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xmlns="" id="{0CC2CBD5-7335-433B-8E47-700637813578}"/>
              </a:ext>
            </a:extLst>
          </p:cNvPr>
          <p:cNvSpPr txBox="1">
            <a:spLocks noChangeArrowheads="1"/>
          </p:cNvSpPr>
          <p:nvPr/>
        </p:nvSpPr>
        <p:spPr bwMode="auto">
          <a:xfrm>
            <a:off x="-1" y="1167987"/>
            <a:ext cx="117972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chín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giống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dân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hẹn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ai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hoạch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thì</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sẽ</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xmlns="" id="{A9F25C7A-3A4F-48FA-92F0-B7446D3F5734}"/>
              </a:ext>
            </a:extLst>
          </p:cNvPr>
          <p:cNvSpPr txBox="1">
            <a:spLocks noChangeArrowheads="1"/>
          </p:cNvSpPr>
          <p:nvPr/>
        </p:nvSpPr>
        <p:spPr bwMode="auto">
          <a:xfrm>
            <a:off x="0" y="260954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xmlns=""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xmlns=""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269112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0-#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0-#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1000"/>
                                        <p:tgtEl>
                                          <p:spTgt spid="69"/>
                                        </p:tgtEl>
                                      </p:cBhvr>
                                    </p:animEffect>
                                    <p:anim calcmode="lin" valueType="num">
                                      <p:cBhvr>
                                        <p:cTn id="55" dur="1000" fill="hold"/>
                                        <p:tgtEl>
                                          <p:spTgt spid="69"/>
                                        </p:tgtEl>
                                        <p:attrNameLst>
                                          <p:attrName>ppt_x</p:attrName>
                                        </p:attrNameLst>
                                      </p:cBhvr>
                                      <p:tavLst>
                                        <p:tav tm="0">
                                          <p:val>
                                            <p:strVal val="#ppt_x"/>
                                          </p:val>
                                        </p:tav>
                                        <p:tav tm="100000">
                                          <p:val>
                                            <p:strVal val="#ppt_x"/>
                                          </p:val>
                                        </p:tav>
                                      </p:tavLst>
                                    </p:anim>
                                    <p:anim calcmode="lin" valueType="num">
                                      <p:cBhvr>
                                        <p:cTn id="56" dur="1000" fill="hold"/>
                                        <p:tgtEl>
                                          <p:spTgt spid="6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xmlns=""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xmlns=""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xmlns=""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xmlns=""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xmlns=""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a:t>
            </a:r>
            <a:r>
              <a:rPr lang="en-US" altLang="en-US" sz="2800" b="1" smtClean="0">
                <a:solidFill>
                  <a:prstClr val="black"/>
                </a:solidFill>
                <a:latin typeface="Times New Roman" panose="02020603050405020304" pitchFamily="18" charset="0"/>
                <a:cs typeface="+mn-cs"/>
              </a:rPr>
              <a:t>con</a:t>
            </a:r>
            <a:r>
              <a:rPr lang="en-US" altLang="en-US" sz="2800" b="1" smtClean="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xmlns="" id="{A9311387-E7D3-4857-A586-16FA2B167F37}"/>
              </a:ext>
            </a:extLst>
          </p:cNvPr>
          <p:cNvSpPr/>
          <p:nvPr/>
        </p:nvSpPr>
        <p:spPr>
          <a:xfrm>
            <a:off x="7620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5">
            <a:extLst>
              <a:ext uri="{FF2B5EF4-FFF2-40B4-BE49-F238E27FC236}">
                <a16:creationId xmlns:a16="http://schemas.microsoft.com/office/drawing/2014/main" xmlns="" id="{74BE1015-8549-4C11-AD29-CD284E775468}"/>
              </a:ext>
            </a:extLst>
          </p:cNvPr>
          <p:cNvSpPr/>
          <p:nvPr/>
        </p:nvSpPr>
        <p:spPr>
          <a:xfrm>
            <a:off x="6400800" y="1329102"/>
            <a:ext cx="381000" cy="388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xmlns="" id="{6C388BED-CAE6-4ED8-96C8-3E3F171C6E4D}"/>
              </a:ext>
            </a:extLst>
          </p:cNvPr>
          <p:cNvSpPr/>
          <p:nvPr/>
        </p:nvSpPr>
        <p:spPr>
          <a:xfrm>
            <a:off x="1143000" y="1163598"/>
            <a:ext cx="5257800" cy="1499176"/>
          </a:xfrm>
          <a:prstGeom prst="cloudCallout">
            <a:avLst>
              <a:gd name="adj1" fmla="val -41650"/>
              <a:gd name="adj2" fmla="val -548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
        <p:nvSpPr>
          <p:cNvPr id="9" name="Bong bóng Ý nghĩ: Hình đám mây 8">
            <a:extLst>
              <a:ext uri="{FF2B5EF4-FFF2-40B4-BE49-F238E27FC236}">
                <a16:creationId xmlns:a16="http://schemas.microsoft.com/office/drawing/2014/main" xmlns="" id="{14E61AF9-9FE3-4914-9C38-0BE1900F88E0}"/>
              </a:ext>
            </a:extLst>
          </p:cNvPr>
          <p:cNvSpPr/>
          <p:nvPr/>
        </p:nvSpPr>
        <p:spPr>
          <a:xfrm>
            <a:off x="5992009" y="-111205"/>
            <a:ext cx="5437991" cy="1406605"/>
          </a:xfrm>
          <a:prstGeom prst="cloudCallout">
            <a:avLst>
              <a:gd name="adj1" fmla="val -34846"/>
              <a:gd name="adj2" fmla="val 644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latin typeface="+mj-lt"/>
              </a:rPr>
              <a:t>Chỗ kết thúc đoạn văn là chỗ chấm xuống dòng.</a:t>
            </a:r>
            <a:endParaRPr lang="en-US" sz="24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ppt_x</p:attrName>
                                        </p:attrNameLst>
                                      </p:cBhvr>
                                      <p:tavLst>
                                        <p:tav tm="0">
                                          <p:val>
                                            <p:strVal val="#ppt_x"/>
                                          </p:val>
                                        </p:tav>
                                        <p:tav tm="100000">
                                          <p:val>
                                            <p:strVal val="#ppt_x"/>
                                          </p:val>
                                        </p:tav>
                                      </p:tavLst>
                                    </p:anim>
                                    <p:anim calcmode="lin" valueType="num">
                                      <p:cBhvr>
                                        <p:cTn id="9" dur="5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anim calcmode="lin" valueType="num">
                                      <p:cBhvr>
                                        <p:cTn id="13" dur="500" fill="hold"/>
                                        <p:tgtEl>
                                          <p:spTgt spid="9219"/>
                                        </p:tgtEl>
                                        <p:attrNameLst>
                                          <p:attrName>ppt_x</p:attrName>
                                        </p:attrNameLst>
                                      </p:cBhvr>
                                      <p:tavLst>
                                        <p:tav tm="0">
                                          <p:val>
                                            <p:strVal val="#ppt_x"/>
                                          </p:val>
                                        </p:tav>
                                        <p:tav tm="100000">
                                          <p:val>
                                            <p:strVal val="#ppt_x"/>
                                          </p:val>
                                        </p:tav>
                                      </p:tavLst>
                                    </p:anim>
                                    <p:anim calcmode="lin" valueType="num">
                                      <p:cBhvr>
                                        <p:cTn id="14" dur="500" fill="hold"/>
                                        <p:tgtEl>
                                          <p:spTgt spid="92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anim calcmode="lin" valueType="num">
                                      <p:cBhvr>
                                        <p:cTn id="18" dur="500" fill="hold"/>
                                        <p:tgtEl>
                                          <p:spTgt spid="9220"/>
                                        </p:tgtEl>
                                        <p:attrNameLst>
                                          <p:attrName>ppt_x</p:attrName>
                                        </p:attrNameLst>
                                      </p:cBhvr>
                                      <p:tavLst>
                                        <p:tav tm="0">
                                          <p:val>
                                            <p:strVal val="#ppt_x"/>
                                          </p:val>
                                        </p:tav>
                                        <p:tav tm="100000">
                                          <p:val>
                                            <p:strVal val="#ppt_x"/>
                                          </p:val>
                                        </p:tav>
                                      </p:tavLst>
                                    </p:anim>
                                    <p:anim calcmode="lin" valueType="num">
                                      <p:cBhvr>
                                        <p:cTn id="19" dur="500" fill="hold"/>
                                        <p:tgtEl>
                                          <p:spTgt spid="92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500"/>
                                        <p:tgtEl>
                                          <p:spTgt spid="9221"/>
                                        </p:tgtEl>
                                      </p:cBhvr>
                                    </p:animEffect>
                                    <p:anim calcmode="lin" valueType="num">
                                      <p:cBhvr>
                                        <p:cTn id="23" dur="500" fill="hold"/>
                                        <p:tgtEl>
                                          <p:spTgt spid="9221"/>
                                        </p:tgtEl>
                                        <p:attrNameLst>
                                          <p:attrName>ppt_x</p:attrName>
                                        </p:attrNameLst>
                                      </p:cBhvr>
                                      <p:tavLst>
                                        <p:tav tm="0">
                                          <p:val>
                                            <p:strVal val="#ppt_x"/>
                                          </p:val>
                                        </p:tav>
                                        <p:tav tm="100000">
                                          <p:val>
                                            <p:strVal val="#ppt_x"/>
                                          </p:val>
                                        </p:tav>
                                      </p:tavLst>
                                    </p:anim>
                                    <p:anim calcmode="lin" valueType="num">
                                      <p:cBhvr>
                                        <p:cTn id="24"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500"/>
                                        <p:tgtEl>
                                          <p:spTgt spid="9223"/>
                                        </p:tgtEl>
                                      </p:cBhvr>
                                    </p:animEffect>
                                    <p:anim calcmode="lin" valueType="num">
                                      <p:cBhvr>
                                        <p:cTn id="30" dur="500" fill="hold"/>
                                        <p:tgtEl>
                                          <p:spTgt spid="9223"/>
                                        </p:tgtEl>
                                        <p:attrNameLst>
                                          <p:attrName>ppt_x</p:attrName>
                                        </p:attrNameLst>
                                      </p:cBhvr>
                                      <p:tavLst>
                                        <p:tav tm="0">
                                          <p:val>
                                            <p:strVal val="#ppt_x"/>
                                          </p:val>
                                        </p:tav>
                                        <p:tav tm="100000">
                                          <p:val>
                                            <p:strVal val="#ppt_x"/>
                                          </p:val>
                                        </p:tav>
                                      </p:tavLst>
                                    </p:anim>
                                    <p:anim calcmode="lin" valueType="num">
                                      <p:cBhvr>
                                        <p:cTn id="31" dur="5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3" grpId="0"/>
      <p:bldP spid="12" grpId="0" animBg="1"/>
      <p:bldP spid="12" grpId="1" animBg="1"/>
      <p:bldP spid="13" grpId="0"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2" name="Lưu Đồ: Thay đổi Tiến Trình 1">
            <a:extLst>
              <a:ext uri="{FF2B5EF4-FFF2-40B4-BE49-F238E27FC236}">
                <a16:creationId xmlns:a16="http://schemas.microsoft.com/office/drawing/2014/main" xmlns="" id="{4CFB8C57-FB00-45FD-9C1D-25451E459363}"/>
              </a:ext>
            </a:extLst>
          </p:cNvPr>
          <p:cNvSpPr/>
          <p:nvPr/>
        </p:nvSpPr>
        <p:spPr>
          <a:xfrm>
            <a:off x="436469" y="359153"/>
            <a:ext cx="11135031" cy="2492151"/>
          </a:xfrm>
          <a:prstGeom prst="flowChartAlternateProcess">
            <a:avLst/>
          </a:prstGeom>
          <a:solidFill>
            <a:schemeClr val="accent1">
              <a:lumMod val="60000"/>
              <a:lumOff val="4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bg1"/>
                </a:solidFill>
                <a:latin typeface="Times New Roman" panose="02020603050405020304" pitchFamily="18" charset="0"/>
                <a:cs typeface="Times New Roman" panose="02020603050405020304" pitchFamily="18" charset="0"/>
              </a:rPr>
              <a:t>     </a:t>
            </a:r>
            <a:endParaRPr lang="vi-VN" sz="2800" b="1">
              <a:solidFill>
                <a:schemeClr val="bg1"/>
              </a:solidFill>
              <a:latin typeface="Times New Roman" panose="02020603050405020304" pitchFamily="18" charset="0"/>
              <a:cs typeface="Times New Roman" panose="02020603050405020304" pitchFamily="18" charset="0"/>
            </a:endParaRPr>
          </a:p>
          <a:p>
            <a:pPr algn="just"/>
            <a:r>
              <a:rPr lang="vi-VN" sz="2800" b="1">
                <a:solidFill>
                  <a:srgbClr val="FFFF00"/>
                </a:solidFill>
                <a:latin typeface="Times New Roman" panose="02020603050405020304" pitchFamily="18" charset="0"/>
                <a:cs typeface="Times New Roman" panose="02020603050405020304" pitchFamily="18" charset="0"/>
              </a:rPr>
              <a:t>Chúng ta cần lưu ý: Khi xuống dòng chưa chắc </a:t>
            </a:r>
            <a:r>
              <a:rPr lang="vi-VN" sz="2800" b="1">
                <a:solidFill>
                  <a:srgbClr val="FF0000"/>
                </a:solidFill>
                <a:latin typeface="Times New Roman" panose="02020603050405020304" pitchFamily="18" charset="0"/>
                <a:cs typeface="Times New Roman" panose="02020603050405020304" pitchFamily="18" charset="0"/>
              </a:rPr>
              <a:t>đã hết đoạn văn. </a:t>
            </a:r>
            <a:r>
              <a:rPr lang="vi-VN" sz="2800" b="1">
                <a:solidFill>
                  <a:srgbClr val="FFFF00"/>
                </a:solidFill>
                <a:latin typeface="Times New Roman" panose="02020603050405020304" pitchFamily="18" charset="0"/>
                <a:cs typeface="Times New Roman" panose="02020603050405020304" pitchFamily="18" charset="0"/>
              </a:rPr>
              <a:t>Ở ví dụ dưới đây,</a:t>
            </a:r>
            <a:r>
              <a:rPr lang="vi-VN" sz="2800" b="1">
                <a:solidFill>
                  <a:schemeClr val="bg1"/>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mặc dù đã được xuống dòng </a:t>
            </a:r>
            <a:r>
              <a:rPr lang="vi-VN" sz="2800" b="1">
                <a:solidFill>
                  <a:srgbClr val="FFFF00"/>
                </a:solidFill>
                <a:latin typeface="Times New Roman" panose="02020603050405020304" pitchFamily="18" charset="0"/>
                <a:cs typeface="Times New Roman" panose="02020603050405020304" pitchFamily="18" charset="0"/>
              </a:rPr>
              <a:t>nhưng chưa hết đoạn văn. Hiện tượng này xuất hiện trong </a:t>
            </a:r>
            <a:r>
              <a:rPr lang="vi-VN" sz="2800" b="1">
                <a:solidFill>
                  <a:srgbClr val="FF0000"/>
                </a:solidFill>
                <a:latin typeface="Times New Roman" panose="02020603050405020304" pitchFamily="18" charset="0"/>
                <a:cs typeface="Times New Roman" panose="02020603050405020304" pitchFamily="18" charset="0"/>
              </a:rPr>
              <a:t>đoạn văn có nhiều câu thoại.  </a:t>
            </a:r>
          </a:p>
          <a:p>
            <a:endParaRPr lang="vi-VN" sz="2800" b="1">
              <a:solidFill>
                <a:srgbClr val="FF0000"/>
              </a:solidFill>
              <a:latin typeface="Times New Roman" panose="02020603050405020304" pitchFamily="18" charset="0"/>
              <a:cs typeface="Times New Roman" panose="02020603050405020304" pitchFamily="18" charset="0"/>
            </a:endParaRPr>
          </a:p>
          <a:p>
            <a:r>
              <a:rPr lang="vi-VN" sz="2800" b="1">
                <a:solidFill>
                  <a:srgbClr val="FF00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Thế nhưng nếu đã hết đoạn thì chắc</a:t>
            </a:r>
            <a:r>
              <a:rPr lang="en-US" sz="2800" b="1">
                <a:solidFill>
                  <a:srgbClr val="FFFF00"/>
                </a:solidFill>
                <a:latin typeface="Times New Roman" panose="02020603050405020304" pitchFamily="18" charset="0"/>
                <a:cs typeface="Times New Roman" panose="02020603050405020304" pitchFamily="18" charset="0"/>
              </a:rPr>
              <a:t> ch</a:t>
            </a:r>
            <a:r>
              <a:rPr lang="vi-VN" sz="2800" b="1">
                <a:solidFill>
                  <a:srgbClr val="FFFF00"/>
                </a:solidFill>
                <a:latin typeface="Times New Roman" panose="02020603050405020304" pitchFamily="18" charset="0"/>
                <a:cs typeface="Times New Roman" panose="02020603050405020304" pitchFamily="18" charset="0"/>
              </a:rPr>
              <a:t>ắn phải xuống dòng.</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22" name="Lưu Đồ: Thay đổi Tiến Trình 21">
            <a:extLst>
              <a:ext uri="{FF2B5EF4-FFF2-40B4-BE49-F238E27FC236}">
                <a16:creationId xmlns:a16="http://schemas.microsoft.com/office/drawing/2014/main" xmlns="" id="{91449A46-3E23-438E-B333-0372A8645CE9}"/>
              </a:ext>
            </a:extLst>
          </p:cNvPr>
          <p:cNvSpPr/>
          <p:nvPr/>
        </p:nvSpPr>
        <p:spPr>
          <a:xfrm>
            <a:off x="436470" y="3075285"/>
            <a:ext cx="11135030" cy="3096915"/>
          </a:xfrm>
          <a:prstGeom prst="flowChartAlternateProcess">
            <a:avLst/>
          </a:prstGeom>
          <a:solidFill>
            <a:schemeClr val="accent1">
              <a:lumMod val="40000"/>
              <a:lumOff val="6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pPr>
            <a:r>
              <a:rPr lang="vi-VN" altLang="en-US" sz="3200" b="1">
                <a:solidFill>
                  <a:schemeClr val="bg1"/>
                </a:solidFill>
                <a:latin typeface="Times New Roman" panose="02020603050405020304" pitchFamily="18" charset="0"/>
                <a:cs typeface="+mn-cs"/>
              </a:rPr>
              <a:t>  </a:t>
            </a:r>
            <a:r>
              <a:rPr lang="vi-VN" altLang="en-US" sz="3200" b="1">
                <a:solidFill>
                  <a:srgbClr val="C00000"/>
                </a:solidFill>
                <a:latin typeface="Times New Roman" panose="02020603050405020304" pitchFamily="18" charset="0"/>
                <a:cs typeface="+mn-cs"/>
              </a:rPr>
              <a:t>VD: </a:t>
            </a:r>
            <a:r>
              <a:rPr lang="en-US" altLang="en-US" sz="3200" b="1">
                <a:solidFill>
                  <a:srgbClr val="C00000"/>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lnSpc>
                <a:spcPct val="150000"/>
              </a:lnSpc>
            </a:pPr>
            <a:r>
              <a:rPr lang="en-US" altLang="en-US" sz="3200" b="1">
                <a:solidFill>
                  <a:srgbClr val="C00000"/>
                </a:solidFill>
                <a:latin typeface="Times New Roman" panose="02020603050405020304" pitchFamily="18" charset="0"/>
              </a:rPr>
              <a:t>      - Tâu bệ hạ! Con không làm sao cho thóc nảy mầm được.</a:t>
            </a:r>
            <a:endParaRPr lang="en-US" sz="3200">
              <a:solidFill>
                <a:srgbClr val="C00000"/>
              </a:solidFill>
            </a:endParaRPr>
          </a:p>
        </p:txBody>
      </p:sp>
    </p:spTree>
    <p:extLst>
      <p:ext uri="{BB962C8B-B14F-4D97-AF65-F5344CB8AC3E}">
        <p14:creationId xmlns:p14="http://schemas.microsoft.com/office/powerpoint/2010/main" val="378445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309&quot;/&gt;&lt;/object&gt;&lt;object type=&quot;3&quot; unique_id=&quot;10005&quot;&gt;&lt;property id=&quot;20148&quot; value=&quot;5&quot;/&gt;&lt;property id=&quot;20300&quot; value=&quot;Slide 3&quot;/&gt;&lt;property id=&quot;20307&quot; value=&quot;330&quot;/&gt;&lt;/object&gt;&lt;object type=&quot;3&quot; unique_id=&quot;10006&quot;&gt;&lt;property id=&quot;20148&quot; value=&quot;5&quot;/&gt;&lt;property id=&quot;20300&quot; value=&quot;Slide 4&quot;/&gt;&lt;property id=&quot;20307&quot; value=&quot;346&quot;/&gt;&lt;/object&gt;&lt;object type=&quot;3&quot; unique_id=&quot;10007&quot;&gt;&lt;property id=&quot;20148&quot; value=&quot;5&quot;/&gt;&lt;property id=&quot;20300&quot; value=&quot;Slide 5&quot;/&gt;&lt;property id=&quot;20307&quot; value=&quot;344&quot;/&gt;&lt;/object&gt;&lt;object type=&quot;3&quot; unique_id=&quot;10008&quot;&gt;&lt;property id=&quot;20148&quot; value=&quot;5&quot;/&gt;&lt;property id=&quot;20300&quot; value=&quot;Slide 6&quot;/&gt;&lt;property id=&quot;20307&quot; value=&quot;34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348&quot;/&gt;&lt;/object&gt;&lt;object type=&quot;3&quot; unique_id=&quot;10011&quot;&gt;&lt;property id=&quot;20148&quot; value=&quot;5&quot;/&gt;&lt;property id=&quot;20300&quot; value=&quot;Slide 9&quot;/&gt;&lt;property id=&quot;20307&quot; value=&quot;347&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4&quot;/&gt;&lt;/object&gt;&lt;object type=&quot;3&quot; unique_id=&quot;10014&quot;&gt;&lt;property id=&quot;20148&quot; value=&quot;5&quot;/&gt;&lt;property id=&quot;20300&quot; value=&quot;Slide 12&quot;/&gt;&lt;property id=&quot;20307&quot; value=&quot;342&quot;/&gt;&lt;/object&gt;&lt;object type=&quot;3&quot; unique_id=&quot;10015&quot;&gt;&lt;property id=&quot;20148&quot; value=&quot;5&quot;/&gt;&lt;property id=&quot;20300&quot; value=&quot;Slide 13&quot;/&gt;&lt;property id=&quot;20307&quot; value=&quot;351&quot;/&gt;&lt;/object&gt;&lt;object type=&quot;3&quot; unique_id=&quot;10016&quot;&gt;&lt;property id=&quot;20148&quot; value=&quot;5&quot;/&gt;&lt;property id=&quot;20300&quot; value=&quot;Slide 14&quot;/&gt;&lt;property id=&quot;20307&quot; value=&quot;320&quot;/&gt;&lt;/object&gt;&lt;object type=&quot;3&quot; unique_id=&quot;10017&quot;&gt;&lt;property id=&quot;20148&quot; value=&quot;5&quot;/&gt;&lt;property id=&quot;20300&quot; value=&quot;Slide 15&quot;/&gt;&lt;property id=&quot;20307&quot; value=&quot;259&quot;/&gt;&lt;/object&gt;&lt;object type=&quot;3&quot; unique_id=&quot;10018&quot;&gt;&lt;property id=&quot;20148&quot; value=&quot;5&quot;/&gt;&lt;property id=&quot;20300&quot; value=&quot;Slide 16&quot;/&gt;&lt;property id=&quot;20307&quot; value=&quot;326&quot;/&gt;&lt;/object&gt;&lt;object type=&quot;3&quot; unique_id=&quot;10019&quot;&gt;&lt;property id=&quot;20148&quot; value=&quot;5&quot;/&gt;&lt;property id=&quot;20300&quot; value=&quot;Slide 17&quot;/&gt;&lt;property id=&quot;20307&quot; value=&quot;312&quot;/&gt;&lt;/object&gt;&lt;object type=&quot;3&quot; unique_id=&quot;10020&quot;&gt;&lt;property id=&quot;20148&quot; value=&quot;5&quot;/&gt;&lt;property id=&quot;20300&quot; value=&quot;Slide 18&quot;/&gt;&lt;property id=&quot;20307&quot; value=&quot;305&quot;/&gt;&lt;/object&gt;&lt;object type=&quot;3&quot; unique_id=&quot;10021&quot;&gt;&lt;property id=&quot;20148&quot; value=&quot;5&quot;/&gt;&lt;property id=&quot;20300&quot; value=&quot;Slide 19&quot;/&gt;&lt;property id=&quot;20307&quot; value=&quot;291&quot;/&gt;&lt;/object&gt;&lt;/object&gt;&lt;object type=&quot;8&quot; unique_id=&quot;10042&quot;&gt;&lt;/object&gt;&lt;/object&gt;&lt;/database&gt;"/>
  <p:tag name="MMPROD_NEXTUNIQUEID" val="10009"/>
  <p:tag name="ISPRING_RESOURCE_PATHS_HASH_PRESENTER" val="1bd5824f78b33c62f18fdbdeae839dbf91aea977"/>
  <p:tag name="SECTOMILLISECCONVERTED"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4076</TotalTime>
  <Words>1750</Words>
  <Application>Microsoft Office PowerPoint</Application>
  <PresentationFormat>Custom</PresentationFormat>
  <Paragraphs>126</Paragraphs>
  <Slides>19</Slides>
  <Notes>9</Notes>
  <HiddenSlides>0</HiddenSlides>
  <MMClips>0</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Retrospect</vt:lpstr>
      <vt:lpstr>Office 主题</vt:lpstr>
      <vt:lpstr>Office Theme</vt:lpstr>
      <vt:lpstr>Office 主题​​</vt:lpstr>
      <vt:lpstr>1_Office 主题​​</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A</cp:lastModifiedBy>
  <cp:revision>380</cp:revision>
  <dcterms:created xsi:type="dcterms:W3CDTF">2006-10-26T15:18:53Z</dcterms:created>
  <dcterms:modified xsi:type="dcterms:W3CDTF">2021-10-07T14:40:16Z</dcterms:modified>
</cp:coreProperties>
</file>