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64" r:id="rId3"/>
    <p:sldId id="256" r:id="rId4"/>
    <p:sldId id="257" r:id="rId5"/>
    <p:sldId id="258" r:id="rId6"/>
    <p:sldId id="260" r:id="rId7"/>
    <p:sldId id="261" r:id="rId8"/>
    <p:sldId id="263" r:id="rId9"/>
    <p:sldId id="265" r:id="rId10"/>
    <p:sldId id="266" r:id="rId11"/>
    <p:sldId id="268" r:id="rId12"/>
    <p:sldId id="272" r:id="rId13"/>
    <p:sldId id="270" r:id="rId14"/>
    <p:sldId id="273" r:id="rId15"/>
    <p:sldId id="274" r:id="rId16"/>
    <p:sldId id="288" r:id="rId17"/>
    <p:sldId id="278" r:id="rId18"/>
    <p:sldId id="275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7" r:id="rId27"/>
    <p:sldId id="286" r:id="rId28"/>
  </p:sldIdLst>
  <p:sldSz cx="12192000" cy="685800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Segoe UI Black" charset="0"/>
      <p:bold r:id="rId33"/>
      <p:boldItalic r:id="rId34"/>
    </p:embeddedFont>
    <p:embeddedFont>
      <p:font typeface="Calibri Light" pitchFamily="34" charset="0"/>
      <p:regular r:id="rId35"/>
      <p:italic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E59"/>
    <a:srgbClr val="FEB4BF"/>
    <a:srgbClr val="DEEBF7"/>
    <a:srgbClr val="66FFFF"/>
    <a:srgbClr val="F6BB00"/>
    <a:srgbClr val="E6AF00"/>
    <a:srgbClr val="EEB500"/>
    <a:srgbClr val="EAB200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>
        <p:scale>
          <a:sx n="55" d="100"/>
          <a:sy n="55" d="100"/>
        </p:scale>
        <p:origin x="-1302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3BB0656B-BEF1-CF47-85C4-8404ED6A4C9C}"/>
    <pc:docChg chg="undo custSel modSld">
      <pc:chgData name="Hoàng Thư" userId="21d31c9762d613a4" providerId="LiveId" clId="{3BB0656B-BEF1-CF47-85C4-8404ED6A4C9C}" dt="2019-09-30T12:08:49.244" v="35" actId="1076"/>
      <pc:docMkLst>
        <pc:docMk/>
      </pc:docMkLst>
      <pc:sldChg chg="delSp modSp delAnim">
        <pc:chgData name="Hoàng Thư" userId="21d31c9762d613a4" providerId="LiveId" clId="{3BB0656B-BEF1-CF47-85C4-8404ED6A4C9C}" dt="2019-09-30T12:08:49.244" v="35" actId="1076"/>
        <pc:sldMkLst>
          <pc:docMk/>
          <pc:sldMk cId="3795225164" sldId="259"/>
        </pc:sldMkLst>
        <pc:spChg chg="mod">
          <ac:chgData name="Hoàng Thư" userId="21d31c9762d613a4" providerId="LiveId" clId="{3BB0656B-BEF1-CF47-85C4-8404ED6A4C9C}" dt="2019-09-30T12:08:37.112" v="32" actId="1076"/>
          <ac:spMkLst>
            <pc:docMk/>
            <pc:sldMk cId="3795225164" sldId="259"/>
            <ac:spMk id="19" creationId="{A98ECE88-115D-4A1D-8452-F943FF1AC741}"/>
          </ac:spMkLst>
        </pc:spChg>
        <pc:spChg chg="mod">
          <ac:chgData name="Hoàng Thư" userId="21d31c9762d613a4" providerId="LiveId" clId="{3BB0656B-BEF1-CF47-85C4-8404ED6A4C9C}" dt="2019-09-30T12:08:41.795" v="33" actId="1076"/>
          <ac:spMkLst>
            <pc:docMk/>
            <pc:sldMk cId="3795225164" sldId="259"/>
            <ac:spMk id="21" creationId="{88E5E567-B90E-4275-AC51-C8D58F3AA2A7}"/>
          </ac:spMkLst>
        </pc:spChg>
        <pc:spChg chg="mod">
          <ac:chgData name="Hoàng Thư" userId="21d31c9762d613a4" providerId="LiveId" clId="{3BB0656B-BEF1-CF47-85C4-8404ED6A4C9C}" dt="2019-09-30T12:08:31.900" v="31" actId="1076"/>
          <ac:spMkLst>
            <pc:docMk/>
            <pc:sldMk cId="3795225164" sldId="259"/>
            <ac:spMk id="23" creationId="{64E263D4-FF99-4115-A750-399C550760EE}"/>
          </ac:spMkLst>
        </pc:spChg>
        <pc:spChg chg="mod">
          <ac:chgData name="Hoàng Thư" userId="21d31c9762d613a4" providerId="LiveId" clId="{3BB0656B-BEF1-CF47-85C4-8404ED6A4C9C}" dt="2019-09-30T12:08:49.244" v="35" actId="1076"/>
          <ac:spMkLst>
            <pc:docMk/>
            <pc:sldMk cId="3795225164" sldId="259"/>
            <ac:spMk id="25" creationId="{00BEFBB1-525B-415D-8E45-ADCB8FD217EA}"/>
          </ac:spMkLst>
        </pc:spChg>
        <pc:picChg chg="mod">
          <ac:chgData name="Hoàng Thư" userId="21d31c9762d613a4" providerId="LiveId" clId="{3BB0656B-BEF1-CF47-85C4-8404ED6A4C9C}" dt="2019-09-30T12:07:42.151" v="22" actId="1076"/>
          <ac:picMkLst>
            <pc:docMk/>
            <pc:sldMk cId="3795225164" sldId="259"/>
            <ac:picMk id="5" creationId="{A9E30F87-AC3B-464A-ACE1-7680D911652F}"/>
          </ac:picMkLst>
        </pc:picChg>
        <pc:picChg chg="del mod">
          <ac:chgData name="Hoàng Thư" userId="21d31c9762d613a4" providerId="LiveId" clId="{3BB0656B-BEF1-CF47-85C4-8404ED6A4C9C}" dt="2019-09-30T12:07:23.536" v="18" actId="478"/>
          <ac:picMkLst>
            <pc:docMk/>
            <pc:sldMk cId="3795225164" sldId="259"/>
            <ac:picMk id="20" creationId="{FA2065B4-32D5-4275-B2C9-8B5FF2ACCBD4}"/>
          </ac:picMkLst>
        </pc:picChg>
        <pc:picChg chg="del mod">
          <ac:chgData name="Hoàng Thư" userId="21d31c9762d613a4" providerId="LiveId" clId="{3BB0656B-BEF1-CF47-85C4-8404ED6A4C9C}" dt="2019-09-30T12:07:27.763" v="19" actId="478"/>
          <ac:picMkLst>
            <pc:docMk/>
            <pc:sldMk cId="3795225164" sldId="259"/>
            <ac:picMk id="22" creationId="{29116D89-5671-4377-A980-517B605BECAA}"/>
          </ac:picMkLst>
        </pc:picChg>
        <pc:picChg chg="mod">
          <ac:chgData name="Hoàng Thư" userId="21d31c9762d613a4" providerId="LiveId" clId="{3BB0656B-BEF1-CF47-85C4-8404ED6A4C9C}" dt="2019-09-30T12:08:21.307" v="30" actId="1076"/>
          <ac:picMkLst>
            <pc:docMk/>
            <pc:sldMk cId="3795225164" sldId="259"/>
            <ac:picMk id="24" creationId="{5D199BEE-8167-419B-B668-203E8A2CC00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04/10/2021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8500" y="1154162"/>
            <a:ext cx="769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3848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LỚP 4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38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24" y="4065038"/>
            <a:ext cx="6384515" cy="263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4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272" y="964276"/>
            <a:ext cx="10091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1: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Tìm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cùng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nghĩa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trái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nghĩa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với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trung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thực</a:t>
            </a:r>
            <a:endParaRPr lang="en-US" sz="3600" b="1" dirty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358342" y="1496291"/>
            <a:ext cx="2959331" cy="166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215447" y="1529542"/>
            <a:ext cx="2601883" cy="166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8145" y="2527069"/>
            <a:ext cx="10091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M: </a:t>
            </a: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cùng</a:t>
            </a:r>
            <a:r>
              <a:rPr lang="en-US" sz="36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nghĩa</a:t>
            </a:r>
            <a:r>
              <a:rPr lang="en-US" sz="36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hật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thà</a:t>
            </a:r>
            <a:endParaRPr lang="en-US" sz="3600" b="1" dirty="0" smtClean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trái</a:t>
            </a:r>
            <a:r>
              <a:rPr lang="en-US" sz="36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nghĩa</a:t>
            </a:r>
            <a:r>
              <a:rPr lang="en-US" sz="3600" b="1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gian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dối</a:t>
            </a:r>
            <a:endParaRPr lang="en-US" sz="3600" b="1" dirty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00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03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272" y="964276"/>
            <a:ext cx="10091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1: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Tìm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cùng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nghĩa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trái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nghĩa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với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trung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thực</a:t>
            </a:r>
            <a:endParaRPr lang="en-US" sz="3600" b="1" dirty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358342" y="1496291"/>
            <a:ext cx="2959331" cy="166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215447" y="1529542"/>
            <a:ext cx="2601883" cy="166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31272" y="2312915"/>
            <a:ext cx="7648068" cy="2126080"/>
            <a:chOff x="831272" y="2312915"/>
            <a:chExt cx="7648068" cy="21260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72" y="2682246"/>
              <a:ext cx="7648068" cy="175674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446415" y="2312915"/>
              <a:ext cx="53823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>
                  <a:solidFill>
                    <a:srgbClr val="002060"/>
                  </a:solidFill>
                </a:rPr>
                <a:t>Hãy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xếp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các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từ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sau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vào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hai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cột</a:t>
              </a:r>
              <a:r>
                <a:rPr lang="en-US" sz="3200" dirty="0" smtClean="0">
                  <a:solidFill>
                    <a:srgbClr val="002060"/>
                  </a:solidFill>
                </a:rPr>
                <a:t>: 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" b="5033"/>
          <a:stretch/>
        </p:blipFill>
        <p:spPr>
          <a:xfrm>
            <a:off x="665378" y="3991837"/>
            <a:ext cx="7813962" cy="24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8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7898" y="326795"/>
            <a:ext cx="10091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1: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Tìm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cùng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nghĩa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trái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nghĩa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với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trung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thực</a:t>
            </a:r>
            <a:endParaRPr lang="en-US" sz="3600" b="1" dirty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329066" y="843834"/>
            <a:ext cx="2959331" cy="166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331825" y="847709"/>
            <a:ext cx="2601883" cy="166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984698" y="1385249"/>
            <a:ext cx="7648068" cy="1909364"/>
            <a:chOff x="831272" y="2522612"/>
            <a:chExt cx="7648068" cy="191638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72" y="2682246"/>
              <a:ext cx="7648068" cy="17567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13164" y="2522612"/>
              <a:ext cx="53823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 smtClean="0">
                  <a:solidFill>
                    <a:srgbClr val="002060"/>
                  </a:solidFill>
                </a:rPr>
                <a:t>Hãy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xếp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các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từ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sau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vào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hai</a:t>
              </a:r>
              <a:r>
                <a:rPr lang="en-US" sz="3200" dirty="0" smtClean="0">
                  <a:solidFill>
                    <a:srgbClr val="002060"/>
                  </a:solidFill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</a:rPr>
                <a:t>cột</a:t>
              </a:r>
              <a:r>
                <a:rPr lang="en-US" sz="3200" dirty="0" smtClean="0">
                  <a:solidFill>
                    <a:srgbClr val="002060"/>
                  </a:solidFill>
                </a:rPr>
                <a:t>: 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" r="3069" b="5603"/>
          <a:stretch/>
        </p:blipFill>
        <p:spPr>
          <a:xfrm>
            <a:off x="1202571" y="3026336"/>
            <a:ext cx="7243159" cy="360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9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79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272" y="964276"/>
            <a:ext cx="10091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1: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Tìm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cùng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nghĩa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trái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nghĩa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với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trung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thực</a:t>
            </a:r>
            <a:endParaRPr lang="en-US" sz="3600" b="1" dirty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358342" y="1496291"/>
            <a:ext cx="2959331" cy="166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215447" y="1529542"/>
            <a:ext cx="2601883" cy="166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" b="5033"/>
          <a:stretch/>
        </p:blipFill>
        <p:spPr>
          <a:xfrm>
            <a:off x="702426" y="2111434"/>
            <a:ext cx="7813962" cy="40566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1272" y="3289213"/>
            <a:ext cx="38240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thắn</a:t>
            </a:r>
            <a:r>
              <a:rPr lang="en-US" sz="2800" dirty="0"/>
              <a:t>,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,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, </a:t>
            </a:r>
            <a:r>
              <a:rPr lang="en-US" sz="2800" dirty="0" err="1"/>
              <a:t>ngay</a:t>
            </a:r>
            <a:r>
              <a:rPr lang="en-US" sz="2800" dirty="0"/>
              <a:t> </a:t>
            </a:r>
            <a:r>
              <a:rPr lang="en-US" sz="2800" dirty="0" err="1" smtClean="0"/>
              <a:t>thật</a:t>
            </a:r>
            <a:r>
              <a:rPr lang="en-US" sz="2800" dirty="0"/>
              <a:t>, </a:t>
            </a:r>
            <a:r>
              <a:rPr lang="en-US" sz="2800" dirty="0" err="1"/>
              <a:t>chân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 smtClean="0"/>
              <a:t>, </a:t>
            </a:r>
            <a:r>
              <a:rPr lang="en-US" sz="2800" dirty="0" err="1" smtClean="0"/>
              <a:t>thật</a:t>
            </a:r>
            <a:r>
              <a:rPr lang="en-US" sz="2800" dirty="0" smtClean="0"/>
              <a:t> </a:t>
            </a:r>
            <a:r>
              <a:rPr lang="en-US" sz="2800" dirty="0" err="1" smtClean="0"/>
              <a:t>lòng</a:t>
            </a:r>
            <a:r>
              <a:rPr lang="en-US" sz="2800" dirty="0" smtClean="0"/>
              <a:t>,  </a:t>
            </a:r>
            <a:r>
              <a:rPr lang="en-US" sz="2800" dirty="0" err="1" smtClean="0"/>
              <a:t>trung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, </a:t>
            </a:r>
            <a:r>
              <a:rPr lang="en-US" sz="2800" dirty="0" err="1" smtClean="0"/>
              <a:t>thật</a:t>
            </a:r>
            <a:r>
              <a:rPr lang="en-US" sz="2800" dirty="0" smtClean="0"/>
              <a:t> </a:t>
            </a:r>
            <a:r>
              <a:rPr lang="en-US" sz="2800" dirty="0" err="1"/>
              <a:t>lòng</a:t>
            </a:r>
            <a:r>
              <a:rPr lang="en-US" sz="2800" dirty="0"/>
              <a:t>, </a:t>
            </a:r>
            <a:r>
              <a:rPr lang="en-US" sz="2800" dirty="0" err="1" smtClean="0"/>
              <a:t>thật</a:t>
            </a:r>
            <a:r>
              <a:rPr lang="en-US" sz="2800" dirty="0" smtClean="0"/>
              <a:t> </a:t>
            </a:r>
            <a:r>
              <a:rPr lang="en-US" sz="2800" dirty="0" err="1"/>
              <a:t>tình</a:t>
            </a:r>
            <a:r>
              <a:rPr lang="en-US" sz="2800" dirty="0"/>
              <a:t>, </a:t>
            </a:r>
            <a:r>
              <a:rPr lang="en-US" sz="2800" dirty="0" err="1" smtClean="0"/>
              <a:t>thật</a:t>
            </a:r>
            <a:r>
              <a:rPr lang="en-US" sz="2800" dirty="0" smtClean="0"/>
              <a:t> </a:t>
            </a:r>
            <a:r>
              <a:rPr lang="en-US" sz="2800" dirty="0" err="1"/>
              <a:t>tâm</a:t>
            </a:r>
            <a:r>
              <a:rPr lang="en-US" sz="2800" dirty="0"/>
              <a:t>, </a:t>
            </a:r>
            <a:r>
              <a:rPr lang="en-US" sz="2800" dirty="0" err="1" smtClean="0"/>
              <a:t>bộc</a:t>
            </a:r>
            <a:r>
              <a:rPr lang="en-US" sz="2800" dirty="0" smtClean="0"/>
              <a:t> </a:t>
            </a:r>
            <a:r>
              <a:rPr lang="en-US" sz="2800" dirty="0" err="1"/>
              <a:t>trực</a:t>
            </a:r>
            <a:r>
              <a:rPr lang="en-US" sz="2800" dirty="0"/>
              <a:t>,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trực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688300" y="3422157"/>
            <a:ext cx="3609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dối</a:t>
            </a:r>
            <a:r>
              <a:rPr lang="en-US" sz="2800" dirty="0"/>
              <a:t> </a:t>
            </a:r>
            <a:r>
              <a:rPr lang="en-US" sz="2800" dirty="0" err="1"/>
              <a:t>trá</a:t>
            </a:r>
            <a:r>
              <a:rPr lang="en-US" sz="2800" dirty="0"/>
              <a:t>,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dối</a:t>
            </a:r>
            <a:r>
              <a:rPr lang="en-US" sz="2800" dirty="0"/>
              <a:t>,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lận</a:t>
            </a:r>
            <a:r>
              <a:rPr lang="en-US" sz="2800" dirty="0"/>
              <a:t>,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manh</a:t>
            </a:r>
            <a:r>
              <a:rPr lang="en-US" sz="2800" dirty="0"/>
              <a:t>,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ngoan</a:t>
            </a:r>
            <a:r>
              <a:rPr lang="en-US" sz="2800" dirty="0"/>
              <a:t>,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 smtClean="0"/>
              <a:t>giảo</a:t>
            </a:r>
            <a:r>
              <a:rPr lang="en-US" sz="2800" dirty="0" smtClean="0"/>
              <a:t>, </a:t>
            </a:r>
            <a:r>
              <a:rPr lang="en-US" sz="2800" dirty="0" err="1" smtClean="0"/>
              <a:t>gian</a:t>
            </a:r>
            <a:r>
              <a:rPr lang="en-US" sz="2800" dirty="0" smtClean="0"/>
              <a:t> </a:t>
            </a:r>
            <a:r>
              <a:rPr lang="en-US" sz="2800" dirty="0" err="1" smtClean="0"/>
              <a:t>trá</a:t>
            </a:r>
            <a:r>
              <a:rPr lang="en-US" sz="2800" dirty="0" smtClean="0"/>
              <a:t>, </a:t>
            </a:r>
            <a:r>
              <a:rPr lang="en-US" sz="2800" dirty="0" err="1"/>
              <a:t>lừa</a:t>
            </a:r>
            <a:r>
              <a:rPr lang="en-US" sz="2800" dirty="0"/>
              <a:t> </a:t>
            </a:r>
            <a:r>
              <a:rPr lang="en-US" sz="2800" dirty="0" err="1"/>
              <a:t>bịp</a:t>
            </a:r>
            <a:r>
              <a:rPr lang="en-US" sz="2800" dirty="0"/>
              <a:t>, </a:t>
            </a:r>
            <a:r>
              <a:rPr lang="en-US" sz="2800" dirty="0" err="1" smtClean="0"/>
              <a:t>lừa</a:t>
            </a:r>
            <a:r>
              <a:rPr lang="en-US" sz="2800" dirty="0" smtClean="0"/>
              <a:t> </a:t>
            </a:r>
            <a:r>
              <a:rPr lang="en-US" sz="2800" dirty="0" err="1"/>
              <a:t>dối</a:t>
            </a:r>
            <a:r>
              <a:rPr lang="en-US" sz="2800" dirty="0"/>
              <a:t>, </a:t>
            </a:r>
            <a:r>
              <a:rPr lang="en-US" sz="2800" dirty="0" err="1"/>
              <a:t>bịp</a:t>
            </a:r>
            <a:r>
              <a:rPr lang="en-US" sz="2800" dirty="0"/>
              <a:t> </a:t>
            </a:r>
            <a:r>
              <a:rPr lang="en-US" sz="2800" dirty="0" err="1"/>
              <a:t>bợm</a:t>
            </a:r>
            <a:r>
              <a:rPr lang="en-US" sz="2800" dirty="0"/>
              <a:t>, </a:t>
            </a:r>
            <a:r>
              <a:rPr lang="en-US" sz="2800" dirty="0" err="1"/>
              <a:t>lừa</a:t>
            </a:r>
            <a:r>
              <a:rPr lang="en-US" sz="2800" dirty="0"/>
              <a:t> </a:t>
            </a:r>
            <a:r>
              <a:rPr lang="en-US" sz="2800" dirty="0" err="1"/>
              <a:t>đảo</a:t>
            </a:r>
            <a:r>
              <a:rPr lang="en-US" sz="2800" dirty="0"/>
              <a:t>, </a:t>
            </a:r>
            <a:r>
              <a:rPr lang="en-US" sz="2800" dirty="0" err="1"/>
              <a:t>lừa</a:t>
            </a:r>
            <a:r>
              <a:rPr lang="en-US" sz="2800" dirty="0"/>
              <a:t> </a:t>
            </a:r>
            <a:r>
              <a:rPr lang="en-US" sz="2800" dirty="0" err="1" smtClean="0"/>
              <a:t>lọc</a:t>
            </a:r>
            <a:r>
              <a:rPr lang="en-US" sz="2800" dirty="0" smtClean="0"/>
              <a:t>,.. </a:t>
            </a:r>
            <a:endParaRPr lang="en-US" sz="2800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330918" y="2257958"/>
            <a:ext cx="20816" cy="370891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4567" y="2238047"/>
            <a:ext cx="1" cy="37690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71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9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17902"/>
            <a:ext cx="6752917" cy="1076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13" y="3480955"/>
            <a:ext cx="6698130" cy="600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3" y="4187671"/>
            <a:ext cx="6698130" cy="514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57" y="4848749"/>
            <a:ext cx="6480842" cy="80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3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51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3" y="2055814"/>
            <a:ext cx="6181198" cy="408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7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51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3" y="2055814"/>
            <a:ext cx="6181198" cy="4086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9909" y="2260121"/>
            <a:ext cx="1483744" cy="584775"/>
          </a:xfrm>
          <a:prstGeom prst="rect">
            <a:avLst/>
          </a:prstGeom>
          <a:solidFill>
            <a:srgbClr val="DEE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Tự</a:t>
            </a:r>
            <a:r>
              <a:rPr lang="en-US" sz="3200" b="1" dirty="0" smtClean="0"/>
              <a:t> tin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03653" y="3277042"/>
            <a:ext cx="2001330" cy="584775"/>
          </a:xfrm>
          <a:prstGeom prst="rect">
            <a:avLst/>
          </a:prstGeom>
          <a:solidFill>
            <a:srgbClr val="DEE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Tự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quyết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69478" y="4226943"/>
            <a:ext cx="1966823" cy="584775"/>
          </a:xfrm>
          <a:prstGeom prst="rect">
            <a:avLst/>
          </a:prstGeom>
          <a:solidFill>
            <a:srgbClr val="FC3E5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Tự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trọng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66626" y="5263664"/>
            <a:ext cx="1483744" cy="584775"/>
          </a:xfrm>
          <a:prstGeom prst="rect">
            <a:avLst/>
          </a:prstGeom>
          <a:solidFill>
            <a:srgbClr val="DEEB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Tự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cao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0520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9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1" t="12222" r="30212" b="60000"/>
          <a:stretch/>
        </p:blipFill>
        <p:spPr>
          <a:xfrm>
            <a:off x="0" y="-88901"/>
            <a:ext cx="12192000" cy="6946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81" y="4273569"/>
            <a:ext cx="3132419" cy="25844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7438" y="1824129"/>
            <a:ext cx="939712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KHỞI ĐỘNG </a:t>
            </a:r>
            <a:endParaRPr lang="en-US" sz="13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232" y="1819020"/>
            <a:ext cx="2110154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49" r="98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026" y="931303"/>
            <a:ext cx="1308536" cy="1308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72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208" y="352021"/>
            <a:ext cx="1887818" cy="18878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8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12" y="2854990"/>
            <a:ext cx="5421588" cy="542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4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5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67" y="2846821"/>
            <a:ext cx="3696216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0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8521" cy="6878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77" y="4402121"/>
            <a:ext cx="3496163" cy="19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6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92" y="3414676"/>
            <a:ext cx="3696216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8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0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92" y="3425424"/>
            <a:ext cx="3696216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4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6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18" y="3677502"/>
            <a:ext cx="3496163" cy="19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8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47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62967" y="862491"/>
            <a:ext cx="3017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CỦNG CỐ </a:t>
            </a:r>
            <a:endParaRPr lang="en-U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2503" y="2052935"/>
            <a:ext cx="96269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Học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thành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ngữ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tục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ngữ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9548" y="3088105"/>
            <a:ext cx="4810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sau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Danh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từ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365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3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</a:t>
            </a:r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ọc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đi</a:t>
            </a:r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en-US" sz="6600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549419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</a:rPr>
              <a:t>Hãy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giúp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chú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ong</a:t>
            </a:r>
            <a:r>
              <a:rPr lang="en-US" sz="3200" dirty="0" smtClean="0">
                <a:solidFill>
                  <a:srgbClr val="002060"/>
                </a:solidFill>
              </a:rPr>
              <a:t> non </a:t>
            </a:r>
            <a:r>
              <a:rPr lang="en-US" sz="3200" dirty="0" err="1" smtClean="0">
                <a:solidFill>
                  <a:srgbClr val="002060"/>
                </a:solidFill>
              </a:rPr>
              <a:t>ôn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bài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cũ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</a:rPr>
              <a:t>trước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khi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vào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lớp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học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nhé</a:t>
            </a:r>
            <a:r>
              <a:rPr lang="en-US" sz="3200" dirty="0" smtClean="0">
                <a:solidFill>
                  <a:srgbClr val="002060"/>
                </a:solidFill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82037" y="55315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/>
              <a:t>Trong</a:t>
            </a:r>
            <a:r>
              <a:rPr lang="en-US" sz="4400" b="1" dirty="0"/>
              <a:t> </a:t>
            </a:r>
            <a:r>
              <a:rPr lang="en-US" sz="4400" b="1" dirty="0" err="1"/>
              <a:t>các</a:t>
            </a:r>
            <a:r>
              <a:rPr lang="en-US" sz="4400" b="1" dirty="0"/>
              <a:t> </a:t>
            </a:r>
            <a:r>
              <a:rPr lang="en-US" sz="4400" b="1" dirty="0" err="1"/>
              <a:t>từ</a:t>
            </a:r>
            <a:r>
              <a:rPr lang="en-US" sz="4400" b="1" dirty="0"/>
              <a:t> </a:t>
            </a:r>
            <a:r>
              <a:rPr lang="en-US" sz="4400" b="1" dirty="0" err="1"/>
              <a:t>sau</a:t>
            </a:r>
            <a:r>
              <a:rPr lang="en-US" sz="4400" b="1" dirty="0"/>
              <a:t>, </a:t>
            </a:r>
            <a:r>
              <a:rPr lang="en-US" sz="4400" b="1" dirty="0" err="1"/>
              <a:t>từ</a:t>
            </a:r>
            <a:r>
              <a:rPr lang="en-US" sz="4400" b="1" dirty="0"/>
              <a:t> </a:t>
            </a:r>
            <a:r>
              <a:rPr lang="en-US" sz="4400" b="1" dirty="0" err="1"/>
              <a:t>nào</a:t>
            </a:r>
            <a:r>
              <a:rPr lang="en-US" sz="4400" b="1" dirty="0"/>
              <a:t> </a:t>
            </a:r>
            <a:r>
              <a:rPr lang="en-US" sz="4400" b="1" dirty="0" err="1"/>
              <a:t>là</a:t>
            </a:r>
            <a:r>
              <a:rPr lang="en-US" sz="4400" b="1" dirty="0"/>
              <a:t> </a:t>
            </a:r>
            <a:r>
              <a:rPr lang="en-US" sz="4400" b="1" dirty="0" err="1"/>
              <a:t>từ</a:t>
            </a:r>
            <a:r>
              <a:rPr lang="en-US" sz="4400" b="1" dirty="0"/>
              <a:t> </a:t>
            </a:r>
            <a:r>
              <a:rPr lang="en-US" sz="4400" b="1" dirty="0" err="1"/>
              <a:t>ghép</a:t>
            </a:r>
            <a:r>
              <a:rPr lang="en-US" sz="4400" b="1" dirty="0"/>
              <a:t> </a:t>
            </a:r>
            <a:r>
              <a:rPr lang="en-US" sz="4400" b="1" dirty="0" err="1"/>
              <a:t>phân</a:t>
            </a:r>
            <a:r>
              <a:rPr lang="en-US" sz="4400" b="1" dirty="0"/>
              <a:t> </a:t>
            </a:r>
            <a:r>
              <a:rPr lang="en-US" sz="4400" b="1" dirty="0" err="1" smtClean="0"/>
              <a:t>loại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bãi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193" y="2857500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81389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 noProof="0" dirty="0" smtClean="0"/>
              <a:t>Ong</a:t>
            </a:r>
            <a:r>
              <a:rPr lang="en-US" sz="3200" b="1" noProof="0" dirty="0" smtClean="0"/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Quá</a:t>
            </a:r>
            <a:r>
              <a:rPr lang="en-US" sz="4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endParaRPr lang="en-US" sz="4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Giỏi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061465" y="4114902"/>
            <a:ext cx="3673577" cy="2357020"/>
            <a:chOff x="8061465" y="4114902"/>
            <a:chExt cx="3673577" cy="2357020"/>
          </a:xfrm>
        </p:grpSpPr>
        <p:sp>
          <p:nvSpPr>
            <p:cNvPr id="2" name="Cloud Callout 1"/>
            <p:cNvSpPr/>
            <p:nvPr/>
          </p:nvSpPr>
          <p:spPr>
            <a:xfrm rot="11043416">
              <a:off x="8061465" y="4114902"/>
              <a:ext cx="3673577" cy="2357020"/>
            </a:xfrm>
            <a:prstGeom prst="cloudCallou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154158" y="4632988"/>
              <a:ext cx="34413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Ong non </a:t>
              </a:r>
              <a:r>
                <a:rPr lang="en-US" sz="3200" dirty="0" err="1" smtClean="0">
                  <a:solidFill>
                    <a:schemeClr val="bg1"/>
                  </a:solidFill>
                </a:rPr>
                <a:t>nhớ</a:t>
              </a:r>
              <a:r>
                <a:rPr lang="en-US" sz="3200" dirty="0" smtClean="0">
                  <a:solidFill>
                    <a:schemeClr val="bg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</a:rPr>
                <a:t>bài</a:t>
              </a:r>
              <a:r>
                <a:rPr lang="en-US" sz="3200" dirty="0" smtClean="0">
                  <a:solidFill>
                    <a:schemeClr val="bg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</a:rPr>
                <a:t>rồi</a:t>
              </a:r>
              <a:r>
                <a:rPr lang="en-US" sz="3200" dirty="0" smtClean="0">
                  <a:solidFill>
                    <a:schemeClr val="bg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</a:rPr>
                <a:t>đấy</a:t>
              </a:r>
              <a:r>
                <a:rPr lang="en-US" sz="3200" dirty="0" smtClean="0">
                  <a:solidFill>
                    <a:schemeClr val="bg1"/>
                  </a:solidFill>
                </a:rPr>
                <a:t>. </a:t>
              </a:r>
              <a:r>
                <a:rPr lang="en-US" sz="3200" dirty="0" err="1" smtClean="0">
                  <a:solidFill>
                    <a:schemeClr val="bg1"/>
                  </a:solidFill>
                </a:rPr>
                <a:t>Mình</a:t>
              </a:r>
              <a:r>
                <a:rPr lang="en-US" sz="3200" dirty="0" smtClean="0">
                  <a:solidFill>
                    <a:schemeClr val="bg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</a:rPr>
                <a:t>cùng</a:t>
              </a:r>
              <a:r>
                <a:rPr lang="en-US" sz="3200" dirty="0" smtClean="0">
                  <a:solidFill>
                    <a:schemeClr val="bg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</a:rPr>
                <a:t>vào</a:t>
              </a:r>
              <a:r>
                <a:rPr lang="en-US" sz="3200" dirty="0" smtClean="0">
                  <a:solidFill>
                    <a:schemeClr val="bg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</a:rPr>
                <a:t>lớp</a:t>
              </a:r>
              <a:r>
                <a:rPr lang="en-US" sz="3200" dirty="0" smtClean="0">
                  <a:solidFill>
                    <a:schemeClr val="bg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</a:rPr>
                <a:t>thôi</a:t>
              </a:r>
              <a:r>
                <a:rPr lang="en-US" sz="3200" dirty="0" smtClean="0">
                  <a:solidFill>
                    <a:schemeClr val="bg1"/>
                  </a:solidFill>
                </a:rPr>
                <a:t>!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272" y="964276"/>
            <a:ext cx="10091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Bài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1: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Tìm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cùng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nghĩa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trái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nghĩa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với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từ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trung</a:t>
            </a:r>
            <a:r>
              <a:rPr lang="en-US" sz="3600" b="1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thực</a:t>
            </a:r>
            <a:endParaRPr lang="en-US" sz="3600" b="1" dirty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358342" y="1496291"/>
            <a:ext cx="2959331" cy="166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215447" y="1529542"/>
            <a:ext cx="2601883" cy="166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64" y="2044931"/>
            <a:ext cx="6200681" cy="433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2&quot;/&gt;&lt;/object&gt;&lt;object type=&quot;3&quot; unique_id=&quot;10004&quot;&gt;&lt;property id=&quot;20148&quot; value=&quot;5&quot;/&gt;&lt;property id=&quot;20300&quot; value=&quot;Slide 2&quot;/&gt;&lt;property id=&quot;20307&quot; value=&quot;264&quot;/&gt;&lt;/object&gt;&lt;object type=&quot;3&quot; unique_id=&quot;10005&quot;&gt;&lt;property id=&quot;20148&quot; value=&quot;5&quot;/&gt;&lt;property id=&quot;20300&quot; value=&quot;Slide 3&quot;/&gt;&lt;property id=&quot;20307&quot; value=&quot;256&quot;/&gt;&lt;/object&gt;&lt;object type=&quot;3&quot; unique_id=&quot;10006&quot;&gt;&lt;property id=&quot;20148&quot; value=&quot;5&quot;/&gt;&lt;property id=&quot;20300&quot; value=&quot;Slide 4&quot;/&gt;&lt;property id=&quot;20307&quot; value=&quot;257&quot;/&gt;&lt;/object&gt;&lt;object type=&quot;3&quot; unique_id=&quot;10007&quot;&gt;&lt;property id=&quot;20148&quot; value=&quot;5&quot;/&gt;&lt;property id=&quot;20300&quot; value=&quot;Slide 5&quot;/&gt;&lt;property id=&quot;20307&quot; value=&quot;258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8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70&quot;/&gt;&lt;/object&gt;&lt;object type=&quot;3&quot; unique_id=&quot;10016&quot;&gt;&lt;property id=&quot;20148&quot; value=&quot;5&quot;/&gt;&lt;property id=&quot;20300&quot; value=&quot;Slide 14&quot;/&gt;&lt;property id=&quot;20307&quot; value=&quot;273&quot;/&gt;&lt;/object&gt;&lt;object type=&quot;3&quot; unique_id=&quot;10017&quot;&gt;&lt;property id=&quot;20148&quot; value=&quot;5&quot;/&gt;&lt;property id=&quot;20300&quot; value=&quot;Slide 15&quot;/&gt;&lt;property id=&quot;20307&quot; value=&quot;274&quot;/&gt;&lt;/object&gt;&lt;object type=&quot;3&quot; unique_id=&quot;10018&quot;&gt;&lt;property id=&quot;20148&quot; value=&quot;5&quot;/&gt;&lt;property id=&quot;20300&quot; value=&quot;Slide 16&quot;/&gt;&lt;property id=&quot;20307&quot; value=&quot;288&quot;/&gt;&lt;/object&gt;&lt;object type=&quot;3&quot; unique_id=&quot;10019&quot;&gt;&lt;property id=&quot;20148&quot; value=&quot;5&quot;/&gt;&lt;property id=&quot;20300&quot; value=&quot;Slide 17&quot;/&gt;&lt;property id=&quot;20307&quot; value=&quot;278&quot;/&gt;&lt;/object&gt;&lt;object type=&quot;3&quot; unique_id=&quot;10020&quot;&gt;&lt;property id=&quot;20148&quot; value=&quot;5&quot;/&gt;&lt;property id=&quot;20300&quot; value=&quot;Slide 18&quot;/&gt;&lt;property id=&quot;20307&quot; value=&quot;275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80&quot;/&gt;&lt;/object&gt;&lt;object type=&quot;3&quot; unique_id=&quot;10023&quot;&gt;&lt;property id=&quot;20148&quot; value=&quot;5&quot;/&gt;&lt;property id=&quot;20300&quot; value=&quot;Slide 21&quot;/&gt;&lt;property id=&quot;20307&quot; value=&quot;281&quot;/&gt;&lt;/object&gt;&lt;object type=&quot;3&quot; unique_id=&quot;10024&quot;&gt;&lt;property id=&quot;20148&quot; value=&quot;5&quot;/&gt;&lt;property id=&quot;20300&quot; value=&quot;Slide 22&quot;/&gt;&lt;property id=&quot;20307&quot; value=&quot;282&quot;/&gt;&lt;/object&gt;&lt;object type=&quot;3&quot; unique_id=&quot;10025&quot;&gt;&lt;property id=&quot;20148&quot; value=&quot;5&quot;/&gt;&lt;property id=&quot;20300&quot; value=&quot;Slide 23&quot;/&gt;&lt;property id=&quot;20307&quot; value=&quot;283&quot;/&gt;&lt;/object&gt;&lt;object type=&quot;3&quot; unique_id=&quot;10026&quot;&gt;&lt;property id=&quot;20148&quot; value=&quot;5&quot;/&gt;&lt;property id=&quot;20300&quot; value=&quot;Slide 24&quot;/&gt;&lt;property id=&quot;20307&quot; value=&quot;284&quot;/&gt;&lt;/object&gt;&lt;object type=&quot;3&quot; unique_id=&quot;10027&quot;&gt;&lt;property id=&quot;20148&quot; value=&quot;5&quot;/&gt;&lt;property id=&quot;20300&quot; value=&quot;Slide 25&quot;/&gt;&lt;property id=&quot;20307&quot; value=&quot;285&quot;/&gt;&lt;/object&gt;&lt;object type=&quot;3&quot; unique_id=&quot;10028&quot;&gt;&lt;property id=&quot;20148&quot; value=&quot;5&quot;/&gt;&lt;property id=&quot;20300&quot; value=&quot;Slide 26&quot;/&gt;&lt;property id=&quot;20307&quot; value=&quot;287&quot;/&gt;&lt;/object&gt;&lt;object type=&quot;3&quot; unique_id=&quot;10029&quot;&gt;&lt;property id=&quot;20148&quot; value=&quot;5&quot;/&gt;&lt;property id=&quot;20300&quot; value=&quot;Slide 27&quot;/&gt;&lt;property id=&quot;20307&quot; value=&quot;286&quot;/&gt;&lt;/object&gt;&lt;/object&gt;&lt;object type=&quot;8&quot; unique_id=&quot;1005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339</Words>
  <Application>Microsoft Office PowerPoint</Application>
  <PresentationFormat>Custom</PresentationFormat>
  <Paragraphs>47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Segoe UI Black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MTC</cp:lastModifiedBy>
  <cp:revision>36</cp:revision>
  <dcterms:created xsi:type="dcterms:W3CDTF">2018-05-01T14:03:50Z</dcterms:created>
  <dcterms:modified xsi:type="dcterms:W3CDTF">2021-10-04T10:18:35Z</dcterms:modified>
</cp:coreProperties>
</file>