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5"/>
  </p:notesMasterIdLst>
  <p:sldIdLst>
    <p:sldId id="287" r:id="rId2"/>
    <p:sldId id="283" r:id="rId3"/>
    <p:sldId id="275" r:id="rId4"/>
    <p:sldId id="289" r:id="rId5"/>
    <p:sldId id="290" r:id="rId6"/>
    <p:sldId id="312" r:id="rId7"/>
    <p:sldId id="292" r:id="rId8"/>
    <p:sldId id="293" r:id="rId9"/>
    <p:sldId id="264" r:id="rId10"/>
    <p:sldId id="297" r:id="rId11"/>
    <p:sldId id="274" r:id="rId12"/>
    <p:sldId id="288" r:id="rId13"/>
    <p:sldId id="294" r:id="rId14"/>
    <p:sldId id="295" r:id="rId15"/>
    <p:sldId id="296" r:id="rId16"/>
    <p:sldId id="263" r:id="rId17"/>
    <p:sldId id="273" r:id="rId18"/>
    <p:sldId id="298" r:id="rId19"/>
    <p:sldId id="299" r:id="rId20"/>
    <p:sldId id="278" r:id="rId21"/>
    <p:sldId id="300" r:id="rId22"/>
    <p:sldId id="302" r:id="rId23"/>
    <p:sldId id="303" r:id="rId24"/>
    <p:sldId id="309" r:id="rId25"/>
    <p:sldId id="304" r:id="rId26"/>
    <p:sldId id="305" r:id="rId27"/>
    <p:sldId id="306" r:id="rId28"/>
    <p:sldId id="307" r:id="rId29"/>
    <p:sldId id="280" r:id="rId30"/>
    <p:sldId id="308" r:id="rId31"/>
    <p:sldId id="310" r:id="rId32"/>
    <p:sldId id="311" r:id="rId33"/>
    <p:sldId id="286" r:id="rId34"/>
  </p:sldIdLst>
  <p:sldSz cx="12192000" cy="6858000"/>
  <p:notesSz cx="6858000" cy="9144000"/>
  <p:embeddedFontLst>
    <p:embeddedFont>
      <p:font typeface="Wingdings 2" pitchFamily="18" charset="2"/>
      <p:regular r:id="rId36"/>
    </p:embeddedFont>
    <p:embeddedFont>
      <p:font typeface="等线" charset="-122"/>
      <p:regular r:id="rId37"/>
      <p:bold r:id="rId38"/>
    </p:embeddedFont>
    <p:embeddedFont>
      <p:font typeface="微软雅黑" pitchFamily="34" charset="-122"/>
      <p:regular r:id="rId39"/>
      <p:bold r:id="rId40"/>
    </p:embeddedFont>
  </p:embeddedFontLst>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67"/>
    <a:srgbClr val="FECC09"/>
    <a:srgbClr val="FF70AD"/>
    <a:srgbClr val="52668B"/>
    <a:srgbClr val="7363E3"/>
    <a:srgbClr val="FF9409"/>
    <a:srgbClr val="A0CC34"/>
    <a:srgbClr val="91B82E"/>
    <a:srgbClr val="FFFFFF"/>
    <a:srgbClr val="FA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2" autoAdjust="0"/>
    <p:restoredTop sz="93612" autoAdjust="0"/>
  </p:normalViewPr>
  <p:slideViewPr>
    <p:cSldViewPr snapToGrid="0">
      <p:cViewPr varScale="1">
        <p:scale>
          <a:sx n="67" d="100"/>
          <a:sy n="67" d="100"/>
        </p:scale>
        <p:origin x="-894"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24855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25553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808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551010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1025479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Tx/>
              <a:buNone/>
            </a:pPr>
            <a:r>
              <a:rPr lang="en-US" altLang="zh-CN" dirty="0"/>
              <a:t>GV </a:t>
            </a:r>
            <a:r>
              <a:rPr lang="en-US" altLang="zh-CN" dirty="0" err="1"/>
              <a:t>đọc</a:t>
            </a:r>
            <a:r>
              <a:rPr lang="en-US" altLang="zh-CN" baseline="0" dirty="0"/>
              <a:t> </a:t>
            </a:r>
            <a:r>
              <a:rPr lang="en-US" altLang="zh-CN" baseline="0" dirty="0" err="1"/>
              <a:t>toàn</a:t>
            </a:r>
            <a:r>
              <a:rPr lang="en-US" altLang="zh-CN" baseline="0" dirty="0"/>
              <a:t> </a:t>
            </a:r>
            <a:r>
              <a:rPr lang="en-US" altLang="zh-CN" baseline="0" dirty="0" err="1"/>
              <a:t>bài</a:t>
            </a:r>
            <a:r>
              <a:rPr lang="en-US" altLang="zh-CN" baseline="0" dirty="0"/>
              <a:t> </a:t>
            </a:r>
            <a:r>
              <a:rPr lang="en-US" altLang="zh-CN" baseline="0" dirty="0" err="1"/>
              <a:t>với</a:t>
            </a:r>
            <a:r>
              <a:rPr lang="en-US" altLang="zh-CN" baseline="0" dirty="0"/>
              <a:t> </a:t>
            </a:r>
            <a:r>
              <a:rPr lang="en-US" altLang="zh-CN" baseline="0" dirty="0" err="1"/>
              <a:t>giọng</a:t>
            </a:r>
            <a:r>
              <a:rPr lang="en-US" altLang="zh-CN" baseline="0" dirty="0"/>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kể</a:t>
            </a:r>
            <a:r>
              <a:rPr lang="en-US" altLang="en-US" dirty="0">
                <a:latin typeface="Times New Roman" panose="02020603050405020304" pitchFamily="18" charset="0"/>
              </a:rPr>
              <a:t> thong </a:t>
            </a:r>
            <a:r>
              <a:rPr lang="en-US" altLang="en-US" dirty="0" err="1">
                <a:latin typeface="Times New Roman" panose="02020603050405020304" pitchFamily="18" charset="0"/>
              </a:rPr>
              <a:t>thả</a:t>
            </a:r>
            <a:r>
              <a:rPr lang="en-US" altLang="en-US" dirty="0">
                <a:latin typeface="Times New Roman" panose="02020603050405020304" pitchFamily="18" charset="0"/>
              </a:rPr>
              <a:t>, </a:t>
            </a:r>
            <a:r>
              <a:rPr lang="en-US" altLang="en-US" dirty="0" err="1">
                <a:latin typeface="Times New Roman" panose="02020603050405020304" pitchFamily="18" charset="0"/>
              </a:rPr>
              <a:t>rõ</a:t>
            </a:r>
            <a:r>
              <a:rPr lang="en-US" altLang="en-US" dirty="0">
                <a:latin typeface="Times New Roman" panose="02020603050405020304" pitchFamily="18" charset="0"/>
              </a:rPr>
              <a:t> </a:t>
            </a:r>
            <a:r>
              <a:rPr lang="en-US" altLang="en-US" dirty="0" err="1">
                <a:latin typeface="Times New Roman" panose="02020603050405020304" pitchFamily="18" charset="0"/>
              </a:rPr>
              <a:t>ràng</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điềm</a:t>
            </a:r>
            <a:r>
              <a:rPr lang="en-US" altLang="en-US" dirty="0">
                <a:latin typeface="Times New Roman" panose="02020603050405020304" pitchFamily="18" charset="0"/>
              </a:rPr>
              <a:t> </a:t>
            </a:r>
            <a:r>
              <a:rPr lang="en-US" altLang="en-US" dirty="0" err="1">
                <a:latin typeface="Times New Roman" panose="02020603050405020304" pitchFamily="18" charset="0"/>
              </a:rPr>
              <a:t>đạm</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dứt</a:t>
            </a:r>
            <a:r>
              <a:rPr lang="en-US" altLang="en-US" dirty="0">
                <a:latin typeface="Times New Roman" panose="02020603050405020304" pitchFamily="18" charset="0"/>
              </a:rPr>
              <a:t> </a:t>
            </a:r>
            <a:r>
              <a:rPr lang="en-US" altLang="en-US" dirty="0" err="1">
                <a:latin typeface="Times New Roman" panose="02020603050405020304" pitchFamily="18" charset="0"/>
              </a:rPr>
              <a:t>khoát</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a:t>
            </a:r>
            <a:r>
              <a:rPr lang="en-US" altLang="en-US" dirty="0" err="1">
                <a:latin typeface="Times New Roman" panose="02020603050405020304" pitchFamily="18" charset="0"/>
              </a:rPr>
              <a:t>thái</a:t>
            </a:r>
            <a:r>
              <a:rPr lang="en-US" altLang="en-US" dirty="0">
                <a:latin typeface="Times New Roman" panose="02020603050405020304" pitchFamily="18" charset="0"/>
              </a:rPr>
              <a:t> </a:t>
            </a:r>
            <a:r>
              <a:rPr lang="en-US" altLang="en-US" dirty="0" err="1">
                <a:latin typeface="Times New Roman" panose="02020603050405020304" pitchFamily="18" charset="0"/>
              </a:rPr>
              <a:t>độ</a:t>
            </a:r>
            <a:r>
              <a:rPr lang="en-US" altLang="en-US" dirty="0">
                <a:latin typeface="Times New Roman" panose="02020603050405020304" pitchFamily="18" charset="0"/>
              </a:rPr>
              <a:t> </a:t>
            </a:r>
            <a:r>
              <a:rPr lang="en-US" altLang="en-US" dirty="0" err="1">
                <a:latin typeface="Times New Roman" panose="02020603050405020304" pitchFamily="18" charset="0"/>
              </a:rPr>
              <a:t>kiên</a:t>
            </a:r>
            <a:r>
              <a:rPr lang="en-US" altLang="en-US" dirty="0">
                <a:latin typeface="Times New Roman" panose="02020603050405020304" pitchFamily="18" charset="0"/>
              </a:rPr>
              <a:t> </a:t>
            </a:r>
            <a:r>
              <a:rPr lang="en-US" altLang="en-US" dirty="0" err="1">
                <a:latin typeface="Times New Roman" panose="02020603050405020304" pitchFamily="18" charset="0"/>
              </a:rPr>
              <a:t>định</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Nhấn</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ngữ</a:t>
            </a:r>
            <a:r>
              <a:rPr lang="en-US" altLang="en-US" dirty="0">
                <a:latin typeface="Times New Roman" panose="02020603050405020304" pitchFamily="18" charset="0"/>
              </a:rPr>
              <a:t>: </a:t>
            </a:r>
            <a:r>
              <a:rPr lang="en-US" altLang="en-US" b="1" dirty="0" err="1">
                <a:latin typeface="Times New Roman" panose="02020603050405020304" pitchFamily="18" charset="0"/>
              </a:rPr>
              <a:t>mất</a:t>
            </a:r>
            <a:r>
              <a:rPr lang="en-US" altLang="en-US" b="1" dirty="0">
                <a:latin typeface="Times New Roman" panose="02020603050405020304" pitchFamily="18" charset="0"/>
              </a:rPr>
              <a:t>, di </a:t>
            </a:r>
            <a:r>
              <a:rPr lang="en-US" altLang="en-US" b="1" dirty="0" err="1">
                <a:latin typeface="Times New Roman" panose="02020603050405020304" pitchFamily="18" charset="0"/>
              </a:rPr>
              <a:t>chiếu</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ngôi</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định</a:t>
            </a:r>
            <a:r>
              <a:rPr lang="en-US" altLang="en-US" b="1" dirty="0">
                <a:latin typeface="Times New Roman" panose="02020603050405020304" pitchFamily="18" charset="0"/>
              </a:rPr>
              <a:t>, </a:t>
            </a:r>
            <a:r>
              <a:rPr lang="en-US" altLang="en-US" b="1" dirty="0" err="1">
                <a:latin typeface="Times New Roman" panose="02020603050405020304" pitchFamily="18" charset="0"/>
              </a:rPr>
              <a:t>cứ</a:t>
            </a:r>
            <a:r>
              <a:rPr lang="en-US" altLang="en-US" b="1" dirty="0">
                <a:latin typeface="Times New Roman" panose="02020603050405020304" pitchFamily="18" charset="0"/>
              </a:rPr>
              <a:t> </a:t>
            </a:r>
            <a:r>
              <a:rPr lang="en-US" altLang="en-US" b="1" dirty="0" err="1">
                <a:latin typeface="Times New Roman" panose="02020603050405020304" pitchFamily="18" charset="0"/>
              </a:rPr>
              <a:t>theo</a:t>
            </a:r>
            <a:r>
              <a:rPr lang="en-US" altLang="en-US" b="1" dirty="0">
                <a:latin typeface="Times New Roman" panose="02020603050405020304" pitchFamily="18" charset="0"/>
              </a:rPr>
              <a:t>, </a:t>
            </a:r>
            <a:r>
              <a:rPr lang="en-US" altLang="en-US" b="1" dirty="0" err="1">
                <a:latin typeface="Times New Roman" panose="02020603050405020304" pitchFamily="18" charset="0"/>
              </a:rPr>
              <a:t>hết</a:t>
            </a:r>
            <a:r>
              <a:rPr lang="en-US" altLang="en-US" b="1" dirty="0">
                <a:latin typeface="Times New Roman" panose="02020603050405020304" pitchFamily="18" charset="0"/>
              </a:rPr>
              <a:t> </a:t>
            </a:r>
            <a:r>
              <a:rPr lang="en-US" altLang="en-US" b="1" dirty="0" err="1">
                <a:latin typeface="Times New Roman" panose="02020603050405020304" pitchFamily="18" charset="0"/>
              </a:rPr>
              <a:t>lòng</a:t>
            </a:r>
            <a:r>
              <a:rPr lang="en-US" altLang="en-US" b="1" dirty="0">
                <a:latin typeface="Times New Roman" panose="02020603050405020304" pitchFamily="18" charset="0"/>
              </a:rPr>
              <a:t>,…</a:t>
            </a:r>
            <a:endParaRPr lang="en-US" altLang="en-US" dirty="0">
              <a:latin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412868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93450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10497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084989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21226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10982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2</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66451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644610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2155553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339534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495113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3578394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1752418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74206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3408048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30</a:t>
            </a:fld>
            <a:endParaRPr lang="zh-CN" altLang="en-US"/>
          </a:p>
        </p:txBody>
      </p:sp>
    </p:spTree>
    <p:extLst>
      <p:ext uri="{BB962C8B-B14F-4D97-AF65-F5344CB8AC3E}">
        <p14:creationId xmlns:p14="http://schemas.microsoft.com/office/powerpoint/2010/main" val="366089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baseline="0" dirty="0"/>
              <a:t> ô </a:t>
            </a:r>
            <a:r>
              <a:rPr lang="en-US" altLang="zh-CN" baseline="0" dirty="0" err="1"/>
              <a:t>mất</a:t>
            </a:r>
            <a:r>
              <a:rPr lang="en-US" altLang="zh-CN" baseline="0" dirty="0"/>
              <a:t> </a:t>
            </a:r>
            <a:r>
              <a:rPr lang="en-US" altLang="zh-CN" baseline="0" dirty="0" err="1"/>
              <a:t>dần</a:t>
            </a:r>
            <a:r>
              <a:rPr lang="en-US" altLang="zh-CN" baseline="0" dirty="0"/>
              <a:t> </a:t>
            </a:r>
            <a:r>
              <a:rPr lang="en-US" altLang="zh-CN" baseline="0" dirty="0" err="1"/>
              <a:t>để</a:t>
            </a:r>
            <a:r>
              <a:rPr lang="en-US" altLang="zh-CN" baseline="0" dirty="0"/>
              <a:t> </a:t>
            </a:r>
            <a:r>
              <a:rPr lang="en-US" altLang="zh-CN" baseline="0" dirty="0" err="1"/>
              <a:t>lộ</a:t>
            </a:r>
            <a:r>
              <a:rPr lang="en-US" altLang="zh-CN" baseline="0" dirty="0"/>
              <a:t> </a:t>
            </a:r>
            <a:r>
              <a:rPr lang="en-US" altLang="zh-CN" baseline="0" dirty="0" err="1"/>
              <a:t>các</a:t>
            </a:r>
            <a:r>
              <a:rPr lang="en-US" altLang="zh-CN" baseline="0" dirty="0"/>
              <a:t> </a:t>
            </a:r>
            <a:r>
              <a:rPr lang="en-US" altLang="zh-CN" baseline="0" dirty="0" err="1"/>
              <a:t>chữ</a:t>
            </a:r>
            <a:r>
              <a:rPr lang="en-US" altLang="zh-CN" baseline="0" dirty="0"/>
              <a:t> </a:t>
            </a:r>
            <a:r>
              <a:rPr lang="en-US" altLang="zh-CN" baseline="0" dirty="0" err="1"/>
              <a:t>cái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362231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31</a:t>
            </a:fld>
            <a:endParaRPr lang="zh-CN" altLang="en-US"/>
          </a:p>
        </p:txBody>
      </p:sp>
    </p:spTree>
    <p:extLst>
      <p:ext uri="{BB962C8B-B14F-4D97-AF65-F5344CB8AC3E}">
        <p14:creationId xmlns:p14="http://schemas.microsoft.com/office/powerpoint/2010/main" val="501575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2568591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33</a:t>
            </a:fld>
            <a:endParaRPr lang="zh-CN" altLang="en-US"/>
          </a:p>
        </p:txBody>
      </p:sp>
    </p:spTree>
    <p:extLst>
      <p:ext uri="{BB962C8B-B14F-4D97-AF65-F5344CB8AC3E}">
        <p14:creationId xmlns:p14="http://schemas.microsoft.com/office/powerpoint/2010/main" val="383951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44761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55478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25243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14115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40333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39625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xmlns="" id="{F966EB1F-318A-4F92-9CB0-6332D05A9E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
        <p:nvSpPr>
          <p:cNvPr id="320" name="Title Placeholder 319"/>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xmlns=""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xmlns=""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xmlns="" id="{8C4D4476-2B96-44B2-B380-773DF982CC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xmlns="" id="{44CBDE53-190E-41C7-B7EF-AB0D105FC592}"/>
              </a:ext>
            </a:extLst>
          </p:cNvPr>
          <p:cNvSpPr txBox="1"/>
          <p:nvPr/>
        </p:nvSpPr>
        <p:spPr>
          <a:xfrm>
            <a:off x="4448013" y="738703"/>
            <a:ext cx="3246402"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Chủ</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điểm</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xmlns="" id="{8332BDAA-3D8A-4AF1-9D63-0FFBFE747417}"/>
              </a:ext>
            </a:extLst>
          </p:cNvPr>
          <p:cNvSpPr txBox="1"/>
          <p:nvPr/>
        </p:nvSpPr>
        <p:spPr>
          <a:xfrm>
            <a:off x="1325348" y="1589093"/>
            <a:ext cx="9663223" cy="1446550"/>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MĂNG MỌC THẲNG</a:t>
            </a:r>
            <a:endParaRPr lang="zh-CN" altLang="en-US"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pic>
        <p:nvPicPr>
          <p:cNvPr id="349" name="Craig Duncan - Battle Hymn Of The Republic">
            <a:hlinkClick r:id="" action="ppaction://media"/>
            <a:extLst>
              <a:ext uri="{FF2B5EF4-FFF2-40B4-BE49-F238E27FC236}">
                <a16:creationId xmlns:a16="http://schemas.microsoft.com/office/drawing/2014/main" xmlns=""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346"/>
                                        </p:tgtEl>
                                        <p:attrNameLst>
                                          <p:attrName>style.visibility</p:attrName>
                                        </p:attrNameLst>
                                      </p:cBhvr>
                                      <p:to>
                                        <p:strVal val="visible"/>
                                      </p:to>
                                    </p:set>
                                    <p:animEffect transition="in" filter="fade">
                                      <p:cBhvr>
                                        <p:cTn id="39" dur="1000"/>
                                        <p:tgtEl>
                                          <p:spTgt spid="346"/>
                                        </p:tgtEl>
                                      </p:cBhvr>
                                    </p:animEffect>
                                    <p:anim calcmode="lin" valueType="num">
                                      <p:cBhvr>
                                        <p:cTn id="40" dur="1000" fill="hold"/>
                                        <p:tgtEl>
                                          <p:spTgt spid="346"/>
                                        </p:tgtEl>
                                        <p:attrNameLst>
                                          <p:attrName>ppt_x</p:attrName>
                                        </p:attrNameLst>
                                      </p:cBhvr>
                                      <p:tavLst>
                                        <p:tav tm="0">
                                          <p:val>
                                            <p:strVal val="#ppt_x"/>
                                          </p:val>
                                        </p:tav>
                                        <p:tav tm="100000">
                                          <p:val>
                                            <p:strVal val="#ppt_x"/>
                                          </p:val>
                                        </p:tav>
                                      </p:tavLst>
                                    </p:anim>
                                    <p:anim calcmode="lin" valueType="num">
                                      <p:cBhvr>
                                        <p:cTn id="41" dur="1000" fill="hold"/>
                                        <p:tgtEl>
                                          <p:spTgt spid="346"/>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345"/>
                                        </p:tgtEl>
                                        <p:attrNameLst>
                                          <p:attrName>style.visibility</p:attrName>
                                        </p:attrNameLst>
                                      </p:cBhvr>
                                      <p:to>
                                        <p:strVal val="visible"/>
                                      </p:to>
                                    </p:set>
                                    <p:animEffect transition="in" filter="fade">
                                      <p:cBhvr>
                                        <p:cTn id="45" dur="1000"/>
                                        <p:tgtEl>
                                          <p:spTgt spid="345"/>
                                        </p:tgtEl>
                                      </p:cBhvr>
                                    </p:animEffect>
                                    <p:anim calcmode="lin" valueType="num">
                                      <p:cBhvr>
                                        <p:cTn id="46" dur="1000" fill="hold"/>
                                        <p:tgtEl>
                                          <p:spTgt spid="345"/>
                                        </p:tgtEl>
                                        <p:attrNameLst>
                                          <p:attrName>ppt_x</p:attrName>
                                        </p:attrNameLst>
                                      </p:cBhvr>
                                      <p:tavLst>
                                        <p:tav tm="0">
                                          <p:val>
                                            <p:strVal val="#ppt_x"/>
                                          </p:val>
                                        </p:tav>
                                        <p:tav tm="100000">
                                          <p:val>
                                            <p:strVal val="#ppt_x"/>
                                          </p:val>
                                        </p:tav>
                                      </p:tavLst>
                                    </p:anim>
                                    <p:anim calcmode="lin" valueType="num">
                                      <p:cBhvr>
                                        <p:cTn id="47"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repeatCount="indefinite" fill="hold" display="0">
                  <p:stCondLst>
                    <p:cond delay="indefinite"/>
                  </p:stCondLst>
                  <p:endCondLst>
                    <p:cond evt="onStopAudio" delay="0">
                      <p:tgtEl>
                        <p:sldTgt/>
                      </p:tgtEl>
                    </p:cond>
                  </p:endCondLst>
                </p:cTn>
                <p:tgtEl>
                  <p:spTgt spid="349"/>
                </p:tgtEl>
              </p:cMediaNode>
            </p:audio>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xmlns=""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xmlns="" id="{CAD5F869-C84C-4BF3-BE1A-FAA58A356943}"/>
              </a:ext>
            </a:extLst>
          </p:cNvPr>
          <p:cNvSpPr txBox="1"/>
          <p:nvPr/>
        </p:nvSpPr>
        <p:spPr>
          <a:xfrm>
            <a:off x="5051105" y="2130329"/>
            <a:ext cx="6503704"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CHIA ĐOẠN</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861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xmlns="" id="{909C9351-4C47-4D72-8FDB-0856EE35C110}"/>
              </a:ext>
            </a:extLst>
          </p:cNvPr>
          <p:cNvGrpSpPr/>
          <p:nvPr/>
        </p:nvGrpSpPr>
        <p:grpSpPr>
          <a:xfrm>
            <a:off x="2050329" y="1903843"/>
            <a:ext cx="8128002" cy="2052738"/>
            <a:chOff x="2050329" y="1903843"/>
            <a:chExt cx="8128002" cy="2052738"/>
          </a:xfrm>
        </p:grpSpPr>
        <p:pic>
          <p:nvPicPr>
            <p:cNvPr id="2" name="图片 1">
              <a:extLst>
                <a:ext uri="{FF2B5EF4-FFF2-40B4-BE49-F238E27FC236}">
                  <a16:creationId xmlns:a16="http://schemas.microsoft.com/office/drawing/2014/main" xmlns=""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xmlns=""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50" name="箭头: 右 149">
              <a:extLst>
                <a:ext uri="{FF2B5EF4-FFF2-40B4-BE49-F238E27FC236}">
                  <a16:creationId xmlns:a16="http://schemas.microsoft.com/office/drawing/2014/main" xmlns=""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3" name="Group 4">
            <a:extLst>
              <a:ext uri="{FF2B5EF4-FFF2-40B4-BE49-F238E27FC236}">
                <a16:creationId xmlns:a16="http://schemas.microsoft.com/office/drawing/2014/main" xmlns="" id="{1D315BD3-6C20-4365-823F-F440047F4714}"/>
              </a:ext>
            </a:extLst>
          </p:cNvPr>
          <p:cNvGrpSpPr>
            <a:grpSpLocks noChangeAspect="1"/>
          </p:cNvGrpSpPr>
          <p:nvPr/>
        </p:nvGrpSpPr>
        <p:grpSpPr bwMode="auto">
          <a:xfrm>
            <a:off x="2915618" y="-28163"/>
            <a:ext cx="6397424" cy="1667496"/>
            <a:chOff x="1541" y="-64"/>
            <a:chExt cx="4577" cy="1193"/>
          </a:xfrm>
        </p:grpSpPr>
        <p:sp>
          <p:nvSpPr>
            <p:cNvPr id="4" name="AutoShape 3">
              <a:extLst>
                <a:ext uri="{FF2B5EF4-FFF2-40B4-BE49-F238E27FC236}">
                  <a16:creationId xmlns:a16="http://schemas.microsoft.com/office/drawing/2014/main" xmlns="" id="{F9AAE9F4-B419-4E0C-AEEA-DB6205C7B135}"/>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1E4DF788-68E3-4314-A468-23558F45FDA4}"/>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3E615BE4-5959-4BFF-B835-0E52EC8413E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22E525F1-A7E4-4A1F-83EC-5FB21E708F53}"/>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16A08212-C17D-4C42-A7ED-3D011A62411B}"/>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89131D61-6AB1-4BED-978D-676F3FB270BA}"/>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5BC46E39-7152-4E60-851C-6C4560037D99}"/>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A71B9203-FE52-4C3A-BFBE-D5D6C0B4D9B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93FDD7DF-F1D4-4924-B7A3-78B4766AF7D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B7A578A1-A62A-4222-AE9A-4804236240E5}"/>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08908049-34B4-4B25-916D-ACD519C6568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3B35169C-A688-4C15-9D5F-B43CEBD70BA4}"/>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97C337E0-59CD-4D84-BD12-DBF3FA19002A}"/>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9DBC48A0-DEC8-40F4-A89B-87821074FC34}"/>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CBE0B0EE-76F1-460B-8045-9571147A00D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728A2BF7-5317-4835-8C0A-725B410763B3}"/>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4A1F697A-37B5-466A-97FC-D3110F0B279F}"/>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085B6FC8-B590-4696-8799-2632003505E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F81D1877-65A5-4347-830B-56B4C1083F0D}"/>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12111200-E2AC-4A79-ADA2-93364E3B5F15}"/>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13564B1D-F027-4EB9-9DB7-A023B75EDC06}"/>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AC034633-C640-40A3-95D8-4DD7DAC8351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49711E52-EA4B-45EF-AB23-5AB9EEE00E7A}"/>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FFEDA9D5-ED95-422C-80EA-7048D1FAED98}"/>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52F2ADA7-7643-4BFC-9A51-9E10A6C3445D}"/>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F29626D0-EA73-4D99-BE74-620CD80DDDD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E146EB67-CB8E-4413-963B-13E22C69DEB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61EBBF32-4862-47FB-8386-D9C069EA206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1D30B9A-C952-4FA0-A003-3EBE5756C339}"/>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6E9D766D-A082-4E46-8442-6A8253EF8B49}"/>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F9C14C6D-3991-420A-B923-E46C967DB0C7}"/>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A4ED6A43-29BB-489B-AD00-B834F1DCD8F5}"/>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49A650AE-9FDA-45F9-85AB-B5FDEBDAC9E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5221610-0097-44E0-8AED-EDA68EB2ACC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473340D6-57DE-413E-9C7B-CCF493539F1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7D6723E1-ADB1-4878-9AF2-6A25FE48225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07F5BE29-CA24-46C2-9378-2B44B6D582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6FB0CB0A-0B2E-4FC7-AB8B-F0ACB18C941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E3840B22-616B-4DBD-9FB2-41600D1D6681}"/>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34289B8A-61C9-4DC0-9FA1-28BBD2F9D6B9}"/>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CAD773CB-7D9F-4BA4-B6DC-D5364882F5AF}"/>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A4A2BDE9-5648-48BB-997A-0B58C3CD9A2D}"/>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806F40DC-B7C2-43A5-8634-1F0A7FE4104D}"/>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2FF99D7D-0925-4AE4-8937-EBEED75EBF3C}"/>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F0B6C55A-5A01-496A-856F-B40570377F9C}"/>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348E905F-E39D-4D07-B427-5DB9D983CBB4}"/>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5B10D867-21CD-41A3-B0C0-46141174A06E}"/>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CFC727AE-4018-4098-AA40-4700F7BE0E1D}"/>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CD244F82-3E61-4394-B979-55BE544AC046}"/>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F543B89D-294B-4CEA-849D-44FC91D877BC}"/>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1FA62CA3-6AD5-4312-9FB8-EA108C295215}"/>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0576744B-773D-4F9E-B7FF-3F817E1557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641AC612-8FF3-401A-B9DD-EBDB8D03551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A3A16492-BFC2-49F1-B27C-5470BC6D49F2}"/>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027D00F0-4233-4E99-84E5-C638FF47DCD2}"/>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9EC0D293-3F3F-4667-9E93-43387BCB77F0}"/>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8D05D6EF-5C6D-4CAF-A568-04B3808B520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8DC7461C-73A0-4056-9CCD-7258D3378205}"/>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3000612F-D515-4533-A96F-DDCB16E89423}"/>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8B75CFC2-2888-4939-A9E3-AF8847A97D68}"/>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B833726E-F0DC-463A-ACB4-AF0E8B64867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56BD641C-89C5-4BB7-961A-5D51DC94B23B}"/>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5FB031CB-9BA7-4A7C-BD22-C4902DF168A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E01A8500-2416-4C85-9E5A-19CE54B50A49}"/>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00D84A32-ED3A-45F9-B1A5-DFE73409F1B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A545D1C5-3CB2-48EF-938A-EC513ACAD5FB}"/>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2D50BCA0-FD85-4369-B014-16068337C7B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23436DBE-D25C-4E7A-8C10-62ADDA179C0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3BE3A731-3230-4EE3-AA57-7DF5E8442417}"/>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FCE4EB43-9E33-4215-8F9C-3D431E39BEF9}"/>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CB5BC9A8-9625-4700-BC66-D0CC1A223DF3}"/>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E2E9F6C0-DE14-48D7-A163-355356AC9498}"/>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DAFBFA2E-1ED2-448A-955B-6BE8694F7DB2}"/>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D61CAC52-63DB-411A-B29B-543E1CE6C2ED}"/>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84D826EF-D69E-4380-A94B-238AB474BBD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6830A788-5C71-4466-B3A6-3A761B07608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C14F054F-D478-4ADE-A222-685A80EAE94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2B8A7D73-D29F-4104-B3D4-AEEC7C992D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F98E2D2D-2DBB-4039-A711-453DC155AEC8}"/>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6E0FE784-A012-452A-AE37-6018937837B0}"/>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059531C7-B928-4FBD-861E-BCEC4E1C725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DD08853F-9124-4EA0-B6B4-70CD2527AAE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726E7452-2081-45BB-9925-0D6612E1EA1C}"/>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06221BC6-5A03-47A0-9508-F5D471771BCD}"/>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53A10C12-E52B-4863-8AE8-3E251B9E343E}"/>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6424C6C2-FB8C-473F-BB08-0FDD337B4B89}"/>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28ADF759-1EAB-4C81-8CEE-1B17E9CF187C}"/>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A8AD6343-B395-4C0A-B785-E2CFBFFE229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C29DCD43-CE4A-450F-AE96-EB1739EB5BAD}"/>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6FD7DFF4-049B-4541-8E5B-FC74F2D88E7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FB33ECE1-F8FA-4711-A571-670B10D2279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9C541FA3-818D-447C-8CFE-2288FA47273C}"/>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EB63F1A2-68B5-4B44-B590-1657CF61BD1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63918656-59BC-4933-B350-FD3818EEB59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5C22188A-4BE6-4A39-A726-B9F1CC3D53B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26B14040-CCA4-4F09-8F18-D2D99A691FDD}"/>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DBA4CA1C-62A6-49F1-86A1-F17E4308B08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F0533326-225C-48EF-A4BA-E24DF1685DB4}"/>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05557165-C932-47D8-9495-F95626E7FF3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ED865E5F-42C0-488C-B160-AAE4DF129CB7}"/>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921BF49F-FC1F-4CCA-869A-C2F18E01CF6B}"/>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2D5F74DC-5D6C-4655-B447-4A352F07EBD9}"/>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670AD42A-EF9C-408B-AD0F-D34755611A4E}"/>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3B42DE16-078C-4336-AF54-C3960F15C3C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C7E1013B-1CD6-44AE-9C58-BB41A1AA3E6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21B26C01-9B62-404C-B510-736400E5554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2E6A5457-4ACF-4ED4-8565-7D8BC25E61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0DE74932-D561-4C74-99BE-1A4D0FFEF1A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79E0A509-2AEC-40CB-A57E-37D6812ECE6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25927A56-739A-4B32-8002-1BB6D5B0A94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07A87684-A53C-4757-A24F-3F524BC85FFB}"/>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C0585F0F-D549-4EFC-817C-50AF09005986}"/>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6469110E-BD83-4041-A99F-9773D30AF78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FF2DB7F9-AFDF-41AE-B9ED-0F0255B045AF}"/>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E2F30D4B-955C-4BF3-9104-9FE9028F9CC6}"/>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7A38F3F5-634A-4EC3-9C13-4B6EF1B880A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416B51F7-D122-41BE-8ABF-99185AA4ACAC}"/>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EA29D639-A723-477C-84CD-440FD07B553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EE1A7274-8EBF-4678-8001-A615CD76397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D0F8E495-C38A-4CD5-BCE0-75AB551AF5B4}"/>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3BEAAF1E-F7BE-43C3-8651-313D93359159}"/>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CA46EF6C-C96F-4675-90BF-10378032738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F891F33A-2EF7-41BE-AD67-4E90715F7C55}"/>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ACB19AC2-C45F-4060-9A00-A5A0E91FFFD8}"/>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B8433D3F-17B7-4837-BD70-139562687D1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FED0A45E-B4BB-416E-90AE-FAAFDF1A627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5EF26963-B158-4F0C-89A0-41EAE2E83C3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B1EF118A-0967-40C2-9DBA-DC1BA258437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A258896D-BE9D-4041-87FD-A40828EAAD3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9C375B49-ABAA-4B07-9876-32D3E2CC3EC4}"/>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6B6D9C2D-3DC7-474A-BE11-7F0C8BE2760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0E660F88-67D7-44A5-8340-D0CFB70C4F38}"/>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246F8A13-B8DB-4953-8AB8-942B8087D8A1}"/>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1EC8C1A5-C18E-4C9D-9371-21D1916D0372}"/>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nvGrpSpPr>
          <p:cNvPr id="140" name="组合 139">
            <a:extLst>
              <a:ext uri="{FF2B5EF4-FFF2-40B4-BE49-F238E27FC236}">
                <a16:creationId xmlns:a16="http://schemas.microsoft.com/office/drawing/2014/main" xmlns="" id="{717655C1-90A8-4C18-954A-34BC1A60BF6A}"/>
              </a:ext>
            </a:extLst>
          </p:cNvPr>
          <p:cNvGrpSpPr/>
          <p:nvPr/>
        </p:nvGrpSpPr>
        <p:grpSpPr>
          <a:xfrm>
            <a:off x="7424274" y="3766454"/>
            <a:ext cx="4813408" cy="1185355"/>
            <a:chOff x="5824516" y="2135234"/>
            <a:chExt cx="4813408" cy="1185355"/>
          </a:xfrm>
        </p:grpSpPr>
        <p:sp>
          <p:nvSpPr>
            <p:cNvPr id="141" name="文本框 140">
              <a:extLst>
                <a:ext uri="{FF2B5EF4-FFF2-40B4-BE49-F238E27FC236}">
                  <a16:creationId xmlns:a16="http://schemas.microsoft.com/office/drawing/2014/main" xmlns=""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3</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a:extLst>
                <a:ext uri="{FF2B5EF4-FFF2-40B4-BE49-F238E27FC236}">
                  <a16:creationId xmlns:a16="http://schemas.microsoft.com/office/drawing/2014/main" xmlns="" id="{9DBC0C5E-5F05-416F-AEBC-22E0FE8966F7}"/>
                </a:ext>
              </a:extLst>
            </p:cNvPr>
            <p:cNvSpPr txBox="1"/>
            <p:nvPr/>
          </p:nvSpPr>
          <p:spPr>
            <a:xfrm>
              <a:off x="6913781" y="2366482"/>
              <a:ext cx="372414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hôm</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Trần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Trung</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3" name="组合 142">
            <a:extLst>
              <a:ext uri="{FF2B5EF4-FFF2-40B4-BE49-F238E27FC236}">
                <a16:creationId xmlns:a16="http://schemas.microsoft.com/office/drawing/2014/main" xmlns="" id="{9C393ABB-B5FC-4A3D-8B8A-FBD886DEB9F8}"/>
              </a:ext>
            </a:extLst>
          </p:cNvPr>
          <p:cNvGrpSpPr/>
          <p:nvPr/>
        </p:nvGrpSpPr>
        <p:grpSpPr>
          <a:xfrm>
            <a:off x="694794" y="3928703"/>
            <a:ext cx="5277666" cy="1023107"/>
            <a:chOff x="5254554" y="1976294"/>
            <a:chExt cx="5277666" cy="1023107"/>
          </a:xfrm>
        </p:grpSpPr>
        <p:sp>
          <p:nvSpPr>
            <p:cNvPr id="144" name="文本框 143">
              <a:extLst>
                <a:ext uri="{FF2B5EF4-FFF2-40B4-BE49-F238E27FC236}">
                  <a16:creationId xmlns:a16="http://schemas.microsoft.com/office/drawing/2014/main" xmlns="" id="{4D03611C-D9E8-4AD6-B176-D4A7E2C06BCC}"/>
                </a:ext>
              </a:extLst>
            </p:cNvPr>
            <p:cNvSpPr txBox="1"/>
            <p:nvPr/>
          </p:nvSpPr>
          <p:spPr>
            <a:xfrm>
              <a:off x="5254554" y="1976294"/>
              <a:ext cx="2100346" cy="523220"/>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1</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a:extLst>
                <a:ext uri="{FF2B5EF4-FFF2-40B4-BE49-F238E27FC236}">
                  <a16:creationId xmlns:a16="http://schemas.microsoft.com/office/drawing/2014/main" xmlns="" id="{35DC090D-DB99-4FC1-9AD5-9C14C8F4FF98}"/>
                </a:ext>
              </a:extLst>
            </p:cNvPr>
            <p:cNvSpPr txBox="1"/>
            <p:nvPr/>
          </p:nvSpPr>
          <p:spPr>
            <a:xfrm>
              <a:off x="6820837" y="2045294"/>
              <a:ext cx="371138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Lý</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Cao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Tông</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a:extLst>
              <a:ext uri="{FF2B5EF4-FFF2-40B4-BE49-F238E27FC236}">
                <a16:creationId xmlns:a16="http://schemas.microsoft.com/office/drawing/2014/main" xmlns="" id="{60C33A49-CEB9-4FEA-82D6-54D154D9CB0F}"/>
              </a:ext>
            </a:extLst>
          </p:cNvPr>
          <p:cNvGrpSpPr/>
          <p:nvPr/>
        </p:nvGrpSpPr>
        <p:grpSpPr>
          <a:xfrm>
            <a:off x="6819120" y="1690307"/>
            <a:ext cx="4993419" cy="1048071"/>
            <a:chOff x="5694781" y="2135509"/>
            <a:chExt cx="4993419" cy="1048071"/>
          </a:xfrm>
        </p:grpSpPr>
        <p:sp>
          <p:nvSpPr>
            <p:cNvPr id="147" name="文本框 146">
              <a:extLst>
                <a:ext uri="{FF2B5EF4-FFF2-40B4-BE49-F238E27FC236}">
                  <a16:creationId xmlns:a16="http://schemas.microsoft.com/office/drawing/2014/main" xmlns="" id="{653E7275-6289-4D3A-8CC9-7FE202DCCD1E}"/>
                </a:ext>
              </a:extLst>
            </p:cNvPr>
            <p:cNvSpPr txBox="1"/>
            <p:nvPr/>
          </p:nvSpPr>
          <p:spPr>
            <a:xfrm>
              <a:off x="5694781" y="2135509"/>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2</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a:extLst>
                <a:ext uri="{FF2B5EF4-FFF2-40B4-BE49-F238E27FC236}">
                  <a16:creationId xmlns:a16="http://schemas.microsoft.com/office/drawing/2014/main" xmlns="" id="{10B102BF-C085-48E0-9E4D-73BECAF17059}"/>
                </a:ext>
              </a:extLst>
            </p:cNvPr>
            <p:cNvSpPr txBox="1"/>
            <p:nvPr/>
          </p:nvSpPr>
          <p:spPr>
            <a:xfrm>
              <a:off x="6718987" y="2229473"/>
              <a:ext cx="396921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Phò</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được</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a:t>
              </a:r>
              <a:endParaRPr lang="zh-CN" altLang="en-US"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152" name="文本框 13">
            <a:extLst>
              <a:ext uri="{FF2B5EF4-FFF2-40B4-BE49-F238E27FC236}">
                <a16:creationId xmlns:a16="http://schemas.microsoft.com/office/drawing/2014/main" xmlns="" id="{CAD5F869-C84C-4BF3-BE1A-FAA58A356943}"/>
              </a:ext>
            </a:extLst>
          </p:cNvPr>
          <p:cNvSpPr txBox="1"/>
          <p:nvPr/>
        </p:nvSpPr>
        <p:spPr>
          <a:xfrm>
            <a:off x="4650226" y="715798"/>
            <a:ext cx="3219150"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Chia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đoạn</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fltVal val="0"/>
                                          </p:val>
                                        </p:tav>
                                        <p:tav tm="100000">
                                          <p:val>
                                            <p:strVal val="#ppt_h"/>
                                          </p:val>
                                        </p:tav>
                                      </p:tavLst>
                                    </p:anim>
                                    <p:animEffect transition="in" filter="fade">
                                      <p:cBhvr>
                                        <p:cTn id="9" dur="500"/>
                                        <p:tgtEl>
                                          <p:spTgt spid="15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p:tgtEl>
                                          <p:spTgt spid="143"/>
                                        </p:tgtEl>
                                        <p:attrNameLst>
                                          <p:attrName>ppt_x</p:attrName>
                                        </p:attrNameLst>
                                      </p:cBhvr>
                                      <p:tavLst>
                                        <p:tav tm="0">
                                          <p:val>
                                            <p:strVal val="#ppt_x-#ppt_w*1.125000"/>
                                          </p:val>
                                        </p:tav>
                                        <p:tav tm="100000">
                                          <p:val>
                                            <p:strVal val="#ppt_x"/>
                                          </p:val>
                                        </p:tav>
                                      </p:tavLst>
                                    </p:anim>
                                    <p:animEffect transition="in" filter="wipe(right)">
                                      <p:cBhvr>
                                        <p:cTn id="18" dur="500"/>
                                        <p:tgtEl>
                                          <p:spTgt spid="143"/>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additive="base">
                                        <p:cTn id="22" dur="500"/>
                                        <p:tgtEl>
                                          <p:spTgt spid="146"/>
                                        </p:tgtEl>
                                        <p:attrNameLst>
                                          <p:attrName>ppt_x</p:attrName>
                                        </p:attrNameLst>
                                      </p:cBhvr>
                                      <p:tavLst>
                                        <p:tav tm="0">
                                          <p:val>
                                            <p:strVal val="#ppt_x-#ppt_w*1.125000"/>
                                          </p:val>
                                        </p:tav>
                                        <p:tav tm="100000">
                                          <p:val>
                                            <p:strVal val="#ppt_x"/>
                                          </p:val>
                                        </p:tav>
                                      </p:tavLst>
                                    </p:anim>
                                    <p:animEffect transition="in" filter="wipe(right)">
                                      <p:cBhvr>
                                        <p:cTn id="23" dur="500"/>
                                        <p:tgtEl>
                                          <p:spTgt spid="146"/>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p:tgtEl>
                                          <p:spTgt spid="140"/>
                                        </p:tgtEl>
                                        <p:attrNameLst>
                                          <p:attrName>ppt_x</p:attrName>
                                        </p:attrNameLst>
                                      </p:cBhvr>
                                      <p:tavLst>
                                        <p:tav tm="0">
                                          <p:val>
                                            <p:strVal val="#ppt_x-#ppt_w*1.125000"/>
                                          </p:val>
                                        </p:tav>
                                        <p:tav tm="100000">
                                          <p:val>
                                            <p:strVal val="#ppt_x"/>
                                          </p:val>
                                        </p:tav>
                                      </p:tavLst>
                                    </p:anim>
                                    <p:animEffect transition="in" filter="wipe(right)">
                                      <p:cBhvr>
                                        <p:cTn id="2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737604"/>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829937"/>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3" name="TextBox 2"/>
          <p:cNvSpPr txBox="1"/>
          <p:nvPr/>
        </p:nvSpPr>
        <p:spPr>
          <a:xfrm>
            <a:off x="3597100" y="387358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chính</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trực</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8" name="TextBox 7"/>
          <p:cNvSpPr txBox="1"/>
          <p:nvPr/>
        </p:nvSpPr>
        <p:spPr>
          <a:xfrm>
            <a:off x="5325918" y="3873583"/>
            <a:ext cx="5882327" cy="1384995"/>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ngay</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thẳng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là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tính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của</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trung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thực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và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tuân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tiêu</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chuẩn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đạo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một</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mẽ</a:t>
            </a:r>
            <a:r>
              <a:rPr lang="en-US" sz="2800" dirty="0">
                <a:solidFill>
                  <a:schemeClr val="accent6">
                    <a:lumMod val="50000"/>
                  </a:schemeClr>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5018" b="93728" l="10000" r="90000"/>
                    </a14:imgEffect>
                  </a14:imgLayer>
                </a14:imgProps>
              </a:ext>
              <a:ext uri="{28A0092B-C50C-407E-A947-70E740481C1C}">
                <a14:useLocalDpi xmlns:a14="http://schemas.microsoft.com/office/drawing/2010/main" val="0"/>
              </a:ext>
            </a:extLst>
          </a:blip>
          <a:stretch>
            <a:fillRect/>
          </a:stretch>
        </p:blipFill>
        <p:spPr>
          <a:xfrm>
            <a:off x="1298266" y="3418742"/>
            <a:ext cx="3196814" cy="2175393"/>
          </a:xfrm>
          <a:prstGeom prst="rect">
            <a:avLst/>
          </a:prstGeom>
        </p:spPr>
      </p:pic>
      <p:sp>
        <p:nvSpPr>
          <p:cNvPr id="10" name="TextBox 9"/>
          <p:cNvSpPr txBox="1"/>
          <p:nvPr/>
        </p:nvSpPr>
        <p:spPr>
          <a:xfrm>
            <a:off x="4288970" y="387360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phò</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tá</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1" name="TextBox 10"/>
          <p:cNvSpPr txBox="1"/>
          <p:nvPr/>
        </p:nvSpPr>
        <p:spPr>
          <a:xfrm>
            <a:off x="4941355" y="3906209"/>
            <a:ext cx="5882327" cy="523220"/>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bên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để</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giúp</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đỡ</a:t>
            </a:r>
            <a:r>
              <a:rPr 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12" name="TextBox 11"/>
          <p:cNvSpPr txBox="1"/>
          <p:nvPr/>
        </p:nvSpPr>
        <p:spPr>
          <a:xfrm>
            <a:off x="4254121" y="3877997"/>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đút</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lót</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4" name="Rectangle 13"/>
          <p:cNvSpPr/>
          <p:nvPr/>
        </p:nvSpPr>
        <p:spPr>
          <a:xfrm>
            <a:off x="5263836" y="3897409"/>
            <a:ext cx="6973742" cy="954107"/>
          </a:xfrm>
          <a:prstGeom prst="rect">
            <a:avLst/>
          </a:prstGeom>
        </p:spPr>
        <p:txBody>
          <a:bodyPr wrap="square">
            <a:spAutoFit/>
          </a:bodyPr>
          <a:lstStyle/>
          <a:p>
            <a:pPr algn="ctr"/>
            <a:r>
              <a:rPr lang="en-US" sz="2800" dirty="0">
                <a:solidFill>
                  <a:schemeClr val="accent6">
                    <a:lumMod val="50000"/>
                  </a:schemeClr>
                </a:solidFill>
                <a:latin typeface="Arial" panose="020B0604020202020204" pitchFamily="34" charset="0"/>
                <a:cs typeface="Arial" panose="020B0604020202020204" pitchFamily="34" charset="0"/>
              </a:rPr>
              <a:t>đ</a:t>
            </a:r>
            <a:r>
              <a:rPr lang="vi-VN" sz="2800" dirty="0">
                <a:solidFill>
                  <a:schemeClr val="accent6">
                    <a:lumMod val="50000"/>
                  </a:schemeClr>
                </a:solidFill>
                <a:latin typeface="Arial" panose="020B0604020202020204" pitchFamily="34" charset="0"/>
                <a:cs typeface="Arial" panose="020B0604020202020204" pitchFamily="34" charset="0"/>
              </a:rPr>
              <a:t>ưa tiền cho kẻ có quyền thế để cầu cạnh việc gì.</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i="1" dirty="0">
                <a:solidFill>
                  <a:schemeClr val="accent6">
                    <a:lumMod val="50000"/>
                  </a:schemeClr>
                </a:solidFill>
                <a:latin typeface="Arial" panose="020B0604020202020204" pitchFamily="34" charset="0"/>
                <a:cs typeface="Arial" panose="020B0604020202020204" pitchFamily="34" charset="0"/>
              </a:rPr>
              <a:t>VD: </a:t>
            </a:r>
            <a:r>
              <a:rPr lang="vi-VN" sz="2800" i="1">
                <a:solidFill>
                  <a:schemeClr val="accent6">
                    <a:lumMod val="50000"/>
                  </a:schemeClr>
                </a:solidFill>
                <a:latin typeface="Arial" panose="020B0604020202020204" pitchFamily="34" charset="0"/>
                <a:cs typeface="Arial" panose="020B0604020202020204" pitchFamily="34" charset="0"/>
              </a:rPr>
              <a:t>Kẻ tha</a:t>
            </a:r>
            <a:r>
              <a:rPr lang="en-US" sz="2800" i="1">
                <a:solidFill>
                  <a:schemeClr val="accent6">
                    <a:lumMod val="50000"/>
                  </a:schemeClr>
                </a:solidFill>
                <a:latin typeface="Arial" panose="020B0604020202020204" pitchFamily="34" charset="0"/>
                <a:cs typeface="Arial" panose="020B0604020202020204" pitchFamily="34" charset="0"/>
              </a:rPr>
              <a:t>m</a:t>
            </a:r>
            <a:r>
              <a:rPr lang="vi-VN" sz="2800" i="1">
                <a:solidFill>
                  <a:schemeClr val="accent6">
                    <a:lumMod val="50000"/>
                  </a:schemeClr>
                </a:solidFill>
                <a:latin typeface="Arial" panose="020B0604020202020204" pitchFamily="34" charset="0"/>
                <a:cs typeface="Arial" panose="020B0604020202020204" pitchFamily="34" charset="0"/>
              </a:rPr>
              <a:t> </a:t>
            </a:r>
            <a:r>
              <a:rPr lang="vi-VN" sz="2800" i="1" dirty="0">
                <a:solidFill>
                  <a:schemeClr val="accent6">
                    <a:lumMod val="50000"/>
                  </a:schemeClr>
                </a:solidFill>
                <a:latin typeface="Arial" panose="020B0604020202020204" pitchFamily="34" charset="0"/>
                <a:cs typeface="Arial" panose="020B0604020202020204" pitchFamily="34" charset="0"/>
              </a:rPr>
              <a:t>ô ăn của đút lót.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613" y="3788902"/>
            <a:ext cx="1805233" cy="1805233"/>
          </a:xfrm>
          <a:prstGeom prst="rect">
            <a:avLst/>
          </a:prstGeom>
        </p:spPr>
      </p:pic>
    </p:spTree>
    <p:extLst>
      <p:ext uri="{BB962C8B-B14F-4D97-AF65-F5344CB8AC3E}">
        <p14:creationId xmlns:p14="http://schemas.microsoft.com/office/powerpoint/2010/main" val="398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1" grpId="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14" name="Rectangle 13"/>
          <p:cNvSpPr/>
          <p:nvPr/>
        </p:nvSpPr>
        <p:spPr>
          <a:xfrm>
            <a:off x="798824" y="3300740"/>
            <a:ext cx="10928120" cy="523220"/>
          </a:xfrm>
          <a:prstGeom prst="rect">
            <a:avLst/>
          </a:prstGeom>
        </p:spPr>
        <p:txBody>
          <a:bodyPr wrap="square">
            <a:spAutoFit/>
          </a:bodyPr>
          <a:lstStyle/>
          <a:p>
            <a:pPr algn="ctr"/>
            <a:r>
              <a:rPr lang="en-US" sz="2800" i="1" dirty="0" err="1">
                <a:solidFill>
                  <a:schemeClr val="accent6">
                    <a:lumMod val="50000"/>
                  </a:schemeClr>
                </a:solidFill>
                <a:latin typeface="Arial" panose="020B0604020202020204" pitchFamily="34" charset="0"/>
                <a:cs typeface="Arial" panose="020B0604020202020204" pitchFamily="34" charset="0"/>
              </a:rPr>
              <a:t>Đọc</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thầm</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chú</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thích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b="1" dirty="0">
                <a:solidFill>
                  <a:schemeClr val="accent6">
                    <a:lumMod val="50000"/>
                  </a:schemeClr>
                </a:solidFill>
                <a:latin typeface="Arial" panose="020B0604020202020204" pitchFamily="34" charset="0"/>
                <a:cs typeface="Arial" panose="020B0604020202020204" pitchFamily="34" charset="0"/>
              </a:rPr>
              <a:t>q</a:t>
            </a:r>
            <a:r>
              <a:rPr lang="vi-VN" altLang="en-US" sz="2800" b="1" dirty="0">
                <a:solidFill>
                  <a:schemeClr val="accent6">
                    <a:lumMod val="50000"/>
                  </a:schemeClr>
                </a:solidFill>
                <a:latin typeface="Arial" panose="020B0604020202020204" pitchFamily="34" charset="0"/>
                <a:cs typeface="Arial" panose="020B0604020202020204" pitchFamily="34" charset="0"/>
              </a:rPr>
              <a:t>uan tham tri chín</a:t>
            </a:r>
            <a:r>
              <a:rPr lang="en-US" altLang="en-US" sz="2800" b="1" dirty="0">
                <a:solidFill>
                  <a:schemeClr val="accent6">
                    <a:lumMod val="50000"/>
                  </a:schemeClr>
                </a:solidFill>
                <a:latin typeface="Arial" panose="020B0604020202020204" pitchFamily="34" charset="0"/>
                <a:cs typeface="Arial" panose="020B0604020202020204" pitchFamily="34" charset="0"/>
              </a:rPr>
              <a:t>h </a:t>
            </a:r>
            <a:r>
              <a:rPr lang="en-US" altLang="en-US" sz="2800" b="1" dirty="0" err="1">
                <a:solidFill>
                  <a:schemeClr val="accent6">
                    <a:lumMod val="50000"/>
                  </a:schemeClr>
                </a:solidFill>
                <a:latin typeface="Arial" panose="020B0604020202020204" pitchFamily="34" charset="0"/>
                <a:cs typeface="Arial" panose="020B0604020202020204" pitchFamily="34" charset="0"/>
              </a:rPr>
              <a:t>sự</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en-US" altLang="en-US" sz="2800" b="1" dirty="0" err="1">
                <a:solidFill>
                  <a:schemeClr val="accent6">
                    <a:lumMod val="50000"/>
                  </a:schemeClr>
                </a:solidFill>
                <a:latin typeface="Arial" panose="020B0604020202020204" pitchFamily="34" charset="0"/>
                <a:cs typeface="Arial" panose="020B0604020202020204" pitchFamily="34" charset="0"/>
              </a:rPr>
              <a:t>và</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vi-VN" altLang="en-US" sz="2800" b="1" dirty="0">
                <a:solidFill>
                  <a:schemeClr val="accent6">
                    <a:lumMod val="50000"/>
                  </a:schemeClr>
                </a:solidFill>
                <a:latin typeface="Arial" panose="020B0604020202020204" pitchFamily="34" charset="0"/>
                <a:cs typeface="Arial" panose="020B0604020202020204" pitchFamily="34" charset="0"/>
              </a:rPr>
              <a:t>gián nghị đại phu</a:t>
            </a:r>
            <a:r>
              <a:rPr lang="en-US" sz="2800" b="1" dirty="0">
                <a:solidFill>
                  <a:schemeClr val="accent6">
                    <a:lumMod val="50000"/>
                  </a:schemeClr>
                </a:solidFill>
                <a:latin typeface="Arial" panose="020B0604020202020204" pitchFamily="34" charset="0"/>
                <a:cs typeface="Arial" panose="020B0604020202020204" pitchFamily="34" charset="0"/>
              </a:rPr>
              <a:t> </a:t>
            </a:r>
            <a:endParaRPr lang="vi-VN" sz="2800" b="1" i="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83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7729979" y="2960016"/>
            <a:ext cx="1206631" cy="4524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smtClean="0">
                <a:solidFill>
                  <a:schemeClr val="accent6">
                    <a:lumMod val="50000"/>
                  </a:schemeClr>
                </a:solidFill>
                <a:latin typeface="Arial" panose="020B0604020202020204" pitchFamily="34" charset="0"/>
                <a:cs typeface="Arial" panose="020B0604020202020204" pitchFamily="34" charset="0"/>
              </a:rPr>
              <a:t>     </a:t>
            </a:r>
            <a:r>
              <a:rPr lang="en-US" altLang="en-US" sz="2800" dirty="0" err="1" smtClean="0">
                <a:solidFill>
                  <a:schemeClr val="accent6">
                    <a:lumMod val="50000"/>
                  </a:schemeClr>
                </a:solidFill>
                <a:latin typeface="Arial" panose="020B0604020202020204" pitchFamily="34" charset="0"/>
                <a:cs typeface="Arial" panose="020B0604020202020204" pitchFamily="34" charset="0"/>
              </a:rPr>
              <a:t>Một</a:t>
            </a:r>
            <a:r>
              <a:rPr lang="en-US" altLang="en-US" sz="2800" dirty="0" smtClean="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smtClean="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smtClean="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smtClean="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smtClean="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059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xmlns=""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đáp</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nói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tâu</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082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xmlns=""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xmlns="" id="{CAD5F869-C84C-4BF3-BE1A-FAA58A356943}"/>
              </a:ext>
            </a:extLst>
          </p:cNvPr>
          <p:cNvSpPr txBox="1"/>
          <p:nvPr/>
        </p:nvSpPr>
        <p:spPr>
          <a:xfrm>
            <a:off x="4413910" y="2130329"/>
            <a:ext cx="7778090"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TÌM HIỂU BÀI </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7217007" y="1503203"/>
            <a:ext cx="4759705"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xmlns=""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xmlns=""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7320228" y="1768947"/>
            <a:ext cx="4752046" cy="1077218"/>
          </a:xfrm>
          <a:prstGeom prst="rect">
            <a:avLst/>
          </a:prstGeom>
          <a:noFill/>
          <a:ln w="9525" algn="ctr">
            <a:noFill/>
            <a:miter lim="800000"/>
            <a:headEnd/>
            <a:tailEnd/>
          </a:ln>
        </p:spPr>
        <p:txBody>
          <a:bodyPr wrap="square">
            <a:spAutoFit/>
          </a:bodyPr>
          <a:lstStyle/>
          <a:p>
            <a:pPr algn="ctr"/>
            <a:r>
              <a:rPr lang="en-US" sz="3200" b="1" dirty="0" err="1">
                <a:solidFill>
                  <a:schemeClr val="accent4">
                    <a:lumMod val="50000"/>
                  </a:schemeClr>
                </a:solidFill>
                <a:latin typeface="Arial" charset="0"/>
              </a:rPr>
              <a:t>Tô</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Hiến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Thành</a:t>
            </a:r>
            <a:r>
              <a:rPr lang="en-US" sz="3200" b="1" dirty="0">
                <a:solidFill>
                  <a:schemeClr val="accent4">
                    <a:lumMod val="50000"/>
                  </a:schemeClr>
                </a:solidFill>
                <a:latin typeface="Arial" charset="0"/>
              </a:rPr>
              <a:t> </a:t>
            </a:r>
          </a:p>
          <a:p>
            <a:pPr algn="ctr"/>
            <a:r>
              <a:rPr lang="en-US" sz="3200" b="1" dirty="0" err="1">
                <a:solidFill>
                  <a:schemeClr val="accent4">
                    <a:lumMod val="50000"/>
                  </a:schemeClr>
                </a:solidFill>
                <a:latin typeface="Arial" charset="0"/>
              </a:rPr>
              <a:t>làm</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quan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triều</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nào</a:t>
            </a:r>
            <a:r>
              <a:rPr lang="en-US" sz="3200" b="1" dirty="0">
                <a:solidFill>
                  <a:schemeClr val="accent4">
                    <a:lumMod val="50000"/>
                  </a:schemeClr>
                </a:solidFill>
                <a:latin typeface="Arial" charset="0"/>
              </a:rPr>
              <a:t> ?</a:t>
            </a:r>
          </a:p>
        </p:txBody>
      </p:sp>
      <p:pic>
        <p:nvPicPr>
          <p:cNvPr id="155" name="Picture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8" y="1916267"/>
            <a:ext cx="66675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6" name="Text Box 19"/>
          <p:cNvSpPr txBox="1">
            <a:spLocks noChangeArrowheads="1"/>
          </p:cNvSpPr>
          <p:nvPr/>
        </p:nvSpPr>
        <p:spPr bwMode="auto">
          <a:xfrm>
            <a:off x="7321743" y="2945168"/>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làm</a:t>
            </a:r>
            <a:r>
              <a:rPr lang="en-US" sz="3200" b="1" dirty="0">
                <a:solidFill>
                  <a:srgbClr val="FF4D67"/>
                </a:solidFill>
                <a:latin typeface="Arial" charset="0"/>
              </a:rPr>
              <a:t> </a:t>
            </a:r>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triều</a:t>
            </a:r>
            <a:r>
              <a:rPr lang="en-US" sz="3200" b="1" dirty="0">
                <a:solidFill>
                  <a:srgbClr val="FF4D67"/>
                </a:solidFill>
                <a:latin typeface="Arial" charset="0"/>
              </a:rPr>
              <a:t> </a:t>
            </a:r>
            <a:r>
              <a:rPr lang="en-US" sz="3200" b="1" dirty="0" err="1">
                <a:solidFill>
                  <a:srgbClr val="FF4D67"/>
                </a:solidFill>
                <a:latin typeface="Arial" charset="0"/>
              </a:rPr>
              <a:t>nhà</a:t>
            </a:r>
            <a:r>
              <a:rPr lang="en-US" sz="3200" b="1" dirty="0">
                <a:solidFill>
                  <a:srgbClr val="FF4D67"/>
                </a:solidFill>
                <a:latin typeface="Arial" charset="0"/>
              </a:rPr>
              <a:t> </a:t>
            </a:r>
            <a:r>
              <a:rPr lang="en-US" sz="3200" b="1" dirty="0" err="1">
                <a:solidFill>
                  <a:srgbClr val="FF4D67"/>
                </a:solidFill>
                <a:latin typeface="Arial" charset="0"/>
              </a:rPr>
              <a:t>Lý</a:t>
            </a:r>
            <a:r>
              <a:rPr lang="en-US" sz="3200" b="1" dirty="0">
                <a:solidFill>
                  <a:srgbClr val="FF4D67"/>
                </a:solidFill>
                <a:latin typeface="Arial" charset="0"/>
              </a:rPr>
              <a:t>. </a:t>
            </a:r>
          </a:p>
        </p:txBody>
      </p:sp>
      <p:sp>
        <p:nvSpPr>
          <p:cNvPr id="157" name="Text Box 20"/>
          <p:cNvSpPr txBox="1">
            <a:spLocks noChangeArrowheads="1"/>
          </p:cNvSpPr>
          <p:nvPr/>
        </p:nvSpPr>
        <p:spPr bwMode="auto">
          <a:xfrm>
            <a:off x="7165646" y="1923311"/>
            <a:ext cx="4862425" cy="1077218"/>
          </a:xfrm>
          <a:prstGeom prst="rect">
            <a:avLst/>
          </a:prstGeom>
          <a:noFill/>
          <a:ln w="9525">
            <a:noFill/>
            <a:miter lim="800000"/>
            <a:headEnd/>
            <a:tailEnd/>
          </a:ln>
        </p:spPr>
        <p:txBody>
          <a:bodyPr wrap="square">
            <a:spAutoFit/>
          </a:bodyPr>
          <a:lstStyle/>
          <a:p>
            <a:pPr algn="ctr"/>
            <a:r>
              <a:rPr lang="en-US" sz="3200" b="1" dirty="0" err="1">
                <a:solidFill>
                  <a:schemeClr val="accent6">
                    <a:lumMod val="50000"/>
                  </a:schemeClr>
                </a:solidFill>
                <a:latin typeface="Arial" charset="0"/>
              </a:rPr>
              <a:t>Mọi</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vi-VN" sz="3200" b="1" dirty="0">
                <a:solidFill>
                  <a:schemeClr val="accent6">
                    <a:lumMod val="50000"/>
                  </a:schemeClr>
                </a:solidFill>
                <a:latin typeface="Arial" charset="0"/>
              </a:rPr>
              <a:t>đ</a:t>
            </a:r>
            <a:r>
              <a:rPr lang="en-US" sz="3200" b="1" dirty="0" err="1">
                <a:solidFill>
                  <a:schemeClr val="accent6">
                    <a:lumMod val="50000"/>
                  </a:schemeClr>
                </a:solidFill>
                <a:latin typeface="Arial" charset="0"/>
              </a:rPr>
              <a:t>ánh</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giá</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ông</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là</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nh</a:t>
            </a:r>
            <a:r>
              <a:rPr lang="vi-VN" sz="3200" b="1" dirty="0">
                <a:solidFill>
                  <a:schemeClr val="accent6">
                    <a:lumMod val="50000"/>
                  </a:schemeClr>
                </a:solidFill>
                <a:latin typeface="Arial" charset="0"/>
              </a:rPr>
              <a:t>ư</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thế</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nào</a:t>
            </a:r>
            <a:r>
              <a:rPr lang="en-US" sz="3200" b="1" dirty="0">
                <a:solidFill>
                  <a:schemeClr val="accent6">
                    <a:lumMod val="50000"/>
                  </a:schemeClr>
                </a:solidFill>
                <a:latin typeface="Arial" charset="0"/>
              </a:rPr>
              <a:t> ?</a:t>
            </a:r>
          </a:p>
        </p:txBody>
      </p:sp>
      <p:sp>
        <p:nvSpPr>
          <p:cNvPr id="158" name="Text Box 19"/>
          <p:cNvSpPr txBox="1">
            <a:spLocks noChangeArrowheads="1"/>
          </p:cNvSpPr>
          <p:nvPr/>
        </p:nvSpPr>
        <p:spPr bwMode="auto">
          <a:xfrm>
            <a:off x="7332529" y="2967665"/>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a:t>
            </a:r>
            <a:r>
              <a:rPr lang="en-US" sz="3200" b="1" dirty="0">
                <a:solidFill>
                  <a:srgbClr val="FF4D67"/>
                </a:solidFill>
                <a:latin typeface="Arial" charset="0"/>
              </a:rPr>
              <a:t> </a:t>
            </a:r>
            <a:r>
              <a:rPr lang="en-US" sz="3200" b="1" dirty="0" err="1">
                <a:solidFill>
                  <a:srgbClr val="FF4D67"/>
                </a:solidFill>
                <a:latin typeface="Arial" charset="0"/>
              </a:rPr>
              <a:t>người</a:t>
            </a:r>
            <a:r>
              <a:rPr lang="en-US" sz="3200" b="1" dirty="0">
                <a:solidFill>
                  <a:srgbClr val="FF4D67"/>
                </a:solidFill>
                <a:latin typeface="Arial" charset="0"/>
              </a:rPr>
              <a:t>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trực</a:t>
            </a:r>
            <a:r>
              <a:rPr lang="en-US" sz="3200" b="1" dirty="0">
                <a:solidFill>
                  <a:srgbClr val="FF4D67"/>
                </a:solidFill>
                <a:latin typeface="Arial" charset="0"/>
              </a:rPr>
              <a:t>.</a:t>
            </a:r>
          </a:p>
        </p:txBody>
      </p:sp>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4" presetClass="entr" presetSubtype="10" fill="hold" nodeType="with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randombar(horizontal)">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6"/>
                                        </p:tgtEl>
                                        <p:attrNameLst>
                                          <p:attrName>style.visibility</p:attrName>
                                        </p:attrNameLst>
                                      </p:cBhvr>
                                      <p:to>
                                        <p:strVal val="visible"/>
                                      </p:to>
                                    </p:set>
                                    <p:animEffect transition="in" filter="fade">
                                      <p:cBhvr>
                                        <p:cTn id="33" dur="500"/>
                                        <p:tgtEl>
                                          <p:spTgt spid="1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56"/>
                                        </p:tgtEl>
                                        <p:attrNameLst>
                                          <p:attrName>style.visibility</p:attrName>
                                        </p:attrNameLst>
                                      </p:cBhvr>
                                      <p:to>
                                        <p:strVal val="hidden"/>
                                      </p:to>
                                    </p:set>
                                  </p:childTnLst>
                                </p:cTn>
                              </p:par>
                              <p:par>
                                <p:cTn id="40" presetID="2" presetClass="entr" presetSubtype="8" fill="hold" grpId="1"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additive="base">
                                        <p:cTn id="42" dur="500" fill="hold"/>
                                        <p:tgtEl>
                                          <p:spTgt spid="157"/>
                                        </p:tgtEl>
                                        <p:attrNameLst>
                                          <p:attrName>ppt_x</p:attrName>
                                        </p:attrNameLst>
                                      </p:cBhvr>
                                      <p:tavLst>
                                        <p:tav tm="0">
                                          <p:val>
                                            <p:strVal val="0-#ppt_w/2"/>
                                          </p:val>
                                        </p:tav>
                                        <p:tav tm="100000">
                                          <p:val>
                                            <p:strVal val="#ppt_x"/>
                                          </p:val>
                                        </p:tav>
                                      </p:tavLst>
                                    </p:anim>
                                    <p:anim calcmode="lin" valueType="num">
                                      <p:cBhvr additive="base">
                                        <p:cTn id="43"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8"/>
                                        </p:tgtEl>
                                        <p:attrNameLst>
                                          <p:attrName>style.visibility</p:attrName>
                                        </p:attrNameLst>
                                      </p:cBhvr>
                                      <p:to>
                                        <p:strVal val="visible"/>
                                      </p:to>
                                    </p:set>
                                    <p:animEffect transition="in" filter="fade">
                                      <p:cBhvr>
                                        <p:cTn id="4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3" grpId="1"/>
      <p:bldP spid="156" grpId="0"/>
      <p:bldP spid="156" grpId="1"/>
      <p:bldP spid="157" grpId="1"/>
      <p:bldP spid="1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09473" y="1203185"/>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1660" y="1295518"/>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39969" y="1827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840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xmlns=""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xmlns=""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en-US" sz="3200" b="1" dirty="0" err="1">
                <a:solidFill>
                  <a:schemeClr val="accent6">
                    <a:lumMod val="50000"/>
                  </a:schemeClr>
                </a:solidFill>
              </a:rPr>
              <a:t>Trong</a:t>
            </a:r>
            <a:r>
              <a:rPr lang="en-US" sz="3200" b="1" dirty="0">
                <a:solidFill>
                  <a:schemeClr val="accent6">
                    <a:lumMod val="50000"/>
                  </a:schemeClr>
                </a:solidFill>
              </a:rPr>
              <a:t> </a:t>
            </a:r>
            <a:r>
              <a:rPr lang="en-US" sz="3200" b="1" dirty="0" err="1">
                <a:solidFill>
                  <a:schemeClr val="accent6">
                    <a:lumMod val="50000"/>
                  </a:schemeClr>
                </a:solidFill>
              </a:rPr>
              <a:t>việc</a:t>
            </a:r>
            <a:r>
              <a:rPr lang="en-US" sz="3200" b="1" dirty="0">
                <a:solidFill>
                  <a:schemeClr val="accent6">
                    <a:lumMod val="50000"/>
                  </a:schemeClr>
                </a:solidFill>
              </a:rPr>
              <a:t> </a:t>
            </a:r>
            <a:r>
              <a:rPr lang="en-US" sz="3200" b="1" dirty="0" err="1">
                <a:solidFill>
                  <a:schemeClr val="accent6">
                    <a:lumMod val="50000"/>
                  </a:schemeClr>
                </a:solidFill>
              </a:rPr>
              <a:t>lập</a:t>
            </a:r>
            <a:r>
              <a:rPr lang="en-US" sz="3200" b="1" dirty="0">
                <a:solidFill>
                  <a:schemeClr val="accent6">
                    <a:lumMod val="50000"/>
                  </a:schemeClr>
                </a:solidFill>
              </a:rPr>
              <a:t> </a:t>
            </a:r>
            <a:r>
              <a:rPr lang="en-US" sz="3200" b="1" dirty="0" err="1">
                <a:solidFill>
                  <a:schemeClr val="accent6">
                    <a:lumMod val="50000"/>
                  </a:schemeClr>
                </a:solidFill>
              </a:rPr>
              <a:t>ngôi</a:t>
            </a:r>
            <a:r>
              <a:rPr lang="en-US" sz="3200" b="1" dirty="0">
                <a:solidFill>
                  <a:schemeClr val="accent6">
                    <a:lumMod val="50000"/>
                  </a:schemeClr>
                </a:solidFill>
              </a:rPr>
              <a:t> </a:t>
            </a:r>
            <a:r>
              <a:rPr lang="en-US" sz="3200" b="1" dirty="0" err="1">
                <a:solidFill>
                  <a:schemeClr val="accent6">
                    <a:lumMod val="50000"/>
                  </a:schemeClr>
                </a:solidFill>
              </a:rPr>
              <a:t>vua</a:t>
            </a:r>
            <a:r>
              <a:rPr lang="en-US" sz="3200" b="1" dirty="0">
                <a:solidFill>
                  <a:schemeClr val="accent6">
                    <a:lumMod val="50000"/>
                  </a:schemeClr>
                </a:solidFill>
              </a:rPr>
              <a:t>, </a:t>
            </a:r>
            <a:r>
              <a:rPr lang="en-US" sz="3200" b="1" dirty="0" err="1">
                <a:solidFill>
                  <a:schemeClr val="accent6">
                    <a:lumMod val="50000"/>
                  </a:schemeClr>
                </a:solidFill>
              </a:rPr>
              <a:t>sự</a:t>
            </a:r>
            <a:r>
              <a:rPr lang="en-US" sz="3200" b="1" dirty="0">
                <a:solidFill>
                  <a:schemeClr val="accent6">
                    <a:lumMod val="50000"/>
                  </a:schemeClr>
                </a:solidFill>
              </a:rPr>
              <a:t> </a:t>
            </a:r>
            <a:r>
              <a:rPr lang="en-US" sz="3200" b="1" dirty="0" err="1">
                <a:solidFill>
                  <a:schemeClr val="accent6">
                    <a:lumMod val="50000"/>
                  </a:schemeClr>
                </a:solidFill>
              </a:rPr>
              <a:t>chính</a:t>
            </a:r>
            <a:r>
              <a:rPr lang="en-US" sz="3200" b="1" dirty="0">
                <a:solidFill>
                  <a:schemeClr val="accent6">
                    <a:lumMod val="50000"/>
                  </a:schemeClr>
                </a:solidFill>
              </a:rPr>
              <a:t> </a:t>
            </a:r>
            <a:r>
              <a:rPr lang="en-US" sz="3200" b="1" dirty="0" err="1">
                <a:solidFill>
                  <a:schemeClr val="accent6">
                    <a:lumMod val="50000"/>
                  </a:schemeClr>
                </a:solidFill>
              </a:rPr>
              <a:t>trực</a:t>
            </a:r>
            <a:r>
              <a:rPr lang="en-US" sz="3200" b="1" dirty="0">
                <a:solidFill>
                  <a:schemeClr val="accent6">
                    <a:lumMod val="50000"/>
                  </a:schemeClr>
                </a:solidFill>
              </a:rPr>
              <a:t> </a:t>
            </a:r>
            <a:r>
              <a:rPr lang="en-US" sz="3200" b="1" dirty="0" err="1">
                <a:solidFill>
                  <a:schemeClr val="accent6">
                    <a:lumMod val="50000"/>
                  </a:schemeClr>
                </a:solidFill>
              </a:rPr>
              <a:t>của</a:t>
            </a:r>
            <a:r>
              <a:rPr lang="en-US" sz="3200" b="1" dirty="0">
                <a:solidFill>
                  <a:schemeClr val="accent6">
                    <a:lumMod val="50000"/>
                  </a:schemeClr>
                </a:solidFill>
              </a:rPr>
              <a:t> </a:t>
            </a:r>
            <a:r>
              <a:rPr lang="en-US" sz="3200" b="1" dirty="0" err="1">
                <a:solidFill>
                  <a:schemeClr val="accent6">
                    <a:lumMod val="50000"/>
                  </a:schemeClr>
                </a:solidFill>
              </a:rPr>
              <a:t>ông</a:t>
            </a:r>
            <a:r>
              <a:rPr lang="en-US" sz="3200" b="1" dirty="0">
                <a:solidFill>
                  <a:schemeClr val="accent6">
                    <a:lumMod val="50000"/>
                  </a:schemeClr>
                </a:solidFill>
              </a:rPr>
              <a:t> </a:t>
            </a:r>
            <a:r>
              <a:rPr lang="en-US" sz="3200" b="1" dirty="0" err="1">
                <a:solidFill>
                  <a:schemeClr val="accent6">
                    <a:lumMod val="50000"/>
                  </a:schemeClr>
                </a:solidFill>
              </a:rPr>
              <a:t>Tô</a:t>
            </a:r>
            <a:r>
              <a:rPr lang="en-US" sz="3200" b="1" dirty="0">
                <a:solidFill>
                  <a:schemeClr val="accent6">
                    <a:lumMod val="50000"/>
                  </a:schemeClr>
                </a:solidFill>
              </a:rPr>
              <a:t> </a:t>
            </a:r>
            <a:r>
              <a:rPr lang="en-US" sz="3200" b="1" dirty="0" err="1">
                <a:solidFill>
                  <a:schemeClr val="accent6">
                    <a:lumMod val="50000"/>
                  </a:schemeClr>
                </a:solidFill>
              </a:rPr>
              <a:t>Hiến</a:t>
            </a:r>
            <a:r>
              <a:rPr lang="en-US" sz="3200" b="1" dirty="0">
                <a:solidFill>
                  <a:schemeClr val="accent6">
                    <a:lumMod val="50000"/>
                  </a:schemeClr>
                </a:solidFill>
              </a:rPr>
              <a:t> </a:t>
            </a:r>
            <a:r>
              <a:rPr lang="en-US" sz="3200" b="1" dirty="0" err="1">
                <a:solidFill>
                  <a:schemeClr val="accent6">
                    <a:lumMod val="50000"/>
                  </a:schemeClr>
                </a:solidFill>
              </a:rPr>
              <a:t>Thành</a:t>
            </a:r>
            <a:r>
              <a:rPr lang="en-US" sz="3200" b="1" dirty="0">
                <a:solidFill>
                  <a:schemeClr val="accent6">
                    <a:lumMod val="50000"/>
                  </a:schemeClr>
                </a:solidFill>
              </a:rPr>
              <a:t> </a:t>
            </a:r>
            <a:r>
              <a:rPr lang="en-US" sz="3200" b="1" dirty="0" err="1">
                <a:solidFill>
                  <a:schemeClr val="accent6">
                    <a:lumMod val="50000"/>
                  </a:schemeClr>
                </a:solidFill>
              </a:rPr>
              <a:t>thể</a:t>
            </a:r>
            <a:r>
              <a:rPr lang="en-US" sz="3200" b="1" dirty="0">
                <a:solidFill>
                  <a:schemeClr val="accent6">
                    <a:lumMod val="50000"/>
                  </a:schemeClr>
                </a:solidFill>
              </a:rPr>
              <a:t> </a:t>
            </a:r>
            <a:r>
              <a:rPr lang="en-US" sz="3200" b="1" dirty="0" err="1">
                <a:solidFill>
                  <a:schemeClr val="accent6">
                    <a:lumMod val="50000"/>
                  </a:schemeClr>
                </a:solidFill>
              </a:rPr>
              <a:t>hiện</a:t>
            </a:r>
            <a:r>
              <a:rPr lang="en-US" sz="3200" b="1" dirty="0">
                <a:solidFill>
                  <a:schemeClr val="accent6">
                    <a:lumMod val="50000"/>
                  </a:schemeClr>
                </a:solidFill>
              </a:rPr>
              <a:t> </a:t>
            </a:r>
            <a:r>
              <a:rPr lang="en-US" sz="3200" b="1" dirty="0" err="1">
                <a:solidFill>
                  <a:schemeClr val="accent6">
                    <a:lumMod val="50000"/>
                  </a:schemeClr>
                </a:solidFill>
              </a:rPr>
              <a:t>nh</a:t>
            </a:r>
            <a:r>
              <a:rPr lang="vi-VN" sz="3200" b="1" dirty="0">
                <a:solidFill>
                  <a:schemeClr val="accent6">
                    <a:lumMod val="50000"/>
                  </a:schemeClr>
                </a:solidFill>
              </a:rPr>
              <a:t>ư</a:t>
            </a:r>
            <a:r>
              <a:rPr lang="en-US" sz="3200" b="1" dirty="0">
                <a:solidFill>
                  <a:schemeClr val="accent6">
                    <a:lumMod val="50000"/>
                  </a:schemeClr>
                </a:solidFill>
              </a:rPr>
              <a:t> </a:t>
            </a:r>
            <a:r>
              <a:rPr lang="en-US" sz="3200" b="1" err="1">
                <a:solidFill>
                  <a:schemeClr val="accent6">
                    <a:lumMod val="50000"/>
                  </a:schemeClr>
                </a:solidFill>
              </a:rPr>
              <a:t>thế</a:t>
            </a:r>
            <a:r>
              <a:rPr lang="en-US" sz="3200" b="1">
                <a:solidFill>
                  <a:schemeClr val="accent6">
                    <a:lumMod val="50000"/>
                  </a:schemeClr>
                </a:solidFill>
              </a:rPr>
              <a:t> nào?</a:t>
            </a:r>
            <a:endParaRPr lang="en-US" sz="3200" b="1" dirty="0">
              <a:solidFill>
                <a:schemeClr val="accent6">
                  <a:lumMod val="50000"/>
                </a:schemeClr>
              </a:solidFill>
              <a:latin typeface="Arial" charset="0"/>
            </a:endParaRPr>
          </a:p>
        </p:txBody>
      </p:sp>
      <p:sp>
        <p:nvSpPr>
          <p:cNvPr id="156" name="Text Box 19"/>
          <p:cNvSpPr txBox="1">
            <a:spLocks noChangeArrowheads="1"/>
          </p:cNvSpPr>
          <p:nvPr/>
        </p:nvSpPr>
        <p:spPr bwMode="auto">
          <a:xfrm>
            <a:off x="436808" y="2982145"/>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en-US" sz="3200" b="1" dirty="0" err="1">
                <a:solidFill>
                  <a:srgbClr val="FF4D67"/>
                </a:solidFill>
              </a:rPr>
              <a:t>Tô</a:t>
            </a:r>
            <a:r>
              <a:rPr lang="en-US" sz="3200" b="1" dirty="0">
                <a:solidFill>
                  <a:srgbClr val="FF4D67"/>
                </a:solidFill>
              </a:rPr>
              <a:t> </a:t>
            </a:r>
            <a:r>
              <a:rPr lang="en-US" sz="3200" b="1" dirty="0" err="1">
                <a:solidFill>
                  <a:srgbClr val="FF4D67"/>
                </a:solidFill>
              </a:rPr>
              <a:t>Hiến</a:t>
            </a:r>
            <a:r>
              <a:rPr lang="en-US" sz="3200" b="1" dirty="0">
                <a:solidFill>
                  <a:srgbClr val="FF4D67"/>
                </a:solidFill>
              </a:rPr>
              <a:t> </a:t>
            </a:r>
            <a:r>
              <a:rPr lang="en-US" sz="3200" b="1" dirty="0" err="1">
                <a:solidFill>
                  <a:srgbClr val="FF4D67"/>
                </a:solidFill>
              </a:rPr>
              <a:t>Thành</a:t>
            </a:r>
            <a:r>
              <a:rPr lang="en-US" sz="3200" b="1" dirty="0">
                <a:solidFill>
                  <a:srgbClr val="FF4D67"/>
                </a:solidFill>
              </a:rPr>
              <a:t> </a:t>
            </a:r>
            <a:r>
              <a:rPr lang="en-US" sz="3200" b="1" dirty="0" err="1">
                <a:solidFill>
                  <a:srgbClr val="FF4D67"/>
                </a:solidFill>
              </a:rPr>
              <a:t>không</a:t>
            </a:r>
            <a:r>
              <a:rPr lang="en-US" sz="3200" b="1" dirty="0">
                <a:solidFill>
                  <a:srgbClr val="FF4D67"/>
                </a:solidFill>
              </a:rPr>
              <a:t> </a:t>
            </a:r>
            <a:r>
              <a:rPr lang="en-US" sz="3200" b="1" dirty="0" err="1">
                <a:solidFill>
                  <a:srgbClr val="FF4D67"/>
                </a:solidFill>
              </a:rPr>
              <a:t>chịu</a:t>
            </a:r>
            <a:r>
              <a:rPr lang="en-US" sz="3200" b="1" dirty="0">
                <a:solidFill>
                  <a:srgbClr val="FF4D67"/>
                </a:solidFill>
              </a:rPr>
              <a:t> </a:t>
            </a:r>
            <a:r>
              <a:rPr lang="en-US" sz="3200" b="1" dirty="0" err="1">
                <a:solidFill>
                  <a:srgbClr val="FF4D67"/>
                </a:solidFill>
              </a:rPr>
              <a:t>nhận</a:t>
            </a:r>
            <a:r>
              <a:rPr lang="en-US" sz="3200" b="1" dirty="0">
                <a:solidFill>
                  <a:srgbClr val="FF4D67"/>
                </a:solidFill>
              </a:rPr>
              <a:t> </a:t>
            </a:r>
            <a:r>
              <a:rPr lang="en-US" sz="3200" b="1" dirty="0" err="1">
                <a:solidFill>
                  <a:srgbClr val="FF4D67"/>
                </a:solidFill>
              </a:rPr>
              <a:t>vàng</a:t>
            </a:r>
            <a:r>
              <a:rPr lang="en-US" sz="3200" b="1" dirty="0">
                <a:solidFill>
                  <a:srgbClr val="FF4D67"/>
                </a:solidFill>
              </a:rPr>
              <a:t> </a:t>
            </a:r>
            <a:r>
              <a:rPr lang="en-US" sz="3200" b="1" dirty="0" err="1">
                <a:solidFill>
                  <a:srgbClr val="FF4D67"/>
                </a:solidFill>
              </a:rPr>
              <a:t>bạc</a:t>
            </a:r>
            <a:r>
              <a:rPr lang="en-US" sz="3200" b="1" dirty="0">
                <a:solidFill>
                  <a:srgbClr val="FF4D67"/>
                </a:solidFill>
              </a:rPr>
              <a:t> </a:t>
            </a:r>
            <a:r>
              <a:rPr lang="vi-VN" sz="3200" b="1" dirty="0">
                <a:solidFill>
                  <a:srgbClr val="FF4D67"/>
                </a:solidFill>
              </a:rPr>
              <a:t>đ</a:t>
            </a:r>
            <a:r>
              <a:rPr lang="en-US" sz="3200" b="1" dirty="0" err="1">
                <a:solidFill>
                  <a:srgbClr val="FF4D67"/>
                </a:solidFill>
              </a:rPr>
              <a:t>út</a:t>
            </a:r>
            <a:r>
              <a:rPr lang="en-US" sz="3200" b="1" dirty="0">
                <a:solidFill>
                  <a:srgbClr val="FF4D67"/>
                </a:solidFill>
              </a:rPr>
              <a:t> </a:t>
            </a:r>
            <a:r>
              <a:rPr lang="en-US" sz="3200" b="1" dirty="0" err="1">
                <a:solidFill>
                  <a:srgbClr val="FF4D67"/>
                </a:solidFill>
              </a:rPr>
              <a:t>lót</a:t>
            </a:r>
            <a:r>
              <a:rPr lang="en-US" sz="3200" b="1" dirty="0">
                <a:solidFill>
                  <a:srgbClr val="FF4D67"/>
                </a:solidFill>
              </a:rPr>
              <a:t> </a:t>
            </a:r>
            <a:r>
              <a:rPr lang="vi-VN" sz="3200" b="1" dirty="0">
                <a:solidFill>
                  <a:srgbClr val="FF4D67"/>
                </a:solidFill>
              </a:rPr>
              <a:t>đ</a:t>
            </a:r>
            <a:r>
              <a:rPr lang="en-US" sz="3200" b="1" dirty="0">
                <a:solidFill>
                  <a:srgbClr val="FF4D67"/>
                </a:solidFill>
              </a:rPr>
              <a:t>ể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sai</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của</a:t>
            </a:r>
            <a:r>
              <a:rPr lang="en-US" sz="3200" b="1" dirty="0">
                <a:solidFill>
                  <a:srgbClr val="FF4D67"/>
                </a:solidFill>
              </a:rPr>
              <a:t> </a:t>
            </a:r>
            <a:r>
              <a:rPr lang="en-US" sz="3200" b="1" dirty="0" err="1">
                <a:solidFill>
                  <a:srgbClr val="FF4D67"/>
                </a:solidFill>
              </a:rPr>
              <a:t>vua</a:t>
            </a:r>
            <a:r>
              <a:rPr lang="en-US" sz="3200" b="1">
                <a:solidFill>
                  <a:srgbClr val="FF4D67"/>
                </a:solidFill>
              </a:rPr>
              <a:t>. Ông </a:t>
            </a:r>
            <a:r>
              <a:rPr lang="en-US" sz="3200" b="1" dirty="0" err="1">
                <a:solidFill>
                  <a:srgbClr val="FF4D67"/>
                </a:solidFill>
              </a:rPr>
              <a:t>cứ</a:t>
            </a:r>
            <a:r>
              <a:rPr lang="en-US" sz="3200" b="1" dirty="0">
                <a:solidFill>
                  <a:srgbClr val="FF4D67"/>
                </a:solidFill>
              </a:rPr>
              <a:t>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theo</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mà</a:t>
            </a:r>
            <a:r>
              <a:rPr lang="en-US" sz="3200" b="1" dirty="0">
                <a:solidFill>
                  <a:srgbClr val="FF4D67"/>
                </a:solidFill>
              </a:rPr>
              <a:t> </a:t>
            </a:r>
            <a:r>
              <a:rPr lang="en-US" sz="3200" b="1" dirty="0" err="1">
                <a:solidFill>
                  <a:srgbClr val="FF4D67"/>
                </a:solidFill>
              </a:rPr>
              <a:t>lập</a:t>
            </a:r>
            <a:r>
              <a:rPr lang="en-US" sz="3200" b="1" dirty="0">
                <a:solidFill>
                  <a:srgbClr val="FF4D67"/>
                </a:solidFill>
              </a:rPr>
              <a:t> </a:t>
            </a:r>
            <a:r>
              <a:rPr lang="en-US" sz="3200" b="1" dirty="0" err="1">
                <a:solidFill>
                  <a:srgbClr val="FF4D67"/>
                </a:solidFill>
              </a:rPr>
              <a:t>thái</a:t>
            </a:r>
            <a:r>
              <a:rPr lang="en-US" sz="3200" b="1" dirty="0">
                <a:solidFill>
                  <a:srgbClr val="FF4D67"/>
                </a:solidFill>
              </a:rPr>
              <a:t> </a:t>
            </a:r>
            <a:r>
              <a:rPr lang="en-US" sz="3200" b="1" dirty="0" err="1">
                <a:solidFill>
                  <a:srgbClr val="FF4D67"/>
                </a:solidFill>
              </a:rPr>
              <a:t>tử</a:t>
            </a:r>
            <a:r>
              <a:rPr lang="en-US" sz="3200" b="1" dirty="0">
                <a:solidFill>
                  <a:srgbClr val="FF4D67"/>
                </a:solidFill>
              </a:rPr>
              <a:t> Long </a:t>
            </a:r>
            <a:r>
              <a:rPr lang="en-US" sz="3200" b="1" dirty="0" err="1">
                <a:solidFill>
                  <a:srgbClr val="FF4D67"/>
                </a:solidFill>
              </a:rPr>
              <a:t>Cán</a:t>
            </a:r>
            <a:r>
              <a:rPr lang="en-US" sz="3200" b="1" dirty="0">
                <a:solidFill>
                  <a:srgbClr val="FF4D67"/>
                </a:solidFill>
              </a:rPr>
              <a:t>.</a:t>
            </a:r>
          </a:p>
        </p:txBody>
      </p:sp>
      <p:grpSp>
        <p:nvGrpSpPr>
          <p:cNvPr id="144" name="Group 4">
            <a:extLst>
              <a:ext uri="{FF2B5EF4-FFF2-40B4-BE49-F238E27FC236}">
                <a16:creationId xmlns:a16="http://schemas.microsoft.com/office/drawing/2014/main" xmlns=""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xmlns=""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xmlns=""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xmlns=""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xmlns=""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xmlns=""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xmlns=""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xmlns=""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xmlns=""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xmlns=""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xmlns=""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xmlns=""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xmlns=""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xmlns=""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xmlns=""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xmlns=""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xmlns=""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xmlns=""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xmlns=""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xmlns=""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xmlns=""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xmlns=""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226165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xmlns=""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xmlns=""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38" name="文本框 137">
            <a:extLst>
              <a:ext uri="{FF2B5EF4-FFF2-40B4-BE49-F238E27FC236}">
                <a16:creationId xmlns:a16="http://schemas.microsoft.com/office/drawing/2014/main" xmlns="" id="{CF11F814-2A81-4DFB-8A3C-ECFCEFA39AB0}"/>
              </a:ext>
            </a:extLst>
          </p:cNvPr>
          <p:cNvSpPr txBox="1"/>
          <p:nvPr/>
        </p:nvSpPr>
        <p:spPr>
          <a:xfrm>
            <a:off x="2580178" y="1990577"/>
            <a:ext cx="1997278" cy="707886"/>
          </a:xfrm>
          <a:prstGeom prst="rect">
            <a:avLst/>
          </a:prstGeom>
          <a:noFill/>
          <a:ln>
            <a:noFill/>
          </a:ln>
        </p:spPr>
        <p:txBody>
          <a:bodyPr wrap="none" rtlCol="0">
            <a:spAutoFit/>
            <a:scene3d>
              <a:camera prst="orthographicFront"/>
              <a:lightRig rig="threePt" dir="t"/>
            </a:scene3d>
            <a:sp3d contourW="12700"/>
          </a:bodyPr>
          <a:lstStyle/>
          <a:p>
            <a:pPr algn="ct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Trò</a:t>
            </a:r>
            <a:r>
              <a:rPr lang="en-US" altLang="zh-CN" sz="4000" dirty="0">
                <a:ln w="63500">
                  <a:noFill/>
                </a:ln>
                <a:solidFill>
                  <a:schemeClr val="accent4">
                    <a:lumMod val="75000"/>
                  </a:schemeClr>
                </a:solidFill>
                <a:latin typeface="UTM Kabel KT" panose="02040603050506020204" pitchFamily="18" charset="0"/>
                <a:ea typeface="字魂36号-正文宋楷" panose="02000000000000000000" pitchFamily="2" charset="-122"/>
              </a:rPr>
              <a:t> </a:t>
            </a: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chơi</a:t>
            </a:r>
            <a:endParaRPr lang="zh-CN" altLang="en-US" sz="4000" dirty="0">
              <a:ln w="63500">
                <a:noFill/>
              </a:ln>
              <a:solidFill>
                <a:schemeClr val="accent4">
                  <a:lumMod val="75000"/>
                </a:schemeClr>
              </a:solidFill>
              <a:latin typeface="UTM Kabel KT" panose="02040603050506020204" pitchFamily="18" charset="0"/>
              <a:ea typeface="字魂36号-正文宋楷" panose="02000000000000000000" pitchFamily="2" charset="-122"/>
            </a:endParaRPr>
          </a:p>
        </p:txBody>
      </p:sp>
      <p:sp>
        <p:nvSpPr>
          <p:cNvPr id="142" name="文本框 141">
            <a:extLst>
              <a:ext uri="{FF2B5EF4-FFF2-40B4-BE49-F238E27FC236}">
                <a16:creationId xmlns:a16="http://schemas.microsoft.com/office/drawing/2014/main" xmlns=""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EM YÊU TIẾNG VIỆT</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17246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left)">
                                      <p:cBhvr>
                                        <p:cTn id="16" dur="500"/>
                                        <p:tgtEl>
                                          <p:spTgt spid="1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left)">
                                      <p:cBhvr>
                                        <p:cTn id="2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xmlns=""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xmlns=""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3807217"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1:</a:t>
            </a:r>
          </a:p>
        </p:txBody>
      </p:sp>
      <p:sp>
        <p:nvSpPr>
          <p:cNvPr id="151" name="Text Box 19"/>
          <p:cNvSpPr txBox="1">
            <a:spLocks noChangeArrowheads="1"/>
          </p:cNvSpPr>
          <p:nvPr/>
        </p:nvSpPr>
        <p:spPr bwMode="auto">
          <a:xfrm>
            <a:off x="1662105" y="2929445"/>
            <a:ext cx="5506355" cy="2062103"/>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Đoạn</a:t>
            </a:r>
            <a:r>
              <a:rPr lang="en-US" sz="3200" b="1" dirty="0">
                <a:solidFill>
                  <a:schemeClr val="bg1"/>
                </a:solidFill>
                <a:effectLst>
                  <a:outerShdw blurRad="38100" dist="38100" dir="2700000" algn="tl">
                    <a:srgbClr val="000000">
                      <a:alpha val="43137"/>
                    </a:srgbClr>
                  </a:outerShdw>
                </a:effectLst>
              </a:rPr>
              <a:t> 1 </a:t>
            </a:r>
            <a:r>
              <a:rPr lang="en-US" sz="3200" b="1" dirty="0" err="1">
                <a:solidFill>
                  <a:schemeClr val="bg1"/>
                </a:solidFill>
                <a:effectLst>
                  <a:outerShdw blurRad="38100" dist="38100" dir="2700000" algn="tl">
                    <a:srgbClr val="000000">
                      <a:alpha val="43137"/>
                    </a:srgbClr>
                  </a:outerShdw>
                </a:effectLst>
              </a:rPr>
              <a:t>kể</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chuyện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lập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ngôi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vua</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7" name="Text Box 19"/>
          <p:cNvSpPr txBox="1">
            <a:spLocks noChangeArrowheads="1"/>
          </p:cNvSpPr>
          <p:nvPr/>
        </p:nvSpPr>
        <p:spPr bwMode="auto">
          <a:xfrm>
            <a:off x="0" y="3381376"/>
            <a:ext cx="12320832" cy="584775"/>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Khi Tô Hiến Thành ốm nặng, ai thường xuyên chăm sóc ông ?</a:t>
            </a:r>
          </a:p>
        </p:txBody>
      </p:sp>
      <p:sp>
        <p:nvSpPr>
          <p:cNvPr id="2" name="Rectangle 1"/>
          <p:cNvSpPr/>
          <p:nvPr/>
        </p:nvSpPr>
        <p:spPr>
          <a:xfrm>
            <a:off x="118899" y="3966151"/>
            <a:ext cx="12331733" cy="584775"/>
          </a:xfrm>
          <a:prstGeom prst="rect">
            <a:avLst/>
          </a:prstGeom>
        </p:spPr>
        <p:txBody>
          <a:bodyPr wrap="square">
            <a:spAutoFit/>
          </a:bodyPr>
          <a:lstStyle/>
          <a:p>
            <a:pPr algn="just"/>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tham</a:t>
            </a:r>
            <a:r>
              <a:rPr lang="en-US" sz="3200" b="1" dirty="0">
                <a:solidFill>
                  <a:srgbClr val="FF4D67"/>
                </a:solidFill>
                <a:latin typeface="Arial" charset="0"/>
              </a:rPr>
              <a:t> tri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sự</a:t>
            </a:r>
            <a:r>
              <a:rPr lang="en-US" sz="3200" b="1" dirty="0">
                <a:solidFill>
                  <a:srgbClr val="FF4D67"/>
                </a:solidFill>
                <a:latin typeface="Arial" charset="0"/>
              </a:rPr>
              <a:t> </a:t>
            </a:r>
            <a:r>
              <a:rPr lang="en-US" sz="3200" b="1" dirty="0" err="1">
                <a:solidFill>
                  <a:srgbClr val="FF4D67"/>
                </a:solidFill>
                <a:latin typeface="Arial" charset="0"/>
              </a:rPr>
              <a:t>Vũ</a:t>
            </a:r>
            <a:r>
              <a:rPr lang="en-US" sz="3200" b="1" dirty="0">
                <a:solidFill>
                  <a:srgbClr val="FF4D67"/>
                </a:solidFill>
                <a:latin typeface="Arial" charset="0"/>
              </a:rPr>
              <a:t> </a:t>
            </a:r>
            <a:r>
              <a:rPr lang="en-US" sz="3200" b="1" dirty="0" err="1">
                <a:solidFill>
                  <a:srgbClr val="FF4D67"/>
                </a:solidFill>
                <a:latin typeface="Arial" charset="0"/>
              </a:rPr>
              <a:t>Tán</a:t>
            </a:r>
            <a:r>
              <a:rPr lang="en-US" sz="3200" b="1" dirty="0">
                <a:solidFill>
                  <a:srgbClr val="FF4D67"/>
                </a:solidFill>
                <a:latin typeface="Arial" charset="0"/>
              </a:rPr>
              <a:t> Đ</a:t>
            </a:r>
            <a:r>
              <a:rPr lang="vi-VN" sz="3200" b="1" dirty="0">
                <a:solidFill>
                  <a:srgbClr val="FF4D67"/>
                </a:solidFill>
                <a:latin typeface="Arial" charset="0"/>
              </a:rPr>
              <a:t>ư</a:t>
            </a:r>
            <a:r>
              <a:rPr lang="en-US" sz="3200" b="1" dirty="0" err="1">
                <a:solidFill>
                  <a:srgbClr val="FF4D67"/>
                </a:solidFill>
                <a:latin typeface="Arial" charset="0"/>
              </a:rPr>
              <a:t>ờng</a:t>
            </a:r>
            <a:r>
              <a:rPr lang="en-US" sz="3200" b="1" dirty="0">
                <a:solidFill>
                  <a:srgbClr val="FF4D67"/>
                </a:solidFill>
                <a:latin typeface="Arial" charset="0"/>
              </a:rPr>
              <a:t> </a:t>
            </a:r>
            <a:r>
              <a:rPr lang="en-US" sz="3200" b="1" dirty="0" err="1">
                <a:solidFill>
                  <a:srgbClr val="FF4D67"/>
                </a:solidFill>
                <a:latin typeface="Arial" charset="0"/>
              </a:rPr>
              <a:t>ngày</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êm</a:t>
            </a:r>
            <a:r>
              <a:rPr lang="en-US" sz="3200" b="1" dirty="0">
                <a:solidFill>
                  <a:srgbClr val="FF4D67"/>
                </a:solidFill>
                <a:latin typeface="Arial" charset="0"/>
              </a:rPr>
              <a:t> </a:t>
            </a:r>
            <a:r>
              <a:rPr lang="en-US" sz="3200" b="1" dirty="0" err="1">
                <a:solidFill>
                  <a:srgbClr val="FF4D67"/>
                </a:solidFill>
                <a:latin typeface="Arial" charset="0"/>
              </a:rPr>
              <a:t>hầu</a:t>
            </a:r>
            <a:r>
              <a:rPr lang="en-US" sz="3200" b="1" dirty="0">
                <a:solidFill>
                  <a:srgbClr val="FF4D67"/>
                </a:solidFill>
                <a:latin typeface="Arial" charset="0"/>
              </a:rPr>
              <a:t> </a:t>
            </a:r>
            <a:r>
              <a:rPr lang="en-US" sz="3200" b="1" dirty="0" err="1">
                <a:solidFill>
                  <a:srgbClr val="FF4D67"/>
                </a:solidFill>
                <a:latin typeface="Arial" charset="0"/>
              </a:rPr>
              <a:t>hạ</a:t>
            </a:r>
            <a:r>
              <a:rPr lang="en-US" sz="3200" b="1" dirty="0">
                <a:solidFill>
                  <a:srgbClr val="FF4D67"/>
                </a:solidFill>
                <a:latin typeface="Arial" charset="0"/>
              </a:rPr>
              <a:t> </a:t>
            </a:r>
            <a:r>
              <a:rPr lang="en-US" sz="3200" b="1" dirty="0" err="1">
                <a:solidFill>
                  <a:srgbClr val="FF4D67"/>
                </a:solidFill>
                <a:latin typeface="Arial" charset="0"/>
              </a:rPr>
              <a:t>ông</a:t>
            </a:r>
            <a:r>
              <a:rPr lang="en-US" sz="3200" b="1" dirty="0">
                <a:solidFill>
                  <a:srgbClr val="FF4D67"/>
                </a:solidFill>
                <a:latin typeface="Arial" charset="0"/>
              </a:rPr>
              <a:t>.</a:t>
            </a:r>
          </a:p>
        </p:txBody>
      </p:sp>
      <p:sp>
        <p:nvSpPr>
          <p:cNvPr id="8" name="Text Box 10"/>
          <p:cNvSpPr txBox="1">
            <a:spLocks noChangeArrowheads="1"/>
          </p:cNvSpPr>
          <p:nvPr/>
        </p:nvSpPr>
        <p:spPr bwMode="auto">
          <a:xfrm>
            <a:off x="1547923" y="3409584"/>
            <a:ext cx="9473684" cy="584775"/>
          </a:xfrm>
          <a:prstGeom prst="rect">
            <a:avLst/>
          </a:prstGeom>
          <a:noFill/>
          <a:ln w="9525">
            <a:noFill/>
            <a:miter lim="800000"/>
            <a:headEnd/>
            <a:tailEnd/>
          </a:ln>
        </p:spPr>
        <p:txBody>
          <a:bodyPr wrap="none">
            <a:spAutoFit/>
          </a:bodyPr>
          <a:lstStyle/>
          <a:p>
            <a:pPr algn="ctr"/>
            <a:r>
              <a:rPr lang="en-US" sz="2400" dirty="0">
                <a:solidFill>
                  <a:srgbClr val="CC0000"/>
                </a:solidFill>
                <a:latin typeface="Arial" charset="0"/>
              </a:rPr>
              <a:t>   </a:t>
            </a:r>
            <a:r>
              <a:rPr lang="en-US" sz="3200" b="1" dirty="0" err="1">
                <a:solidFill>
                  <a:schemeClr val="accent6">
                    <a:lumMod val="50000"/>
                  </a:schemeClr>
                </a:solidFill>
              </a:rPr>
              <a:t>Còn</a:t>
            </a:r>
            <a:r>
              <a:rPr lang="en-US" sz="3200" b="1" dirty="0">
                <a:solidFill>
                  <a:schemeClr val="accent6">
                    <a:lumMod val="50000"/>
                  </a:schemeClr>
                </a:solidFill>
              </a:rPr>
              <a:t> </a:t>
            </a:r>
            <a:r>
              <a:rPr lang="en-US" sz="3200" b="1" dirty="0" err="1">
                <a:solidFill>
                  <a:schemeClr val="accent6">
                    <a:lumMod val="50000"/>
                  </a:schemeClr>
                </a:solidFill>
              </a:rPr>
              <a:t>giám</a:t>
            </a:r>
            <a:r>
              <a:rPr lang="en-US" sz="3200" b="1" dirty="0">
                <a:solidFill>
                  <a:schemeClr val="accent6">
                    <a:lumMod val="50000"/>
                  </a:schemeClr>
                </a:solidFill>
              </a:rPr>
              <a:t> </a:t>
            </a:r>
            <a:r>
              <a:rPr lang="en-US" sz="3200" b="1" dirty="0" err="1">
                <a:solidFill>
                  <a:schemeClr val="accent6">
                    <a:lumMod val="50000"/>
                  </a:schemeClr>
                </a:solidFill>
              </a:rPr>
              <a:t>nghị</a:t>
            </a:r>
            <a:r>
              <a:rPr lang="en-US" sz="3200" b="1" dirty="0">
                <a:solidFill>
                  <a:schemeClr val="accent6">
                    <a:lumMod val="50000"/>
                  </a:schemeClr>
                </a:solidFill>
              </a:rPr>
              <a:t> </a:t>
            </a:r>
            <a:r>
              <a:rPr lang="vi-VN" sz="3200" b="1" dirty="0">
                <a:solidFill>
                  <a:schemeClr val="accent6">
                    <a:lumMod val="50000"/>
                  </a:schemeClr>
                </a:solidFill>
              </a:rPr>
              <a:t>đ</a:t>
            </a:r>
            <a:r>
              <a:rPr lang="en-US" sz="3200" b="1" dirty="0" err="1">
                <a:solidFill>
                  <a:schemeClr val="accent6">
                    <a:lumMod val="50000"/>
                  </a:schemeClr>
                </a:solidFill>
              </a:rPr>
              <a:t>ại</a:t>
            </a:r>
            <a:r>
              <a:rPr lang="en-US" sz="3200" b="1" dirty="0">
                <a:solidFill>
                  <a:schemeClr val="accent6">
                    <a:lumMod val="50000"/>
                  </a:schemeClr>
                </a:solidFill>
              </a:rPr>
              <a:t> </a:t>
            </a:r>
            <a:r>
              <a:rPr lang="en-US" sz="3200" b="1" dirty="0" err="1">
                <a:solidFill>
                  <a:schemeClr val="accent6">
                    <a:lumMod val="50000"/>
                  </a:schemeClr>
                </a:solidFill>
              </a:rPr>
              <a:t>phu</a:t>
            </a:r>
            <a:r>
              <a:rPr lang="en-US" sz="3200" b="1" dirty="0">
                <a:solidFill>
                  <a:schemeClr val="accent6">
                    <a:lumMod val="50000"/>
                  </a:schemeClr>
                </a:solidFill>
              </a:rPr>
              <a:t> </a:t>
            </a:r>
            <a:r>
              <a:rPr lang="en-US" sz="3200" b="1" dirty="0" err="1">
                <a:solidFill>
                  <a:schemeClr val="accent6">
                    <a:lumMod val="50000"/>
                  </a:schemeClr>
                </a:solidFill>
              </a:rPr>
              <a:t>Trần</a:t>
            </a:r>
            <a:r>
              <a:rPr lang="en-US" sz="3200" b="1" dirty="0">
                <a:solidFill>
                  <a:schemeClr val="accent6">
                    <a:lumMod val="50000"/>
                  </a:schemeClr>
                </a:solidFill>
              </a:rPr>
              <a:t> </a:t>
            </a:r>
            <a:r>
              <a:rPr lang="en-US" sz="3200" b="1" dirty="0" err="1">
                <a:solidFill>
                  <a:schemeClr val="accent6">
                    <a:lumMod val="50000"/>
                  </a:schemeClr>
                </a:solidFill>
              </a:rPr>
              <a:t>Trung</a:t>
            </a:r>
            <a:r>
              <a:rPr lang="en-US" sz="3200" b="1" dirty="0">
                <a:solidFill>
                  <a:schemeClr val="accent6">
                    <a:lumMod val="50000"/>
                  </a:schemeClr>
                </a:solidFill>
              </a:rPr>
              <a:t> </a:t>
            </a:r>
            <a:r>
              <a:rPr lang="en-US" sz="3200" b="1" dirty="0" err="1">
                <a:solidFill>
                  <a:schemeClr val="accent6">
                    <a:lumMod val="50000"/>
                  </a:schemeClr>
                </a:solidFill>
              </a:rPr>
              <a:t>Tá</a:t>
            </a:r>
            <a:r>
              <a:rPr lang="en-US" sz="3200" b="1" dirty="0">
                <a:solidFill>
                  <a:schemeClr val="accent6">
                    <a:lumMod val="50000"/>
                  </a:schemeClr>
                </a:solidFill>
              </a:rPr>
              <a:t> </a:t>
            </a:r>
            <a:r>
              <a:rPr lang="en-US" sz="3200" b="1" dirty="0" err="1">
                <a:solidFill>
                  <a:schemeClr val="accent6">
                    <a:lumMod val="50000"/>
                  </a:schemeClr>
                </a:solidFill>
              </a:rPr>
              <a:t>thì</a:t>
            </a:r>
            <a:r>
              <a:rPr lang="en-US" sz="3200" b="1" dirty="0">
                <a:solidFill>
                  <a:schemeClr val="accent6">
                    <a:lumMod val="50000"/>
                  </a:schemeClr>
                </a:solidFill>
              </a:rPr>
              <a:t> </a:t>
            </a:r>
            <a:r>
              <a:rPr lang="en-US" sz="3200" b="1" dirty="0" err="1">
                <a:solidFill>
                  <a:schemeClr val="accent6">
                    <a:lumMod val="50000"/>
                  </a:schemeClr>
                </a:solidFill>
              </a:rPr>
              <a:t>sao</a:t>
            </a:r>
            <a:r>
              <a:rPr lang="en-US" sz="3200" b="1" dirty="0">
                <a:solidFill>
                  <a:schemeClr val="accent6">
                    <a:lumMod val="50000"/>
                  </a:schemeClr>
                </a:solidFill>
              </a:rPr>
              <a:t> ?</a:t>
            </a:r>
          </a:p>
        </p:txBody>
      </p:sp>
      <p:sp>
        <p:nvSpPr>
          <p:cNvPr id="9" name="Text Box 12"/>
          <p:cNvSpPr txBox="1">
            <a:spLocks noChangeArrowheads="1"/>
          </p:cNvSpPr>
          <p:nvPr/>
        </p:nvSpPr>
        <p:spPr bwMode="auto">
          <a:xfrm>
            <a:off x="311086" y="3980255"/>
            <a:ext cx="11315918" cy="584775"/>
          </a:xfrm>
          <a:prstGeom prst="rect">
            <a:avLst/>
          </a:prstGeom>
          <a:noFill/>
          <a:ln w="9525">
            <a:noFill/>
            <a:miter lim="800000"/>
            <a:headEnd/>
            <a:tailEnd/>
          </a:ln>
        </p:spPr>
        <p:txBody>
          <a:bodyPr wrap="none">
            <a:spAutoFit/>
          </a:bodyPr>
          <a:lstStyle/>
          <a:p>
            <a:pPr algn="just"/>
            <a:r>
              <a:rPr lang="en-US" sz="2400" dirty="0">
                <a:solidFill>
                  <a:srgbClr val="CC0000"/>
                </a:solidFill>
                <a:latin typeface="Arial" charset="0"/>
              </a:rPr>
              <a:t>      </a:t>
            </a:r>
            <a:r>
              <a:rPr lang="en-US" sz="3200" b="1" dirty="0">
                <a:solidFill>
                  <a:srgbClr val="FF4D67"/>
                </a:solidFill>
                <a:latin typeface="Arial" charset="0"/>
              </a:rPr>
              <a:t>Do </a:t>
            </a:r>
            <a:r>
              <a:rPr lang="en-US" sz="3200" b="1" dirty="0" err="1">
                <a:solidFill>
                  <a:srgbClr val="FF4D67"/>
                </a:solidFill>
                <a:latin typeface="Arial" charset="0"/>
              </a:rPr>
              <a:t>bận</a:t>
            </a:r>
            <a:r>
              <a:rPr lang="en-US" sz="3200" b="1" dirty="0">
                <a:solidFill>
                  <a:srgbClr val="FF4D67"/>
                </a:solidFill>
                <a:latin typeface="Arial" charset="0"/>
              </a:rPr>
              <a:t> </a:t>
            </a:r>
            <a:r>
              <a:rPr lang="en-US" sz="3200" b="1" dirty="0" err="1">
                <a:solidFill>
                  <a:srgbClr val="FF4D67"/>
                </a:solidFill>
                <a:latin typeface="Arial" charset="0"/>
              </a:rPr>
              <a:t>quá</a:t>
            </a:r>
            <a:r>
              <a:rPr lang="en-US" sz="3200" b="1" dirty="0">
                <a:solidFill>
                  <a:srgbClr val="FF4D67"/>
                </a:solidFill>
                <a:latin typeface="Arial" charset="0"/>
              </a:rPr>
              <a:t> </a:t>
            </a:r>
            <a:r>
              <a:rPr lang="en-US" sz="3200" b="1" dirty="0" err="1">
                <a:solidFill>
                  <a:srgbClr val="FF4D67"/>
                </a:solidFill>
                <a:latin typeface="Arial" charset="0"/>
              </a:rPr>
              <a:t>nhiều</a:t>
            </a:r>
            <a:r>
              <a:rPr lang="en-US" sz="3200" b="1" dirty="0">
                <a:solidFill>
                  <a:srgbClr val="FF4D67"/>
                </a:solidFill>
                <a:latin typeface="Arial" charset="0"/>
              </a:rPr>
              <a:t> </a:t>
            </a:r>
            <a:r>
              <a:rPr lang="en-US" sz="3200" b="1" dirty="0" err="1">
                <a:solidFill>
                  <a:srgbClr val="FF4D67"/>
                </a:solidFill>
                <a:latin typeface="Arial" charset="0"/>
              </a:rPr>
              <a:t>việc</a:t>
            </a:r>
            <a:r>
              <a:rPr lang="en-US" sz="3200" b="1" dirty="0">
                <a:solidFill>
                  <a:srgbClr val="FF4D67"/>
                </a:solidFill>
                <a:latin typeface="Arial" charset="0"/>
              </a:rPr>
              <a:t> </a:t>
            </a:r>
            <a:r>
              <a:rPr lang="en-US" sz="3200" b="1" dirty="0" err="1">
                <a:solidFill>
                  <a:srgbClr val="FF4D67"/>
                </a:solidFill>
                <a:latin typeface="Arial" charset="0"/>
              </a:rPr>
              <a:t>nên</a:t>
            </a:r>
            <a:r>
              <a:rPr lang="en-US" sz="3200" b="1" dirty="0">
                <a:solidFill>
                  <a:srgbClr val="FF4D67"/>
                </a:solidFill>
                <a:latin typeface="Arial" charset="0"/>
              </a:rPr>
              <a:t> </a:t>
            </a:r>
            <a:r>
              <a:rPr lang="en-US" sz="3200" b="1" dirty="0" err="1">
                <a:solidFill>
                  <a:srgbClr val="FF4D67"/>
                </a:solidFill>
                <a:latin typeface="Arial" charset="0"/>
              </a:rPr>
              <a:t>không</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ến</a:t>
            </a:r>
            <a:r>
              <a:rPr lang="en-US" sz="3200" b="1" dirty="0">
                <a:solidFill>
                  <a:srgbClr val="FF4D67"/>
                </a:solidFill>
                <a:latin typeface="Arial" charset="0"/>
              </a:rPr>
              <a:t> </a:t>
            </a:r>
            <a:r>
              <a:rPr lang="en-US" sz="3200" b="1" dirty="0" err="1">
                <a:solidFill>
                  <a:srgbClr val="FF4D67"/>
                </a:solidFill>
                <a:latin typeface="Arial" charset="0"/>
              </a:rPr>
              <a:t>th</a:t>
            </a:r>
            <a:r>
              <a:rPr lang="vi-VN" sz="3200" b="1" dirty="0">
                <a:solidFill>
                  <a:srgbClr val="FF4D67"/>
                </a:solidFill>
                <a:latin typeface="Arial" charset="0"/>
              </a:rPr>
              <a:t>ă</a:t>
            </a:r>
            <a:r>
              <a:rPr lang="en-US" sz="3200" b="1" dirty="0">
                <a:solidFill>
                  <a:srgbClr val="FF4D67"/>
                </a:solidFill>
                <a:latin typeface="Arial" charset="0"/>
              </a:rPr>
              <a:t>m </a:t>
            </a:r>
            <a:r>
              <a:rPr lang="en-US" sz="3200" b="1" dirty="0" err="1">
                <a:solidFill>
                  <a:srgbClr val="FF4D67"/>
                </a:solidFill>
                <a:latin typeface="Arial" charset="0"/>
              </a:rPr>
              <a:t>ông</a:t>
            </a:r>
            <a:r>
              <a:rPr lang="en-US" sz="3200" b="1" dirty="0">
                <a:solidFill>
                  <a:srgbClr val="FF4D67"/>
                </a:solidFill>
                <a:latin typeface="Arial" charset="0"/>
              </a:rPr>
              <a:t> </a:t>
            </a:r>
            <a:r>
              <a:rPr lang="vi-VN" sz="3200" b="1" dirty="0">
                <a:solidFill>
                  <a:srgbClr val="FF4D67"/>
                </a:solidFill>
                <a:latin typeface="Arial" charset="0"/>
              </a:rPr>
              <a:t>đư</a:t>
            </a:r>
            <a:r>
              <a:rPr lang="en-US" sz="3200" b="1" dirty="0" err="1">
                <a:solidFill>
                  <a:srgbClr val="FF4D67"/>
                </a:solidFill>
                <a:latin typeface="Arial" charset="0"/>
              </a:rPr>
              <a:t>ợc</a:t>
            </a:r>
            <a:r>
              <a:rPr lang="en-US" sz="3200" b="1" dirty="0">
                <a:solidFill>
                  <a:srgbClr val="FF4D67"/>
                </a:solidFill>
                <a:latin typeface="Arial" charset="0"/>
              </a:rPr>
              <a:t>.</a:t>
            </a:r>
          </a:p>
        </p:txBody>
      </p:sp>
    </p:spTree>
    <p:extLst>
      <p:ext uri="{BB962C8B-B14F-4D97-AF65-F5344CB8AC3E}">
        <p14:creationId xmlns:p14="http://schemas.microsoft.com/office/powerpoint/2010/main" val="3835043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50681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1503203"/>
            <a:ext cx="6302833"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xmlns=""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xmlns=""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5717059" y="1789918"/>
            <a:ext cx="6216471" cy="2062103"/>
          </a:xfrm>
          <a:prstGeom prst="rect">
            <a:avLst/>
          </a:prstGeom>
          <a:noFill/>
          <a:ln w="9525" algn="ctr">
            <a:noFill/>
            <a:miter lim="800000"/>
            <a:headEnd/>
            <a:tailEnd/>
          </a:ln>
        </p:spPr>
        <p:txBody>
          <a:bodyPr wrap="square">
            <a:spAutoFit/>
          </a:bodyPr>
          <a:lstStyle/>
          <a:p>
            <a:pPr algn="just"/>
            <a:r>
              <a:rPr lang="vi-VN" sz="3200" b="1" dirty="0">
                <a:solidFill>
                  <a:schemeClr val="accent4">
                    <a:lumMod val="50000"/>
                  </a:schemeClr>
                </a:solidFill>
                <a:latin typeface="Arial" charset="0"/>
              </a:rPr>
              <a:t>Trong việc tìm người giúp nước, sự chính trực của ông Tô Hiến Thành thể hiện như thế nào?</a:t>
            </a:r>
          </a:p>
        </p:txBody>
      </p:sp>
      <p:sp>
        <p:nvSpPr>
          <p:cNvPr id="156" name="Text Box 19"/>
          <p:cNvSpPr txBox="1">
            <a:spLocks noChangeArrowheads="1"/>
          </p:cNvSpPr>
          <p:nvPr/>
        </p:nvSpPr>
        <p:spPr bwMode="auto">
          <a:xfrm>
            <a:off x="5907412" y="3852021"/>
            <a:ext cx="5952072" cy="1569660"/>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Ô</a:t>
            </a:r>
            <a:r>
              <a:rPr lang="vi-VN" sz="3200" b="1" dirty="0">
                <a:solidFill>
                  <a:srgbClr val="FF4D67"/>
                </a:solidFill>
                <a:latin typeface="Arial" charset="0"/>
                <a:sym typeface="Wingdings 2" panose="05020102010507070707" pitchFamily="18" charset="2"/>
              </a:rPr>
              <a:t>ng cử người </a:t>
            </a:r>
            <a:r>
              <a:rPr lang="vi-VN" sz="3200" b="1" dirty="0">
                <a:solidFill>
                  <a:srgbClr val="FF4D67"/>
                </a:solidFill>
                <a:highlight>
                  <a:srgbClr val="FFFF00"/>
                </a:highlight>
                <a:latin typeface="Arial" charset="0"/>
                <a:sym typeface="Wingdings 2" panose="05020102010507070707" pitchFamily="18" charset="2"/>
              </a:rPr>
              <a:t>tài ba</a:t>
            </a:r>
            <a:r>
              <a:rPr lang="vi-VN" sz="3200" b="1" dirty="0">
                <a:solidFill>
                  <a:srgbClr val="FF4D67"/>
                </a:solidFill>
                <a:latin typeface="Arial" charset="0"/>
                <a:sym typeface="Wingdings 2" panose="05020102010507070707" pitchFamily="18" charset="2"/>
              </a:rPr>
              <a:t> ra giúp nước chứ </a:t>
            </a:r>
            <a:r>
              <a:rPr lang="vi-VN" sz="3200" b="1">
                <a:solidFill>
                  <a:srgbClr val="FF4D67"/>
                </a:solidFill>
                <a:latin typeface="Arial" charset="0"/>
                <a:sym typeface="Wingdings 2" panose="05020102010507070707" pitchFamily="18" charset="2"/>
              </a:rPr>
              <a:t>không cử </a:t>
            </a:r>
            <a:r>
              <a:rPr lang="vi-VN" sz="3200" b="1" dirty="0">
                <a:solidFill>
                  <a:srgbClr val="FF4D67"/>
                </a:solidFill>
                <a:latin typeface="Arial" charset="0"/>
                <a:sym typeface="Wingdings 2" panose="05020102010507070707" pitchFamily="18" charset="2"/>
              </a:rPr>
              <a:t>người ngày đêm hầu hạ mình.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5" y="1610114"/>
            <a:ext cx="5188132" cy="337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2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xmlns=""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xmlns=""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4018024"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2 + 3:</a:t>
            </a:r>
          </a:p>
        </p:txBody>
      </p:sp>
      <p:sp>
        <p:nvSpPr>
          <p:cNvPr id="151" name="Text Box 19"/>
          <p:cNvSpPr txBox="1">
            <a:spLocks noChangeArrowheads="1"/>
          </p:cNvSpPr>
          <p:nvPr/>
        </p:nvSpPr>
        <p:spPr bwMode="auto">
          <a:xfrm>
            <a:off x="1662105" y="2929445"/>
            <a:ext cx="5506355" cy="2554545"/>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err="1">
                <a:solidFill>
                  <a:schemeClr val="bg1"/>
                </a:solidFill>
                <a:effectLst>
                  <a:outerShdw blurRad="38100" dist="38100" dir="2700000" algn="tl">
                    <a:srgbClr val="000000">
                      <a:alpha val="43137"/>
                    </a:srgbClr>
                  </a:outerShdw>
                </a:effectLst>
              </a:rPr>
              <a:t>Đoạn</a:t>
            </a:r>
            <a:r>
              <a:rPr lang="en-US" sz="3200" b="1">
                <a:solidFill>
                  <a:schemeClr val="bg1"/>
                </a:solidFill>
                <a:effectLst>
                  <a:outerShdw blurRad="38100" dist="38100" dir="2700000" algn="tl">
                    <a:srgbClr val="000000">
                      <a:alpha val="43137"/>
                    </a:srgbClr>
                  </a:outerShdw>
                </a:effectLst>
              </a:rPr>
              <a:t> 2, 3 </a:t>
            </a:r>
            <a:r>
              <a:rPr lang="en-US" sz="3200" b="1" err="1">
                <a:solidFill>
                  <a:schemeClr val="bg1"/>
                </a:solidFill>
                <a:effectLst>
                  <a:outerShdw blurRad="38100" dist="38100" dir="2700000" algn="tl">
                    <a:srgbClr val="000000">
                      <a:alpha val="43137"/>
                    </a:srgbClr>
                  </a:outerShdw>
                </a:effectLst>
              </a:rPr>
              <a:t>kể</a:t>
            </a:r>
            <a:r>
              <a:rPr lang="en-US" sz="3200" b="1">
                <a:solidFill>
                  <a:schemeClr val="bg1"/>
                </a:solidFill>
                <a:effectLst>
                  <a:outerShdw blurRad="38100" dist="38100" dir="2700000" algn="tl">
                    <a:srgbClr val="000000">
                      <a:alpha val="43137"/>
                    </a:srgbClr>
                  </a:outerShdw>
                </a:effectLst>
              </a:rPr>
              <a:t> chuyện về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chọn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người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nghiệp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mình</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2633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xmlns=""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xmlns=""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Vì sao nhân dân ca ngợi những người chính </a:t>
            </a:r>
          </a:p>
          <a:p>
            <a:pPr algn="ctr"/>
            <a:r>
              <a:rPr lang="en-US" sz="3200" b="1" dirty="0">
                <a:solidFill>
                  <a:schemeClr val="accent6">
                    <a:lumMod val="50000"/>
                  </a:schemeClr>
                </a:solidFill>
              </a:rPr>
              <a:t>t</a:t>
            </a:r>
            <a:r>
              <a:rPr lang="vi-VN" sz="3200" b="1" dirty="0">
                <a:solidFill>
                  <a:schemeClr val="accent6">
                    <a:lumMod val="50000"/>
                  </a:schemeClr>
                </a:solidFill>
              </a:rPr>
              <a:t>rực như ông Tô Hiến Thành?</a:t>
            </a:r>
          </a:p>
        </p:txBody>
      </p:sp>
      <p:sp>
        <p:nvSpPr>
          <p:cNvPr id="156" name="Text Box 19"/>
          <p:cNvSpPr txBox="1">
            <a:spLocks noChangeArrowheads="1"/>
          </p:cNvSpPr>
          <p:nvPr/>
        </p:nvSpPr>
        <p:spPr bwMode="auto">
          <a:xfrm>
            <a:off x="472934" y="2859169"/>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rPr>
              <a:t>Vì những người chính trực bao giờ cũng đặt lợi ích của đất nước lên trên lợi ích riêng. Họ làm nhiều điều tốt cho dân, cho nước. </a:t>
            </a:r>
            <a:endParaRPr lang="en-US" sz="3200" b="1" dirty="0">
              <a:solidFill>
                <a:srgbClr val="FF4D67"/>
              </a:solidFill>
            </a:endParaRPr>
          </a:p>
        </p:txBody>
      </p:sp>
      <p:grpSp>
        <p:nvGrpSpPr>
          <p:cNvPr id="144" name="Group 4">
            <a:extLst>
              <a:ext uri="{FF2B5EF4-FFF2-40B4-BE49-F238E27FC236}">
                <a16:creationId xmlns:a16="http://schemas.microsoft.com/office/drawing/2014/main" xmlns=""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xmlns=""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xmlns=""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xmlns=""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xmlns=""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xmlns=""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xmlns=""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xmlns=""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xmlns=""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xmlns=""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xmlns=""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xmlns=""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xmlns=""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xmlns=""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xmlns=""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xmlns=""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xmlns=""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xmlns=""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xmlns=""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xmlns=""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xmlns=""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xmlns=""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1695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441987" y="1588245"/>
            <a:ext cx="5377649" cy="428546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xmlns=""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xmlns=""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xmlns=""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xmlns=""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xmlns=""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xmlns=""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xmlns=""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xmlns=""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xmlns=""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xmlns=""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xmlns=""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xmlns=""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xmlns=""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xmlns=""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xmlns=""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xmlns=""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xmlns=""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xmlns=""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xmlns=""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xmlns=""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xmlns=""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xmlns=""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xmlns=""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xmlns=""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xmlns=""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xmlns=""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xmlns=""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xmlns=""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xmlns=""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xmlns=""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xmlns=""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xmlns=""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xmlns=""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xmlns=""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xmlns=""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xmlns=""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xmlns=""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xmlns=""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xmlns=""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xmlns=""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xmlns=""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xmlns=""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xmlns=""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xmlns=""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xmlns=""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xmlns=""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xmlns=""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xmlns=""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xmlns=""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xmlns=""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xmlns=""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xmlns=""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xmlns=""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xmlns=""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xmlns=""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xmlns=""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xmlns=""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xmlns=""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xmlns=""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xmlns=""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xmlns=""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xmlns=""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xmlns=""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xmlns=""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xmlns=""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xmlns=""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xmlns=""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xmlns=""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xmlns=""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xmlns=""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xmlns=""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xmlns=""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xmlns=""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xmlns=""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xmlns=""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xmlns=""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xmlns=""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xmlns=""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xmlns=""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xmlns=""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xmlns=""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xmlns=""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xmlns=""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xmlns=""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xmlns=""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xmlns=""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xmlns=""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xmlns=""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xmlns=""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xmlns=""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xmlns=""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xmlns=""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xmlns=""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xmlns=""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xmlns=""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xmlns=""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xmlns=""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xmlns=""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xmlns=""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xmlns=""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xmlns=""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xmlns=""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xmlns=""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xmlns=""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xmlns=""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xmlns=""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xmlns=""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xmlns=""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xmlns=""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xmlns=""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xmlns=""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xmlns=""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xmlns=""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xmlns=""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xmlns=""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xmlns=""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xmlns=""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xmlns=""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xmlns=""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xmlns=""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xmlns=""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xmlns=""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xmlns=""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xmlns=""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xmlns=""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xmlns=""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xmlns=""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xmlns=""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xmlns=""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xmlns=""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xmlns=""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xmlns=""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xmlns=""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xmlns=""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xmlns=""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xmlns=""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050983" y="1630362"/>
            <a:ext cx="4379054"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Qua </a:t>
            </a:r>
            <a:r>
              <a:rPr lang="vi-VN" sz="3200" b="1">
                <a:solidFill>
                  <a:schemeClr val="accent6">
                    <a:lumMod val="50000"/>
                  </a:schemeClr>
                </a:solidFill>
              </a:rPr>
              <a:t>câu </a:t>
            </a:r>
            <a:r>
              <a:rPr lang="en-US" sz="3200" b="1">
                <a:solidFill>
                  <a:schemeClr val="accent6">
                    <a:lumMod val="50000"/>
                  </a:schemeClr>
                </a:solidFill>
              </a:rPr>
              <a:t>ch</a:t>
            </a:r>
            <a:r>
              <a:rPr lang="vi-VN" sz="3200" b="1">
                <a:solidFill>
                  <a:schemeClr val="accent6">
                    <a:lumMod val="50000"/>
                  </a:schemeClr>
                </a:solidFill>
              </a:rPr>
              <a:t>uyện </a:t>
            </a:r>
            <a:r>
              <a:rPr lang="vi-VN" sz="3200" b="1" dirty="0">
                <a:solidFill>
                  <a:schemeClr val="accent6">
                    <a:lumMod val="50000"/>
                  </a:schemeClr>
                </a:solidFill>
              </a:rPr>
              <a:t>này ca ngợi </a:t>
            </a:r>
            <a:r>
              <a:rPr lang="vi-VN" sz="3200" b="1">
                <a:solidFill>
                  <a:schemeClr val="accent6">
                    <a:lumMod val="50000"/>
                  </a:schemeClr>
                </a:solidFill>
              </a:rPr>
              <a:t>điều gì?</a:t>
            </a:r>
            <a:endParaRPr lang="vi-VN" sz="3200" b="1" dirty="0">
              <a:solidFill>
                <a:schemeClr val="accent6">
                  <a:lumMod val="50000"/>
                </a:schemeClr>
              </a:solidFill>
            </a:endParaRPr>
          </a:p>
        </p:txBody>
      </p:sp>
      <p:sp>
        <p:nvSpPr>
          <p:cNvPr id="156" name="Text Box 19"/>
          <p:cNvSpPr txBox="1">
            <a:spLocks noChangeArrowheads="1"/>
          </p:cNvSpPr>
          <p:nvPr/>
        </p:nvSpPr>
        <p:spPr bwMode="auto">
          <a:xfrm>
            <a:off x="738111" y="2707580"/>
            <a:ext cx="4859028" cy="3046988"/>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latin typeface="Arial" charset="0"/>
                <a:sym typeface="Wingdings 2" panose="05020102010507070707" pitchFamily="18" charset="2"/>
              </a:rPr>
              <a:t>Ca ngợi sự chính trực, thanh liêm và tấm lòng vì dân vì nước của Tô Hiến Thành – vị quan nổi tiếng cương trực thời xưa.</a:t>
            </a:r>
          </a:p>
        </p:txBody>
      </p:sp>
      <p:sp>
        <p:nvSpPr>
          <p:cNvPr id="2" name="Rectangle 1"/>
          <p:cNvSpPr/>
          <p:nvPr/>
        </p:nvSpPr>
        <p:spPr>
          <a:xfrm>
            <a:off x="6008164" y="1666809"/>
            <a:ext cx="5896762" cy="3922108"/>
          </a:xfrm>
          <a:prstGeom prst="rect">
            <a:avLst/>
          </a:prstGeom>
          <a:blipFill dpi="0" rotWithShape="1">
            <a:blip r:embed="rId3">
              <a:extLst>
                <a:ext uri="{28A0092B-C50C-407E-A947-70E740481C1C}">
                  <a14:useLocalDpi xmlns:a14="http://schemas.microsoft.com/office/drawing/2010/main" val="0"/>
                </a:ext>
              </a:extLst>
            </a:blip>
            <a:srcRect/>
            <a:stretch>
              <a:fillRect t="-45000" b="-30000"/>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8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xmlns=""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xmlns="" id="{CAD5F869-C84C-4BF3-BE1A-FAA58A356943}"/>
              </a:ext>
            </a:extLst>
          </p:cNvPr>
          <p:cNvSpPr txBox="1"/>
          <p:nvPr/>
        </p:nvSpPr>
        <p:spPr>
          <a:xfrm>
            <a:off x="3743374" y="2399996"/>
            <a:ext cx="8342348"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ĐỌC DIỄN CẢM</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9280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7"/>
            <a:ext cx="11951061" cy="411369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3970318"/>
          </a:xfrm>
          <a:prstGeom prst="rect">
            <a:avLst/>
          </a:prstGeom>
        </p:spPr>
        <p:txBody>
          <a:bodyPr wrap="square">
            <a:spAutoFit/>
          </a:bodyPr>
          <a:lstStyle/>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thay</a:t>
            </a:r>
            <a:r>
              <a:rPr lang="en-US" altLang="en-US" sz="2800">
                <a:solidFill>
                  <a:schemeClr val="accent6">
                    <a:lumMod val="50000"/>
                  </a:schemeClr>
                </a:solidFill>
                <a:latin typeface="Arial" panose="020B0604020202020204" pitchFamily="34" charset="0"/>
                <a:cs typeface="Arial" panose="020B0604020202020204" pitchFamily="34" charset="0"/>
              </a:rPr>
              <a:t> ông?</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Thái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tiến</a:t>
            </a:r>
            <a:r>
              <a:rPr lang="en-US" altLang="en-US" sz="2800">
                <a:solidFill>
                  <a:schemeClr val="accent6">
                    <a:lumMod val="50000"/>
                  </a:schemeClr>
                </a:solidFill>
                <a:latin typeface="Arial" panose="020B0604020202020204" pitchFamily="34" charset="0"/>
                <a:cs typeface="Arial" panose="020B0604020202020204" pitchFamily="34" charset="0"/>
              </a:rPr>
              <a:t> cử?</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55702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xmlns="" id="{7D69C8A5-A0C3-44FA-92EC-988FD4634602}"/>
              </a:ext>
            </a:extLst>
          </p:cNvPr>
          <p:cNvGrpSpPr/>
          <p:nvPr/>
        </p:nvGrpSpPr>
        <p:grpSpPr>
          <a:xfrm>
            <a:off x="466892" y="0"/>
            <a:ext cx="8300035" cy="6146276"/>
            <a:chOff x="1743075" y="1765300"/>
            <a:chExt cx="3660776" cy="2832100"/>
          </a:xfrm>
        </p:grpSpPr>
        <p:sp>
          <p:nvSpPr>
            <p:cNvPr id="72" name="任意多边形: 形状 71">
              <a:extLst>
                <a:ext uri="{FF2B5EF4-FFF2-40B4-BE49-F238E27FC236}">
                  <a16:creationId xmlns:a16="http://schemas.microsoft.com/office/drawing/2014/main" xmlns=""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pitchFamily="2" charset="-122"/>
                <a:ea typeface="字魂36号-正文宋楷" panose="02000000000000000000" pitchFamily="2" charset="-122"/>
              </a:endParaRPr>
            </a:p>
          </p:txBody>
        </p:sp>
        <p:grpSp>
          <p:nvGrpSpPr>
            <p:cNvPr id="73" name="组合 72">
              <a:extLst>
                <a:ext uri="{FF2B5EF4-FFF2-40B4-BE49-F238E27FC236}">
                  <a16:creationId xmlns:a16="http://schemas.microsoft.com/office/drawing/2014/main" xmlns=""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xmlns=""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6">
                <a:extLst>
                  <a:ext uri="{FF2B5EF4-FFF2-40B4-BE49-F238E27FC236}">
                    <a16:creationId xmlns:a16="http://schemas.microsoft.com/office/drawing/2014/main" xmlns=""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 name="Rectangle 1"/>
          <p:cNvSpPr/>
          <p:nvPr/>
        </p:nvSpPr>
        <p:spPr>
          <a:xfrm>
            <a:off x="1238054" y="1771862"/>
            <a:ext cx="6096000" cy="3046988"/>
          </a:xfrm>
          <a:prstGeom prst="rect">
            <a:avLst/>
          </a:prstGeom>
        </p:spPr>
        <p:txBody>
          <a:bodyPr>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Đoạn</a:t>
            </a:r>
            <a:r>
              <a:rPr lang="en-US" sz="3200" dirty="0">
                <a:solidFill>
                  <a:srgbClr val="002060"/>
                </a:solidFill>
                <a:latin typeface="Arial" panose="020B0604020202020204" pitchFamily="34" charset="0"/>
                <a:cs typeface="Arial" panose="020B0604020202020204" pitchFamily="34" charset="0"/>
              </a:rPr>
              <a:t> 3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iềm</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ạm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a:t>
            </a:r>
            <a:r>
              <a:rPr lang="vi-VN" sz="3200" dirty="0">
                <a:solidFill>
                  <a:srgbClr val="002060"/>
                </a:solidFill>
                <a:latin typeface="Arial" panose="020B0604020202020204" pitchFamily="34" charset="0"/>
                <a:cs typeface="Arial" panose="020B0604020202020204" pitchFamily="34" charset="0"/>
              </a:rPr>
              <a:t>ư</a:t>
            </a:r>
            <a:r>
              <a:rPr lang="en-US" sz="3200" dirty="0">
                <a:solidFill>
                  <a:srgbClr val="002060"/>
                </a:solidFill>
                <a:latin typeface="Arial" panose="020B0604020202020204" pitchFamily="34" charset="0"/>
                <a:cs typeface="Arial" panose="020B0604020202020204" pitchFamily="34" charset="0"/>
              </a:rPr>
              <a:t>ng </a:t>
            </a:r>
            <a:r>
              <a:rPr lang="en-US" sz="3200" dirty="0" err="1">
                <a:solidFill>
                  <a:srgbClr val="002060"/>
                </a:solidFill>
                <a:latin typeface="Arial" panose="020B0604020202020204" pitchFamily="34" charset="0"/>
                <a:cs typeface="Arial" panose="020B0604020202020204" pitchFamily="34" charset="0"/>
              </a:rPr>
              <a:t>dứt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khoát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thái</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a:solidFill>
                  <a:srgbClr val="002060"/>
                </a:solidFill>
                <a:latin typeface="Arial" panose="020B0604020202020204" pitchFamily="34" charset="0"/>
                <a:cs typeface="Arial" panose="020B0604020202020204" pitchFamily="34" charset="0"/>
              </a:rPr>
              <a:t>ộ </a:t>
            </a:r>
            <a:r>
              <a:rPr lang="en-US" sz="3200" dirty="0" err="1">
                <a:solidFill>
                  <a:srgbClr val="002060"/>
                </a:solidFill>
                <a:latin typeface="Arial" panose="020B0604020202020204" pitchFamily="34" charset="0"/>
                <a:cs typeface="Arial" panose="020B0604020202020204" pitchFamily="34" charset="0"/>
              </a:rPr>
              <a:t>kiên</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ịnh</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 </a:t>
            </a:r>
            <a:r>
              <a:rPr lang="en-US" sz="3200" dirty="0" err="1">
                <a:solidFill>
                  <a:srgbClr val="002060"/>
                </a:solidFill>
                <a:latin typeface="Arial" panose="020B0604020202020204" pitchFamily="34" charset="0"/>
                <a:cs typeface="Arial" panose="020B0604020202020204" pitchFamily="34" charset="0"/>
              </a:rPr>
              <a:t>Nhấn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ngữ</a:t>
            </a:r>
            <a:r>
              <a:rPr lang="en-US" sz="3200"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mất</a:t>
            </a:r>
            <a:r>
              <a:rPr lang="en-US" sz="3200" b="1" dirty="0">
                <a:solidFill>
                  <a:srgbClr val="002060"/>
                </a:solidFill>
                <a:latin typeface="Arial" panose="020B0604020202020204" pitchFamily="34" charset="0"/>
                <a:cs typeface="Arial" panose="020B0604020202020204" pitchFamily="34" charset="0"/>
              </a:rPr>
              <a:t>, di </a:t>
            </a:r>
            <a:r>
              <a:rPr lang="en-US" sz="3200" b="1" dirty="0" err="1">
                <a:solidFill>
                  <a:srgbClr val="002060"/>
                </a:solidFill>
                <a:latin typeface="Arial" panose="020B0604020202020204" pitchFamily="34" charset="0"/>
                <a:cs typeface="Arial" panose="020B0604020202020204" pitchFamily="34" charset="0"/>
              </a:rPr>
              <a:t>chiếu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nhất</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a:t>
            </a:r>
            <a:r>
              <a:rPr lang="en-US" sz="3200" b="1" dirty="0" err="1">
                <a:solidFill>
                  <a:srgbClr val="002060"/>
                </a:solidFill>
                <a:latin typeface="Arial" panose="020B0604020202020204" pitchFamily="34" charset="0"/>
                <a:cs typeface="Arial" panose="020B0604020202020204" pitchFamily="34" charset="0"/>
              </a:rPr>
              <a:t>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lòng</a:t>
            </a:r>
            <a:r>
              <a:rPr lang="en-US" sz="3200" b="1" dirty="0">
                <a:solidFill>
                  <a:srgbClr val="00206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40" y="1329179"/>
            <a:ext cx="5192484" cy="5528821"/>
          </a:xfrm>
          <a:prstGeom prst="rect">
            <a:avLst/>
          </a:prstGeom>
        </p:spPr>
      </p:pic>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xmlns="" id="{9DD3C722-58A0-4FA1-BA36-0F5AA96E16B2}"/>
              </a:ext>
            </a:extLst>
          </p:cNvPr>
          <p:cNvSpPr txBox="1"/>
          <p:nvPr/>
        </p:nvSpPr>
        <p:spPr>
          <a:xfrm>
            <a:off x="1302217" y="233082"/>
            <a:ext cx="9605514"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13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tinh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san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sẻ</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cho</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nhau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lúc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hoạn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112722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5" name="Rectangle 154"/>
          <p:cNvSpPr/>
          <p:nvPr/>
        </p:nvSpPr>
        <p:spPr>
          <a:xfrm>
            <a:off x="215816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56" name="Rectangle 155"/>
          <p:cNvSpPr/>
          <p:nvPr/>
        </p:nvSpPr>
        <p:spPr>
          <a:xfrm>
            <a:off x="318910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p>
        </p:txBody>
      </p:sp>
      <p:sp>
        <p:nvSpPr>
          <p:cNvPr id="157" name="Rectangle 156"/>
          <p:cNvSpPr/>
          <p:nvPr/>
        </p:nvSpPr>
        <p:spPr>
          <a:xfrm>
            <a:off x="422004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Ờ</a:t>
            </a:r>
          </a:p>
        </p:txBody>
      </p:sp>
      <p:sp>
        <p:nvSpPr>
          <p:cNvPr id="158" name="Rectangle 157"/>
          <p:cNvSpPr/>
          <p:nvPr/>
        </p:nvSpPr>
        <p:spPr>
          <a:xfrm>
            <a:off x="5250984"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281925"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60" name="Rectangle 159"/>
          <p:cNvSpPr/>
          <p:nvPr/>
        </p:nvSpPr>
        <p:spPr>
          <a:xfrm>
            <a:off x="80592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61" name="Rectangle 160"/>
          <p:cNvSpPr/>
          <p:nvPr/>
        </p:nvSpPr>
        <p:spPr>
          <a:xfrm>
            <a:off x="90902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p>
        </p:txBody>
      </p:sp>
      <p:sp>
        <p:nvSpPr>
          <p:cNvPr id="162" name="Rectangle 161"/>
          <p:cNvSpPr/>
          <p:nvPr/>
        </p:nvSpPr>
        <p:spPr>
          <a:xfrm>
            <a:off x="101211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5250984"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p>
        </p:txBody>
      </p:sp>
      <p:sp>
        <p:nvSpPr>
          <p:cNvPr id="164" name="Rectangle 163"/>
          <p:cNvSpPr/>
          <p:nvPr/>
        </p:nvSpPr>
        <p:spPr>
          <a:xfrm>
            <a:off x="6281925"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Ẻ</a:t>
            </a:r>
          </a:p>
        </p:txBody>
      </p:sp>
      <p:sp>
        <p:nvSpPr>
          <p:cNvPr id="165" name="Rectangle 164"/>
          <p:cNvSpPr/>
          <p:nvPr/>
        </p:nvSpPr>
        <p:spPr>
          <a:xfrm>
            <a:off x="8059271"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9090212"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p>
        </p:txBody>
      </p:sp>
      <p:pic>
        <p:nvPicPr>
          <p:cNvPr id="167" name="Picture 166"/>
          <p:cNvPicPr>
            <a:picLocks noChangeAspect="1"/>
          </p:cNvPicPr>
          <p:nvPr/>
        </p:nvPicPr>
        <p:blipFill>
          <a:blip r:embed="rId5" cstate="print">
            <a:extLst>
              <a:ext uri="{BEBA8EAE-BF5A-486C-A8C5-ECC9F3942E4B}">
                <a14:imgProps xmlns:a14="http://schemas.microsoft.com/office/drawing/2010/main">
                  <a14:imgLayer r:embed="rId6">
                    <a14:imgEffect>
                      <a14:backgroundRemoval t="0" b="97907" l="0" r="100000"/>
                    </a14:imgEffect>
                  </a14:imgLayer>
                </a14:imgProps>
              </a:ext>
              <a:ext uri="{28A0092B-C50C-407E-A947-70E740481C1C}">
                <a14:useLocalDpi xmlns:a14="http://schemas.microsoft.com/office/drawing/2010/main" val="0"/>
              </a:ext>
            </a:extLst>
          </a:blip>
          <a:stretch>
            <a:fillRect/>
          </a:stretch>
        </p:blipFill>
        <p:spPr>
          <a:xfrm>
            <a:off x="1097264" y="3285357"/>
            <a:ext cx="3427991" cy="2277554"/>
          </a:xfrm>
          <a:prstGeom prst="rect">
            <a:avLst/>
          </a:prstGeom>
        </p:spPr>
      </p:pic>
      <p:sp>
        <p:nvSpPr>
          <p:cNvPr id="168" name="Rectangle 167"/>
          <p:cNvSpPr/>
          <p:nvPr/>
        </p:nvSpPr>
        <p:spPr>
          <a:xfrm>
            <a:off x="1127220"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9" name="Rectangle 168"/>
          <p:cNvSpPr/>
          <p:nvPr/>
        </p:nvSpPr>
        <p:spPr>
          <a:xfrm>
            <a:off x="2158161"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0" name="Rectangle 169"/>
          <p:cNvSpPr/>
          <p:nvPr/>
        </p:nvSpPr>
        <p:spPr>
          <a:xfrm>
            <a:off x="3189102"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1" name="Rectangle 170"/>
          <p:cNvSpPr/>
          <p:nvPr/>
        </p:nvSpPr>
        <p:spPr>
          <a:xfrm>
            <a:off x="4220043"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2" name="Rectangle 171"/>
          <p:cNvSpPr/>
          <p:nvPr/>
        </p:nvSpPr>
        <p:spPr>
          <a:xfrm>
            <a:off x="5250984"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3" name="Rectangle 172"/>
          <p:cNvSpPr/>
          <p:nvPr/>
        </p:nvSpPr>
        <p:spPr>
          <a:xfrm>
            <a:off x="6281925"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4" name="Rectangle 173"/>
          <p:cNvSpPr/>
          <p:nvPr/>
        </p:nvSpPr>
        <p:spPr>
          <a:xfrm>
            <a:off x="805927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5" name="Rectangle 174"/>
          <p:cNvSpPr/>
          <p:nvPr/>
        </p:nvSpPr>
        <p:spPr>
          <a:xfrm>
            <a:off x="909021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6" name="Rectangle 175"/>
          <p:cNvSpPr/>
          <p:nvPr/>
        </p:nvSpPr>
        <p:spPr>
          <a:xfrm>
            <a:off x="1012115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7" name="Rectangle 176"/>
          <p:cNvSpPr/>
          <p:nvPr/>
        </p:nvSpPr>
        <p:spPr>
          <a:xfrm>
            <a:off x="5250984"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8" name="Rectangle 177"/>
          <p:cNvSpPr/>
          <p:nvPr/>
        </p:nvSpPr>
        <p:spPr>
          <a:xfrm>
            <a:off x="6281925"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9" name="Rectangle 178"/>
          <p:cNvSpPr/>
          <p:nvPr/>
        </p:nvSpPr>
        <p:spPr>
          <a:xfrm>
            <a:off x="8059271"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0" name="Rectangle 179"/>
          <p:cNvSpPr/>
          <p:nvPr/>
        </p:nvSpPr>
        <p:spPr>
          <a:xfrm>
            <a:off x="9090212"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11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171"/>
                                        </p:tgtEl>
                                      </p:cBhvr>
                                    </p:animEffect>
                                    <p:anim calcmode="lin" valueType="num">
                                      <p:cBhvr>
                                        <p:cTn id="19" dur="1000"/>
                                        <p:tgtEl>
                                          <p:spTgt spid="1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171"/>
                                        </p:tgtEl>
                                        <p:attrNameLst>
                                          <p:attrName>ppt_h</p:attrName>
                                        </p:attrNameLst>
                                      </p:cBhvr>
                                      <p:tavLst>
                                        <p:tav tm="0">
                                          <p:val>
                                            <p:strVal val="ppt_h"/>
                                          </p:val>
                                        </p:tav>
                                        <p:tav tm="100000">
                                          <p:val>
                                            <p:strVal val="ppt_h"/>
                                          </p:val>
                                        </p:tav>
                                      </p:tavLst>
                                    </p:anim>
                                    <p:set>
                                      <p:cBhvr>
                                        <p:cTn id="21" dur="1" fill="hold">
                                          <p:stCondLst>
                                            <p:cond delay="999"/>
                                          </p:stCondLst>
                                        </p:cTn>
                                        <p:tgtEl>
                                          <p:spTgt spid="17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173"/>
                                        </p:tgtEl>
                                      </p:cBhvr>
                                    </p:animEffect>
                                    <p:anim calcmode="lin" valueType="num">
                                      <p:cBhvr>
                                        <p:cTn id="25" dur="1000"/>
                                        <p:tgtEl>
                                          <p:spTgt spid="17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173"/>
                                        </p:tgtEl>
                                        <p:attrNameLst>
                                          <p:attrName>ppt_h</p:attrName>
                                        </p:attrNameLst>
                                      </p:cBhvr>
                                      <p:tavLst>
                                        <p:tav tm="0">
                                          <p:val>
                                            <p:strVal val="ppt_h"/>
                                          </p:val>
                                        </p:tav>
                                        <p:tav tm="100000">
                                          <p:val>
                                            <p:strVal val="ppt_h"/>
                                          </p:val>
                                        </p:tav>
                                      </p:tavLst>
                                    </p:anim>
                                    <p:set>
                                      <p:cBhvr>
                                        <p:cTn id="27" dur="1" fill="hold">
                                          <p:stCondLst>
                                            <p:cond delay="999"/>
                                          </p:stCondLst>
                                        </p:cTn>
                                        <p:tgtEl>
                                          <p:spTgt spid="17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178"/>
                                        </p:tgtEl>
                                      </p:cBhvr>
                                    </p:animEffect>
                                    <p:anim calcmode="lin" valueType="num">
                                      <p:cBhvr>
                                        <p:cTn id="31" dur="1000"/>
                                        <p:tgtEl>
                                          <p:spTgt spid="17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178"/>
                                        </p:tgtEl>
                                        <p:attrNameLst>
                                          <p:attrName>ppt_h</p:attrName>
                                        </p:attrNameLst>
                                      </p:cBhvr>
                                      <p:tavLst>
                                        <p:tav tm="0">
                                          <p:val>
                                            <p:strVal val="ppt_h"/>
                                          </p:val>
                                        </p:tav>
                                        <p:tav tm="100000">
                                          <p:val>
                                            <p:strVal val="ppt_h"/>
                                          </p:val>
                                        </p:tav>
                                      </p:tavLst>
                                    </p:anim>
                                    <p:set>
                                      <p:cBhvr>
                                        <p:cTn id="33" dur="1" fill="hold">
                                          <p:stCondLst>
                                            <p:cond delay="999"/>
                                          </p:stCondLst>
                                        </p:cTn>
                                        <p:tgtEl>
                                          <p:spTgt spid="17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177"/>
                                        </p:tgtEl>
                                      </p:cBhvr>
                                    </p:animEffect>
                                    <p:anim calcmode="lin" valueType="num">
                                      <p:cBhvr>
                                        <p:cTn id="37" dur="1000"/>
                                        <p:tgtEl>
                                          <p:spTgt spid="17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177"/>
                                        </p:tgtEl>
                                        <p:attrNameLst>
                                          <p:attrName>ppt_h</p:attrName>
                                        </p:attrNameLst>
                                      </p:cBhvr>
                                      <p:tavLst>
                                        <p:tav tm="0">
                                          <p:val>
                                            <p:strVal val="ppt_h"/>
                                          </p:val>
                                        </p:tav>
                                        <p:tav tm="100000">
                                          <p:val>
                                            <p:strVal val="ppt_h"/>
                                          </p:val>
                                        </p:tav>
                                      </p:tavLst>
                                    </p:anim>
                                    <p:set>
                                      <p:cBhvr>
                                        <p:cTn id="39" dur="1" fill="hold">
                                          <p:stCondLst>
                                            <p:cond delay="999"/>
                                          </p:stCondLst>
                                        </p:cTn>
                                        <p:tgtEl>
                                          <p:spTgt spid="17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168"/>
                                        </p:tgtEl>
                                      </p:cBhvr>
                                    </p:animEffect>
                                    <p:anim calcmode="lin" valueType="num">
                                      <p:cBhvr>
                                        <p:cTn id="43" dur="1000"/>
                                        <p:tgtEl>
                                          <p:spTgt spid="1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168"/>
                                        </p:tgtEl>
                                        <p:attrNameLst>
                                          <p:attrName>ppt_h</p:attrName>
                                        </p:attrNameLst>
                                      </p:cBhvr>
                                      <p:tavLst>
                                        <p:tav tm="0">
                                          <p:val>
                                            <p:strVal val="ppt_h"/>
                                          </p:val>
                                        </p:tav>
                                        <p:tav tm="100000">
                                          <p:val>
                                            <p:strVal val="ppt_h"/>
                                          </p:val>
                                        </p:tav>
                                      </p:tavLst>
                                    </p:anim>
                                    <p:set>
                                      <p:cBhvr>
                                        <p:cTn id="45" dur="1" fill="hold">
                                          <p:stCondLst>
                                            <p:cond delay="999"/>
                                          </p:stCondLst>
                                        </p:cTn>
                                        <p:tgtEl>
                                          <p:spTgt spid="1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170"/>
                                        </p:tgtEl>
                                      </p:cBhvr>
                                    </p:animEffect>
                                    <p:anim calcmode="lin" valueType="num">
                                      <p:cBhvr>
                                        <p:cTn id="49" dur="1000"/>
                                        <p:tgtEl>
                                          <p:spTgt spid="1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170"/>
                                        </p:tgtEl>
                                        <p:attrNameLst>
                                          <p:attrName>ppt_h</p:attrName>
                                        </p:attrNameLst>
                                      </p:cBhvr>
                                      <p:tavLst>
                                        <p:tav tm="0">
                                          <p:val>
                                            <p:strVal val="ppt_h"/>
                                          </p:val>
                                        </p:tav>
                                        <p:tav tm="100000">
                                          <p:val>
                                            <p:strVal val="ppt_h"/>
                                          </p:val>
                                        </p:tav>
                                      </p:tavLst>
                                    </p:anim>
                                    <p:set>
                                      <p:cBhvr>
                                        <p:cTn id="51" dur="1" fill="hold">
                                          <p:stCondLst>
                                            <p:cond delay="999"/>
                                          </p:stCondLst>
                                        </p:cTn>
                                        <p:tgtEl>
                                          <p:spTgt spid="17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179"/>
                                        </p:tgtEl>
                                      </p:cBhvr>
                                    </p:animEffect>
                                    <p:anim calcmode="lin" valueType="num">
                                      <p:cBhvr>
                                        <p:cTn id="55" dur="1000"/>
                                        <p:tgtEl>
                                          <p:spTgt spid="17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179"/>
                                        </p:tgtEl>
                                        <p:attrNameLst>
                                          <p:attrName>ppt_h</p:attrName>
                                        </p:attrNameLst>
                                      </p:cBhvr>
                                      <p:tavLst>
                                        <p:tav tm="0">
                                          <p:val>
                                            <p:strVal val="ppt_h"/>
                                          </p:val>
                                        </p:tav>
                                        <p:tav tm="100000">
                                          <p:val>
                                            <p:strVal val="ppt_h"/>
                                          </p:val>
                                        </p:tav>
                                      </p:tavLst>
                                    </p:anim>
                                    <p:set>
                                      <p:cBhvr>
                                        <p:cTn id="57" dur="1" fill="hold">
                                          <p:stCondLst>
                                            <p:cond delay="999"/>
                                          </p:stCondLst>
                                        </p:cTn>
                                        <p:tgtEl>
                                          <p:spTgt spid="17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172"/>
                                        </p:tgtEl>
                                      </p:cBhvr>
                                    </p:animEffect>
                                    <p:anim calcmode="lin" valueType="num">
                                      <p:cBhvr>
                                        <p:cTn id="61" dur="1000"/>
                                        <p:tgtEl>
                                          <p:spTgt spid="17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172"/>
                                        </p:tgtEl>
                                        <p:attrNameLst>
                                          <p:attrName>ppt_h</p:attrName>
                                        </p:attrNameLst>
                                      </p:cBhvr>
                                      <p:tavLst>
                                        <p:tav tm="0">
                                          <p:val>
                                            <p:strVal val="ppt_h"/>
                                          </p:val>
                                        </p:tav>
                                        <p:tav tm="100000">
                                          <p:val>
                                            <p:strVal val="ppt_h"/>
                                          </p:val>
                                        </p:tav>
                                      </p:tavLst>
                                    </p:anim>
                                    <p:set>
                                      <p:cBhvr>
                                        <p:cTn id="63" dur="1" fill="hold">
                                          <p:stCondLst>
                                            <p:cond delay="999"/>
                                          </p:stCondLst>
                                        </p:cTn>
                                        <p:tgtEl>
                                          <p:spTgt spid="17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176"/>
                                        </p:tgtEl>
                                      </p:cBhvr>
                                    </p:animEffect>
                                    <p:anim calcmode="lin" valueType="num">
                                      <p:cBhvr>
                                        <p:cTn id="67" dur="1000"/>
                                        <p:tgtEl>
                                          <p:spTgt spid="17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176"/>
                                        </p:tgtEl>
                                        <p:attrNameLst>
                                          <p:attrName>ppt_h</p:attrName>
                                        </p:attrNameLst>
                                      </p:cBhvr>
                                      <p:tavLst>
                                        <p:tav tm="0">
                                          <p:val>
                                            <p:strVal val="ppt_h"/>
                                          </p:val>
                                        </p:tav>
                                        <p:tav tm="100000">
                                          <p:val>
                                            <p:strVal val="ppt_h"/>
                                          </p:val>
                                        </p:tav>
                                      </p:tavLst>
                                    </p:anim>
                                    <p:set>
                                      <p:cBhvr>
                                        <p:cTn id="69" dur="1" fill="hold">
                                          <p:stCondLst>
                                            <p:cond delay="999"/>
                                          </p:stCondLst>
                                        </p:cTn>
                                        <p:tgtEl>
                                          <p:spTgt spid="1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175"/>
                                        </p:tgtEl>
                                      </p:cBhvr>
                                    </p:animEffect>
                                    <p:anim calcmode="lin" valueType="num">
                                      <p:cBhvr>
                                        <p:cTn id="73" dur="1000"/>
                                        <p:tgtEl>
                                          <p:spTgt spid="17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175"/>
                                        </p:tgtEl>
                                        <p:attrNameLst>
                                          <p:attrName>ppt_h</p:attrName>
                                        </p:attrNameLst>
                                      </p:cBhvr>
                                      <p:tavLst>
                                        <p:tav tm="0">
                                          <p:val>
                                            <p:strVal val="ppt_h"/>
                                          </p:val>
                                        </p:tav>
                                        <p:tav tm="100000">
                                          <p:val>
                                            <p:strVal val="ppt_h"/>
                                          </p:val>
                                        </p:tav>
                                      </p:tavLst>
                                    </p:anim>
                                    <p:set>
                                      <p:cBhvr>
                                        <p:cTn id="75" dur="1" fill="hold">
                                          <p:stCondLst>
                                            <p:cond delay="999"/>
                                          </p:stCondLst>
                                        </p:cTn>
                                        <p:tgtEl>
                                          <p:spTgt spid="17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174"/>
                                        </p:tgtEl>
                                      </p:cBhvr>
                                    </p:animEffect>
                                    <p:anim calcmode="lin" valueType="num">
                                      <p:cBhvr>
                                        <p:cTn id="79" dur="1000"/>
                                        <p:tgtEl>
                                          <p:spTgt spid="1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174"/>
                                        </p:tgtEl>
                                        <p:attrNameLst>
                                          <p:attrName>ppt_h</p:attrName>
                                        </p:attrNameLst>
                                      </p:cBhvr>
                                      <p:tavLst>
                                        <p:tav tm="0">
                                          <p:val>
                                            <p:strVal val="ppt_h"/>
                                          </p:val>
                                        </p:tav>
                                        <p:tav tm="100000">
                                          <p:val>
                                            <p:strVal val="ppt_h"/>
                                          </p:val>
                                        </p:tav>
                                      </p:tavLst>
                                    </p:anim>
                                    <p:set>
                                      <p:cBhvr>
                                        <p:cTn id="81" dur="1" fill="hold">
                                          <p:stCondLst>
                                            <p:cond delay="999"/>
                                          </p:stCondLst>
                                        </p:cTn>
                                        <p:tgtEl>
                                          <p:spTgt spid="17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169"/>
                                        </p:tgtEl>
                                      </p:cBhvr>
                                    </p:animEffect>
                                    <p:anim calcmode="lin" valueType="num">
                                      <p:cBhvr>
                                        <p:cTn id="85" dur="1000"/>
                                        <p:tgtEl>
                                          <p:spTgt spid="16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169"/>
                                        </p:tgtEl>
                                        <p:attrNameLst>
                                          <p:attrName>ppt_h</p:attrName>
                                        </p:attrNameLst>
                                      </p:cBhvr>
                                      <p:tavLst>
                                        <p:tav tm="0">
                                          <p:val>
                                            <p:strVal val="ppt_h"/>
                                          </p:val>
                                        </p:tav>
                                        <p:tav tm="100000">
                                          <p:val>
                                            <p:strVal val="ppt_h"/>
                                          </p:val>
                                        </p:tav>
                                      </p:tavLst>
                                    </p:anim>
                                    <p:set>
                                      <p:cBhvr>
                                        <p:cTn id="87" dur="1" fill="hold">
                                          <p:stCondLst>
                                            <p:cond delay="999"/>
                                          </p:stCondLst>
                                        </p:cTn>
                                        <p:tgtEl>
                                          <p:spTgt spid="16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180"/>
                                        </p:tgtEl>
                                      </p:cBhvr>
                                    </p:animEffect>
                                    <p:anim calcmode="lin" valueType="num">
                                      <p:cBhvr>
                                        <p:cTn id="91" dur="1000"/>
                                        <p:tgtEl>
                                          <p:spTgt spid="18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180"/>
                                        </p:tgtEl>
                                        <p:attrNameLst>
                                          <p:attrName>ppt_h</p:attrName>
                                        </p:attrNameLst>
                                      </p:cBhvr>
                                      <p:tavLst>
                                        <p:tav tm="0">
                                          <p:val>
                                            <p:strVal val="ppt_h"/>
                                          </p:val>
                                        </p:tav>
                                        <p:tav tm="100000">
                                          <p:val>
                                            <p:strVal val="ppt_h"/>
                                          </p:val>
                                        </p:tav>
                                      </p:tavLst>
                                    </p:anim>
                                    <p:set>
                                      <p:cBhvr>
                                        <p:cTn id="93" dur="1" fill="hold">
                                          <p:stCondLst>
                                            <p:cond delay="999"/>
                                          </p:stCondLst>
                                        </p:cTn>
                                        <p:tgtEl>
                                          <p:spTgt spid="18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4" fill="hold">
                            <p:stCondLst>
                              <p:cond delay="13000"/>
                            </p:stCondLst>
                            <p:childTnLst>
                              <p:par>
                                <p:cTn id="95" presetID="16" presetClass="entr" presetSubtype="21" fill="hold" nodeType="afterEffect">
                                  <p:stCondLst>
                                    <p:cond delay="0"/>
                                  </p:stCondLst>
                                  <p:childTnLst>
                                    <p:set>
                                      <p:cBhvr>
                                        <p:cTn id="96" dur="1" fill="hold">
                                          <p:stCondLst>
                                            <p:cond delay="0"/>
                                          </p:stCondLst>
                                        </p:cTn>
                                        <p:tgtEl>
                                          <p:spTgt spid="167"/>
                                        </p:tgtEl>
                                        <p:attrNameLst>
                                          <p:attrName>style.visibility</p:attrName>
                                        </p:attrNameLst>
                                      </p:cBhvr>
                                      <p:to>
                                        <p:strVal val="visible"/>
                                      </p:to>
                                    </p:set>
                                    <p:animEffect transition="in" filter="barn(inVertical)">
                                      <p:cBhvr>
                                        <p:cTn id="97" dur="1000"/>
                                        <p:tgtEl>
                                          <p:spTgt spid="167"/>
                                        </p:tgtEl>
                                      </p:cBhvr>
                                    </p:animEffect>
                                  </p:childTnLst>
                                  <p:subTnLst>
                                    <p:audio>
                                      <p:cMediaNode>
                                        <p:cTn display="0" masterRel="sameClick">
                                          <p:stCondLst>
                                            <p:cond evt="begin" delay="0">
                                              <p:tn val="9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81192" y="845119"/>
            <a:ext cx="11951061" cy="580077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8" y="1231481"/>
            <a:ext cx="11566688" cy="5287601"/>
          </a:xfrm>
          <a:prstGeom prst="rect">
            <a:avLst/>
          </a:prstGeom>
        </p:spPr>
        <p:txBody>
          <a:bodyPr wrap="square">
            <a:spAutoFit/>
          </a:bodyPr>
          <a:lstStyle/>
          <a:p>
            <a:pPr algn="just">
              <a:lnSpc>
                <a:spcPct val="90000"/>
              </a:lnSpc>
              <a:spcBef>
                <a:spcPts val="600"/>
              </a:spcBef>
              <a:spcAft>
                <a:spcPts val="600"/>
              </a:spcAft>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Nếu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chẳng</a:t>
            </a:r>
            <a:r>
              <a:rPr lang="en-US" altLang="en-US" sz="2800" dirty="0">
                <a:solidFill>
                  <a:srgbClr val="FF0000"/>
                </a:solidFill>
                <a:latin typeface="Arial" panose="020B0604020202020204" pitchFamily="34" charset="0"/>
                <a:cs typeface="Arial" panose="020B0604020202020204" pitchFamily="34" charset="0"/>
              </a:rPr>
              <a:t> may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mất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thì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là</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người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sẽ</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thay</a:t>
            </a:r>
            <a:r>
              <a:rPr lang="en-US" altLang="en-US" sz="2800">
                <a:solidFill>
                  <a:srgbClr val="FF0000"/>
                </a:solidFill>
                <a:latin typeface="Arial" panose="020B0604020202020204" pitchFamily="34" charset="0"/>
                <a:cs typeface="Arial" panose="020B0604020202020204" pitchFamily="34" charset="0"/>
              </a:rPr>
              <a:t> ông?</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Có</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nghị</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phu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Vũ</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Tán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Đường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hết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lòng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sao</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không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tiến</a:t>
            </a:r>
            <a:r>
              <a:rPr lang="en-US" altLang="en-US" sz="2800">
                <a:solidFill>
                  <a:srgbClr val="FF0000"/>
                </a:solidFill>
                <a:latin typeface="Arial" panose="020B0604020202020204" pitchFamily="34" charset="0"/>
                <a:cs typeface="Arial" panose="020B0604020202020204" pitchFamily="34" charset="0"/>
              </a:rPr>
              <a:t> cử?</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Nếu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hậu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hầu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hạ</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thì</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Vũ</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Đường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còn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tài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ba</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giúp</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nước</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spcBef>
                <a:spcPts val="600"/>
              </a:spcBef>
              <a:spcAft>
                <a:spcPts val="600"/>
              </a:spcAft>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xmlns=""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pic>
        <p:nvPicPr>
          <p:cNvPr id="7" name="图片 4">
            <a:extLst>
              <a:ext uri="{FF2B5EF4-FFF2-40B4-BE49-F238E27FC236}">
                <a16:creationId xmlns:a16="http://schemas.microsoft.com/office/drawing/2014/main" xmlns="" id="{37081C40-2EC0-49B9-988C-06C116B8329C}"/>
              </a:ext>
            </a:extLst>
          </p:cNvPr>
          <p:cNvPicPr>
            <a:picLocks noChangeAspect="1"/>
          </p:cNvPicPr>
          <p:nvPr/>
        </p:nvPicPr>
        <p:blipFill>
          <a:blip r:embed="rId3"/>
          <a:stretch>
            <a:fillRect/>
          </a:stretch>
        </p:blipFill>
        <p:spPr>
          <a:xfrm flipH="1">
            <a:off x="9271846" y="2102178"/>
            <a:ext cx="2568220" cy="2222510"/>
          </a:xfrm>
          <a:prstGeom prst="rect">
            <a:avLst/>
          </a:prstGeom>
        </p:spPr>
      </p:pic>
    </p:spTree>
    <p:extLst>
      <p:ext uri="{BB962C8B-B14F-4D97-AF65-F5344CB8AC3E}">
        <p14:creationId xmlns:p14="http://schemas.microsoft.com/office/powerpoint/2010/main" val="41241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665" y="253229"/>
            <a:ext cx="8889291" cy="592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89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xmlns="" id="{37081C40-2EC0-49B9-988C-06C116B8329C}"/>
              </a:ext>
            </a:extLst>
          </p:cNvPr>
          <p:cNvPicPr>
            <a:picLocks noChangeAspect="1"/>
          </p:cNvPicPr>
          <p:nvPr/>
        </p:nvPicPr>
        <p:blipFill>
          <a:blip r:embed="rId3"/>
          <a:stretch>
            <a:fillRect/>
          </a:stretch>
        </p:blipFill>
        <p:spPr>
          <a:xfrm flipH="1">
            <a:off x="9327829" y="2596700"/>
            <a:ext cx="2568220" cy="22225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85429"/>
            <a:ext cx="2143125"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865" y="335737"/>
            <a:ext cx="2124075" cy="216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727" y="925840"/>
            <a:ext cx="1943100" cy="235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97" y="3011095"/>
            <a:ext cx="2066925" cy="2066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49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xmlns=""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xmlns=""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90" y="298938"/>
            <a:ext cx="11114870" cy="2277458"/>
          </a:xfrm>
          <a:prstGeom prst="rect">
            <a:avLst/>
          </a:prstGeom>
        </p:spPr>
      </p:pic>
      <p:pic>
        <p:nvPicPr>
          <p:cNvPr id="342" name="图片 341">
            <a:extLst>
              <a:ext uri="{FF2B5EF4-FFF2-40B4-BE49-F238E27FC236}">
                <a16:creationId xmlns:a16="http://schemas.microsoft.com/office/drawing/2014/main" xmlns=""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187568"/>
            <a:ext cx="4825912" cy="165864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8391" y="1268198"/>
            <a:ext cx="9426243" cy="3185177"/>
          </a:xfrm>
          <a:prstGeom prst="rect">
            <a:avLst/>
          </a:prstGeom>
        </p:spPr>
      </p:pic>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xmlns="" id="{9DD3C722-58A0-4FA1-BA36-0F5AA96E16B2}"/>
              </a:ext>
            </a:extLst>
          </p:cNvPr>
          <p:cNvSpPr txBox="1"/>
          <p:nvPr/>
        </p:nvSpPr>
        <p:spPr>
          <a:xfrm>
            <a:off x="1671722" y="233082"/>
            <a:ext cx="8866530"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khuyên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những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điều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kiện</a:t>
            </a:r>
            <a:endPar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hãy</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87428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5" name="Rectangle 154"/>
          <p:cNvSpPr/>
          <p:nvPr/>
        </p:nvSpPr>
        <p:spPr>
          <a:xfrm>
            <a:off x="190522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56" name="Rectangle 155"/>
          <p:cNvSpPr/>
          <p:nvPr/>
        </p:nvSpPr>
        <p:spPr>
          <a:xfrm>
            <a:off x="366189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7" name="Rectangle 156"/>
          <p:cNvSpPr/>
          <p:nvPr/>
        </p:nvSpPr>
        <p:spPr>
          <a:xfrm>
            <a:off x="469283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a:t>
            </a:r>
          </a:p>
        </p:txBody>
      </p:sp>
      <p:sp>
        <p:nvSpPr>
          <p:cNvPr id="158" name="Rectangle 157"/>
          <p:cNvSpPr/>
          <p:nvPr/>
        </p:nvSpPr>
        <p:spPr>
          <a:xfrm>
            <a:off x="572378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75472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0" name="Rectangle 159"/>
          <p:cNvSpPr/>
          <p:nvPr/>
        </p:nvSpPr>
        <p:spPr>
          <a:xfrm>
            <a:off x="853206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p>
        </p:txBody>
      </p:sp>
      <p:sp>
        <p:nvSpPr>
          <p:cNvPr id="161" name="Rectangle 160"/>
          <p:cNvSpPr/>
          <p:nvPr/>
        </p:nvSpPr>
        <p:spPr>
          <a:xfrm>
            <a:off x="956300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Ù</a:t>
            </a:r>
          </a:p>
        </p:txBody>
      </p:sp>
      <p:sp>
        <p:nvSpPr>
          <p:cNvPr id="162" name="Rectangle 161"/>
          <p:cNvSpPr/>
          <p:nvPr/>
        </p:nvSpPr>
        <p:spPr>
          <a:xfrm>
            <a:off x="1059394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265122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64" name="Rectangle 163"/>
          <p:cNvSpPr/>
          <p:nvPr/>
        </p:nvSpPr>
        <p:spPr>
          <a:xfrm>
            <a:off x="368216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33" name="Rectangle 32"/>
          <p:cNvSpPr/>
          <p:nvPr/>
        </p:nvSpPr>
        <p:spPr>
          <a:xfrm>
            <a:off x="87428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190522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265122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368216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366189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69283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572378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675472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853206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956300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105939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picture containing map&#10;&#10;Description automatically generated">
            <a:extLst>
              <a:ext uri="{FF2B5EF4-FFF2-40B4-BE49-F238E27FC236}">
                <a16:creationId xmlns:a16="http://schemas.microsoft.com/office/drawing/2014/main" xmlns="" id="{DC035E4F-7D5E-4751-B6BD-75049BC20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 y="3460378"/>
            <a:ext cx="2432506" cy="2523725"/>
          </a:xfrm>
          <a:prstGeom prst="ellipse">
            <a:avLst/>
          </a:prstGeom>
          <a:ln>
            <a:noFill/>
          </a:ln>
          <a:effectLst>
            <a:softEdge rad="112500"/>
          </a:effectLst>
        </p:spPr>
      </p:pic>
    </p:spTree>
    <p:extLst>
      <p:ext uri="{BB962C8B-B14F-4D97-AF65-F5344CB8AC3E}">
        <p14:creationId xmlns:p14="http://schemas.microsoft.com/office/powerpoint/2010/main" val="417870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oin.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38"/>
                                        </p:tgtEl>
                                      </p:cBhvr>
                                    </p:animEffect>
                                    <p:anim calcmode="lin" valueType="num">
                                      <p:cBhvr>
                                        <p:cTn id="25"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38"/>
                                        </p:tgtEl>
                                        <p:attrNameLst>
                                          <p:attrName>ppt_h</p:attrName>
                                        </p:attrNameLst>
                                      </p:cBhvr>
                                      <p:tavLst>
                                        <p:tav tm="0">
                                          <p:val>
                                            <p:strVal val="ppt_h"/>
                                          </p:val>
                                        </p:tav>
                                        <p:tav tm="100000">
                                          <p:val>
                                            <p:strVal val="ppt_h"/>
                                          </p:val>
                                        </p:tav>
                                      </p:tavLst>
                                    </p:anim>
                                    <p:set>
                                      <p:cBhvr>
                                        <p:cTn id="2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0"/>
                                        </p:tgtEl>
                                      </p:cBhvr>
                                    </p:animEffect>
                                    <p:anim calcmode="lin" valueType="num">
                                      <p:cBhvr>
                                        <p:cTn id="31"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0"/>
                                        </p:tgtEl>
                                        <p:attrNameLst>
                                          <p:attrName>ppt_h</p:attrName>
                                        </p:attrNameLst>
                                      </p:cBhvr>
                                      <p:tavLst>
                                        <p:tav tm="0">
                                          <p:val>
                                            <p:strVal val="ppt_h"/>
                                          </p:val>
                                        </p:tav>
                                        <p:tav tm="100000">
                                          <p:val>
                                            <p:strVal val="ppt_h"/>
                                          </p:val>
                                        </p:tav>
                                      </p:tavLst>
                                    </p:anim>
                                    <p:set>
                                      <p:cBhvr>
                                        <p:cTn id="33"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oin.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39"/>
                                        </p:tgtEl>
                                      </p:cBhvr>
                                    </p:animEffect>
                                    <p:anim calcmode="lin" valueType="num">
                                      <p:cBhvr>
                                        <p:cTn id="43"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39"/>
                                        </p:tgtEl>
                                        <p:attrNameLst>
                                          <p:attrName>ppt_h</p:attrName>
                                        </p:attrNameLst>
                                      </p:cBhvr>
                                      <p:tavLst>
                                        <p:tav tm="0">
                                          <p:val>
                                            <p:strVal val="ppt_h"/>
                                          </p:val>
                                        </p:tav>
                                        <p:tav tm="100000">
                                          <p:val>
                                            <p:strVal val="ppt_h"/>
                                          </p:val>
                                        </p:tav>
                                      </p:tavLst>
                                    </p:anim>
                                    <p:set>
                                      <p:cBhvr>
                                        <p:cTn id="4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oin.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37"/>
                                        </p:tgtEl>
                                      </p:cBhvr>
                                    </p:animEffect>
                                    <p:anim calcmode="lin" valueType="num">
                                      <p:cBhvr>
                                        <p:cTn id="49"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37"/>
                                        </p:tgtEl>
                                        <p:attrNameLst>
                                          <p:attrName>ppt_h</p:attrName>
                                        </p:attrNameLst>
                                      </p:cBhvr>
                                      <p:tavLst>
                                        <p:tav tm="0">
                                          <p:val>
                                            <p:strVal val="ppt_h"/>
                                          </p:val>
                                        </p:tav>
                                        <p:tav tm="100000">
                                          <p:val>
                                            <p:strVal val="ppt_h"/>
                                          </p:val>
                                        </p:tav>
                                      </p:tavLst>
                                    </p:anim>
                                    <p:set>
                                      <p:cBhvr>
                                        <p:cTn id="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6"/>
                                        </p:tgtEl>
                                      </p:cBhvr>
                                    </p:animEffect>
                                    <p:anim calcmode="lin" valueType="num">
                                      <p:cBhvr>
                                        <p:cTn id="55"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6"/>
                                        </p:tgtEl>
                                        <p:attrNameLst>
                                          <p:attrName>ppt_h</p:attrName>
                                        </p:attrNameLst>
                                      </p:cBhvr>
                                      <p:tavLst>
                                        <p:tav tm="0">
                                          <p:val>
                                            <p:strVal val="ppt_h"/>
                                          </p:val>
                                        </p:tav>
                                        <p:tav tm="100000">
                                          <p:val>
                                            <p:strVal val="ppt_h"/>
                                          </p:val>
                                        </p:tav>
                                      </p:tavLst>
                                    </p:anim>
                                    <p:set>
                                      <p:cBhvr>
                                        <p:cTn id="5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45"/>
                                        </p:tgtEl>
                                      </p:cBhvr>
                                    </p:animEffect>
                                    <p:anim calcmode="lin" valueType="num">
                                      <p:cBhvr>
                                        <p:cTn id="61"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45"/>
                                        </p:tgtEl>
                                        <p:attrNameLst>
                                          <p:attrName>ppt_h</p:attrName>
                                        </p:attrNameLst>
                                      </p:cBhvr>
                                      <p:tavLst>
                                        <p:tav tm="0">
                                          <p:val>
                                            <p:strVal val="ppt_h"/>
                                          </p:val>
                                        </p:tav>
                                        <p:tav tm="100000">
                                          <p:val>
                                            <p:strVal val="ppt_h"/>
                                          </p:val>
                                        </p:tav>
                                      </p:tavLst>
                                    </p:anim>
                                    <p:set>
                                      <p:cBhvr>
                                        <p:cTn id="6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4"/>
                                        </p:tgtEl>
                                      </p:cBhvr>
                                    </p:animEffect>
                                    <p:anim calcmode="lin" valueType="num">
                                      <p:cBhvr>
                                        <p:cTn id="67"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4"/>
                                        </p:tgtEl>
                                        <p:attrNameLst>
                                          <p:attrName>ppt_h</p:attrName>
                                        </p:attrNameLst>
                                      </p:cBhvr>
                                      <p:tavLst>
                                        <p:tav tm="0">
                                          <p:val>
                                            <p:strVal val="ppt_h"/>
                                          </p:val>
                                        </p:tav>
                                        <p:tav tm="100000">
                                          <p:val>
                                            <p:strVal val="ppt_h"/>
                                          </p:val>
                                        </p:tav>
                                      </p:tavLst>
                                    </p:anim>
                                    <p:set>
                                      <p:cBhvr>
                                        <p:cTn id="6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oin.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35"/>
                                        </p:tgtEl>
                                      </p:cBhvr>
                                    </p:animEffect>
                                    <p:anim calcmode="lin" valueType="num">
                                      <p:cBhvr>
                                        <p:cTn id="73"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35"/>
                                        </p:tgtEl>
                                        <p:attrNameLst>
                                          <p:attrName>ppt_h</p:attrName>
                                        </p:attrNameLst>
                                      </p:cBhvr>
                                      <p:tavLst>
                                        <p:tav tm="0">
                                          <p:val>
                                            <p:strVal val="ppt_h"/>
                                          </p:val>
                                        </p:tav>
                                        <p:tav tm="100000">
                                          <p:val>
                                            <p:strVal val="ppt_h"/>
                                          </p:val>
                                        </p:tav>
                                      </p:tavLst>
                                    </p:anim>
                                    <p:set>
                                      <p:cBhvr>
                                        <p:cTn id="7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oin.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46"/>
                                        </p:tgtEl>
                                      </p:cBhvr>
                                    </p:animEffect>
                                    <p:anim calcmode="lin" valueType="num">
                                      <p:cBhvr>
                                        <p:cTn id="8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46"/>
                                        </p:tgtEl>
                                        <p:attrNameLst>
                                          <p:attrName>ppt_h</p:attrName>
                                        </p:attrNameLst>
                                      </p:cBhvr>
                                      <p:tavLst>
                                        <p:tav tm="0">
                                          <p:val>
                                            <p:strVal val="ppt_h"/>
                                          </p:val>
                                        </p:tav>
                                        <p:tav tm="100000">
                                          <p:val>
                                            <p:strVal val="ppt_h"/>
                                          </p:val>
                                        </p:tav>
                                      </p:tavLst>
                                    </p:anim>
                                    <p:set>
                                      <p:cBhvr>
                                        <p:cTn id="8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43"/>
                                        </p:tgtEl>
                                      </p:cBhvr>
                                    </p:animEffect>
                                    <p:anim calcmode="lin" valueType="num">
                                      <p:cBhvr>
                                        <p:cTn id="91"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43"/>
                                        </p:tgtEl>
                                        <p:attrNameLst>
                                          <p:attrName>ppt_h</p:attrName>
                                        </p:attrNameLst>
                                      </p:cBhvr>
                                      <p:tavLst>
                                        <p:tav tm="0">
                                          <p:val>
                                            <p:strVal val="ppt_h"/>
                                          </p:val>
                                        </p:tav>
                                        <p:tav tm="100000">
                                          <p:val>
                                            <p:strVal val="ppt_h"/>
                                          </p:val>
                                        </p:tav>
                                      </p:tavLst>
                                    </p:anim>
                                    <p:set>
                                      <p:cBhvr>
                                        <p:cTn id="93"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oin.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1"/>
                                        </p:tgtEl>
                                      </p:cBhvr>
                                    </p:animEffect>
                                    <p:anim calcmode="lin" valueType="num">
                                      <p:cBhvr>
                                        <p:cTn id="97"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1"/>
                                        </p:tgtEl>
                                        <p:attrNameLst>
                                          <p:attrName>ppt_h</p:attrName>
                                        </p:attrNameLst>
                                      </p:cBhvr>
                                      <p:tavLst>
                                        <p:tav tm="0">
                                          <p:val>
                                            <p:strVal val="ppt_h"/>
                                          </p:val>
                                        </p:tav>
                                        <p:tav tm="100000">
                                          <p:val>
                                            <p:strVal val="ppt_h"/>
                                          </p:val>
                                        </p:tav>
                                      </p:tavLst>
                                    </p:anim>
                                    <p:set>
                                      <p:cBhvr>
                                        <p:cTn id="9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oin.wav"/>
                                        </p:tgtEl>
                                      </p:cMediaNode>
                                    </p:audio>
                                  </p:subTnLst>
                                </p:cTn>
                              </p:par>
                            </p:childTnLst>
                          </p:cTn>
                        </p:par>
                        <p:par>
                          <p:cTn id="100" fill="hold">
                            <p:stCondLst>
                              <p:cond delay="14000"/>
                            </p:stCondLst>
                            <p:childTnLst>
                              <p:par>
                                <p:cTn id="101" presetID="45" presetClass="exit" presetSubtype="0" fill="hold" grpId="0" nodeType="afterEffect">
                                  <p:stCondLst>
                                    <p:cond delay="0"/>
                                  </p:stCondLst>
                                  <p:childTnLst>
                                    <p:animEffect transition="out" filter="fade">
                                      <p:cBhvr>
                                        <p:cTn id="102" dur="1000"/>
                                        <p:tgtEl>
                                          <p:spTgt spid="34"/>
                                        </p:tgtEl>
                                      </p:cBhvr>
                                    </p:animEffect>
                                    <p:anim calcmode="lin" valueType="num">
                                      <p:cBhvr>
                                        <p:cTn id="103"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4" dur="1000"/>
                                        <p:tgtEl>
                                          <p:spTgt spid="34"/>
                                        </p:tgtEl>
                                        <p:attrNameLst>
                                          <p:attrName>ppt_h</p:attrName>
                                        </p:attrNameLst>
                                      </p:cBhvr>
                                      <p:tavLst>
                                        <p:tav tm="0">
                                          <p:val>
                                            <p:strVal val="ppt_h"/>
                                          </p:val>
                                        </p:tav>
                                        <p:tav tm="100000">
                                          <p:val>
                                            <p:strVal val="ppt_h"/>
                                          </p:val>
                                        </p:tav>
                                      </p:tavLst>
                                    </p:anim>
                                    <p:set>
                                      <p:cBhvr>
                                        <p:cTn id="10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oin.wav"/>
                                        </p:tgtEl>
                                      </p:cMediaNode>
                                    </p:audio>
                                  </p:subTnLst>
                                </p:cTn>
                              </p:par>
                            </p:childTnLst>
                          </p:cTn>
                        </p:par>
                        <p:par>
                          <p:cTn id="106" fill="hold">
                            <p:stCondLst>
                              <p:cond delay="15000"/>
                            </p:stCondLst>
                            <p:childTnLst>
                              <p:par>
                                <p:cTn id="107" presetID="42" presetClass="entr" presetSubtype="0" fill="hold" nodeType="after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1000"/>
                                        <p:tgtEl>
                                          <p:spTgt spid="3"/>
                                        </p:tgtEl>
                                      </p:cBhvr>
                                    </p:animEffect>
                                    <p:anim calcmode="lin" valueType="num">
                                      <p:cBhvr>
                                        <p:cTn id="110" dur="1000" fill="hold"/>
                                        <p:tgtEl>
                                          <p:spTgt spid="3"/>
                                        </p:tgtEl>
                                        <p:attrNameLst>
                                          <p:attrName>ppt_x</p:attrName>
                                        </p:attrNameLst>
                                      </p:cBhvr>
                                      <p:tavLst>
                                        <p:tav tm="0">
                                          <p:val>
                                            <p:strVal val="#ppt_x"/>
                                          </p:val>
                                        </p:tav>
                                        <p:tav tm="100000">
                                          <p:val>
                                            <p:strVal val="#ppt_x"/>
                                          </p:val>
                                        </p:tav>
                                      </p:tavLst>
                                    </p:anim>
                                    <p:anim calcmode="lin" valueType="num">
                                      <p:cBhvr>
                                        <p:cTn id="11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16098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xmlns="" id="{9DD3C722-58A0-4FA1-BA36-0F5AA96E16B2}"/>
              </a:ext>
            </a:extLst>
          </p:cNvPr>
          <p:cNvSpPr txBox="1"/>
          <p:nvPr/>
        </p:nvSpPr>
        <p:spPr>
          <a:xfrm>
            <a:off x="989661" y="233082"/>
            <a:ext cx="10230686" cy="954107"/>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đức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tính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thiết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trong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cuộc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sống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a:t>
            </a:r>
          </a:p>
        </p:txBody>
      </p:sp>
      <p:sp>
        <p:nvSpPr>
          <p:cNvPr id="149" name="Rectangle 148"/>
          <p:cNvSpPr/>
          <p:nvPr/>
        </p:nvSpPr>
        <p:spPr>
          <a:xfrm>
            <a:off x="302151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Ă</a:t>
            </a:r>
          </a:p>
        </p:txBody>
      </p:sp>
      <p:sp>
        <p:nvSpPr>
          <p:cNvPr id="155" name="Rectangle 154"/>
          <p:cNvSpPr/>
          <p:nvPr/>
        </p:nvSpPr>
        <p:spPr>
          <a:xfrm>
            <a:off x="405246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6" name="Rectangle 155"/>
          <p:cNvSpPr/>
          <p:nvPr/>
        </p:nvSpPr>
        <p:spPr>
          <a:xfrm>
            <a:off x="580913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7" name="Rectangle 156"/>
          <p:cNvSpPr/>
          <p:nvPr/>
        </p:nvSpPr>
        <p:spPr>
          <a:xfrm>
            <a:off x="68400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58" name="Rectangle 157"/>
          <p:cNvSpPr/>
          <p:nvPr/>
        </p:nvSpPr>
        <p:spPr>
          <a:xfrm>
            <a:off x="78710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159" name="Rectangle 158"/>
          <p:cNvSpPr/>
          <p:nvPr/>
        </p:nvSpPr>
        <p:spPr>
          <a:xfrm>
            <a:off x="89019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a:t>
            </a:r>
          </a:p>
        </p:txBody>
      </p:sp>
      <p:sp>
        <p:nvSpPr>
          <p:cNvPr id="160" name="Rectangle 159"/>
          <p:cNvSpPr/>
          <p:nvPr/>
        </p:nvSpPr>
        <p:spPr>
          <a:xfrm>
            <a:off x="2008508"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61" name="Rectangle 160"/>
          <p:cNvSpPr/>
          <p:nvPr/>
        </p:nvSpPr>
        <p:spPr>
          <a:xfrm>
            <a:off x="3039449"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p>
        </p:txBody>
      </p:sp>
      <p:sp>
        <p:nvSpPr>
          <p:cNvPr id="162" name="Rectangle 161"/>
          <p:cNvSpPr/>
          <p:nvPr/>
        </p:nvSpPr>
        <p:spPr>
          <a:xfrm>
            <a:off x="407039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Ẳ</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33" name="Rectangle 32"/>
          <p:cNvSpPr/>
          <p:nvPr/>
        </p:nvSpPr>
        <p:spPr>
          <a:xfrm>
            <a:off x="30394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407039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582706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685800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88894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891988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2026437"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3057378"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4088319"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Rectangle 47"/>
          <p:cNvSpPr/>
          <p:nvPr/>
        </p:nvSpPr>
        <p:spPr>
          <a:xfrm>
            <a:off x="9932894"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49" name="Rectangle 48"/>
          <p:cNvSpPr/>
          <p:nvPr/>
        </p:nvSpPr>
        <p:spPr>
          <a:xfrm>
            <a:off x="9932894"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Group 3"/>
          <p:cNvGrpSpPr/>
          <p:nvPr/>
        </p:nvGrpSpPr>
        <p:grpSpPr>
          <a:xfrm>
            <a:off x="161444" y="892447"/>
            <a:ext cx="2731836" cy="2731836"/>
            <a:chOff x="145289" y="863012"/>
            <a:chExt cx="2731836" cy="2731836"/>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592" b="100000" l="296" r="100000">
                          <a14:foregroundMark x1="65089" y1="57396" x2="80473" y2="52959"/>
                          <a14:foregroundMark x1="73964" y1="70710" x2="73077" y2="93195"/>
                          <a14:foregroundMark x1="80769" y1="81953" x2="84615" y2="94083"/>
                          <a14:foregroundMark x1="55621" y1="78994" x2="58876" y2="76627"/>
                          <a14:foregroundMark x1="59172" y1="28107" x2="75740" y2="26331"/>
                          <a14:foregroundMark x1="19822" y1="34320" x2="42899" y2="31065"/>
                          <a14:foregroundMark x1="71302" y1="96154" x2="71302" y2="89349"/>
                        </a14:backgroundRemoval>
                      </a14:imgEffect>
                    </a14:imgLayer>
                  </a14:imgProps>
                </a:ext>
                <a:ext uri="{28A0092B-C50C-407E-A947-70E740481C1C}">
                  <a14:useLocalDpi xmlns:a14="http://schemas.microsoft.com/office/drawing/2010/main" val="0"/>
                </a:ext>
              </a:extLst>
            </a:blip>
            <a:stretch>
              <a:fillRect/>
            </a:stretch>
          </p:blipFill>
          <p:spPr>
            <a:xfrm>
              <a:off x="145289" y="863012"/>
              <a:ext cx="2731836" cy="2731836"/>
            </a:xfrm>
            <a:prstGeom prst="rect">
              <a:avLst/>
            </a:prstGeom>
          </p:spPr>
        </p:pic>
        <p:sp>
          <p:nvSpPr>
            <p:cNvPr id="3" name="Rectangle 2"/>
            <p:cNvSpPr/>
            <p:nvPr/>
          </p:nvSpPr>
          <p:spPr>
            <a:xfrm>
              <a:off x="1621892" y="1425388"/>
              <a:ext cx="606479" cy="358588"/>
            </a:xfrm>
            <a:prstGeom prst="rect">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6146" y="1604682"/>
              <a:ext cx="606479" cy="358588"/>
            </a:xfrm>
            <a:prstGeom prst="rect">
              <a:avLst/>
            </a:prstGeom>
            <a:solidFill>
              <a:srgbClr val="FEC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355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46"/>
                                        </p:tgtEl>
                                      </p:cBhvr>
                                    </p:animEffect>
                                    <p:anim calcmode="lin" valueType="num">
                                      <p:cBhvr>
                                        <p:cTn id="2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46"/>
                                        </p:tgtEl>
                                        <p:attrNameLst>
                                          <p:attrName>ppt_h</p:attrName>
                                        </p:attrNameLst>
                                      </p:cBhvr>
                                      <p:tavLst>
                                        <p:tav tm="0">
                                          <p:val>
                                            <p:strVal val="ppt_h"/>
                                          </p:val>
                                        </p:tav>
                                        <p:tav tm="100000">
                                          <p:val>
                                            <p:strVal val="ppt_h"/>
                                          </p:val>
                                        </p:tav>
                                      </p:tavLst>
                                    </p:anim>
                                    <p:set>
                                      <p:cBhvr>
                                        <p:cTn id="2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4"/>
                                        </p:tgtEl>
                                      </p:cBhvr>
                                    </p:animEffect>
                                    <p:anim calcmode="lin" valueType="num">
                                      <p:cBhvr>
                                        <p:cTn id="31"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4"/>
                                        </p:tgtEl>
                                        <p:attrNameLst>
                                          <p:attrName>ppt_h</p:attrName>
                                        </p:attrNameLst>
                                      </p:cBhvr>
                                      <p:tavLst>
                                        <p:tav tm="0">
                                          <p:val>
                                            <p:strVal val="ppt_h"/>
                                          </p:val>
                                        </p:tav>
                                        <p:tav tm="100000">
                                          <p:val>
                                            <p:strVal val="ppt_h"/>
                                          </p:val>
                                        </p:tav>
                                      </p:tavLst>
                                    </p:anim>
                                    <p:set>
                                      <p:cBhvr>
                                        <p:cTn id="33"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41"/>
                                        </p:tgtEl>
                                      </p:cBhvr>
                                    </p:animEffect>
                                    <p:anim calcmode="lin" valueType="num">
                                      <p:cBhvr>
                                        <p:cTn id="43"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41"/>
                                        </p:tgtEl>
                                        <p:attrNameLst>
                                          <p:attrName>ppt_h</p:attrName>
                                        </p:attrNameLst>
                                      </p:cBhvr>
                                      <p:tavLst>
                                        <p:tav tm="0">
                                          <p:val>
                                            <p:strVal val="ppt_h"/>
                                          </p:val>
                                        </p:tav>
                                        <p:tav tm="100000">
                                          <p:val>
                                            <p:strVal val="ppt_h"/>
                                          </p:val>
                                        </p:tav>
                                      </p:tavLst>
                                    </p:anim>
                                    <p:set>
                                      <p:cBhvr>
                                        <p:cTn id="45"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45"/>
                                        </p:tgtEl>
                                      </p:cBhvr>
                                    </p:animEffect>
                                    <p:anim calcmode="lin" valueType="num">
                                      <p:cBhvr>
                                        <p:cTn id="49"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45"/>
                                        </p:tgtEl>
                                        <p:attrNameLst>
                                          <p:attrName>ppt_h</p:attrName>
                                        </p:attrNameLst>
                                      </p:cBhvr>
                                      <p:tavLst>
                                        <p:tav tm="0">
                                          <p:val>
                                            <p:strVal val="ppt_h"/>
                                          </p:val>
                                        </p:tav>
                                        <p:tav tm="100000">
                                          <p:val>
                                            <p:strVal val="ppt_h"/>
                                          </p:val>
                                        </p:tav>
                                      </p:tavLst>
                                    </p:anim>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9"/>
                                        </p:tgtEl>
                                      </p:cBhvr>
                                    </p:animEffect>
                                    <p:anim calcmode="lin" valueType="num">
                                      <p:cBhvr>
                                        <p:cTn id="55"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9"/>
                                        </p:tgtEl>
                                        <p:attrNameLst>
                                          <p:attrName>ppt_h</p:attrName>
                                        </p:attrNameLst>
                                      </p:cBhvr>
                                      <p:tavLst>
                                        <p:tav tm="0">
                                          <p:val>
                                            <p:strVal val="ppt_h"/>
                                          </p:val>
                                        </p:tav>
                                        <p:tav tm="100000">
                                          <p:val>
                                            <p:strVal val="ppt_h"/>
                                          </p:val>
                                        </p:tav>
                                      </p:tavLst>
                                    </p:anim>
                                    <p:set>
                                      <p:cBhvr>
                                        <p:cTn id="57"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amera.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38"/>
                                        </p:tgtEl>
                                      </p:cBhvr>
                                    </p:animEffect>
                                    <p:anim calcmode="lin" valueType="num">
                                      <p:cBhvr>
                                        <p:cTn id="61"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38"/>
                                        </p:tgtEl>
                                        <p:attrNameLst>
                                          <p:attrName>ppt_h</p:attrName>
                                        </p:attrNameLst>
                                      </p:cBhvr>
                                      <p:tavLst>
                                        <p:tav tm="0">
                                          <p:val>
                                            <p:strVal val="ppt_h"/>
                                          </p:val>
                                        </p:tav>
                                        <p:tav tm="100000">
                                          <p:val>
                                            <p:strVal val="ppt_h"/>
                                          </p:val>
                                        </p:tav>
                                      </p:tavLst>
                                    </p:anim>
                                    <p:set>
                                      <p:cBhvr>
                                        <p:cTn id="6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9"/>
                                        </p:tgtEl>
                                      </p:cBhvr>
                                    </p:animEffect>
                                    <p:anim calcmode="lin" valueType="num">
                                      <p:cBhvr>
                                        <p:cTn id="67" dur="1000"/>
                                        <p:tgtEl>
                                          <p:spTgt spid="4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9"/>
                                        </p:tgtEl>
                                        <p:attrNameLst>
                                          <p:attrName>ppt_h</p:attrName>
                                        </p:attrNameLst>
                                      </p:cBhvr>
                                      <p:tavLst>
                                        <p:tav tm="0">
                                          <p:val>
                                            <p:strVal val="ppt_h"/>
                                          </p:val>
                                        </p:tav>
                                        <p:tav tm="100000">
                                          <p:val>
                                            <p:strVal val="ppt_h"/>
                                          </p:val>
                                        </p:tav>
                                      </p:tavLst>
                                    </p:anim>
                                    <p:set>
                                      <p:cBhvr>
                                        <p:cTn id="69"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43"/>
                                        </p:tgtEl>
                                      </p:cBhvr>
                                    </p:animEffect>
                                    <p:anim calcmode="lin" valueType="num">
                                      <p:cBhvr>
                                        <p:cTn id="73"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43"/>
                                        </p:tgtEl>
                                        <p:attrNameLst>
                                          <p:attrName>ppt_h</p:attrName>
                                        </p:attrNameLst>
                                      </p:cBhvr>
                                      <p:tavLst>
                                        <p:tav tm="0">
                                          <p:val>
                                            <p:strVal val="ppt_h"/>
                                          </p:val>
                                        </p:tav>
                                        <p:tav tm="100000">
                                          <p:val>
                                            <p:strVal val="ppt_h"/>
                                          </p:val>
                                        </p:tav>
                                      </p:tavLst>
                                    </p:anim>
                                    <p:set>
                                      <p:cBhvr>
                                        <p:cTn id="75"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amera.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amera.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37"/>
                                        </p:tgtEl>
                                      </p:cBhvr>
                                    </p:animEffect>
                                    <p:anim calcmode="lin" valueType="num">
                                      <p:cBhvr>
                                        <p:cTn id="85"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37"/>
                                        </p:tgtEl>
                                        <p:attrNameLst>
                                          <p:attrName>ppt_h</p:attrName>
                                        </p:attrNameLst>
                                      </p:cBhvr>
                                      <p:tavLst>
                                        <p:tav tm="0">
                                          <p:val>
                                            <p:strVal val="ppt_h"/>
                                          </p:val>
                                        </p:tav>
                                        <p:tav tm="100000">
                                          <p:val>
                                            <p:strVal val="ppt_h"/>
                                          </p:val>
                                        </p:tav>
                                      </p:tavLst>
                                    </p:anim>
                                    <p:set>
                                      <p:cBhvr>
                                        <p:cTn id="8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amera.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34"/>
                                        </p:tgtEl>
                                      </p:cBhvr>
                                    </p:animEffect>
                                    <p:anim calcmode="lin" valueType="num">
                                      <p:cBhvr>
                                        <p:cTn id="9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34"/>
                                        </p:tgtEl>
                                        <p:attrNameLst>
                                          <p:attrName>ppt_h</p:attrName>
                                        </p:attrNameLst>
                                      </p:cBhvr>
                                      <p:tavLst>
                                        <p:tav tm="0">
                                          <p:val>
                                            <p:strVal val="ppt_h"/>
                                          </p:val>
                                        </p:tav>
                                        <p:tav tm="100000">
                                          <p:val>
                                            <p:strVal val="ppt_h"/>
                                          </p:val>
                                        </p:tav>
                                      </p:tavLst>
                                    </p:anim>
                                    <p:set>
                                      <p:cBhvr>
                                        <p:cTn id="93"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0"/>
                                        </p:tgtEl>
                                      </p:cBhvr>
                                    </p:animEffect>
                                    <p:anim calcmode="lin" valueType="num">
                                      <p:cBhvr>
                                        <p:cTn id="97"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0"/>
                                        </p:tgtEl>
                                        <p:attrNameLst>
                                          <p:attrName>ppt_h</p:attrName>
                                        </p:attrNameLst>
                                      </p:cBhvr>
                                      <p:tavLst>
                                        <p:tav tm="0">
                                          <p:val>
                                            <p:strVal val="ppt_h"/>
                                          </p:val>
                                        </p:tav>
                                        <p:tav tm="100000">
                                          <p:val>
                                            <p:strVal val="ppt_h"/>
                                          </p:val>
                                        </p:tav>
                                      </p:tavLst>
                                    </p:anim>
                                    <p:set>
                                      <p:cBhvr>
                                        <p:cTn id="9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amera.wav"/>
                                        </p:tgtEl>
                                      </p:cMediaNode>
                                    </p:audio>
                                  </p:subTnLst>
                                </p:cTn>
                              </p:par>
                            </p:childTnLst>
                          </p:cTn>
                        </p:par>
                        <p:par>
                          <p:cTn id="100" fill="hold">
                            <p:stCondLst>
                              <p:cond delay="140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subTnLst>
                                    <p:audio>
                                      <p:cMediaNode>
                                        <p:cTn display="0" masterRel="sameClick">
                                          <p:stCondLst>
                                            <p:cond evt="begin" delay="0">
                                              <p:tn val="10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áº¿t quáº£ hÃ¬nh áº£nh cho chá»§ Äiá»m mÄng má»c tháº³ng lá»p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67" y="161564"/>
            <a:ext cx="4304986" cy="621831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
            <a:extLst>
              <a:ext uri="{FF2B5EF4-FFF2-40B4-BE49-F238E27FC236}">
                <a16:creationId xmlns:a16="http://schemas.microsoft.com/office/drawing/2014/main" xmlns="" id="{3B1D2126-CC0F-4D5B-BCF8-735995AF65D5}"/>
              </a:ext>
            </a:extLst>
          </p:cNvPr>
          <p:cNvPicPr>
            <a:picLocks noChangeAspect="1"/>
          </p:cNvPicPr>
          <p:nvPr/>
        </p:nvPicPr>
        <p:blipFill>
          <a:blip r:embed="rId3"/>
          <a:stretch>
            <a:fillRect/>
          </a:stretch>
        </p:blipFill>
        <p:spPr>
          <a:xfrm>
            <a:off x="4814253" y="1068019"/>
            <a:ext cx="7424739" cy="3418110"/>
          </a:xfrm>
          <a:prstGeom prst="rect">
            <a:avLst/>
          </a:prstGeom>
        </p:spPr>
      </p:pic>
      <p:sp>
        <p:nvSpPr>
          <p:cNvPr id="4" name="文本框 141">
            <a:extLst>
              <a:ext uri="{FF2B5EF4-FFF2-40B4-BE49-F238E27FC236}">
                <a16:creationId xmlns:a16="http://schemas.microsoft.com/office/drawing/2014/main" xmlns="" id="{878ED426-B2F4-4E71-A7DC-8A06CFB85AA6}"/>
              </a:ext>
            </a:extLst>
          </p:cNvPr>
          <p:cNvSpPr txBox="1"/>
          <p:nvPr/>
        </p:nvSpPr>
        <p:spPr>
          <a:xfrm>
            <a:off x="5721509" y="1664795"/>
            <a:ext cx="6296050" cy="1938992"/>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b="1"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LÒNG TRUNG THỰC</a:t>
            </a:r>
            <a:endParaRPr lang="zh-CN" altLang="en-US" sz="6000" b="1"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77867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xmlns=""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xmlns=""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xmlns=""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xmlns="" id="{44CBDE53-190E-41C7-B7EF-AB0D105FC592}"/>
              </a:ext>
            </a:extLst>
          </p:cNvPr>
          <p:cNvSpPr txBox="1"/>
          <p:nvPr/>
        </p:nvSpPr>
        <p:spPr>
          <a:xfrm>
            <a:off x="555439" y="1111317"/>
            <a:ext cx="11155618" cy="1938992"/>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Thứ</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hai</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ngày</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27 </a:t>
            </a: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tháng</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9 </a:t>
            </a: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năm</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2021</a:t>
            </a:r>
          </a:p>
          <a:p>
            <a:pPr algn="ct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Tập</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smtClean="0">
                <a:ln w="63500">
                  <a:noFill/>
                </a:ln>
                <a:solidFill>
                  <a:srgbClr val="002060"/>
                </a:solidFill>
                <a:latin typeface="UTM Kabel KT" panose="02040603050506020204" pitchFamily="18" charset="0"/>
                <a:ea typeface="字魂36号-正文宋楷" panose="02000000000000000000" pitchFamily="2" charset="-122"/>
              </a:rPr>
              <a:t>đọc</a:t>
            </a:r>
            <a:r>
              <a:rPr lang="en-US" altLang="zh-CN" sz="6000" dirty="0" smtClean="0">
                <a:ln w="63500">
                  <a:noFill/>
                </a:ln>
                <a:solidFill>
                  <a:srgbClr val="002060"/>
                </a:solidFill>
                <a:latin typeface="UTM Kabel KT" panose="02040603050506020204" pitchFamily="18" charset="0"/>
                <a:ea typeface="字魂36号-正文宋楷" panose="02000000000000000000" pitchFamily="2" charset="-122"/>
              </a:rPr>
              <a:t> </a:t>
            </a:r>
            <a:endParaRPr lang="zh-CN" altLang="en-US" sz="36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xmlns="" id="{8332BDAA-3D8A-4AF1-9D63-0FFBFE747417}"/>
              </a:ext>
            </a:extLst>
          </p:cNvPr>
          <p:cNvSpPr txBox="1"/>
          <p:nvPr/>
        </p:nvSpPr>
        <p:spPr>
          <a:xfrm>
            <a:off x="221673" y="3080440"/>
            <a:ext cx="11970327" cy="707886"/>
          </a:xfrm>
          <a:prstGeom prst="rect">
            <a:avLst/>
          </a:prstGeom>
          <a:noFill/>
          <a:ln>
            <a:noFill/>
          </a:ln>
        </p:spPr>
        <p:txBody>
          <a:bodyPr wrap="square" rtlCol="0">
            <a:spAutoFit/>
            <a:scene3d>
              <a:camera prst="orthographicFront"/>
              <a:lightRig rig="threePt" dir="t"/>
            </a:scene3d>
            <a:sp3d contourW="12700"/>
          </a:bodyPr>
          <a:lstStyle/>
          <a:p>
            <a:pPr algn="ctr"/>
            <a:r>
              <a:rPr lang="en-US" altLang="zh-CN" sz="4000" b="1" dirty="0" smtClean="0">
                <a:ln w="19050">
                  <a:solidFill>
                    <a:srgbClr val="FFFFFF"/>
                  </a:solidFill>
                </a:ln>
                <a:solidFill>
                  <a:srgbClr val="C00000"/>
                </a:solidFill>
                <a:effectLst>
                  <a:reflection blurRad="6350" stA="50000" endA="300" endPos="50000" dist="60007" dir="5400000" sy="-100000" algn="bl" rotWithShape="0"/>
                </a:effectLst>
                <a:latin typeface="Times New Roman" pitchFamily="18" charset="0"/>
                <a:ea typeface="字魂36号-正文宋楷" panose="02000000000000000000" pitchFamily="2" charset="-122"/>
                <a:cs typeface="Times New Roman" pitchFamily="18" charset="0"/>
              </a:rPr>
              <a:t>MỘT NGƯỜI CHÍNH TRỰC</a:t>
            </a:r>
            <a:endParaRPr lang="zh-CN" altLang="en-US" sz="4000" b="1" dirty="0">
              <a:ln w="19050">
                <a:solidFill>
                  <a:srgbClr val="FFFFFF"/>
                </a:solidFill>
              </a:ln>
              <a:solidFill>
                <a:srgbClr val="C00000"/>
              </a:solidFill>
              <a:effectLst>
                <a:reflection blurRad="6350" stA="50000" endA="300" endPos="50000" dist="60007" dir="5400000" sy="-100000" algn="bl" rotWithShape="0"/>
              </a:effectLst>
              <a:latin typeface="Times New Roman" pitchFamily="18" charset="0"/>
              <a:ea typeface="字魂36号-正文宋楷" panose="02000000000000000000" pitchFamily="2" charset="-122"/>
              <a:cs typeface="Times New Roman" pitchFamily="18" charset="0"/>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 HIEN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9" y="318153"/>
            <a:ext cx="10612489" cy="5969525"/>
          </a:xfrm>
          <a:prstGeom prst="rect">
            <a:avLst/>
          </a:prstGeom>
        </p:spPr>
      </p:pic>
      <p:sp>
        <p:nvSpPr>
          <p:cNvPr id="3" name="Rectangle 2"/>
          <p:cNvSpPr/>
          <p:nvPr/>
        </p:nvSpPr>
        <p:spPr>
          <a:xfrm>
            <a:off x="697584" y="207390"/>
            <a:ext cx="10784263" cy="6155703"/>
          </a:xfrm>
          <a:prstGeom prst="rect">
            <a:avLst/>
          </a:prstGeom>
          <a:noFill/>
          <a:ln w="762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4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xmlns=""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a:solidFill>
                  <a:schemeClr val="accent6">
                    <a:lumMod val="50000"/>
                  </a:schemeClr>
                </a:solidFill>
                <a:latin typeface="Arial" panose="020B0604020202020204" pitchFamily="34" charset="0"/>
                <a:cs typeface="Arial" panose="020B0604020202020204" pitchFamily="34" charset="0"/>
              </a:rPr>
              <a:t>, hỏi: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thay</a:t>
            </a:r>
            <a:r>
              <a:rPr lang="en-US" altLang="en-US" sz="2000">
                <a:solidFill>
                  <a:schemeClr val="accent6">
                    <a:lumMod val="50000"/>
                  </a:schemeClr>
                </a:solidFill>
                <a:latin typeface="Arial" panose="020B0604020202020204" pitchFamily="34" charset="0"/>
                <a:cs typeface="Arial" panose="020B0604020202020204" pitchFamily="34" charset="0"/>
              </a:rPr>
              <a:t> ông?</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a:solidFill>
                  <a:schemeClr val="accent6">
                    <a:lumMod val="50000"/>
                  </a:schemeClr>
                </a:solidFill>
                <a:latin typeface="Arial" panose="020B0604020202020204" pitchFamily="34" charset="0"/>
                <a:cs typeface="Arial" panose="020B0604020202020204" pitchFamily="34" charset="0"/>
              </a:rPr>
              <a:t>, đáp:</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Thái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nhiên</a:t>
            </a:r>
            <a:r>
              <a:rPr lang="en-US" altLang="en-US" sz="2000">
                <a:solidFill>
                  <a:schemeClr val="accent6">
                    <a:lumMod val="50000"/>
                  </a:schemeClr>
                </a:solidFill>
                <a:latin typeface="Arial" panose="020B0604020202020204" pitchFamily="34" charset="0"/>
                <a:cs typeface="Arial" panose="020B0604020202020204" pitchFamily="34" charset="0"/>
              </a:rPr>
              <a:t> nói: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tiến</a:t>
            </a:r>
            <a:r>
              <a:rPr lang="en-US" altLang="en-US" sz="2000">
                <a:solidFill>
                  <a:schemeClr val="accent6">
                    <a:lumMod val="50000"/>
                  </a:schemeClr>
                </a:solidFill>
                <a:latin typeface="Arial" panose="020B0604020202020204" pitchFamily="34" charset="0"/>
                <a:cs typeface="Arial" panose="020B0604020202020204" pitchFamily="34" charset="0"/>
              </a:rPr>
              <a:t> cử?</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Thành</a:t>
            </a:r>
            <a:r>
              <a:rPr lang="en-US" altLang="en-US" sz="2000">
                <a:solidFill>
                  <a:schemeClr val="accent6">
                    <a:lumMod val="50000"/>
                  </a:schemeClr>
                </a:solidFill>
                <a:latin typeface="Arial" panose="020B0604020202020204" pitchFamily="34" charset="0"/>
                <a:cs typeface="Arial" panose="020B0604020202020204" pitchFamily="34" charset="0"/>
              </a:rPr>
              <a:t> tâu:</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MMPROD_NEXTUNIQUEID" val="10010"/>
  <p:tag name="MMPROD_UIDATA" val="&lt;database version=&quot;10.0&quot;&gt;&lt;object type=&quot;1&quot; unique_id=&quot;10001&quot;&gt;&lt;object type=&quot;2&quot; unique_id=&quot;10194&quot;&gt;&lt;object type=&quot;3&quot; unique_id=&quot;10195&quot;&gt;&lt;property id=&quot;20148&quot; value=&quot;5&quot;/&gt;&lt;property id=&quot;20300&quot; value=&quot;Slide 1&quot;/&gt;&lt;property id=&quot;20307&quot; value=&quot;287&quot;/&gt;&lt;/object&gt;&lt;object type=&quot;3&quot; unique_id=&quot;10196&quot;&gt;&lt;property id=&quot;20148&quot; value=&quot;5&quot;/&gt;&lt;property id=&quot;20300&quot; value=&quot;Slide 2&quot;/&gt;&lt;property id=&quot;20307&quot; value=&quot;283&quot;/&gt;&lt;/object&gt;&lt;object type=&quot;3&quot; unique_id=&quot;10197&quot;&gt;&lt;property id=&quot;20148&quot; value=&quot;5&quot;/&gt;&lt;property id=&quot;20300&quot; value=&quot;Slide 3&quot;/&gt;&lt;property id=&quot;20307&quot; value=&quot;275&quot;/&gt;&lt;/object&gt;&lt;object type=&quot;3&quot; unique_id=&quot;10198&quot;&gt;&lt;property id=&quot;20148&quot; value=&quot;5&quot;/&gt;&lt;property id=&quot;20300&quot; value=&quot;Slide 4&quot;/&gt;&lt;property id=&quot;20307&quot; value=&quot;289&quot;/&gt;&lt;/object&gt;&lt;object type=&quot;3&quot; unique_id=&quot;10199&quot;&gt;&lt;property id=&quot;20148&quot; value=&quot;5&quot;/&gt;&lt;property id=&quot;20300&quot; value=&quot;Slide 5&quot;/&gt;&lt;property id=&quot;20307&quot; value=&quot;290&quot;/&gt;&lt;/object&gt;&lt;object type=&quot;3&quot; unique_id=&quot;10200&quot;&gt;&lt;property id=&quot;20148&quot; value=&quot;5&quot;/&gt;&lt;property id=&quot;20300&quot; value=&quot;Slide 6&quot;/&gt;&lt;property id=&quot;20307&quot; value=&quot;312&quot;/&gt;&lt;/object&gt;&lt;object type=&quot;3&quot; unique_id=&quot;10201&quot;&gt;&lt;property id=&quot;20148&quot; value=&quot;5&quot;/&gt;&lt;property id=&quot;20300&quot; value=&quot;Slide 7&quot;/&gt;&lt;property id=&quot;20307&quot; value=&quot;292&quot;/&gt;&lt;/object&gt;&lt;object type=&quot;3&quot; unique_id=&quot;10202&quot;&gt;&lt;property id=&quot;20148&quot; value=&quot;5&quot;/&gt;&lt;property id=&quot;20300&quot; value=&quot;Slide 8&quot;/&gt;&lt;property id=&quot;20307&quot; value=&quot;293&quot;/&gt;&lt;/object&gt;&lt;object type=&quot;3&quot; unique_id=&quot;10203&quot;&gt;&lt;property id=&quot;20148&quot; value=&quot;5&quot;/&gt;&lt;property id=&quot;20300&quot; value=&quot;Slide 9&quot;/&gt;&lt;property id=&quot;20307&quot; value=&quot;264&quot;/&gt;&lt;/object&gt;&lt;object type=&quot;3&quot; unique_id=&quot;10204&quot;&gt;&lt;property id=&quot;20148&quot; value=&quot;5&quot;/&gt;&lt;property id=&quot;20300&quot; value=&quot;Slide 10&quot;/&gt;&lt;property id=&quot;20307&quot; value=&quot;297&quot;/&gt;&lt;/object&gt;&lt;object type=&quot;3&quot; unique_id=&quot;10205&quot;&gt;&lt;property id=&quot;20148&quot; value=&quot;5&quot;/&gt;&lt;property id=&quot;20300&quot; value=&quot;Slide 11&quot;/&gt;&lt;property id=&quot;20307&quot; value=&quot;274&quot;/&gt;&lt;/object&gt;&lt;object type=&quot;3&quot; unique_id=&quot;10206&quot;&gt;&lt;property id=&quot;20148&quot; value=&quot;5&quot;/&gt;&lt;property id=&quot;20300&quot; value=&quot;Slide 12&quot;/&gt;&lt;property id=&quot;20307&quot; value=&quot;288&quot;/&gt;&lt;/object&gt;&lt;object type=&quot;3&quot; unique_id=&quot;10207&quot;&gt;&lt;property id=&quot;20148&quot; value=&quot;5&quot;/&gt;&lt;property id=&quot;20300&quot; value=&quot;Slide 13&quot;/&gt;&lt;property id=&quot;20307&quot; value=&quot;294&quot;/&gt;&lt;/object&gt;&lt;object type=&quot;3&quot; unique_id=&quot;10208&quot;&gt;&lt;property id=&quot;20148&quot; value=&quot;5&quot;/&gt;&lt;property id=&quot;20300&quot; value=&quot;Slide 14&quot;/&gt;&lt;property id=&quot;20307&quot; value=&quot;295&quot;/&gt;&lt;/object&gt;&lt;object type=&quot;3&quot; unique_id=&quot;10209&quot;&gt;&lt;property id=&quot;20148&quot; value=&quot;5&quot;/&gt;&lt;property id=&quot;20300&quot; value=&quot;Slide 15&quot;/&gt;&lt;property id=&quot;20307&quot; value=&quot;296&quot;/&gt;&lt;/object&gt;&lt;object type=&quot;3&quot; unique_id=&quot;10210&quot;&gt;&lt;property id=&quot;20148&quot; value=&quot;5&quot;/&gt;&lt;property id=&quot;20300&quot; value=&quot;Slide 16&quot;/&gt;&lt;property id=&quot;20307&quot; value=&quot;263&quot;/&gt;&lt;/object&gt;&lt;object type=&quot;3&quot; unique_id=&quot;10211&quot;&gt;&lt;property id=&quot;20148&quot; value=&quot;5&quot;/&gt;&lt;property id=&quot;20300&quot; value=&quot;Slide 17&quot;/&gt;&lt;property id=&quot;20307&quot; value=&quot;273&quot;/&gt;&lt;/object&gt;&lt;object type=&quot;3&quot; unique_id=&quot;10212&quot;&gt;&lt;property id=&quot;20148&quot; value=&quot;5&quot;/&gt;&lt;property id=&quot;20300&quot; value=&quot;Slide 18&quot;/&gt;&lt;property id=&quot;20307&quot; value=&quot;298&quot;/&gt;&lt;/object&gt;&lt;object type=&quot;3&quot; unique_id=&quot;10213&quot;&gt;&lt;property id=&quot;20148&quot; value=&quot;5&quot;/&gt;&lt;property id=&quot;20300&quot; value=&quot;Slide 19&quot;/&gt;&lt;property id=&quot;20307&quot; value=&quot;299&quot;/&gt;&lt;/object&gt;&lt;object type=&quot;3&quot; unique_id=&quot;10214&quot;&gt;&lt;property id=&quot;20148&quot; value=&quot;5&quot;/&gt;&lt;property id=&quot;20300&quot; value=&quot;Slide 20&quot;/&gt;&lt;property id=&quot;20307&quot; value=&quot;278&quot;/&gt;&lt;/object&gt;&lt;object type=&quot;3&quot; unique_id=&quot;10215&quot;&gt;&lt;property id=&quot;20148&quot; value=&quot;5&quot;/&gt;&lt;property id=&quot;20300&quot; value=&quot;Slide 21&quot;/&gt;&lt;property id=&quot;20307&quot; value=&quot;300&quot;/&gt;&lt;/object&gt;&lt;object type=&quot;3&quot; unique_id=&quot;10216&quot;&gt;&lt;property id=&quot;20148&quot; value=&quot;5&quot;/&gt;&lt;property id=&quot;20300&quot; value=&quot;Slide 22&quot;/&gt;&lt;property id=&quot;20307&quot; value=&quot;302&quot;/&gt;&lt;/object&gt;&lt;object type=&quot;3&quot; unique_id=&quot;10217&quot;&gt;&lt;property id=&quot;20148&quot; value=&quot;5&quot;/&gt;&lt;property id=&quot;20300&quot; value=&quot;Slide 23&quot;/&gt;&lt;property id=&quot;20307&quot; value=&quot;303&quot;/&gt;&lt;/object&gt;&lt;object type=&quot;3&quot; unique_id=&quot;10218&quot;&gt;&lt;property id=&quot;20148&quot; value=&quot;5&quot;/&gt;&lt;property id=&quot;20300&quot; value=&quot;Slide 24&quot;/&gt;&lt;property id=&quot;20307&quot; value=&quot;309&quot;/&gt;&lt;/object&gt;&lt;object type=&quot;3&quot; unique_id=&quot;10219&quot;&gt;&lt;property id=&quot;20148&quot; value=&quot;5&quot;/&gt;&lt;property id=&quot;20300&quot; value=&quot;Slide 25&quot;/&gt;&lt;property id=&quot;20307&quot; value=&quot;304&quot;/&gt;&lt;/object&gt;&lt;object type=&quot;3&quot; unique_id=&quot;10220&quot;&gt;&lt;property id=&quot;20148&quot; value=&quot;5&quot;/&gt;&lt;property id=&quot;20300&quot; value=&quot;Slide 26&quot;/&gt;&lt;property id=&quot;20307&quot; value=&quot;305&quot;/&gt;&lt;/object&gt;&lt;object type=&quot;3&quot; unique_id=&quot;10221&quot;&gt;&lt;property id=&quot;20148&quot; value=&quot;5&quot;/&gt;&lt;property id=&quot;20300&quot; value=&quot;Slide 27&quot;/&gt;&lt;property id=&quot;20307&quot; value=&quot;306&quot;/&gt;&lt;/object&gt;&lt;object type=&quot;3&quot; unique_id=&quot;10222&quot;&gt;&lt;property id=&quot;20148&quot; value=&quot;5&quot;/&gt;&lt;property id=&quot;20300&quot; value=&quot;Slide 28&quot;/&gt;&lt;property id=&quot;20307&quot; value=&quot;307&quot;/&gt;&lt;/object&gt;&lt;object type=&quot;3&quot; unique_id=&quot;10223&quot;&gt;&lt;property id=&quot;20148&quot; value=&quot;5&quot;/&gt;&lt;property id=&quot;20300&quot; value=&quot;Slide 29&quot;/&gt;&lt;property id=&quot;20307&quot; value=&quot;280&quot;/&gt;&lt;/object&gt;&lt;object type=&quot;3&quot; unique_id=&quot;10224&quot;&gt;&lt;property id=&quot;20148&quot; value=&quot;5&quot;/&gt;&lt;property id=&quot;20300&quot; value=&quot;Slide 30&quot;/&gt;&lt;property id=&quot;20307&quot; value=&quot;308&quot;/&gt;&lt;/object&gt;&lt;object type=&quot;3&quot; unique_id=&quot;10225&quot;&gt;&lt;property id=&quot;20148&quot; value=&quot;5&quot;/&gt;&lt;property id=&quot;20300&quot; value=&quot;Slide 31&quot;/&gt;&lt;property id=&quot;20307&quot; value=&quot;310&quot;/&gt;&lt;/object&gt;&lt;object type=&quot;3&quot; unique_id=&quot;10226&quot;&gt;&lt;property id=&quot;20148&quot; value=&quot;5&quot;/&gt;&lt;property id=&quot;20300&quot; value=&quot;Slide 32&quot;/&gt;&lt;property id=&quot;20307&quot; value=&quot;311&quot;/&gt;&lt;/object&gt;&lt;object type=&quot;3&quot; unique_id=&quot;10227&quot;&gt;&lt;property id=&quot;20148&quot; value=&quot;5&quot;/&gt;&lt;property id=&quot;20300&quot; value=&quot;Slide 33&quot;/&gt;&lt;property id=&quot;20307&quot; value=&quot;286&quot;/&gt;&lt;/object&gt;&lt;/object&gt;&lt;object type=&quot;8&quot; unique_id=&quot;10262&quot;&gt;&lt;/object&gt;&lt;/object&gt;&lt;/database&gt;"/>
  <p:tag name="SECTOMILLISECCONVERTED"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945</TotalTime>
  <Words>781</Words>
  <Application>Microsoft Office PowerPoint</Application>
  <PresentationFormat>Custom</PresentationFormat>
  <Paragraphs>233</Paragraphs>
  <Slides>33</Slides>
  <Notes>32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Wingdings 2</vt:lpstr>
      <vt:lpstr>Wingdings</vt:lpstr>
      <vt:lpstr>UTM Kabel KT</vt:lpstr>
      <vt:lpstr>等线</vt:lpstr>
      <vt:lpstr>字魂36号-正文宋楷</vt:lpstr>
      <vt:lpstr>Times New Roman</vt:lpstr>
      <vt:lpstr>UTM American Sans</vt:lpstr>
      <vt:lpstr>微软雅黑</vt:lpstr>
      <vt:lpstr>UTM Futura Extra</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MTC</cp:lastModifiedBy>
  <cp:revision>104</cp:revision>
  <dcterms:created xsi:type="dcterms:W3CDTF">2017-08-18T03:02:00Z</dcterms:created>
  <dcterms:modified xsi:type="dcterms:W3CDTF">2021-09-26T14:03:26Z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