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60" r:id="rId3"/>
    <p:sldId id="261" r:id="rId4"/>
    <p:sldId id="262" r:id="rId5"/>
    <p:sldId id="263" r:id="rId6"/>
    <p:sldId id="264" r:id="rId7"/>
    <p:sldId id="265" r:id="rId8"/>
    <p:sldId id="266" r:id="rId9"/>
    <p:sldId id="267" r:id="rId10"/>
    <p:sldId id="268" r:id="rId11"/>
    <p:sldId id="270" r:id="rId12"/>
  </p:sldIdLst>
  <p:sldSz cx="9144000" cy="6858000" type="screen4x3"/>
  <p:notesSz cx="6858000" cy="9144000"/>
  <p:custDataLst>
    <p:tags r:id="rId13"/>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0000FF"/>
    <a:srgbClr val="FF99CC"/>
    <a:srgbClr val="00FFFF"/>
    <a:srgbClr val="800000"/>
    <a:srgbClr val="FF9900"/>
    <a:srgbClr val="000066"/>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gs" Target="tags/tag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1658938" y="1600200"/>
            <a:ext cx="6837362" cy="3200400"/>
            <a:chOff x="1045" y="1008"/>
            <a:chExt cx="4307" cy="2016"/>
          </a:xfrm>
        </p:grpSpPr>
        <p:sp>
          <p:nvSpPr>
            <p:cNvPr id="5" name="Oval 3"/>
            <p:cNvSpPr>
              <a:spLocks noChangeArrowheads="1"/>
            </p:cNvSpPr>
            <p:nvPr/>
          </p:nvSpPr>
          <p:spPr bwMode="hidden">
            <a:xfrm flipH="1">
              <a:off x="4392" y="1008"/>
              <a:ext cx="960" cy="960"/>
            </a:xfrm>
            <a:prstGeom prst="ellipse">
              <a:avLst/>
            </a:prstGeom>
            <a:solidFill>
              <a:schemeClr val="accent2"/>
            </a:solidFill>
            <a:ln w="9525">
              <a:noFill/>
              <a:round/>
              <a:headEnd/>
              <a:tailEnd/>
            </a:ln>
            <a:effectLst/>
          </p:spPr>
          <p:txBody>
            <a:bodyPr wrap="none" anchor="ctr"/>
            <a:lstStyle/>
            <a:p>
              <a:pPr algn="ctr" eaLnBrk="1" hangingPunct="1">
                <a:defRPr/>
              </a:pPr>
              <a:endParaRPr lang="en-US" sz="2400">
                <a:latin typeface="Times New Roman" pitchFamily="18" charset="0"/>
              </a:endParaRPr>
            </a:p>
          </p:txBody>
        </p:sp>
        <p:sp>
          <p:nvSpPr>
            <p:cNvPr id="6" name="Oval 4"/>
            <p:cNvSpPr>
              <a:spLocks noChangeArrowheads="1"/>
            </p:cNvSpPr>
            <p:nvPr/>
          </p:nvSpPr>
          <p:spPr bwMode="hidden">
            <a:xfrm flipH="1">
              <a:off x="3264" y="1008"/>
              <a:ext cx="960" cy="960"/>
            </a:xfrm>
            <a:prstGeom prst="ellipse">
              <a:avLst/>
            </a:prstGeom>
            <a:solidFill>
              <a:schemeClr val="accent2"/>
            </a:solidFill>
            <a:ln w="9525">
              <a:noFill/>
              <a:round/>
              <a:headEnd/>
              <a:tailEnd/>
            </a:ln>
            <a:effectLst/>
          </p:spPr>
          <p:txBody>
            <a:bodyPr wrap="none" anchor="ctr"/>
            <a:lstStyle/>
            <a:p>
              <a:pPr algn="ctr" eaLnBrk="1" hangingPunct="1">
                <a:defRPr/>
              </a:pPr>
              <a:endParaRPr lang="en-US" sz="2400">
                <a:latin typeface="Times New Roman" pitchFamily="18" charset="0"/>
              </a:endParaRPr>
            </a:p>
          </p:txBody>
        </p:sp>
        <p:sp>
          <p:nvSpPr>
            <p:cNvPr id="7" name="Oval 5"/>
            <p:cNvSpPr>
              <a:spLocks noChangeArrowheads="1"/>
            </p:cNvSpPr>
            <p:nvPr/>
          </p:nvSpPr>
          <p:spPr bwMode="hidden">
            <a:xfrm flipH="1">
              <a:off x="2136" y="1008"/>
              <a:ext cx="960" cy="960"/>
            </a:xfrm>
            <a:prstGeom prst="ellipse">
              <a:avLst/>
            </a:prstGeom>
            <a:noFill/>
            <a:ln w="28575">
              <a:solidFill>
                <a:schemeClr val="accent2"/>
              </a:solidFill>
              <a:round/>
              <a:headEnd/>
              <a:tailEnd/>
            </a:ln>
            <a:effectLst/>
          </p:spPr>
          <p:txBody>
            <a:bodyPr wrap="none" anchor="ctr"/>
            <a:lstStyle/>
            <a:p>
              <a:pPr algn="ctr" eaLnBrk="1" hangingPunct="1">
                <a:defRPr/>
              </a:pPr>
              <a:endParaRPr lang="en-US" sz="2400">
                <a:latin typeface="Times New Roman" pitchFamily="18" charset="0"/>
              </a:endParaRPr>
            </a:p>
          </p:txBody>
        </p:sp>
        <p:sp>
          <p:nvSpPr>
            <p:cNvPr id="8" name="Oval 6"/>
            <p:cNvSpPr>
              <a:spLocks noChangeArrowheads="1"/>
            </p:cNvSpPr>
            <p:nvPr/>
          </p:nvSpPr>
          <p:spPr bwMode="hidden">
            <a:xfrm flipH="1">
              <a:off x="2136" y="2064"/>
              <a:ext cx="960" cy="960"/>
            </a:xfrm>
            <a:prstGeom prst="ellipse">
              <a:avLst/>
            </a:prstGeom>
            <a:solidFill>
              <a:schemeClr val="accent2"/>
            </a:solidFill>
            <a:ln w="28575">
              <a:noFill/>
              <a:round/>
              <a:headEnd/>
              <a:tailEnd/>
            </a:ln>
            <a:effectLst/>
          </p:spPr>
          <p:txBody>
            <a:bodyPr wrap="none" anchor="ctr"/>
            <a:lstStyle/>
            <a:p>
              <a:pPr algn="ctr" eaLnBrk="1" hangingPunct="1">
                <a:defRPr/>
              </a:pPr>
              <a:endParaRPr lang="en-US" sz="2400">
                <a:latin typeface="Times New Roman" pitchFamily="18" charset="0"/>
              </a:endParaRPr>
            </a:p>
          </p:txBody>
        </p:sp>
        <p:sp>
          <p:nvSpPr>
            <p:cNvPr id="9" name="Oval 7"/>
            <p:cNvSpPr>
              <a:spLocks noChangeArrowheads="1"/>
            </p:cNvSpPr>
            <p:nvPr/>
          </p:nvSpPr>
          <p:spPr bwMode="hidden">
            <a:xfrm flipH="1">
              <a:off x="1045" y="2064"/>
              <a:ext cx="960" cy="960"/>
            </a:xfrm>
            <a:prstGeom prst="ellipse">
              <a:avLst/>
            </a:prstGeom>
            <a:solidFill>
              <a:schemeClr val="accent2"/>
            </a:solidFill>
            <a:ln w="9525">
              <a:noFill/>
              <a:round/>
              <a:headEnd/>
              <a:tailEnd/>
            </a:ln>
            <a:effectLst/>
          </p:spPr>
          <p:txBody>
            <a:bodyPr wrap="none" anchor="ctr"/>
            <a:lstStyle/>
            <a:p>
              <a:pPr algn="ctr" eaLnBrk="1" hangingPunct="1">
                <a:defRPr/>
              </a:pPr>
              <a:endParaRPr lang="en-US" sz="2400">
                <a:latin typeface="Times New Roman" pitchFamily="18" charset="0"/>
              </a:endParaRPr>
            </a:p>
          </p:txBody>
        </p:sp>
        <p:sp>
          <p:nvSpPr>
            <p:cNvPr id="10" name="Oval 8"/>
            <p:cNvSpPr>
              <a:spLocks noChangeArrowheads="1"/>
            </p:cNvSpPr>
            <p:nvPr/>
          </p:nvSpPr>
          <p:spPr bwMode="hidden">
            <a:xfrm flipH="1">
              <a:off x="4392" y="2064"/>
              <a:ext cx="960" cy="960"/>
            </a:xfrm>
            <a:prstGeom prst="ellipse">
              <a:avLst/>
            </a:prstGeom>
            <a:noFill/>
            <a:ln w="28575">
              <a:solidFill>
                <a:schemeClr val="accent2"/>
              </a:solidFill>
              <a:round/>
              <a:headEnd/>
              <a:tailEnd/>
            </a:ln>
            <a:effectLst/>
          </p:spPr>
          <p:txBody>
            <a:bodyPr wrap="none" anchor="ctr"/>
            <a:lstStyle/>
            <a:p>
              <a:pPr algn="ctr" eaLnBrk="1" hangingPunct="1">
                <a:defRPr/>
              </a:pPr>
              <a:endParaRPr lang="en-US" sz="2400">
                <a:latin typeface="Times New Roman" pitchFamily="18" charset="0"/>
              </a:endParaRPr>
            </a:p>
          </p:txBody>
        </p:sp>
      </p:grpSp>
      <p:sp>
        <p:nvSpPr>
          <p:cNvPr id="2060" name="Rectangle 12"/>
          <p:cNvSpPr>
            <a:spLocks noGrp="1" noChangeArrowheads="1"/>
          </p:cNvSpPr>
          <p:nvPr>
            <p:ph type="ctrTitle"/>
          </p:nvPr>
        </p:nvSpPr>
        <p:spPr>
          <a:xfrm>
            <a:off x="685800" y="1219200"/>
            <a:ext cx="7772400" cy="1933575"/>
          </a:xfrm>
        </p:spPr>
        <p:txBody>
          <a:bodyPr anchor="b"/>
          <a:lstStyle>
            <a:lvl1pPr algn="r">
              <a:defRPr sz="4400"/>
            </a:lvl1pPr>
          </a:lstStyle>
          <a:p>
            <a:r>
              <a:rPr lang="en-US"/>
              <a:t>Click to edit Master title style</a:t>
            </a:r>
          </a:p>
        </p:txBody>
      </p:sp>
      <p:sp>
        <p:nvSpPr>
          <p:cNvPr id="2061" name="Rectangle 13"/>
          <p:cNvSpPr>
            <a:spLocks noGrp="1" noChangeArrowheads="1"/>
          </p:cNvSpPr>
          <p:nvPr>
            <p:ph type="subTitle" idx="1"/>
          </p:nvPr>
        </p:nvSpPr>
        <p:spPr>
          <a:xfrm>
            <a:off x="2057400" y="3505200"/>
            <a:ext cx="6400800" cy="1752600"/>
          </a:xfrm>
        </p:spPr>
        <p:txBody>
          <a:bodyPr/>
          <a:lstStyle>
            <a:lvl1pPr marL="0" indent="0" algn="r">
              <a:buFont typeface="Wingdings" pitchFamily="2" charset="2"/>
              <a:buNone/>
              <a:defRPr/>
            </a:lvl1pPr>
          </a:lstStyle>
          <a:p>
            <a:r>
              <a:rPr lang="en-US"/>
              <a:t>Click to edit Master subtitle style</a:t>
            </a:r>
          </a:p>
        </p:txBody>
      </p:sp>
      <p:sp>
        <p:nvSpPr>
          <p:cNvPr id="11" name="Rectangle 9"/>
          <p:cNvSpPr>
            <a:spLocks noGrp="1" noChangeArrowheads="1"/>
          </p:cNvSpPr>
          <p:nvPr>
            <p:ph type="dt" sz="half" idx="10"/>
          </p:nvPr>
        </p:nvSpPr>
        <p:spPr/>
        <p:txBody>
          <a:bodyPr/>
          <a:lstStyle>
            <a:lvl1pPr>
              <a:defRPr/>
            </a:lvl1pPr>
          </a:lstStyle>
          <a:p>
            <a:pPr>
              <a:defRPr/>
            </a:pPr>
            <a:endParaRPr lang="en-US"/>
          </a:p>
        </p:txBody>
      </p:sp>
      <p:sp>
        <p:nvSpPr>
          <p:cNvPr id="12" name="Rectangle 10"/>
          <p:cNvSpPr>
            <a:spLocks noGrp="1" noChangeArrowheads="1"/>
          </p:cNvSpPr>
          <p:nvPr>
            <p:ph type="ftr" sz="quarter" idx="11"/>
          </p:nvPr>
        </p:nvSpPr>
        <p:spPr/>
        <p:txBody>
          <a:bodyPr/>
          <a:lstStyle>
            <a:lvl1pPr>
              <a:defRPr/>
            </a:lvl1pPr>
          </a:lstStyle>
          <a:p>
            <a:pPr>
              <a:defRPr/>
            </a:pPr>
            <a:endParaRPr lang="en-US"/>
          </a:p>
        </p:txBody>
      </p:sp>
      <p:sp>
        <p:nvSpPr>
          <p:cNvPr id="13" name="Rectangle 11"/>
          <p:cNvSpPr>
            <a:spLocks noGrp="1" noChangeArrowheads="1"/>
          </p:cNvSpPr>
          <p:nvPr>
            <p:ph type="sldNum" sz="quarter" idx="12"/>
          </p:nvPr>
        </p:nvSpPr>
        <p:spPr/>
        <p:txBody>
          <a:bodyPr/>
          <a:lstStyle>
            <a:lvl1pPr>
              <a:defRPr/>
            </a:lvl1pPr>
          </a:lstStyle>
          <a:p>
            <a:pPr>
              <a:defRPr/>
            </a:pPr>
            <a:fld id="{B4EA313D-67B7-4BAB-B250-48828C85BC28}" type="slidenum">
              <a:rPr lang="en-US"/>
              <a:pPr>
                <a:defRPr/>
              </a:pPr>
              <a:t>‹#›</a:t>
            </a:fld>
            <a:endParaRPr lang="en-US"/>
          </a:p>
        </p:txBody>
      </p:sp>
    </p:spTree>
    <p:extLst>
      <p:ext uri="{BB962C8B-B14F-4D97-AF65-F5344CB8AC3E}">
        <p14:creationId xmlns:p14="http://schemas.microsoft.com/office/powerpoint/2010/main" val="26620834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2607769A-1BF5-46C9-A1D5-3AEBC779B8BE}" type="slidenum">
              <a:rPr lang="en-US"/>
              <a:pPr>
                <a:defRPr/>
              </a:pPr>
              <a:t>‹#›</a:t>
            </a:fld>
            <a:endParaRPr lang="en-US"/>
          </a:p>
        </p:txBody>
      </p:sp>
    </p:spTree>
    <p:extLst>
      <p:ext uri="{BB962C8B-B14F-4D97-AF65-F5344CB8AC3E}">
        <p14:creationId xmlns:p14="http://schemas.microsoft.com/office/powerpoint/2010/main" val="1860347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62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62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DE605834-DE89-42C4-ADCD-0CD36FECDD4D}" type="slidenum">
              <a:rPr lang="en-US"/>
              <a:pPr>
                <a:defRPr/>
              </a:pPr>
              <a:t>‹#›</a:t>
            </a:fld>
            <a:endParaRPr lang="en-US"/>
          </a:p>
        </p:txBody>
      </p:sp>
    </p:spTree>
    <p:extLst>
      <p:ext uri="{BB962C8B-B14F-4D97-AF65-F5344CB8AC3E}">
        <p14:creationId xmlns:p14="http://schemas.microsoft.com/office/powerpoint/2010/main" val="26665317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8B137555-843B-41DF-99B8-0712AC236A4B}" type="slidenum">
              <a:rPr lang="en-US"/>
              <a:pPr>
                <a:defRPr/>
              </a:pPr>
              <a:t>‹#›</a:t>
            </a:fld>
            <a:endParaRPr lang="en-US"/>
          </a:p>
        </p:txBody>
      </p:sp>
    </p:spTree>
    <p:extLst>
      <p:ext uri="{BB962C8B-B14F-4D97-AF65-F5344CB8AC3E}">
        <p14:creationId xmlns:p14="http://schemas.microsoft.com/office/powerpoint/2010/main" val="19221632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8724654C-8B38-4CAB-A82E-6FFE579E3684}" type="slidenum">
              <a:rPr lang="en-US"/>
              <a:pPr>
                <a:defRPr/>
              </a:pPr>
              <a:t>‹#›</a:t>
            </a:fld>
            <a:endParaRPr lang="en-US"/>
          </a:p>
        </p:txBody>
      </p:sp>
    </p:spTree>
    <p:extLst>
      <p:ext uri="{BB962C8B-B14F-4D97-AF65-F5344CB8AC3E}">
        <p14:creationId xmlns:p14="http://schemas.microsoft.com/office/powerpoint/2010/main" val="38185047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7196510C-EFE7-47BA-B6BA-02BB3EE17930}" type="slidenum">
              <a:rPr lang="en-US"/>
              <a:pPr>
                <a:defRPr/>
              </a:pPr>
              <a:t>‹#›</a:t>
            </a:fld>
            <a:endParaRPr lang="en-US"/>
          </a:p>
        </p:txBody>
      </p:sp>
    </p:spTree>
    <p:extLst>
      <p:ext uri="{BB962C8B-B14F-4D97-AF65-F5344CB8AC3E}">
        <p14:creationId xmlns:p14="http://schemas.microsoft.com/office/powerpoint/2010/main" val="23114354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dt" sz="half" idx="10"/>
          </p:nvPr>
        </p:nvSpPr>
        <p:spPr>
          <a:ln/>
        </p:spPr>
        <p:txBody>
          <a:bodyPr/>
          <a:lstStyle>
            <a:lvl1pPr>
              <a:defRPr/>
            </a:lvl1pPr>
          </a:lstStyle>
          <a:p>
            <a:pPr>
              <a:defRPr/>
            </a:pPr>
            <a:endParaRPr lang="en-US"/>
          </a:p>
        </p:txBody>
      </p:sp>
      <p:sp>
        <p:nvSpPr>
          <p:cNvPr id="8" name="Rectangle 10"/>
          <p:cNvSpPr>
            <a:spLocks noGrp="1" noChangeArrowheads="1"/>
          </p:cNvSpPr>
          <p:nvPr>
            <p:ph type="ftr" sz="quarter" idx="11"/>
          </p:nvPr>
        </p:nvSpPr>
        <p:spPr>
          <a:ln/>
        </p:spPr>
        <p:txBody>
          <a:bodyPr/>
          <a:lstStyle>
            <a:lvl1pPr>
              <a:defRPr/>
            </a:lvl1pPr>
          </a:lstStyle>
          <a:p>
            <a:pPr>
              <a:defRPr/>
            </a:pPr>
            <a:endParaRPr lang="en-US"/>
          </a:p>
        </p:txBody>
      </p:sp>
      <p:sp>
        <p:nvSpPr>
          <p:cNvPr id="9" name="Rectangle 11"/>
          <p:cNvSpPr>
            <a:spLocks noGrp="1" noChangeArrowheads="1"/>
          </p:cNvSpPr>
          <p:nvPr>
            <p:ph type="sldNum" sz="quarter" idx="12"/>
          </p:nvPr>
        </p:nvSpPr>
        <p:spPr>
          <a:ln/>
        </p:spPr>
        <p:txBody>
          <a:bodyPr/>
          <a:lstStyle>
            <a:lvl1pPr>
              <a:defRPr/>
            </a:lvl1pPr>
          </a:lstStyle>
          <a:p>
            <a:pPr>
              <a:defRPr/>
            </a:pPr>
            <a:fld id="{53B6F871-7784-4A66-9E49-DA537DA7228D}" type="slidenum">
              <a:rPr lang="en-US"/>
              <a:pPr>
                <a:defRPr/>
              </a:pPr>
              <a:t>‹#›</a:t>
            </a:fld>
            <a:endParaRPr lang="en-US"/>
          </a:p>
        </p:txBody>
      </p:sp>
    </p:spTree>
    <p:extLst>
      <p:ext uri="{BB962C8B-B14F-4D97-AF65-F5344CB8AC3E}">
        <p14:creationId xmlns:p14="http://schemas.microsoft.com/office/powerpoint/2010/main" val="2644696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dt" sz="half" idx="10"/>
          </p:nvPr>
        </p:nvSpPr>
        <p:spPr>
          <a:ln/>
        </p:spPr>
        <p:txBody>
          <a:bodyPr/>
          <a:lstStyle>
            <a:lvl1pPr>
              <a:defRPr/>
            </a:lvl1pPr>
          </a:lstStyle>
          <a:p>
            <a:pPr>
              <a:defRPr/>
            </a:pPr>
            <a:endParaRPr lang="en-US"/>
          </a:p>
        </p:txBody>
      </p:sp>
      <p:sp>
        <p:nvSpPr>
          <p:cNvPr id="4" name="Rectangle 10"/>
          <p:cNvSpPr>
            <a:spLocks noGrp="1" noChangeArrowheads="1"/>
          </p:cNvSpPr>
          <p:nvPr>
            <p:ph type="ftr" sz="quarter" idx="11"/>
          </p:nvPr>
        </p:nvSpPr>
        <p:spPr>
          <a:ln/>
        </p:spPr>
        <p:txBody>
          <a:bodyPr/>
          <a:lstStyle>
            <a:lvl1pPr>
              <a:defRPr/>
            </a:lvl1pPr>
          </a:lstStyle>
          <a:p>
            <a:pPr>
              <a:defRPr/>
            </a:pPr>
            <a:endParaRPr lang="en-US"/>
          </a:p>
        </p:txBody>
      </p:sp>
      <p:sp>
        <p:nvSpPr>
          <p:cNvPr id="5" name="Rectangle 11"/>
          <p:cNvSpPr>
            <a:spLocks noGrp="1" noChangeArrowheads="1"/>
          </p:cNvSpPr>
          <p:nvPr>
            <p:ph type="sldNum" sz="quarter" idx="12"/>
          </p:nvPr>
        </p:nvSpPr>
        <p:spPr>
          <a:ln/>
        </p:spPr>
        <p:txBody>
          <a:bodyPr/>
          <a:lstStyle>
            <a:lvl1pPr>
              <a:defRPr/>
            </a:lvl1pPr>
          </a:lstStyle>
          <a:p>
            <a:pPr>
              <a:defRPr/>
            </a:pPr>
            <a:fld id="{30E33726-F38B-4F5D-AD29-A68BFB4DF8C4}" type="slidenum">
              <a:rPr lang="en-US"/>
              <a:pPr>
                <a:defRPr/>
              </a:pPr>
              <a:t>‹#›</a:t>
            </a:fld>
            <a:endParaRPr lang="en-US"/>
          </a:p>
        </p:txBody>
      </p:sp>
    </p:spTree>
    <p:extLst>
      <p:ext uri="{BB962C8B-B14F-4D97-AF65-F5344CB8AC3E}">
        <p14:creationId xmlns:p14="http://schemas.microsoft.com/office/powerpoint/2010/main" val="11457162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p>
        </p:txBody>
      </p:sp>
      <p:sp>
        <p:nvSpPr>
          <p:cNvPr id="3" name="Rectangle 10"/>
          <p:cNvSpPr>
            <a:spLocks noGrp="1" noChangeArrowheads="1"/>
          </p:cNvSpPr>
          <p:nvPr>
            <p:ph type="ftr" sz="quarter" idx="11"/>
          </p:nvPr>
        </p:nvSpPr>
        <p:spPr>
          <a:ln/>
        </p:spPr>
        <p:txBody>
          <a:bodyPr/>
          <a:lstStyle>
            <a:lvl1pPr>
              <a:defRPr/>
            </a:lvl1pPr>
          </a:lstStyle>
          <a:p>
            <a:pPr>
              <a:defRPr/>
            </a:pPr>
            <a:endParaRPr lang="en-US"/>
          </a:p>
        </p:txBody>
      </p:sp>
      <p:sp>
        <p:nvSpPr>
          <p:cNvPr id="4" name="Rectangle 11"/>
          <p:cNvSpPr>
            <a:spLocks noGrp="1" noChangeArrowheads="1"/>
          </p:cNvSpPr>
          <p:nvPr>
            <p:ph type="sldNum" sz="quarter" idx="12"/>
          </p:nvPr>
        </p:nvSpPr>
        <p:spPr>
          <a:ln/>
        </p:spPr>
        <p:txBody>
          <a:bodyPr/>
          <a:lstStyle>
            <a:lvl1pPr>
              <a:defRPr/>
            </a:lvl1pPr>
          </a:lstStyle>
          <a:p>
            <a:pPr>
              <a:defRPr/>
            </a:pPr>
            <a:fld id="{7ECA2003-8029-4160-BD80-CE5AE4D822DC}" type="slidenum">
              <a:rPr lang="en-US"/>
              <a:pPr>
                <a:defRPr/>
              </a:pPr>
              <a:t>‹#›</a:t>
            </a:fld>
            <a:endParaRPr lang="en-US"/>
          </a:p>
        </p:txBody>
      </p:sp>
    </p:spTree>
    <p:extLst>
      <p:ext uri="{BB962C8B-B14F-4D97-AF65-F5344CB8AC3E}">
        <p14:creationId xmlns:p14="http://schemas.microsoft.com/office/powerpoint/2010/main" val="24335948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A225BE84-10F2-4855-A01B-E4DE9429B156}" type="slidenum">
              <a:rPr lang="en-US"/>
              <a:pPr>
                <a:defRPr/>
              </a:pPr>
              <a:t>‹#›</a:t>
            </a:fld>
            <a:endParaRPr lang="en-US"/>
          </a:p>
        </p:txBody>
      </p:sp>
    </p:spTree>
    <p:extLst>
      <p:ext uri="{BB962C8B-B14F-4D97-AF65-F5344CB8AC3E}">
        <p14:creationId xmlns:p14="http://schemas.microsoft.com/office/powerpoint/2010/main" val="29711563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2D9DAB55-2E71-4BAE-9123-212B3A79A91B}" type="slidenum">
              <a:rPr lang="en-US"/>
              <a:pPr>
                <a:defRPr/>
              </a:pPr>
              <a:t>‹#›</a:t>
            </a:fld>
            <a:endParaRPr lang="en-US"/>
          </a:p>
        </p:txBody>
      </p:sp>
    </p:spTree>
    <p:extLst>
      <p:ext uri="{BB962C8B-B14F-4D97-AF65-F5344CB8AC3E}">
        <p14:creationId xmlns:p14="http://schemas.microsoft.com/office/powerpoint/2010/main" val="14162971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1071563" y="304800"/>
            <a:ext cx="7615237" cy="1106488"/>
            <a:chOff x="675" y="192"/>
            <a:chExt cx="4797" cy="697"/>
          </a:xfrm>
        </p:grpSpPr>
        <p:sp>
          <p:nvSpPr>
            <p:cNvPr id="2" name="Oval 3"/>
            <p:cNvSpPr>
              <a:spLocks noChangeArrowheads="1"/>
            </p:cNvSpPr>
            <p:nvPr/>
          </p:nvSpPr>
          <p:spPr bwMode="hidden">
            <a:xfrm flipH="1">
              <a:off x="3067" y="192"/>
              <a:ext cx="696" cy="696"/>
            </a:xfrm>
            <a:prstGeom prst="ellipse">
              <a:avLst/>
            </a:prstGeom>
            <a:solidFill>
              <a:schemeClr val="accent2"/>
            </a:solidFill>
            <a:ln w="28575">
              <a:noFill/>
              <a:round/>
              <a:headEnd/>
              <a:tailEnd/>
            </a:ln>
            <a:effectLst/>
          </p:spPr>
          <p:txBody>
            <a:bodyPr wrap="none" anchor="ctr"/>
            <a:lstStyle/>
            <a:p>
              <a:pPr algn="ctr" eaLnBrk="1" hangingPunct="1">
                <a:defRPr/>
              </a:pPr>
              <a:endParaRPr lang="en-US" sz="2400">
                <a:latin typeface="Times New Roman" pitchFamily="18" charset="0"/>
              </a:endParaRPr>
            </a:p>
          </p:txBody>
        </p:sp>
        <p:sp>
          <p:nvSpPr>
            <p:cNvPr id="1028" name="Oval 4"/>
            <p:cNvSpPr>
              <a:spLocks noChangeArrowheads="1"/>
            </p:cNvSpPr>
            <p:nvPr/>
          </p:nvSpPr>
          <p:spPr bwMode="hidden">
            <a:xfrm flipH="1">
              <a:off x="4777" y="192"/>
              <a:ext cx="695" cy="696"/>
            </a:xfrm>
            <a:prstGeom prst="ellipse">
              <a:avLst/>
            </a:prstGeom>
            <a:solidFill>
              <a:schemeClr val="accent2"/>
            </a:solidFill>
            <a:ln w="28575">
              <a:noFill/>
              <a:round/>
              <a:headEnd/>
              <a:tailEnd/>
            </a:ln>
            <a:effectLst/>
          </p:spPr>
          <p:txBody>
            <a:bodyPr wrap="none" anchor="ctr"/>
            <a:lstStyle/>
            <a:p>
              <a:pPr algn="ctr" eaLnBrk="1" hangingPunct="1">
                <a:defRPr/>
              </a:pPr>
              <a:endParaRPr lang="en-US" sz="2400">
                <a:latin typeface="Times New Roman" pitchFamily="18" charset="0"/>
              </a:endParaRPr>
            </a:p>
          </p:txBody>
        </p:sp>
        <p:sp>
          <p:nvSpPr>
            <p:cNvPr id="1029" name="Oval 5"/>
            <p:cNvSpPr>
              <a:spLocks noChangeArrowheads="1"/>
            </p:cNvSpPr>
            <p:nvPr/>
          </p:nvSpPr>
          <p:spPr bwMode="hidden">
            <a:xfrm flipH="1">
              <a:off x="675" y="193"/>
              <a:ext cx="695" cy="696"/>
            </a:xfrm>
            <a:prstGeom prst="ellipse">
              <a:avLst/>
            </a:prstGeom>
            <a:solidFill>
              <a:schemeClr val="accent2"/>
            </a:solidFill>
            <a:ln w="28575">
              <a:noFill/>
              <a:round/>
              <a:headEnd/>
              <a:tailEnd/>
            </a:ln>
            <a:effectLst/>
          </p:spPr>
          <p:txBody>
            <a:bodyPr wrap="none" anchor="ctr"/>
            <a:lstStyle/>
            <a:p>
              <a:pPr algn="ctr" eaLnBrk="1" hangingPunct="1">
                <a:defRPr/>
              </a:pPr>
              <a:endParaRPr lang="en-US" sz="2400">
                <a:latin typeface="Times New Roman" pitchFamily="18" charset="0"/>
              </a:endParaRPr>
            </a:p>
          </p:txBody>
        </p:sp>
        <p:sp>
          <p:nvSpPr>
            <p:cNvPr id="1030" name="Oval 6"/>
            <p:cNvSpPr>
              <a:spLocks noChangeArrowheads="1"/>
            </p:cNvSpPr>
            <p:nvPr/>
          </p:nvSpPr>
          <p:spPr bwMode="hidden">
            <a:xfrm flipH="1">
              <a:off x="3984" y="192"/>
              <a:ext cx="695" cy="696"/>
            </a:xfrm>
            <a:prstGeom prst="ellipse">
              <a:avLst/>
            </a:prstGeom>
            <a:noFill/>
            <a:ln w="28575">
              <a:solidFill>
                <a:schemeClr val="accent2"/>
              </a:solidFill>
              <a:round/>
              <a:headEnd/>
              <a:tailEnd/>
            </a:ln>
            <a:effectLst/>
          </p:spPr>
          <p:txBody>
            <a:bodyPr wrap="none" anchor="ctr"/>
            <a:lstStyle/>
            <a:p>
              <a:pPr algn="ctr" eaLnBrk="1" hangingPunct="1">
                <a:defRPr/>
              </a:pPr>
              <a:endParaRPr lang="en-US" sz="2400">
                <a:latin typeface="Times New Roman" pitchFamily="18" charset="0"/>
              </a:endParaRPr>
            </a:p>
          </p:txBody>
        </p:sp>
        <p:sp>
          <p:nvSpPr>
            <p:cNvPr id="3" name="Oval 7"/>
            <p:cNvSpPr>
              <a:spLocks noChangeArrowheads="1"/>
            </p:cNvSpPr>
            <p:nvPr/>
          </p:nvSpPr>
          <p:spPr bwMode="hidden">
            <a:xfrm flipH="1">
              <a:off x="1486" y="192"/>
              <a:ext cx="695" cy="696"/>
            </a:xfrm>
            <a:prstGeom prst="ellipse">
              <a:avLst/>
            </a:prstGeom>
            <a:noFill/>
            <a:ln w="28575">
              <a:solidFill>
                <a:schemeClr val="accent2"/>
              </a:solidFill>
              <a:round/>
              <a:headEnd/>
              <a:tailEnd/>
            </a:ln>
            <a:effectLst/>
          </p:spPr>
          <p:txBody>
            <a:bodyPr wrap="none" anchor="ctr"/>
            <a:lstStyle/>
            <a:p>
              <a:pPr algn="ctr" eaLnBrk="1" hangingPunct="1">
                <a:defRPr/>
              </a:pPr>
              <a:endParaRPr lang="en-US" sz="2400">
                <a:latin typeface="Times New Roman" pitchFamily="18" charset="0"/>
              </a:endParaRPr>
            </a:p>
          </p:txBody>
        </p:sp>
      </p:grpSp>
      <p:sp>
        <p:nvSpPr>
          <p:cNvPr id="1027" name="Rectangle 8"/>
          <p:cNvSpPr>
            <a:spLocks noGrp="1" noChangeArrowheads="1"/>
          </p:cNvSpPr>
          <p:nvPr>
            <p:ph type="body" idx="1"/>
          </p:nvPr>
        </p:nvSpPr>
        <p:spPr bwMode="auto">
          <a:xfrm>
            <a:off x="457200" y="1600200"/>
            <a:ext cx="82296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3" name="Rectangle 9"/>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lvl1pPr>
          </a:lstStyle>
          <a:p>
            <a:pPr>
              <a:defRPr/>
            </a:pPr>
            <a:endParaRPr lang="en-US"/>
          </a:p>
        </p:txBody>
      </p:sp>
      <p:sp>
        <p:nvSpPr>
          <p:cNvPr id="1034" name="Rectangle 10"/>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lvl1pPr>
          </a:lstStyle>
          <a:p>
            <a:pPr>
              <a:defRPr/>
            </a:pPr>
            <a:endParaRPr lang="en-US"/>
          </a:p>
        </p:txBody>
      </p:sp>
      <p:sp>
        <p:nvSpPr>
          <p:cNvPr id="1035" name="Rectangle 11"/>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vl1pPr>
          </a:lstStyle>
          <a:p>
            <a:pPr>
              <a:defRPr/>
            </a:pPr>
            <a:fld id="{7FF4126A-6CDD-4F13-A1AC-6A34097445E7}" type="slidenum">
              <a:rPr lang="en-US"/>
              <a:pPr>
                <a:defRPr/>
              </a:pPr>
              <a:t>‹#›</a:t>
            </a:fld>
            <a:endParaRPr lang="en-US"/>
          </a:p>
        </p:txBody>
      </p:sp>
      <p:sp>
        <p:nvSpPr>
          <p:cNvPr id="1031" name="Rectangle 1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683"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iming>
    <p:tnLst>
      <p:par>
        <p:cTn id="1" dur="indefinite" restart="never" nodeType="tmRoot"/>
      </p:par>
    </p:tnLst>
  </p:timing>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Arial" charset="0"/>
        </a:defRPr>
      </a:lvl2pPr>
      <a:lvl3pPr algn="l" rtl="0" eaLnBrk="0" fontAlgn="base" hangingPunct="0">
        <a:spcBef>
          <a:spcPct val="0"/>
        </a:spcBef>
        <a:spcAft>
          <a:spcPct val="0"/>
        </a:spcAft>
        <a:defRPr sz="3800">
          <a:solidFill>
            <a:schemeClr val="tx2"/>
          </a:solidFill>
          <a:latin typeface="Arial" charset="0"/>
        </a:defRPr>
      </a:lvl3pPr>
      <a:lvl4pPr algn="l" rtl="0" eaLnBrk="0" fontAlgn="base" hangingPunct="0">
        <a:spcBef>
          <a:spcPct val="0"/>
        </a:spcBef>
        <a:spcAft>
          <a:spcPct val="0"/>
        </a:spcAft>
        <a:defRPr sz="3800">
          <a:solidFill>
            <a:schemeClr val="tx2"/>
          </a:solidFill>
          <a:latin typeface="Arial" charset="0"/>
        </a:defRPr>
      </a:lvl4pPr>
      <a:lvl5pPr algn="l" rtl="0" eaLnBrk="0" fontAlgn="base" hangingPunct="0">
        <a:spcBef>
          <a:spcPct val="0"/>
        </a:spcBef>
        <a:spcAft>
          <a:spcPct val="0"/>
        </a:spcAft>
        <a:defRPr sz="3800">
          <a:solidFill>
            <a:schemeClr val="tx2"/>
          </a:solidFill>
          <a:latin typeface="Arial" charset="0"/>
        </a:defRPr>
      </a:lvl5pPr>
      <a:lvl6pPr marL="457200" algn="l" rtl="0" fontAlgn="base">
        <a:spcBef>
          <a:spcPct val="0"/>
        </a:spcBef>
        <a:spcAft>
          <a:spcPct val="0"/>
        </a:spcAft>
        <a:defRPr sz="3800">
          <a:solidFill>
            <a:schemeClr val="tx2"/>
          </a:solidFill>
          <a:latin typeface="Arial" charset="0"/>
        </a:defRPr>
      </a:lvl6pPr>
      <a:lvl7pPr marL="914400" algn="l" rtl="0" fontAlgn="base">
        <a:spcBef>
          <a:spcPct val="0"/>
        </a:spcBef>
        <a:spcAft>
          <a:spcPct val="0"/>
        </a:spcAft>
        <a:defRPr sz="3800">
          <a:solidFill>
            <a:schemeClr val="tx2"/>
          </a:solidFill>
          <a:latin typeface="Arial" charset="0"/>
        </a:defRPr>
      </a:lvl7pPr>
      <a:lvl8pPr marL="1371600" algn="l" rtl="0" fontAlgn="base">
        <a:spcBef>
          <a:spcPct val="0"/>
        </a:spcBef>
        <a:spcAft>
          <a:spcPct val="0"/>
        </a:spcAft>
        <a:defRPr sz="3800">
          <a:solidFill>
            <a:schemeClr val="tx2"/>
          </a:solidFill>
          <a:latin typeface="Arial" charset="0"/>
        </a:defRPr>
      </a:lvl8pPr>
      <a:lvl9pPr marL="1828800" algn="l" rtl="0" fontAlgn="base">
        <a:spcBef>
          <a:spcPct val="0"/>
        </a:spcBef>
        <a:spcAft>
          <a:spcPct val="0"/>
        </a:spcAft>
        <a:defRPr sz="3800">
          <a:solidFill>
            <a:schemeClr val="tx2"/>
          </a:solidFill>
          <a:latin typeface="Arial" charset="0"/>
        </a:defRPr>
      </a:lvl9pPr>
    </p:titleStyle>
    <p:bodyStyle>
      <a:lvl1pPr marL="342900" indent="-342900" algn="l" rtl="0" eaLnBrk="0" fontAlgn="base" hangingPunct="0">
        <a:spcBef>
          <a:spcPct val="20000"/>
        </a:spcBef>
        <a:spcAft>
          <a:spcPct val="0"/>
        </a:spcAft>
        <a:buClr>
          <a:schemeClr val="accent1"/>
        </a:buClr>
        <a:buFont typeface="Wingdings"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sz="2700">
          <a:solidFill>
            <a:schemeClr val="tx1"/>
          </a:solidFill>
          <a:latin typeface="+mn-lt"/>
        </a:defRPr>
      </a:lvl2pPr>
      <a:lvl3pPr marL="1143000" indent="-228600" algn="l" rtl="0" eaLnBrk="0" fontAlgn="base" hangingPunct="0">
        <a:spcBef>
          <a:spcPct val="20000"/>
        </a:spcBef>
        <a:spcAft>
          <a:spcPct val="0"/>
        </a:spcAft>
        <a:buClr>
          <a:schemeClr val="accent1"/>
        </a:buClr>
        <a:buFont typeface="Wingdings" pitchFamily="2" charset="2"/>
        <a:buChar char="l"/>
        <a:defRPr sz="2300">
          <a:solidFill>
            <a:schemeClr val="tx1"/>
          </a:solidFill>
          <a:latin typeface="+mn-lt"/>
        </a:defRPr>
      </a:lvl3pPr>
      <a:lvl4pPr marL="1600200" indent="-228600" algn="l" rtl="0" eaLnBrk="0" fontAlgn="base" hangingPunct="0">
        <a:spcBef>
          <a:spcPct val="20000"/>
        </a:spcBef>
        <a:spcAft>
          <a:spcPct val="0"/>
        </a:spcAft>
        <a:buClr>
          <a:schemeClr val="accent1"/>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audio" Target="T&#7892;%20QU&#7888;C%20Y&#202;U%20TH&#431;&#416;NG.mp3"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gif"/><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gif"/></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13.gif"/><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hyperlink" Target="http://www.google.com.vn/imgres?imgurl=http://www.tienganh.com.vn/vi/uploads/News/pic/1268563502.nv.gif&amp;imgrefurl=http://www.tienganh.com.vn/vi/modules.php%3Fname%3DNews%26op%3Dviewcat%26catid%3D1%26page%3D240&amp;usg=__r0K2VuevsN-1C8CJK6U6gxWCBXQ=&amp;h=364&amp;w=424&amp;sz=13&amp;hl=vi&amp;start=8&amp;zoom=1&amp;itbs=1&amp;tbnid=ibGylIvMlmongM:&amp;tbnh=108&amp;tbnw=126&amp;prev=/images%3Fq%3Dth%25E1%25BA%25A3o%2Blu%25E1%25BA%25ADn%2Bnh%25C3%25B3m%2B%25C4%2591%25C3%25B4i%26hl%3Dvi%26sa%3DG%26gbv%3D2%26tbs%3Disch:1"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google.com.vn/imgres?imgurl=http://www.saga.vn/Saga_Gallery/CuocSong/abc.gif&amp;imgrefurl=http://www.saga.vn/Giangduong/Gioithieusach_tailieu/DocSach.saga&amp;usg=__m4r-5AnUxnW5XzN0qY8tSaIDJkM=&amp;h=361&amp;w=399&amp;sz=8&amp;hl=vi&amp;start=13&amp;zoom=1&amp;itbs=1&amp;tbnid=lnyxDtr1O2PH5M:&amp;tbnh=112&amp;tbnw=124&amp;prev=/images%3Fq%3Dth%25E1%25BA%25A3o%2Blu%25E1%25BA%25ADn%26hl%3Dvi%26gbv%3D2%26tbs%3Disch:1" TargetMode="External"/><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21.gif"/><Relationship Id="rId4" Type="http://schemas.openxmlformats.org/officeDocument/2006/relationships/image" Target="../media/image20.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WordArt 3"/>
          <p:cNvSpPr>
            <a:spLocks noChangeArrowheads="1" noChangeShapeType="1" noTextEdit="1"/>
          </p:cNvSpPr>
          <p:nvPr/>
        </p:nvSpPr>
        <p:spPr bwMode="auto">
          <a:xfrm>
            <a:off x="3657600" y="762000"/>
            <a:ext cx="3033713" cy="341313"/>
          </a:xfrm>
          <a:prstGeom prst="rect">
            <a:avLst/>
          </a:prstGeom>
        </p:spPr>
        <p:txBody>
          <a:bodyPr wrap="none" fromWordArt="1">
            <a:prstTxWarp prst="textPlain">
              <a:avLst>
                <a:gd name="adj" fmla="val 50000"/>
              </a:avLst>
            </a:prstTxWarp>
          </a:bodyPr>
          <a:lstStyle/>
          <a:p>
            <a:pPr algn="ctr"/>
            <a:r>
              <a:rPr lang="en-US" sz="3600" kern="10">
                <a:ln w="9525">
                  <a:solidFill>
                    <a:srgbClr val="006600"/>
                  </a:solidFill>
                  <a:round/>
                  <a:headEnd/>
                  <a:tailEnd/>
                </a:ln>
                <a:solidFill>
                  <a:srgbClr val="FF0000"/>
                </a:solidFill>
                <a:effectLst>
                  <a:outerShdw dist="45791" dir="2021404" algn="ctr" rotWithShape="0">
                    <a:srgbClr val="B2B2B2">
                      <a:alpha val="79999"/>
                    </a:srgbClr>
                  </a:outerShdw>
                </a:effectLst>
                <a:latin typeface="Times New Roman"/>
                <a:cs typeface="Times New Roman"/>
              </a:rPr>
              <a:t>SẮC MÀU EM YÊU</a:t>
            </a:r>
          </a:p>
        </p:txBody>
      </p:sp>
      <p:pic>
        <p:nvPicPr>
          <p:cNvPr id="6148" name="Picture 4" descr="sacmauemye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447800"/>
            <a:ext cx="7924800" cy="4541838"/>
          </a:xfrm>
          <a:prstGeom prst="rect">
            <a:avLst/>
          </a:prstGeom>
          <a:noFill/>
          <a:ln w="38100">
            <a:solidFill>
              <a:srgbClr val="00CC00"/>
            </a:solidFill>
            <a:miter lim="800000"/>
            <a:headEnd/>
            <a:tailEnd/>
          </a:ln>
          <a:extLst>
            <a:ext uri="{909E8E84-426E-40DD-AFC4-6F175D3DCCD1}">
              <a14:hiddenFill xmlns:a14="http://schemas.microsoft.com/office/drawing/2010/main">
                <a:solidFill>
                  <a:srgbClr val="FFFFFF"/>
                </a:solidFill>
              </a14:hiddenFill>
            </a:ext>
          </a:extLst>
        </p:spPr>
      </p:pic>
      <p:pic>
        <p:nvPicPr>
          <p:cNvPr id="3076" name="Picture 5" descr="StarGlow[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04800" y="6096000"/>
            <a:ext cx="8610600"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0" name="Text Box 6"/>
          <p:cNvSpPr txBox="1">
            <a:spLocks noChangeArrowheads="1"/>
          </p:cNvSpPr>
          <p:nvPr/>
        </p:nvSpPr>
        <p:spPr bwMode="auto">
          <a:xfrm>
            <a:off x="2895600" y="6096000"/>
            <a:ext cx="3581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sz="2400" b="1" i="1">
                <a:solidFill>
                  <a:schemeClr val="tx2"/>
                </a:solidFill>
              </a:rPr>
              <a:t>Bức tranh vẽ gì?</a:t>
            </a:r>
          </a:p>
        </p:txBody>
      </p:sp>
      <p:sp>
        <p:nvSpPr>
          <p:cNvPr id="3078" name="Text Box 7"/>
          <p:cNvSpPr txBox="1">
            <a:spLocks noChangeArrowheads="1"/>
          </p:cNvSpPr>
          <p:nvPr/>
        </p:nvSpPr>
        <p:spPr bwMode="auto">
          <a:xfrm>
            <a:off x="222250" y="119063"/>
            <a:ext cx="8458200" cy="173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sz="2000">
                <a:solidFill>
                  <a:schemeClr val="tx2"/>
                </a:solidFill>
              </a:rPr>
              <a:t>                                           </a:t>
            </a:r>
            <a:endParaRPr lang="en-US" sz="2400" b="1">
              <a:solidFill>
                <a:schemeClr val="tx2"/>
              </a:solidFill>
            </a:endParaRPr>
          </a:p>
          <a:p>
            <a:pPr>
              <a:spcBef>
                <a:spcPct val="50000"/>
              </a:spcBef>
            </a:pPr>
            <a:r>
              <a:rPr lang="en-US" sz="3200" b="1" u="sng">
                <a:solidFill>
                  <a:srgbClr val="006600"/>
                </a:solidFill>
              </a:rPr>
              <a:t>Tập đọc</a:t>
            </a:r>
            <a:r>
              <a:rPr lang="en-US" sz="3600" b="1">
                <a:solidFill>
                  <a:srgbClr val="006600"/>
                </a:solidFill>
              </a:rPr>
              <a:t>:</a:t>
            </a:r>
            <a:r>
              <a:rPr lang="en-US" sz="2000" b="1" i="1">
                <a:solidFill>
                  <a:srgbClr val="006600"/>
                </a:solidFill>
              </a:rPr>
              <a:t>                                                  </a:t>
            </a:r>
          </a:p>
          <a:p>
            <a:pPr>
              <a:spcBef>
                <a:spcPct val="50000"/>
              </a:spcBef>
            </a:pPr>
            <a:r>
              <a:rPr lang="en-US" sz="2000" b="1" i="1">
                <a:solidFill>
                  <a:srgbClr val="006600"/>
                </a:solidFill>
              </a:rPr>
              <a:t>                                                                                 </a:t>
            </a:r>
            <a:endParaRPr lang="en-US" b="1">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6148"/>
                                        </p:tgtEl>
                                        <p:attrNameLst>
                                          <p:attrName>style.visibility</p:attrName>
                                        </p:attrNameLst>
                                      </p:cBhvr>
                                      <p:to>
                                        <p:strVal val="visible"/>
                                      </p:to>
                                    </p:set>
                                    <p:animEffect transition="in" filter="circle(in)">
                                      <p:cBhvr>
                                        <p:cTn id="7" dur="2000"/>
                                        <p:tgtEl>
                                          <p:spTgt spid="614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6150"/>
                                        </p:tgtEl>
                                        <p:attrNameLst>
                                          <p:attrName>style.visibility</p:attrName>
                                        </p:attrNameLst>
                                      </p:cBhvr>
                                      <p:to>
                                        <p:strVal val="visible"/>
                                      </p:to>
                                    </p:set>
                                    <p:anim calcmode="lin" valueType="num">
                                      <p:cBhvr>
                                        <p:cTn id="12" dur="1000" fill="hold"/>
                                        <p:tgtEl>
                                          <p:spTgt spid="6150"/>
                                        </p:tgtEl>
                                        <p:attrNameLst>
                                          <p:attrName>ppt_w</p:attrName>
                                        </p:attrNameLst>
                                      </p:cBhvr>
                                      <p:tavLst>
                                        <p:tav tm="0">
                                          <p:val>
                                            <p:strVal val="#ppt_w*0.70"/>
                                          </p:val>
                                        </p:tav>
                                        <p:tav tm="100000">
                                          <p:val>
                                            <p:strVal val="#ppt_w"/>
                                          </p:val>
                                        </p:tav>
                                      </p:tavLst>
                                    </p:anim>
                                    <p:anim calcmode="lin" valueType="num">
                                      <p:cBhvr>
                                        <p:cTn id="13" dur="1000" fill="hold"/>
                                        <p:tgtEl>
                                          <p:spTgt spid="6150"/>
                                        </p:tgtEl>
                                        <p:attrNameLst>
                                          <p:attrName>ppt_h</p:attrName>
                                        </p:attrNameLst>
                                      </p:cBhvr>
                                      <p:tavLst>
                                        <p:tav tm="0">
                                          <p:val>
                                            <p:strVal val="#ppt_h"/>
                                          </p:val>
                                        </p:tav>
                                        <p:tav tm="100000">
                                          <p:val>
                                            <p:strVal val="#ppt_h"/>
                                          </p:val>
                                        </p:tav>
                                      </p:tavLst>
                                    </p:anim>
                                    <p:animEffect transition="in" filter="fade">
                                      <p:cBhvr>
                                        <p:cTn id="14" dur="1000"/>
                                        <p:tgtEl>
                                          <p:spTgt spid="6150"/>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0" presetClass="entr" presetSubtype="0" decel="100000" fill="hold" grpId="0" nodeType="clickEffect">
                                  <p:stCondLst>
                                    <p:cond delay="0"/>
                                  </p:stCondLst>
                                  <p:childTnLst>
                                    <p:set>
                                      <p:cBhvr>
                                        <p:cTn id="18" dur="1" fill="hold">
                                          <p:stCondLst>
                                            <p:cond delay="0"/>
                                          </p:stCondLst>
                                        </p:cTn>
                                        <p:tgtEl>
                                          <p:spTgt spid="6147"/>
                                        </p:tgtEl>
                                        <p:attrNameLst>
                                          <p:attrName>style.visibility</p:attrName>
                                        </p:attrNameLst>
                                      </p:cBhvr>
                                      <p:to>
                                        <p:strVal val="visible"/>
                                      </p:to>
                                    </p:set>
                                    <p:anim calcmode="lin" valueType="num">
                                      <p:cBhvr>
                                        <p:cTn id="19" dur="1000" fill="hold"/>
                                        <p:tgtEl>
                                          <p:spTgt spid="6147"/>
                                        </p:tgtEl>
                                        <p:attrNameLst>
                                          <p:attrName>ppt_w</p:attrName>
                                        </p:attrNameLst>
                                      </p:cBhvr>
                                      <p:tavLst>
                                        <p:tav tm="0">
                                          <p:val>
                                            <p:strVal val="#ppt_w+.3"/>
                                          </p:val>
                                        </p:tav>
                                        <p:tav tm="100000">
                                          <p:val>
                                            <p:strVal val="#ppt_w"/>
                                          </p:val>
                                        </p:tav>
                                      </p:tavLst>
                                    </p:anim>
                                    <p:anim calcmode="lin" valueType="num">
                                      <p:cBhvr>
                                        <p:cTn id="20" dur="1000" fill="hold"/>
                                        <p:tgtEl>
                                          <p:spTgt spid="6147"/>
                                        </p:tgtEl>
                                        <p:attrNameLst>
                                          <p:attrName>ppt_h</p:attrName>
                                        </p:attrNameLst>
                                      </p:cBhvr>
                                      <p:tavLst>
                                        <p:tav tm="0">
                                          <p:val>
                                            <p:strVal val="#ppt_h"/>
                                          </p:val>
                                        </p:tav>
                                        <p:tav tm="100000">
                                          <p:val>
                                            <p:strVal val="#ppt_h"/>
                                          </p:val>
                                        </p:tav>
                                      </p:tavLst>
                                    </p:anim>
                                    <p:animEffect transition="in" filter="fade">
                                      <p:cBhvr>
                                        <p:cTn id="21" dur="1000"/>
                                        <p:tgtEl>
                                          <p:spTgt spid="6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animBg="1"/>
      <p:bldP spid="615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WordArt 2"/>
          <p:cNvSpPr>
            <a:spLocks noChangeArrowheads="1" noChangeShapeType="1" noTextEdit="1"/>
          </p:cNvSpPr>
          <p:nvPr/>
        </p:nvSpPr>
        <p:spPr bwMode="auto">
          <a:xfrm>
            <a:off x="3124200" y="533400"/>
            <a:ext cx="3033713" cy="341313"/>
          </a:xfrm>
          <a:prstGeom prst="rect">
            <a:avLst/>
          </a:prstGeom>
        </p:spPr>
        <p:txBody>
          <a:bodyPr wrap="none" fromWordArt="1">
            <a:prstTxWarp prst="textPlain">
              <a:avLst>
                <a:gd name="adj" fmla="val 50000"/>
              </a:avLst>
            </a:prstTxWarp>
          </a:bodyPr>
          <a:lstStyle/>
          <a:p>
            <a:pPr algn="ctr"/>
            <a:r>
              <a:rPr lang="en-US" sz="3600" kern="10">
                <a:ln w="9525">
                  <a:solidFill>
                    <a:srgbClr val="006600"/>
                  </a:solidFill>
                  <a:round/>
                  <a:headEnd/>
                  <a:tailEnd/>
                </a:ln>
                <a:solidFill>
                  <a:srgbClr val="FF0000"/>
                </a:solidFill>
                <a:effectLst>
                  <a:outerShdw dist="45791" dir="2021404" algn="ctr" rotWithShape="0">
                    <a:srgbClr val="B2B2B2">
                      <a:alpha val="79999"/>
                    </a:srgbClr>
                  </a:outerShdw>
                </a:effectLst>
                <a:latin typeface="Times New Roman"/>
                <a:cs typeface="Times New Roman"/>
              </a:rPr>
              <a:t>SẮC MÀU EM YÊU</a:t>
            </a:r>
          </a:p>
        </p:txBody>
      </p:sp>
      <p:sp>
        <p:nvSpPr>
          <p:cNvPr id="12291" name="Text Box 3"/>
          <p:cNvSpPr txBox="1">
            <a:spLocks noChangeArrowheads="1"/>
          </p:cNvSpPr>
          <p:nvPr/>
        </p:nvSpPr>
        <p:spPr bwMode="auto">
          <a:xfrm>
            <a:off x="381000" y="152400"/>
            <a:ext cx="84582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sz="2000" b="1" i="1">
                <a:solidFill>
                  <a:srgbClr val="0000FF"/>
                </a:solidFill>
              </a:rPr>
              <a:t>                                             </a:t>
            </a:r>
            <a:endParaRPr lang="en-US" sz="2000" b="1">
              <a:solidFill>
                <a:schemeClr val="tx2"/>
              </a:solidFill>
            </a:endParaRPr>
          </a:p>
          <a:p>
            <a:pPr>
              <a:spcBef>
                <a:spcPct val="50000"/>
              </a:spcBef>
            </a:pPr>
            <a:r>
              <a:rPr lang="en-US" sz="2000" b="1" i="1">
                <a:solidFill>
                  <a:srgbClr val="0000FF"/>
                </a:solidFill>
              </a:rPr>
              <a:t>              </a:t>
            </a:r>
            <a:r>
              <a:rPr lang="en-US" sz="2000" b="1" u="sng">
                <a:solidFill>
                  <a:srgbClr val="006600"/>
                </a:solidFill>
              </a:rPr>
              <a:t>Tập đọc:</a:t>
            </a:r>
            <a:r>
              <a:rPr lang="en-US" sz="2000" b="1" i="1">
                <a:solidFill>
                  <a:srgbClr val="006600"/>
                </a:solidFill>
              </a:rPr>
              <a:t>                                                  </a:t>
            </a:r>
          </a:p>
          <a:p>
            <a:pPr>
              <a:spcBef>
                <a:spcPct val="50000"/>
              </a:spcBef>
            </a:pPr>
            <a:r>
              <a:rPr lang="en-US" sz="2000" b="1" i="1">
                <a:solidFill>
                  <a:srgbClr val="006600"/>
                </a:solidFill>
              </a:rPr>
              <a:t>                                                                                 </a:t>
            </a:r>
            <a:r>
              <a:rPr lang="en-US" b="1" i="1">
                <a:solidFill>
                  <a:srgbClr val="0000FF"/>
                </a:solidFill>
              </a:rPr>
              <a:t>(Phạm Đình Ân)</a:t>
            </a:r>
            <a:endParaRPr lang="en-US" b="1">
              <a:solidFill>
                <a:srgbClr val="0000FF"/>
              </a:solidFill>
            </a:endParaRPr>
          </a:p>
        </p:txBody>
      </p:sp>
      <p:sp>
        <p:nvSpPr>
          <p:cNvPr id="15364" name="AutoShape 4"/>
          <p:cNvSpPr>
            <a:spLocks noChangeArrowheads="1"/>
          </p:cNvSpPr>
          <p:nvPr/>
        </p:nvSpPr>
        <p:spPr bwMode="auto">
          <a:xfrm>
            <a:off x="304800" y="1371600"/>
            <a:ext cx="3581400" cy="304800"/>
          </a:xfrm>
          <a:prstGeom prst="roundRect">
            <a:avLst>
              <a:gd name="adj" fmla="val 16667"/>
            </a:avLst>
          </a:prstGeom>
          <a:solidFill>
            <a:srgbClr val="0000CC"/>
          </a:solidFill>
          <a:ln w="28575">
            <a:solidFill>
              <a:srgbClr val="0000CC"/>
            </a:solidFill>
            <a:round/>
            <a:headEnd/>
            <a:tailEnd/>
          </a:ln>
        </p:spPr>
        <p:txBody>
          <a:bodyPr wrap="none" anchor="ctr"/>
          <a:lstStyle/>
          <a:p>
            <a:pPr algn="ctr"/>
            <a:r>
              <a:rPr lang="en-US" sz="2400" b="1">
                <a:solidFill>
                  <a:schemeClr val="bg1"/>
                </a:solidFill>
              </a:rPr>
              <a:t>Củng cố</a:t>
            </a:r>
          </a:p>
        </p:txBody>
      </p:sp>
      <p:sp>
        <p:nvSpPr>
          <p:cNvPr id="15365" name="Text Box 5"/>
          <p:cNvSpPr txBox="1">
            <a:spLocks noChangeArrowheads="1"/>
          </p:cNvSpPr>
          <p:nvPr/>
        </p:nvSpPr>
        <p:spPr bwMode="auto">
          <a:xfrm>
            <a:off x="381000" y="1905000"/>
            <a:ext cx="84582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spcBef>
                <a:spcPct val="50000"/>
              </a:spcBef>
            </a:pPr>
            <a:r>
              <a:rPr lang="en-US" sz="2000" b="1">
                <a:solidFill>
                  <a:srgbClr val="0000FF"/>
                </a:solidFill>
              </a:rPr>
              <a:t>   </a:t>
            </a:r>
            <a:r>
              <a:rPr lang="en-US" sz="2000" b="1">
                <a:solidFill>
                  <a:srgbClr val="FF3300"/>
                </a:solidFill>
              </a:rPr>
              <a:t>Bài thơ nói lên tình cảm của bạn nhỏ với những sắc màu, những con người và sự vật xung quanh, qua đó thể hiện tình yêu của bạn với quê hương, đất nước.</a:t>
            </a:r>
          </a:p>
        </p:txBody>
      </p:sp>
      <p:sp>
        <p:nvSpPr>
          <p:cNvPr id="15366" name="Text Box 6"/>
          <p:cNvSpPr txBox="1">
            <a:spLocks noChangeArrowheads="1"/>
          </p:cNvSpPr>
          <p:nvPr/>
        </p:nvSpPr>
        <p:spPr bwMode="auto">
          <a:xfrm>
            <a:off x="457200" y="3124200"/>
            <a:ext cx="8305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spcBef>
                <a:spcPct val="50000"/>
              </a:spcBef>
            </a:pPr>
            <a:r>
              <a:rPr lang="en-US" sz="2000" b="1">
                <a:solidFill>
                  <a:srgbClr val="0000FF"/>
                </a:solidFill>
              </a:rPr>
              <a:t>   Chúng ta thể hiện lòng yêu quê hương, đất nước của mình như thế nào?</a:t>
            </a:r>
          </a:p>
        </p:txBody>
      </p:sp>
      <p:sp>
        <p:nvSpPr>
          <p:cNvPr id="15367" name="Text Box 7"/>
          <p:cNvSpPr txBox="1">
            <a:spLocks noChangeArrowheads="1"/>
          </p:cNvSpPr>
          <p:nvPr/>
        </p:nvSpPr>
        <p:spPr bwMode="auto">
          <a:xfrm>
            <a:off x="457200" y="4038600"/>
            <a:ext cx="8458200" cy="253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spcBef>
                <a:spcPct val="50000"/>
              </a:spcBef>
            </a:pPr>
            <a:r>
              <a:rPr lang="en-US" sz="2000" b="1">
                <a:solidFill>
                  <a:srgbClr val="0000FF"/>
                </a:solidFill>
              </a:rPr>
              <a:t>   </a:t>
            </a:r>
            <a:r>
              <a:rPr lang="en-US" sz="2000" b="1" i="1">
                <a:solidFill>
                  <a:srgbClr val="FF3300"/>
                </a:solidFill>
              </a:rPr>
              <a:t>- Chăm ngoan, học giỏi.</a:t>
            </a:r>
          </a:p>
          <a:p>
            <a:pPr algn="just">
              <a:spcBef>
                <a:spcPct val="50000"/>
              </a:spcBef>
            </a:pPr>
            <a:r>
              <a:rPr lang="en-US" sz="2000" b="1" i="1">
                <a:solidFill>
                  <a:srgbClr val="FF3300"/>
                </a:solidFill>
              </a:rPr>
              <a:t>   - Yêu thương ông bà, cha mẹ; nghe lời ông bà, cha mẹ, thầy cô, …</a:t>
            </a:r>
          </a:p>
          <a:p>
            <a:pPr algn="just">
              <a:spcBef>
                <a:spcPct val="50000"/>
              </a:spcBef>
            </a:pPr>
            <a:r>
              <a:rPr lang="en-US" sz="2000" b="1" i="1">
                <a:solidFill>
                  <a:srgbClr val="FF3300"/>
                </a:solidFill>
              </a:rPr>
              <a:t>   - Biết làm những việc tốt để xây dựng quê hương, đất nước.</a:t>
            </a:r>
          </a:p>
          <a:p>
            <a:pPr algn="just">
              <a:spcBef>
                <a:spcPct val="50000"/>
              </a:spcBef>
            </a:pPr>
            <a:r>
              <a:rPr lang="en-US" sz="2000" b="1" i="1">
                <a:solidFill>
                  <a:srgbClr val="FF3300"/>
                </a:solidFill>
              </a:rPr>
              <a:t>   - Biết giữ gìn những truyền thống tốt đẹp của quê hương, đất nước.</a:t>
            </a:r>
          </a:p>
          <a:p>
            <a:pPr algn="just">
              <a:spcBef>
                <a:spcPct val="50000"/>
              </a:spcBef>
            </a:pPr>
            <a:r>
              <a:rPr lang="en-US" sz="2000" b="1" i="1">
                <a:solidFill>
                  <a:srgbClr val="FF3300"/>
                </a:solidFill>
              </a:rPr>
              <a:t>   -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5364"/>
                                        </p:tgtEl>
                                        <p:attrNameLst>
                                          <p:attrName>style.visibility</p:attrName>
                                        </p:attrNameLst>
                                      </p:cBhvr>
                                      <p:to>
                                        <p:strVal val="visible"/>
                                      </p:to>
                                    </p:set>
                                    <p:animEffect transition="in" filter="wedge">
                                      <p:cBhvr>
                                        <p:cTn id="7" dur="2000"/>
                                        <p:tgtEl>
                                          <p:spTgt spid="15364"/>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par>
                          <p:cTn id="8" fill="hold" nodeType="afterGroup">
                            <p:stCondLst>
                              <p:cond delay="2000"/>
                            </p:stCondLst>
                            <p:childTnLst>
                              <p:par>
                                <p:cTn id="9" presetID="55" presetClass="entr" presetSubtype="0" fill="hold" grpId="0" nodeType="afterEffect">
                                  <p:stCondLst>
                                    <p:cond delay="0"/>
                                  </p:stCondLst>
                                  <p:childTnLst>
                                    <p:set>
                                      <p:cBhvr>
                                        <p:cTn id="10" dur="1" fill="hold">
                                          <p:stCondLst>
                                            <p:cond delay="0"/>
                                          </p:stCondLst>
                                        </p:cTn>
                                        <p:tgtEl>
                                          <p:spTgt spid="15365"/>
                                        </p:tgtEl>
                                        <p:attrNameLst>
                                          <p:attrName>style.visibility</p:attrName>
                                        </p:attrNameLst>
                                      </p:cBhvr>
                                      <p:to>
                                        <p:strVal val="visible"/>
                                      </p:to>
                                    </p:set>
                                    <p:anim calcmode="lin" valueType="num">
                                      <p:cBhvr>
                                        <p:cTn id="11" dur="1000" fill="hold"/>
                                        <p:tgtEl>
                                          <p:spTgt spid="15365"/>
                                        </p:tgtEl>
                                        <p:attrNameLst>
                                          <p:attrName>ppt_w</p:attrName>
                                        </p:attrNameLst>
                                      </p:cBhvr>
                                      <p:tavLst>
                                        <p:tav tm="0">
                                          <p:val>
                                            <p:strVal val="#ppt_w*0.70"/>
                                          </p:val>
                                        </p:tav>
                                        <p:tav tm="100000">
                                          <p:val>
                                            <p:strVal val="#ppt_w"/>
                                          </p:val>
                                        </p:tav>
                                      </p:tavLst>
                                    </p:anim>
                                    <p:anim calcmode="lin" valueType="num">
                                      <p:cBhvr>
                                        <p:cTn id="12" dur="1000" fill="hold"/>
                                        <p:tgtEl>
                                          <p:spTgt spid="15365"/>
                                        </p:tgtEl>
                                        <p:attrNameLst>
                                          <p:attrName>ppt_h</p:attrName>
                                        </p:attrNameLst>
                                      </p:cBhvr>
                                      <p:tavLst>
                                        <p:tav tm="0">
                                          <p:val>
                                            <p:strVal val="#ppt_h"/>
                                          </p:val>
                                        </p:tav>
                                        <p:tav tm="100000">
                                          <p:val>
                                            <p:strVal val="#ppt_h"/>
                                          </p:val>
                                        </p:tav>
                                      </p:tavLst>
                                    </p:anim>
                                    <p:animEffect transition="in" filter="fade">
                                      <p:cBhvr>
                                        <p:cTn id="13" dur="1000"/>
                                        <p:tgtEl>
                                          <p:spTgt spid="15365"/>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7" presetClass="entr" presetSubtype="0" fill="hold" nodeType="clickEffect">
                                  <p:stCondLst>
                                    <p:cond delay="0"/>
                                  </p:stCondLst>
                                  <p:iterate type="lt">
                                    <p:tmPct val="50000"/>
                                  </p:iterate>
                                  <p:childTnLst>
                                    <p:set>
                                      <p:cBhvr>
                                        <p:cTn id="17" dur="1" fill="hold">
                                          <p:stCondLst>
                                            <p:cond delay="0"/>
                                          </p:stCondLst>
                                        </p:cTn>
                                        <p:tgtEl>
                                          <p:spTgt spid="15366">
                                            <p:txEl>
                                              <p:pRg st="0" end="0"/>
                                            </p:txEl>
                                          </p:spTgt>
                                        </p:tgtEl>
                                        <p:attrNameLst>
                                          <p:attrName>style.visibility</p:attrName>
                                        </p:attrNameLst>
                                      </p:cBhvr>
                                      <p:to>
                                        <p:strVal val="visible"/>
                                      </p:to>
                                    </p:set>
                                    <p:anim calcmode="discrete" valueType="clr">
                                      <p:cBhvr override="childStyle">
                                        <p:cTn id="18" dur="80"/>
                                        <p:tgtEl>
                                          <p:spTgt spid="1536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15366">
                                            <p:txEl>
                                              <p:pRg st="0" end="0"/>
                                            </p:txEl>
                                          </p:spTgt>
                                        </p:tgtEl>
                                        <p:attrNameLst>
                                          <p:attrName>fillcolor</p:attrName>
                                        </p:attrNameLst>
                                      </p:cBhvr>
                                      <p:tavLst>
                                        <p:tav tm="0">
                                          <p:val>
                                            <p:clrVal>
                                              <a:schemeClr val="accent2"/>
                                            </p:clrVal>
                                          </p:val>
                                        </p:tav>
                                        <p:tav tm="50000">
                                          <p:val>
                                            <p:clrVal>
                                              <a:schemeClr val="hlink"/>
                                            </p:clrVal>
                                          </p:val>
                                        </p:tav>
                                      </p:tavLst>
                                    </p:anim>
                                    <p:set>
                                      <p:cBhvr>
                                        <p:cTn id="20" dur="80"/>
                                        <p:tgtEl>
                                          <p:spTgt spid="15366">
                                            <p:txEl>
                                              <p:pRg st="0" end="0"/>
                                            </p:txEl>
                                          </p:spTgt>
                                        </p:tgtEl>
                                        <p:attrNameLst>
                                          <p:attrName>fill.type</p:attrName>
                                        </p:attrNameLst>
                                      </p:cBhvr>
                                      <p:to>
                                        <p:strVal val="solid"/>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29" presetClass="entr" presetSubtype="0" fill="hold" grpId="0" nodeType="clickEffect">
                                  <p:stCondLst>
                                    <p:cond delay="0"/>
                                  </p:stCondLst>
                                  <p:childTnLst>
                                    <p:set>
                                      <p:cBhvr>
                                        <p:cTn id="24" dur="1" fill="hold">
                                          <p:stCondLst>
                                            <p:cond delay="0"/>
                                          </p:stCondLst>
                                        </p:cTn>
                                        <p:tgtEl>
                                          <p:spTgt spid="15367"/>
                                        </p:tgtEl>
                                        <p:attrNameLst>
                                          <p:attrName>style.visibility</p:attrName>
                                        </p:attrNameLst>
                                      </p:cBhvr>
                                      <p:to>
                                        <p:strVal val="visible"/>
                                      </p:to>
                                    </p:set>
                                    <p:anim calcmode="lin" valueType="num">
                                      <p:cBhvr>
                                        <p:cTn id="25" dur="1000" fill="hold"/>
                                        <p:tgtEl>
                                          <p:spTgt spid="15367"/>
                                        </p:tgtEl>
                                        <p:attrNameLst>
                                          <p:attrName>ppt_x</p:attrName>
                                        </p:attrNameLst>
                                      </p:cBhvr>
                                      <p:tavLst>
                                        <p:tav tm="0">
                                          <p:val>
                                            <p:strVal val="#ppt_x-.2"/>
                                          </p:val>
                                        </p:tav>
                                        <p:tav tm="100000">
                                          <p:val>
                                            <p:strVal val="#ppt_x"/>
                                          </p:val>
                                        </p:tav>
                                      </p:tavLst>
                                    </p:anim>
                                    <p:anim calcmode="lin" valueType="num">
                                      <p:cBhvr>
                                        <p:cTn id="26" dur="1000" fill="hold"/>
                                        <p:tgtEl>
                                          <p:spTgt spid="15367"/>
                                        </p:tgtEl>
                                        <p:attrNameLst>
                                          <p:attrName>ppt_y</p:attrName>
                                        </p:attrNameLst>
                                      </p:cBhvr>
                                      <p:tavLst>
                                        <p:tav tm="0">
                                          <p:val>
                                            <p:strVal val="#ppt_y"/>
                                          </p:val>
                                        </p:tav>
                                        <p:tav tm="100000">
                                          <p:val>
                                            <p:strVal val="#ppt_y"/>
                                          </p:val>
                                        </p:tav>
                                      </p:tavLst>
                                    </p:anim>
                                    <p:animEffect transition="in" filter="wipe(right)" prLst="gradientSize: 0.1">
                                      <p:cBhvr>
                                        <p:cTn id="27" dur="1000"/>
                                        <p:tgtEl>
                                          <p:spTgt spid="153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animBg="1"/>
      <p:bldP spid="15365" grpId="0"/>
      <p:bldP spid="1536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23" name="TỔ QUỐC YÊU THƯƠNG.mp3">
            <a:hlinkClick r:id="" action="ppaction://media"/>
          </p:cNvPr>
          <p:cNvPicPr>
            <a:picLocks noRot="1" noChangeAspect="1" noChangeArrowheads="1"/>
          </p:cNvPicPr>
          <p:nvPr>
            <a:audioFile r:link="rId1"/>
          </p:nvPr>
        </p:nvPicPr>
        <p:blipFill>
          <a:blip r:embed="rId3">
            <a:extLst>
              <a:ext uri="{28A0092B-C50C-407E-A947-70E740481C1C}">
                <a14:useLocalDpi xmlns:a14="http://schemas.microsoft.com/office/drawing/2010/main" val="0"/>
              </a:ext>
            </a:extLst>
          </a:blip>
          <a:srcRect/>
          <a:stretch>
            <a:fillRect/>
          </a:stretch>
        </p:blipFill>
        <p:spPr bwMode="auto">
          <a:xfrm>
            <a:off x="8458200" y="64008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39" name="WordArt 31"/>
          <p:cNvSpPr>
            <a:spLocks noChangeArrowheads="1" noChangeShapeType="1" noTextEdit="1"/>
          </p:cNvSpPr>
          <p:nvPr/>
        </p:nvSpPr>
        <p:spPr bwMode="auto">
          <a:xfrm>
            <a:off x="914400" y="1371600"/>
            <a:ext cx="7239000" cy="3162300"/>
          </a:xfrm>
          <a:prstGeom prst="rect">
            <a:avLst/>
          </a:prstGeom>
        </p:spPr>
        <p:txBody>
          <a:bodyPr spcFirstLastPara="1" wrap="none" fromWordArt="1">
            <a:prstTxWarp prst="textArchUp">
              <a:avLst>
                <a:gd name="adj" fmla="val 10800004"/>
              </a:avLst>
            </a:prstTxWarp>
          </a:bodyPr>
          <a:lstStyle/>
          <a:p>
            <a:pPr algn="ctr"/>
            <a:r>
              <a:rPr lang="vi-VN" sz="3600" b="1" kern="10">
                <a:ln w="12700">
                  <a:solidFill>
                    <a:srgbClr val="0000FF"/>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Giờ học đến đây kết thúc</a:t>
            </a:r>
            <a:endParaRPr lang="en-US" sz="3600" b="1" kern="10">
              <a:ln w="12700">
                <a:solidFill>
                  <a:srgbClr val="0000FF"/>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endParaRPr>
          </a:p>
        </p:txBody>
      </p:sp>
      <p:sp>
        <p:nvSpPr>
          <p:cNvPr id="17441" name="WordArt 33"/>
          <p:cNvSpPr>
            <a:spLocks noChangeArrowheads="1" noChangeShapeType="1" noTextEdit="1"/>
          </p:cNvSpPr>
          <p:nvPr/>
        </p:nvSpPr>
        <p:spPr bwMode="auto">
          <a:xfrm>
            <a:off x="685800" y="3886200"/>
            <a:ext cx="7848600" cy="1524000"/>
          </a:xfrm>
          <a:prstGeom prst="rect">
            <a:avLst/>
          </a:prstGeom>
        </p:spPr>
        <p:txBody>
          <a:bodyPr wrap="none" fromWordArt="1">
            <a:prstTxWarp prst="textPlain">
              <a:avLst>
                <a:gd name="adj" fmla="val 50000"/>
              </a:avLst>
            </a:prstTxWarp>
          </a:bodyPr>
          <a:lstStyle/>
          <a:p>
            <a:pPr algn="ctr"/>
            <a:r>
              <a:rPr lang="vi-VN" sz="3600" b="1" kern="10">
                <a:ln w="12700">
                  <a:solidFill>
                    <a:srgbClr val="993366"/>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Chúc các em chăm ngoan, học giỏi.</a:t>
            </a:r>
            <a:endParaRPr lang="en-US" sz="3600" b="1" kern="10">
              <a:ln w="12700">
                <a:solidFill>
                  <a:srgbClr val="993366"/>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grpId="0" nodeType="afterEffect">
                                  <p:stCondLst>
                                    <p:cond delay="0"/>
                                  </p:stCondLst>
                                  <p:childTnLst>
                                    <p:set>
                                      <p:cBhvr>
                                        <p:cTn id="6" dur="1" fill="hold">
                                          <p:stCondLst>
                                            <p:cond delay="0"/>
                                          </p:stCondLst>
                                        </p:cTn>
                                        <p:tgtEl>
                                          <p:spTgt spid="17439"/>
                                        </p:tgtEl>
                                        <p:attrNameLst>
                                          <p:attrName>style.visibility</p:attrName>
                                        </p:attrNameLst>
                                      </p:cBhvr>
                                      <p:to>
                                        <p:strVal val="visible"/>
                                      </p:to>
                                    </p:set>
                                    <p:animEffect transition="in" filter="wheel(4)">
                                      <p:cBhvr>
                                        <p:cTn id="7" dur="2000"/>
                                        <p:tgtEl>
                                          <p:spTgt spid="17439"/>
                                        </p:tgtEl>
                                      </p:cBhvr>
                                    </p:animEffect>
                                  </p:childTnLst>
                                </p:cTn>
                              </p:par>
                            </p:childTnLst>
                          </p:cTn>
                        </p:par>
                        <p:par>
                          <p:cTn id="8" fill="hold" nodeType="afterGroup">
                            <p:stCondLst>
                              <p:cond delay="2000"/>
                            </p:stCondLst>
                            <p:childTnLst>
                              <p:par>
                                <p:cTn id="9" presetID="50" presetClass="entr" presetSubtype="0" decel="100000" fill="hold" grpId="0" nodeType="afterEffect">
                                  <p:stCondLst>
                                    <p:cond delay="0"/>
                                  </p:stCondLst>
                                  <p:childTnLst>
                                    <p:set>
                                      <p:cBhvr>
                                        <p:cTn id="10" dur="1" fill="hold">
                                          <p:stCondLst>
                                            <p:cond delay="0"/>
                                          </p:stCondLst>
                                        </p:cTn>
                                        <p:tgtEl>
                                          <p:spTgt spid="17441"/>
                                        </p:tgtEl>
                                        <p:attrNameLst>
                                          <p:attrName>style.visibility</p:attrName>
                                        </p:attrNameLst>
                                      </p:cBhvr>
                                      <p:to>
                                        <p:strVal val="visible"/>
                                      </p:to>
                                    </p:set>
                                    <p:anim calcmode="lin" valueType="num">
                                      <p:cBhvr>
                                        <p:cTn id="11" dur="1000" fill="hold"/>
                                        <p:tgtEl>
                                          <p:spTgt spid="17441"/>
                                        </p:tgtEl>
                                        <p:attrNameLst>
                                          <p:attrName>ppt_w</p:attrName>
                                        </p:attrNameLst>
                                      </p:cBhvr>
                                      <p:tavLst>
                                        <p:tav tm="0">
                                          <p:val>
                                            <p:strVal val="#ppt_w+.3"/>
                                          </p:val>
                                        </p:tav>
                                        <p:tav tm="100000">
                                          <p:val>
                                            <p:strVal val="#ppt_w"/>
                                          </p:val>
                                        </p:tav>
                                      </p:tavLst>
                                    </p:anim>
                                    <p:anim calcmode="lin" valueType="num">
                                      <p:cBhvr>
                                        <p:cTn id="12" dur="1000" fill="hold"/>
                                        <p:tgtEl>
                                          <p:spTgt spid="17441"/>
                                        </p:tgtEl>
                                        <p:attrNameLst>
                                          <p:attrName>ppt_h</p:attrName>
                                        </p:attrNameLst>
                                      </p:cBhvr>
                                      <p:tavLst>
                                        <p:tav tm="0">
                                          <p:val>
                                            <p:strVal val="#ppt_h"/>
                                          </p:val>
                                        </p:tav>
                                        <p:tav tm="100000">
                                          <p:val>
                                            <p:strVal val="#ppt_h"/>
                                          </p:val>
                                        </p:tav>
                                      </p:tavLst>
                                    </p:anim>
                                    <p:animEffect transition="in" filter="fade">
                                      <p:cBhvr>
                                        <p:cTn id="13" dur="1000"/>
                                        <p:tgtEl>
                                          <p:spTgt spid="17441"/>
                                        </p:tgtEl>
                                      </p:cBhvr>
                                    </p:animEffect>
                                  </p:childTnLst>
                                </p:cTn>
                              </p:par>
                            </p:childTnLst>
                          </p:cTn>
                        </p:par>
                        <p:par>
                          <p:cTn id="14" fill="hold" nodeType="afterGroup">
                            <p:stCondLst>
                              <p:cond delay="3000"/>
                            </p:stCondLst>
                            <p:childTnLst>
                              <p:par>
                                <p:cTn id="15" presetID="0" presetClass="path" presetSubtype="0" accel="50000" decel="50000" fill="hold" grpId="1" nodeType="afterEffect">
                                  <p:stCondLst>
                                    <p:cond delay="0"/>
                                  </p:stCondLst>
                                  <p:childTnLst>
                                    <p:animMotion origin="layout" path="M -0.02083 0.31992 C -0.02083 0.32177 -0.01666 0.10402 -0.0125 -0.11096 " pathEditMode="relative" rAng="0" ptsTypes="aA">
                                      <p:cBhvr>
                                        <p:cTn id="16" dur="2000" fill="hold"/>
                                        <p:tgtEl>
                                          <p:spTgt spid="17441"/>
                                        </p:tgtEl>
                                        <p:attrNameLst>
                                          <p:attrName>ppt_x</p:attrName>
                                          <p:attrName>ppt_y</p:attrName>
                                        </p:attrNameLst>
                                      </p:cBhvr>
                                      <p:rCtr x="417" y="-21452"/>
                                    </p:animMotion>
                                  </p:childTnLst>
                                </p:cTn>
                              </p:par>
                            </p:childTnLst>
                          </p:cTn>
                        </p:par>
                      </p:childTnLst>
                    </p:cTn>
                  </p:par>
                </p:childTnLst>
              </p:cTn>
              <p:prevCondLst>
                <p:cond evt="onPrev" delay="0">
                  <p:tgtEl>
                    <p:sldTgt/>
                  </p:tgtEl>
                </p:cond>
              </p:prevCondLst>
              <p:nextCondLst>
                <p:cond evt="onNext" delay="0">
                  <p:tgtEl>
                    <p:sldTgt/>
                  </p:tgtEl>
                </p:cond>
              </p:nextCondLst>
            </p:seq>
            <p:audio>
              <p:cMediaNode>
                <p:cTn id="17" fill="hold" display="0">
                  <p:stCondLst>
                    <p:cond delay="indefinite"/>
                  </p:stCondLst>
                  <p:endCondLst>
                    <p:cond evt="onNext" delay="0">
                      <p:tgtEl>
                        <p:sldTgt/>
                      </p:tgtEl>
                    </p:cond>
                    <p:cond evt="onPrev" delay="0">
                      <p:tgtEl>
                        <p:sldTgt/>
                      </p:tgtEl>
                    </p:cond>
                    <p:cond evt="onStopAudio" delay="0">
                      <p:tgtEl>
                        <p:sldTgt/>
                      </p:tgtEl>
                    </p:cond>
                  </p:endCondLst>
                </p:cTn>
                <p:tgtEl>
                  <p:spTgt spid="17423"/>
                </p:tgtEl>
              </p:cMediaNode>
            </p:audio>
          </p:childTnLst>
        </p:cTn>
      </p:par>
    </p:tnLst>
    <p:bldLst>
      <p:bldP spid="17439" grpId="0" animBg="1"/>
      <p:bldP spid="17441" grpId="0" animBg="1"/>
      <p:bldP spid="17441"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381000" y="152400"/>
            <a:ext cx="84582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sz="2000" b="1"/>
              <a:t>                                                    </a:t>
            </a:r>
          </a:p>
          <a:p>
            <a:pPr>
              <a:spcBef>
                <a:spcPct val="50000"/>
              </a:spcBef>
            </a:pPr>
            <a:r>
              <a:rPr lang="en-US" sz="2000" b="1" i="1">
                <a:solidFill>
                  <a:srgbClr val="0000FF"/>
                </a:solidFill>
              </a:rPr>
              <a:t>              </a:t>
            </a:r>
            <a:r>
              <a:rPr lang="en-US" sz="2000" b="1" i="1" u="sng">
                <a:solidFill>
                  <a:srgbClr val="006600"/>
                </a:solidFill>
              </a:rPr>
              <a:t>Tập đọc:</a:t>
            </a:r>
            <a:r>
              <a:rPr lang="en-US" sz="2000" b="1" i="1">
                <a:solidFill>
                  <a:srgbClr val="006600"/>
                </a:solidFill>
              </a:rPr>
              <a:t>                                                  </a:t>
            </a:r>
          </a:p>
          <a:p>
            <a:pPr>
              <a:spcBef>
                <a:spcPct val="50000"/>
              </a:spcBef>
            </a:pPr>
            <a:r>
              <a:rPr lang="en-US" sz="2000" b="1" i="1">
                <a:solidFill>
                  <a:srgbClr val="006600"/>
                </a:solidFill>
              </a:rPr>
              <a:t>                                                                                 </a:t>
            </a:r>
            <a:r>
              <a:rPr lang="en-US" b="1" i="1">
                <a:solidFill>
                  <a:srgbClr val="0000FF"/>
                </a:solidFill>
              </a:rPr>
              <a:t>(Phạm Đình Ân)</a:t>
            </a:r>
            <a:endParaRPr lang="en-US" b="1">
              <a:solidFill>
                <a:srgbClr val="0000FF"/>
              </a:solidFill>
            </a:endParaRPr>
          </a:p>
        </p:txBody>
      </p:sp>
      <p:sp>
        <p:nvSpPr>
          <p:cNvPr id="4099" name="WordArt 3"/>
          <p:cNvSpPr>
            <a:spLocks noChangeArrowheads="1" noChangeShapeType="1" noTextEdit="1"/>
          </p:cNvSpPr>
          <p:nvPr/>
        </p:nvSpPr>
        <p:spPr bwMode="auto">
          <a:xfrm>
            <a:off x="3124200" y="533400"/>
            <a:ext cx="3033713" cy="341313"/>
          </a:xfrm>
          <a:prstGeom prst="rect">
            <a:avLst/>
          </a:prstGeom>
        </p:spPr>
        <p:txBody>
          <a:bodyPr wrap="none" fromWordArt="1">
            <a:prstTxWarp prst="textPlain">
              <a:avLst>
                <a:gd name="adj" fmla="val 50000"/>
              </a:avLst>
            </a:prstTxWarp>
          </a:bodyPr>
          <a:lstStyle/>
          <a:p>
            <a:pPr algn="ctr"/>
            <a:r>
              <a:rPr lang="en-US" sz="3600" kern="10">
                <a:ln w="9525">
                  <a:solidFill>
                    <a:srgbClr val="006600"/>
                  </a:solidFill>
                  <a:round/>
                  <a:headEnd/>
                  <a:tailEnd/>
                </a:ln>
                <a:solidFill>
                  <a:srgbClr val="FF0000"/>
                </a:solidFill>
                <a:effectLst>
                  <a:outerShdw dist="45791" dir="2021404" algn="ctr" rotWithShape="0">
                    <a:srgbClr val="B2B2B2">
                      <a:alpha val="79999"/>
                    </a:srgbClr>
                  </a:outerShdw>
                </a:effectLst>
                <a:latin typeface="Times New Roman"/>
                <a:cs typeface="Times New Roman"/>
              </a:rPr>
              <a:t>SẮC MÀU EM YÊU</a:t>
            </a:r>
          </a:p>
        </p:txBody>
      </p:sp>
      <p:pic>
        <p:nvPicPr>
          <p:cNvPr id="4100" name="Picture 4" descr="u109468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724400"/>
            <a:ext cx="24384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6" descr="u138874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0" y="1295400"/>
            <a:ext cx="1143000"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7" descr="japanese_flowe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86600" y="5314950"/>
            <a:ext cx="2057400"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7" name="AutoShape 9"/>
          <p:cNvSpPr>
            <a:spLocks noChangeArrowheads="1"/>
          </p:cNvSpPr>
          <p:nvPr/>
        </p:nvSpPr>
        <p:spPr bwMode="auto">
          <a:xfrm>
            <a:off x="914400" y="1447800"/>
            <a:ext cx="2362200" cy="533400"/>
          </a:xfrm>
          <a:prstGeom prst="roundRect">
            <a:avLst>
              <a:gd name="adj" fmla="val 16667"/>
            </a:avLst>
          </a:prstGeom>
          <a:solidFill>
            <a:srgbClr val="FF99CC"/>
          </a:solidFill>
          <a:ln w="28575">
            <a:solidFill>
              <a:srgbClr val="00FF00"/>
            </a:solidFill>
            <a:round/>
            <a:headEnd/>
            <a:tailEnd/>
          </a:ln>
        </p:spPr>
        <p:txBody>
          <a:bodyPr wrap="none" anchor="ctr"/>
          <a:lstStyle/>
          <a:p>
            <a:pPr algn="ctr"/>
            <a:r>
              <a:rPr lang="en-US" sz="2400" b="1">
                <a:solidFill>
                  <a:schemeClr val="tx2"/>
                </a:solidFill>
              </a:rPr>
              <a:t>Luyện đọc bài</a:t>
            </a:r>
          </a:p>
        </p:txBody>
      </p:sp>
      <p:sp>
        <p:nvSpPr>
          <p:cNvPr id="7178" name="Text Box 10"/>
          <p:cNvSpPr txBox="1">
            <a:spLocks noChangeArrowheads="1"/>
          </p:cNvSpPr>
          <p:nvPr/>
        </p:nvSpPr>
        <p:spPr bwMode="auto">
          <a:xfrm>
            <a:off x="1066800" y="1981200"/>
            <a:ext cx="3276600" cy="451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000" b="1" i="1">
                <a:solidFill>
                  <a:srgbClr val="0000CC"/>
                </a:solidFill>
              </a:rPr>
              <a:t>Em yêu màu đỏ:</a:t>
            </a:r>
          </a:p>
          <a:p>
            <a:pPr>
              <a:spcBef>
                <a:spcPct val="50000"/>
              </a:spcBef>
            </a:pPr>
            <a:r>
              <a:rPr lang="en-US" sz="2000" b="1" i="1">
                <a:solidFill>
                  <a:srgbClr val="0000CC"/>
                </a:solidFill>
              </a:rPr>
              <a:t>Như máu trong tim,</a:t>
            </a:r>
          </a:p>
          <a:p>
            <a:pPr>
              <a:spcBef>
                <a:spcPct val="50000"/>
              </a:spcBef>
            </a:pPr>
            <a:r>
              <a:rPr lang="en-US" sz="2000" b="1" i="1">
                <a:solidFill>
                  <a:srgbClr val="0000CC"/>
                </a:solidFill>
              </a:rPr>
              <a:t>Lá cờ Tổ quốc,</a:t>
            </a:r>
          </a:p>
          <a:p>
            <a:pPr>
              <a:spcBef>
                <a:spcPct val="50000"/>
              </a:spcBef>
            </a:pPr>
            <a:r>
              <a:rPr lang="en-US" sz="2000" b="1" i="1">
                <a:solidFill>
                  <a:srgbClr val="0000CC"/>
                </a:solidFill>
              </a:rPr>
              <a:t>Khăn quàng đội viên.</a:t>
            </a:r>
          </a:p>
          <a:p>
            <a:pPr>
              <a:spcBef>
                <a:spcPct val="50000"/>
              </a:spcBef>
            </a:pPr>
            <a:endParaRPr lang="en-US" sz="2000" b="1" i="1">
              <a:solidFill>
                <a:srgbClr val="0000CC"/>
              </a:solidFill>
            </a:endParaRPr>
          </a:p>
          <a:p>
            <a:pPr>
              <a:spcBef>
                <a:spcPct val="50000"/>
              </a:spcBef>
            </a:pPr>
            <a:r>
              <a:rPr lang="en-US" sz="2000" b="1" i="1">
                <a:solidFill>
                  <a:srgbClr val="0000CC"/>
                </a:solidFill>
              </a:rPr>
              <a:t>Em yêu màu xanh:</a:t>
            </a:r>
          </a:p>
          <a:p>
            <a:pPr>
              <a:spcBef>
                <a:spcPct val="50000"/>
              </a:spcBef>
            </a:pPr>
            <a:r>
              <a:rPr lang="en-US" sz="2000" b="1" i="1">
                <a:solidFill>
                  <a:srgbClr val="0000CC"/>
                </a:solidFill>
              </a:rPr>
              <a:t>Đồng bằng, rừng núi,</a:t>
            </a:r>
          </a:p>
          <a:p>
            <a:pPr>
              <a:spcBef>
                <a:spcPct val="50000"/>
              </a:spcBef>
            </a:pPr>
            <a:r>
              <a:rPr lang="en-US" sz="2000" b="1" i="1">
                <a:solidFill>
                  <a:srgbClr val="0000CC"/>
                </a:solidFill>
              </a:rPr>
              <a:t>Biển đầy cá tôm,</a:t>
            </a:r>
          </a:p>
          <a:p>
            <a:pPr>
              <a:spcBef>
                <a:spcPct val="50000"/>
              </a:spcBef>
            </a:pPr>
            <a:r>
              <a:rPr lang="en-US" sz="2000" b="1" i="1">
                <a:solidFill>
                  <a:srgbClr val="0000CC"/>
                </a:solidFill>
              </a:rPr>
              <a:t>Bầu trời cao vợi.</a:t>
            </a:r>
          </a:p>
          <a:p>
            <a:pPr>
              <a:spcBef>
                <a:spcPct val="50000"/>
              </a:spcBef>
            </a:pPr>
            <a:endParaRPr lang="en-US" sz="2000" b="1" i="1">
              <a:solidFill>
                <a:srgbClr val="0000CC"/>
              </a:solidFill>
            </a:endParaRPr>
          </a:p>
        </p:txBody>
      </p:sp>
      <p:sp>
        <p:nvSpPr>
          <p:cNvPr id="7179" name="Text Box 11"/>
          <p:cNvSpPr txBox="1">
            <a:spLocks noChangeArrowheads="1"/>
          </p:cNvSpPr>
          <p:nvPr/>
        </p:nvSpPr>
        <p:spPr bwMode="auto">
          <a:xfrm>
            <a:off x="5410200" y="1981200"/>
            <a:ext cx="3276600" cy="451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000" b="1" i="1">
                <a:solidFill>
                  <a:srgbClr val="0000CC"/>
                </a:solidFill>
              </a:rPr>
              <a:t>Em yêu màu vàng:</a:t>
            </a:r>
          </a:p>
          <a:p>
            <a:pPr>
              <a:spcBef>
                <a:spcPct val="50000"/>
              </a:spcBef>
            </a:pPr>
            <a:r>
              <a:rPr lang="en-US" sz="2000" b="1" i="1">
                <a:solidFill>
                  <a:srgbClr val="0000CC"/>
                </a:solidFill>
              </a:rPr>
              <a:t>Lúa đồng chín rộ,</a:t>
            </a:r>
          </a:p>
          <a:p>
            <a:pPr>
              <a:spcBef>
                <a:spcPct val="50000"/>
              </a:spcBef>
            </a:pPr>
            <a:r>
              <a:rPr lang="en-US" sz="2000" b="1" i="1">
                <a:solidFill>
                  <a:srgbClr val="0000CC"/>
                </a:solidFill>
              </a:rPr>
              <a:t>Hoa cúc mùa thu,</a:t>
            </a:r>
          </a:p>
          <a:p>
            <a:pPr>
              <a:spcBef>
                <a:spcPct val="50000"/>
              </a:spcBef>
            </a:pPr>
            <a:r>
              <a:rPr lang="en-US" sz="2000" b="1" i="1">
                <a:solidFill>
                  <a:srgbClr val="0000CC"/>
                </a:solidFill>
              </a:rPr>
              <a:t>Nắng trời rực rỡ.</a:t>
            </a:r>
          </a:p>
          <a:p>
            <a:pPr>
              <a:spcBef>
                <a:spcPct val="50000"/>
              </a:spcBef>
            </a:pPr>
            <a:endParaRPr lang="en-US" sz="2000" b="1" i="1">
              <a:solidFill>
                <a:srgbClr val="0000CC"/>
              </a:solidFill>
            </a:endParaRPr>
          </a:p>
          <a:p>
            <a:pPr>
              <a:spcBef>
                <a:spcPct val="50000"/>
              </a:spcBef>
            </a:pPr>
            <a:r>
              <a:rPr lang="en-US" sz="2000" b="1" i="1">
                <a:solidFill>
                  <a:srgbClr val="0000CC"/>
                </a:solidFill>
              </a:rPr>
              <a:t>Em yêu màu trắng:</a:t>
            </a:r>
          </a:p>
          <a:p>
            <a:pPr>
              <a:spcBef>
                <a:spcPct val="50000"/>
              </a:spcBef>
            </a:pPr>
            <a:r>
              <a:rPr lang="en-US" sz="2000" b="1" i="1">
                <a:solidFill>
                  <a:srgbClr val="0000CC"/>
                </a:solidFill>
              </a:rPr>
              <a:t>Trang giấy tuổi thơ,</a:t>
            </a:r>
          </a:p>
          <a:p>
            <a:pPr>
              <a:spcBef>
                <a:spcPct val="50000"/>
              </a:spcBef>
            </a:pPr>
            <a:r>
              <a:rPr lang="en-US" sz="2000" b="1" i="1">
                <a:solidFill>
                  <a:srgbClr val="0000CC"/>
                </a:solidFill>
              </a:rPr>
              <a:t>Đóa hoa hồng bạch,</a:t>
            </a:r>
          </a:p>
          <a:p>
            <a:pPr>
              <a:spcBef>
                <a:spcPct val="50000"/>
              </a:spcBef>
            </a:pPr>
            <a:r>
              <a:rPr lang="en-US" sz="2000" b="1" i="1">
                <a:solidFill>
                  <a:srgbClr val="0000CC"/>
                </a:solidFill>
              </a:rPr>
              <a:t>Mái tóc của bà.</a:t>
            </a:r>
          </a:p>
          <a:p>
            <a:pPr>
              <a:spcBef>
                <a:spcPct val="50000"/>
              </a:spcBef>
            </a:pPr>
            <a:endParaRPr lang="en-US" sz="2000" b="1" i="1">
              <a:solidFill>
                <a:srgbClr val="0000CC"/>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7177"/>
                                        </p:tgtEl>
                                        <p:attrNameLst>
                                          <p:attrName>style.visibility</p:attrName>
                                        </p:attrNameLst>
                                      </p:cBhvr>
                                      <p:to>
                                        <p:strVal val="visible"/>
                                      </p:to>
                                    </p:set>
                                    <p:animEffect transition="in" filter="wedge">
                                      <p:cBhvr>
                                        <p:cTn id="7" dur="2000"/>
                                        <p:tgtEl>
                                          <p:spTgt spid="7177"/>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31" presetClass="entr" presetSubtype="0" fill="hold" nodeType="clickEffect">
                                  <p:stCondLst>
                                    <p:cond delay="0"/>
                                  </p:stCondLst>
                                  <p:iterate type="lt">
                                    <p:tmPct val="5000"/>
                                  </p:iterate>
                                  <p:childTnLst>
                                    <p:set>
                                      <p:cBhvr>
                                        <p:cTn id="11" dur="1" fill="hold">
                                          <p:stCondLst>
                                            <p:cond delay="0"/>
                                          </p:stCondLst>
                                        </p:cTn>
                                        <p:tgtEl>
                                          <p:spTgt spid="7178">
                                            <p:txEl>
                                              <p:pRg st="0" end="0"/>
                                            </p:txEl>
                                          </p:spTgt>
                                        </p:tgtEl>
                                        <p:attrNameLst>
                                          <p:attrName>style.visibility</p:attrName>
                                        </p:attrNameLst>
                                      </p:cBhvr>
                                      <p:to>
                                        <p:strVal val="visible"/>
                                      </p:to>
                                    </p:set>
                                    <p:anim calcmode="lin" valueType="num">
                                      <p:cBhvr>
                                        <p:cTn id="12" dur="1000" fill="hold"/>
                                        <p:tgtEl>
                                          <p:spTgt spid="7178">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7178">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7178">
                                            <p:txEl>
                                              <p:pRg st="0" end="0"/>
                                            </p:txEl>
                                          </p:spTgt>
                                        </p:tgtEl>
                                        <p:attrNameLst>
                                          <p:attrName>style.rotation</p:attrName>
                                        </p:attrNameLst>
                                      </p:cBhvr>
                                      <p:tavLst>
                                        <p:tav tm="0">
                                          <p:val>
                                            <p:fltVal val="90"/>
                                          </p:val>
                                        </p:tav>
                                        <p:tav tm="100000">
                                          <p:val>
                                            <p:fltVal val="0"/>
                                          </p:val>
                                        </p:tav>
                                      </p:tavLst>
                                    </p:anim>
                                    <p:animEffect transition="in" filter="fade">
                                      <p:cBhvr>
                                        <p:cTn id="15" dur="1000"/>
                                        <p:tgtEl>
                                          <p:spTgt spid="7178">
                                            <p:txEl>
                                              <p:pRg st="0" end="0"/>
                                            </p:txEl>
                                          </p:spTgt>
                                        </p:tgtEl>
                                      </p:cBhvr>
                                    </p:animEffect>
                                  </p:childTnLst>
                                </p:cTn>
                              </p:par>
                            </p:childTnLst>
                          </p:cTn>
                        </p:par>
                        <p:par>
                          <p:cTn id="16" fill="hold" nodeType="afterGroup">
                            <p:stCondLst>
                              <p:cond delay="1500"/>
                            </p:stCondLst>
                            <p:childTnLst>
                              <p:par>
                                <p:cTn id="17" presetID="31" presetClass="entr" presetSubtype="0" fill="hold" nodeType="afterEffect">
                                  <p:stCondLst>
                                    <p:cond delay="0"/>
                                  </p:stCondLst>
                                  <p:iterate type="lt">
                                    <p:tmPct val="5000"/>
                                  </p:iterate>
                                  <p:childTnLst>
                                    <p:set>
                                      <p:cBhvr>
                                        <p:cTn id="18" dur="1" fill="hold">
                                          <p:stCondLst>
                                            <p:cond delay="0"/>
                                          </p:stCondLst>
                                        </p:cTn>
                                        <p:tgtEl>
                                          <p:spTgt spid="7178">
                                            <p:txEl>
                                              <p:pRg st="1" end="1"/>
                                            </p:txEl>
                                          </p:spTgt>
                                        </p:tgtEl>
                                        <p:attrNameLst>
                                          <p:attrName>style.visibility</p:attrName>
                                        </p:attrNameLst>
                                      </p:cBhvr>
                                      <p:to>
                                        <p:strVal val="visible"/>
                                      </p:to>
                                    </p:set>
                                    <p:anim calcmode="lin" valueType="num">
                                      <p:cBhvr>
                                        <p:cTn id="19" dur="1000" fill="hold"/>
                                        <p:tgtEl>
                                          <p:spTgt spid="7178">
                                            <p:txEl>
                                              <p:pRg st="1" end="1"/>
                                            </p:txEl>
                                          </p:spTgt>
                                        </p:tgtEl>
                                        <p:attrNameLst>
                                          <p:attrName>ppt_w</p:attrName>
                                        </p:attrNameLst>
                                      </p:cBhvr>
                                      <p:tavLst>
                                        <p:tav tm="0">
                                          <p:val>
                                            <p:fltVal val="0"/>
                                          </p:val>
                                        </p:tav>
                                        <p:tav tm="100000">
                                          <p:val>
                                            <p:strVal val="#ppt_w"/>
                                          </p:val>
                                        </p:tav>
                                      </p:tavLst>
                                    </p:anim>
                                    <p:anim calcmode="lin" valueType="num">
                                      <p:cBhvr>
                                        <p:cTn id="20" dur="1000" fill="hold"/>
                                        <p:tgtEl>
                                          <p:spTgt spid="7178">
                                            <p:txEl>
                                              <p:pRg st="1" end="1"/>
                                            </p:txEl>
                                          </p:spTgt>
                                        </p:tgtEl>
                                        <p:attrNameLst>
                                          <p:attrName>ppt_h</p:attrName>
                                        </p:attrNameLst>
                                      </p:cBhvr>
                                      <p:tavLst>
                                        <p:tav tm="0">
                                          <p:val>
                                            <p:fltVal val="0"/>
                                          </p:val>
                                        </p:tav>
                                        <p:tav tm="100000">
                                          <p:val>
                                            <p:strVal val="#ppt_h"/>
                                          </p:val>
                                        </p:tav>
                                      </p:tavLst>
                                    </p:anim>
                                    <p:anim calcmode="lin" valueType="num">
                                      <p:cBhvr>
                                        <p:cTn id="21" dur="1000" fill="hold"/>
                                        <p:tgtEl>
                                          <p:spTgt spid="7178">
                                            <p:txEl>
                                              <p:pRg st="1" end="1"/>
                                            </p:txEl>
                                          </p:spTgt>
                                        </p:tgtEl>
                                        <p:attrNameLst>
                                          <p:attrName>style.rotation</p:attrName>
                                        </p:attrNameLst>
                                      </p:cBhvr>
                                      <p:tavLst>
                                        <p:tav tm="0">
                                          <p:val>
                                            <p:fltVal val="90"/>
                                          </p:val>
                                        </p:tav>
                                        <p:tav tm="100000">
                                          <p:val>
                                            <p:fltVal val="0"/>
                                          </p:val>
                                        </p:tav>
                                      </p:tavLst>
                                    </p:anim>
                                    <p:animEffect transition="in" filter="fade">
                                      <p:cBhvr>
                                        <p:cTn id="22" dur="1000"/>
                                        <p:tgtEl>
                                          <p:spTgt spid="7178">
                                            <p:txEl>
                                              <p:pRg st="1" end="1"/>
                                            </p:txEl>
                                          </p:spTgt>
                                        </p:tgtEl>
                                      </p:cBhvr>
                                    </p:animEffect>
                                  </p:childTnLst>
                                </p:cTn>
                              </p:par>
                            </p:childTnLst>
                          </p:cTn>
                        </p:par>
                        <p:par>
                          <p:cTn id="23" fill="hold" nodeType="afterGroup">
                            <p:stCondLst>
                              <p:cond delay="3200"/>
                            </p:stCondLst>
                            <p:childTnLst>
                              <p:par>
                                <p:cTn id="24" presetID="31" presetClass="entr" presetSubtype="0" fill="hold" nodeType="afterEffect">
                                  <p:stCondLst>
                                    <p:cond delay="0"/>
                                  </p:stCondLst>
                                  <p:iterate type="lt">
                                    <p:tmPct val="5000"/>
                                  </p:iterate>
                                  <p:childTnLst>
                                    <p:set>
                                      <p:cBhvr>
                                        <p:cTn id="25" dur="1" fill="hold">
                                          <p:stCondLst>
                                            <p:cond delay="0"/>
                                          </p:stCondLst>
                                        </p:cTn>
                                        <p:tgtEl>
                                          <p:spTgt spid="7178">
                                            <p:txEl>
                                              <p:pRg st="2" end="2"/>
                                            </p:txEl>
                                          </p:spTgt>
                                        </p:tgtEl>
                                        <p:attrNameLst>
                                          <p:attrName>style.visibility</p:attrName>
                                        </p:attrNameLst>
                                      </p:cBhvr>
                                      <p:to>
                                        <p:strVal val="visible"/>
                                      </p:to>
                                    </p:set>
                                    <p:anim calcmode="lin" valueType="num">
                                      <p:cBhvr>
                                        <p:cTn id="26" dur="1000" fill="hold"/>
                                        <p:tgtEl>
                                          <p:spTgt spid="7178">
                                            <p:txEl>
                                              <p:pRg st="2" end="2"/>
                                            </p:txEl>
                                          </p:spTgt>
                                        </p:tgtEl>
                                        <p:attrNameLst>
                                          <p:attrName>ppt_w</p:attrName>
                                        </p:attrNameLst>
                                      </p:cBhvr>
                                      <p:tavLst>
                                        <p:tav tm="0">
                                          <p:val>
                                            <p:fltVal val="0"/>
                                          </p:val>
                                        </p:tav>
                                        <p:tav tm="100000">
                                          <p:val>
                                            <p:strVal val="#ppt_w"/>
                                          </p:val>
                                        </p:tav>
                                      </p:tavLst>
                                    </p:anim>
                                    <p:anim calcmode="lin" valueType="num">
                                      <p:cBhvr>
                                        <p:cTn id="27" dur="1000" fill="hold"/>
                                        <p:tgtEl>
                                          <p:spTgt spid="7178">
                                            <p:txEl>
                                              <p:pRg st="2" end="2"/>
                                            </p:txEl>
                                          </p:spTgt>
                                        </p:tgtEl>
                                        <p:attrNameLst>
                                          <p:attrName>ppt_h</p:attrName>
                                        </p:attrNameLst>
                                      </p:cBhvr>
                                      <p:tavLst>
                                        <p:tav tm="0">
                                          <p:val>
                                            <p:fltVal val="0"/>
                                          </p:val>
                                        </p:tav>
                                        <p:tav tm="100000">
                                          <p:val>
                                            <p:strVal val="#ppt_h"/>
                                          </p:val>
                                        </p:tav>
                                      </p:tavLst>
                                    </p:anim>
                                    <p:anim calcmode="lin" valueType="num">
                                      <p:cBhvr>
                                        <p:cTn id="28" dur="1000" fill="hold"/>
                                        <p:tgtEl>
                                          <p:spTgt spid="7178">
                                            <p:txEl>
                                              <p:pRg st="2" end="2"/>
                                            </p:txEl>
                                          </p:spTgt>
                                        </p:tgtEl>
                                        <p:attrNameLst>
                                          <p:attrName>style.rotation</p:attrName>
                                        </p:attrNameLst>
                                      </p:cBhvr>
                                      <p:tavLst>
                                        <p:tav tm="0">
                                          <p:val>
                                            <p:fltVal val="90"/>
                                          </p:val>
                                        </p:tav>
                                        <p:tav tm="100000">
                                          <p:val>
                                            <p:fltVal val="0"/>
                                          </p:val>
                                        </p:tav>
                                      </p:tavLst>
                                    </p:anim>
                                    <p:animEffect transition="in" filter="fade">
                                      <p:cBhvr>
                                        <p:cTn id="29" dur="1000"/>
                                        <p:tgtEl>
                                          <p:spTgt spid="7178">
                                            <p:txEl>
                                              <p:pRg st="2" end="2"/>
                                            </p:txEl>
                                          </p:spTgt>
                                        </p:tgtEl>
                                      </p:cBhvr>
                                    </p:animEffect>
                                  </p:childTnLst>
                                </p:cTn>
                              </p:par>
                            </p:childTnLst>
                          </p:cTn>
                        </p:par>
                        <p:par>
                          <p:cTn id="30" fill="hold" nodeType="afterGroup">
                            <p:stCondLst>
                              <p:cond delay="4700"/>
                            </p:stCondLst>
                            <p:childTnLst>
                              <p:par>
                                <p:cTn id="31" presetID="31" presetClass="entr" presetSubtype="0" fill="hold" nodeType="afterEffect">
                                  <p:stCondLst>
                                    <p:cond delay="0"/>
                                  </p:stCondLst>
                                  <p:iterate type="lt">
                                    <p:tmPct val="5000"/>
                                  </p:iterate>
                                  <p:childTnLst>
                                    <p:set>
                                      <p:cBhvr>
                                        <p:cTn id="32" dur="1" fill="hold">
                                          <p:stCondLst>
                                            <p:cond delay="0"/>
                                          </p:stCondLst>
                                        </p:cTn>
                                        <p:tgtEl>
                                          <p:spTgt spid="7178">
                                            <p:txEl>
                                              <p:pRg st="3" end="3"/>
                                            </p:txEl>
                                          </p:spTgt>
                                        </p:tgtEl>
                                        <p:attrNameLst>
                                          <p:attrName>style.visibility</p:attrName>
                                        </p:attrNameLst>
                                      </p:cBhvr>
                                      <p:to>
                                        <p:strVal val="visible"/>
                                      </p:to>
                                    </p:set>
                                    <p:anim calcmode="lin" valueType="num">
                                      <p:cBhvr>
                                        <p:cTn id="33" dur="1000" fill="hold"/>
                                        <p:tgtEl>
                                          <p:spTgt spid="7178">
                                            <p:txEl>
                                              <p:pRg st="3" end="3"/>
                                            </p:txEl>
                                          </p:spTgt>
                                        </p:tgtEl>
                                        <p:attrNameLst>
                                          <p:attrName>ppt_w</p:attrName>
                                        </p:attrNameLst>
                                      </p:cBhvr>
                                      <p:tavLst>
                                        <p:tav tm="0">
                                          <p:val>
                                            <p:fltVal val="0"/>
                                          </p:val>
                                        </p:tav>
                                        <p:tav tm="100000">
                                          <p:val>
                                            <p:strVal val="#ppt_w"/>
                                          </p:val>
                                        </p:tav>
                                      </p:tavLst>
                                    </p:anim>
                                    <p:anim calcmode="lin" valueType="num">
                                      <p:cBhvr>
                                        <p:cTn id="34" dur="1000" fill="hold"/>
                                        <p:tgtEl>
                                          <p:spTgt spid="7178">
                                            <p:txEl>
                                              <p:pRg st="3" end="3"/>
                                            </p:txEl>
                                          </p:spTgt>
                                        </p:tgtEl>
                                        <p:attrNameLst>
                                          <p:attrName>ppt_h</p:attrName>
                                        </p:attrNameLst>
                                      </p:cBhvr>
                                      <p:tavLst>
                                        <p:tav tm="0">
                                          <p:val>
                                            <p:fltVal val="0"/>
                                          </p:val>
                                        </p:tav>
                                        <p:tav tm="100000">
                                          <p:val>
                                            <p:strVal val="#ppt_h"/>
                                          </p:val>
                                        </p:tav>
                                      </p:tavLst>
                                    </p:anim>
                                    <p:anim calcmode="lin" valueType="num">
                                      <p:cBhvr>
                                        <p:cTn id="35" dur="1000" fill="hold"/>
                                        <p:tgtEl>
                                          <p:spTgt spid="7178">
                                            <p:txEl>
                                              <p:pRg st="3" end="3"/>
                                            </p:txEl>
                                          </p:spTgt>
                                        </p:tgtEl>
                                        <p:attrNameLst>
                                          <p:attrName>style.rotation</p:attrName>
                                        </p:attrNameLst>
                                      </p:cBhvr>
                                      <p:tavLst>
                                        <p:tav tm="0">
                                          <p:val>
                                            <p:fltVal val="90"/>
                                          </p:val>
                                        </p:tav>
                                        <p:tav tm="100000">
                                          <p:val>
                                            <p:fltVal val="0"/>
                                          </p:val>
                                        </p:tav>
                                      </p:tavLst>
                                    </p:anim>
                                    <p:animEffect transition="in" filter="fade">
                                      <p:cBhvr>
                                        <p:cTn id="36" dur="1000"/>
                                        <p:tgtEl>
                                          <p:spTgt spid="7178">
                                            <p:txEl>
                                              <p:pRg st="3" end="3"/>
                                            </p:txEl>
                                          </p:spTgt>
                                        </p:tgtEl>
                                      </p:cBhvr>
                                    </p:animEffect>
                                  </p:childTnLst>
                                </p:cTn>
                              </p:par>
                            </p:childTnLst>
                          </p:cTn>
                        </p:par>
                        <p:par>
                          <p:cTn id="37" fill="hold" nodeType="afterGroup">
                            <p:stCondLst>
                              <p:cond delay="6500"/>
                            </p:stCondLst>
                            <p:childTnLst>
                              <p:par>
                                <p:cTn id="38" presetID="31" presetClass="entr" presetSubtype="0" fill="hold" nodeType="afterEffect">
                                  <p:stCondLst>
                                    <p:cond delay="0"/>
                                  </p:stCondLst>
                                  <p:iterate type="lt">
                                    <p:tmPct val="5000"/>
                                  </p:iterate>
                                  <p:childTnLst>
                                    <p:set>
                                      <p:cBhvr>
                                        <p:cTn id="39" dur="1" fill="hold">
                                          <p:stCondLst>
                                            <p:cond delay="0"/>
                                          </p:stCondLst>
                                        </p:cTn>
                                        <p:tgtEl>
                                          <p:spTgt spid="7178">
                                            <p:txEl>
                                              <p:pRg st="5" end="5"/>
                                            </p:txEl>
                                          </p:spTgt>
                                        </p:tgtEl>
                                        <p:attrNameLst>
                                          <p:attrName>style.visibility</p:attrName>
                                        </p:attrNameLst>
                                      </p:cBhvr>
                                      <p:to>
                                        <p:strVal val="visible"/>
                                      </p:to>
                                    </p:set>
                                    <p:anim calcmode="lin" valueType="num">
                                      <p:cBhvr>
                                        <p:cTn id="40" dur="1000" fill="hold"/>
                                        <p:tgtEl>
                                          <p:spTgt spid="7178">
                                            <p:txEl>
                                              <p:pRg st="5" end="5"/>
                                            </p:txEl>
                                          </p:spTgt>
                                        </p:tgtEl>
                                        <p:attrNameLst>
                                          <p:attrName>ppt_w</p:attrName>
                                        </p:attrNameLst>
                                      </p:cBhvr>
                                      <p:tavLst>
                                        <p:tav tm="0">
                                          <p:val>
                                            <p:fltVal val="0"/>
                                          </p:val>
                                        </p:tav>
                                        <p:tav tm="100000">
                                          <p:val>
                                            <p:strVal val="#ppt_w"/>
                                          </p:val>
                                        </p:tav>
                                      </p:tavLst>
                                    </p:anim>
                                    <p:anim calcmode="lin" valueType="num">
                                      <p:cBhvr>
                                        <p:cTn id="41" dur="1000" fill="hold"/>
                                        <p:tgtEl>
                                          <p:spTgt spid="7178">
                                            <p:txEl>
                                              <p:pRg st="5" end="5"/>
                                            </p:txEl>
                                          </p:spTgt>
                                        </p:tgtEl>
                                        <p:attrNameLst>
                                          <p:attrName>ppt_h</p:attrName>
                                        </p:attrNameLst>
                                      </p:cBhvr>
                                      <p:tavLst>
                                        <p:tav tm="0">
                                          <p:val>
                                            <p:fltVal val="0"/>
                                          </p:val>
                                        </p:tav>
                                        <p:tav tm="100000">
                                          <p:val>
                                            <p:strVal val="#ppt_h"/>
                                          </p:val>
                                        </p:tav>
                                      </p:tavLst>
                                    </p:anim>
                                    <p:anim calcmode="lin" valueType="num">
                                      <p:cBhvr>
                                        <p:cTn id="42" dur="1000" fill="hold"/>
                                        <p:tgtEl>
                                          <p:spTgt spid="7178">
                                            <p:txEl>
                                              <p:pRg st="5" end="5"/>
                                            </p:txEl>
                                          </p:spTgt>
                                        </p:tgtEl>
                                        <p:attrNameLst>
                                          <p:attrName>style.rotation</p:attrName>
                                        </p:attrNameLst>
                                      </p:cBhvr>
                                      <p:tavLst>
                                        <p:tav tm="0">
                                          <p:val>
                                            <p:fltVal val="90"/>
                                          </p:val>
                                        </p:tav>
                                        <p:tav tm="100000">
                                          <p:val>
                                            <p:fltVal val="0"/>
                                          </p:val>
                                        </p:tav>
                                      </p:tavLst>
                                    </p:anim>
                                    <p:animEffect transition="in" filter="fade">
                                      <p:cBhvr>
                                        <p:cTn id="43" dur="1000"/>
                                        <p:tgtEl>
                                          <p:spTgt spid="7178">
                                            <p:txEl>
                                              <p:pRg st="5" end="5"/>
                                            </p:txEl>
                                          </p:spTgt>
                                        </p:tgtEl>
                                      </p:cBhvr>
                                    </p:animEffect>
                                  </p:childTnLst>
                                </p:cTn>
                              </p:par>
                            </p:childTnLst>
                          </p:cTn>
                        </p:par>
                        <p:par>
                          <p:cTn id="44" fill="hold" nodeType="afterGroup">
                            <p:stCondLst>
                              <p:cond delay="8100"/>
                            </p:stCondLst>
                            <p:childTnLst>
                              <p:par>
                                <p:cTn id="45" presetID="31" presetClass="entr" presetSubtype="0" fill="hold" nodeType="afterEffect">
                                  <p:stCondLst>
                                    <p:cond delay="0"/>
                                  </p:stCondLst>
                                  <p:iterate type="lt">
                                    <p:tmPct val="5000"/>
                                  </p:iterate>
                                  <p:childTnLst>
                                    <p:set>
                                      <p:cBhvr>
                                        <p:cTn id="46" dur="1" fill="hold">
                                          <p:stCondLst>
                                            <p:cond delay="0"/>
                                          </p:stCondLst>
                                        </p:cTn>
                                        <p:tgtEl>
                                          <p:spTgt spid="7178">
                                            <p:txEl>
                                              <p:pRg st="6" end="6"/>
                                            </p:txEl>
                                          </p:spTgt>
                                        </p:tgtEl>
                                        <p:attrNameLst>
                                          <p:attrName>style.visibility</p:attrName>
                                        </p:attrNameLst>
                                      </p:cBhvr>
                                      <p:to>
                                        <p:strVal val="visible"/>
                                      </p:to>
                                    </p:set>
                                    <p:anim calcmode="lin" valueType="num">
                                      <p:cBhvr>
                                        <p:cTn id="47" dur="1000" fill="hold"/>
                                        <p:tgtEl>
                                          <p:spTgt spid="7178">
                                            <p:txEl>
                                              <p:pRg st="6" end="6"/>
                                            </p:txEl>
                                          </p:spTgt>
                                        </p:tgtEl>
                                        <p:attrNameLst>
                                          <p:attrName>ppt_w</p:attrName>
                                        </p:attrNameLst>
                                      </p:cBhvr>
                                      <p:tavLst>
                                        <p:tav tm="0">
                                          <p:val>
                                            <p:fltVal val="0"/>
                                          </p:val>
                                        </p:tav>
                                        <p:tav tm="100000">
                                          <p:val>
                                            <p:strVal val="#ppt_w"/>
                                          </p:val>
                                        </p:tav>
                                      </p:tavLst>
                                    </p:anim>
                                    <p:anim calcmode="lin" valueType="num">
                                      <p:cBhvr>
                                        <p:cTn id="48" dur="1000" fill="hold"/>
                                        <p:tgtEl>
                                          <p:spTgt spid="7178">
                                            <p:txEl>
                                              <p:pRg st="6" end="6"/>
                                            </p:txEl>
                                          </p:spTgt>
                                        </p:tgtEl>
                                        <p:attrNameLst>
                                          <p:attrName>ppt_h</p:attrName>
                                        </p:attrNameLst>
                                      </p:cBhvr>
                                      <p:tavLst>
                                        <p:tav tm="0">
                                          <p:val>
                                            <p:fltVal val="0"/>
                                          </p:val>
                                        </p:tav>
                                        <p:tav tm="100000">
                                          <p:val>
                                            <p:strVal val="#ppt_h"/>
                                          </p:val>
                                        </p:tav>
                                      </p:tavLst>
                                    </p:anim>
                                    <p:anim calcmode="lin" valueType="num">
                                      <p:cBhvr>
                                        <p:cTn id="49" dur="1000" fill="hold"/>
                                        <p:tgtEl>
                                          <p:spTgt spid="7178">
                                            <p:txEl>
                                              <p:pRg st="6" end="6"/>
                                            </p:txEl>
                                          </p:spTgt>
                                        </p:tgtEl>
                                        <p:attrNameLst>
                                          <p:attrName>style.rotation</p:attrName>
                                        </p:attrNameLst>
                                      </p:cBhvr>
                                      <p:tavLst>
                                        <p:tav tm="0">
                                          <p:val>
                                            <p:fltVal val="90"/>
                                          </p:val>
                                        </p:tav>
                                        <p:tav tm="100000">
                                          <p:val>
                                            <p:fltVal val="0"/>
                                          </p:val>
                                        </p:tav>
                                      </p:tavLst>
                                    </p:anim>
                                    <p:animEffect transition="in" filter="fade">
                                      <p:cBhvr>
                                        <p:cTn id="50" dur="1000"/>
                                        <p:tgtEl>
                                          <p:spTgt spid="7178">
                                            <p:txEl>
                                              <p:pRg st="6" end="6"/>
                                            </p:txEl>
                                          </p:spTgt>
                                        </p:tgtEl>
                                      </p:cBhvr>
                                    </p:animEffect>
                                  </p:childTnLst>
                                </p:cTn>
                              </p:par>
                            </p:childTnLst>
                          </p:cTn>
                        </p:par>
                        <p:par>
                          <p:cTn id="51" fill="hold" nodeType="afterGroup">
                            <p:stCondLst>
                              <p:cond delay="9900"/>
                            </p:stCondLst>
                            <p:childTnLst>
                              <p:par>
                                <p:cTn id="52" presetID="31" presetClass="entr" presetSubtype="0" fill="hold" nodeType="afterEffect">
                                  <p:stCondLst>
                                    <p:cond delay="0"/>
                                  </p:stCondLst>
                                  <p:iterate type="lt">
                                    <p:tmPct val="5000"/>
                                  </p:iterate>
                                  <p:childTnLst>
                                    <p:set>
                                      <p:cBhvr>
                                        <p:cTn id="53" dur="1" fill="hold">
                                          <p:stCondLst>
                                            <p:cond delay="0"/>
                                          </p:stCondLst>
                                        </p:cTn>
                                        <p:tgtEl>
                                          <p:spTgt spid="7178">
                                            <p:txEl>
                                              <p:pRg st="7" end="7"/>
                                            </p:txEl>
                                          </p:spTgt>
                                        </p:tgtEl>
                                        <p:attrNameLst>
                                          <p:attrName>style.visibility</p:attrName>
                                        </p:attrNameLst>
                                      </p:cBhvr>
                                      <p:to>
                                        <p:strVal val="visible"/>
                                      </p:to>
                                    </p:set>
                                    <p:anim calcmode="lin" valueType="num">
                                      <p:cBhvr>
                                        <p:cTn id="54" dur="1000" fill="hold"/>
                                        <p:tgtEl>
                                          <p:spTgt spid="7178">
                                            <p:txEl>
                                              <p:pRg st="7" end="7"/>
                                            </p:txEl>
                                          </p:spTgt>
                                        </p:tgtEl>
                                        <p:attrNameLst>
                                          <p:attrName>ppt_w</p:attrName>
                                        </p:attrNameLst>
                                      </p:cBhvr>
                                      <p:tavLst>
                                        <p:tav tm="0">
                                          <p:val>
                                            <p:fltVal val="0"/>
                                          </p:val>
                                        </p:tav>
                                        <p:tav tm="100000">
                                          <p:val>
                                            <p:strVal val="#ppt_w"/>
                                          </p:val>
                                        </p:tav>
                                      </p:tavLst>
                                    </p:anim>
                                    <p:anim calcmode="lin" valueType="num">
                                      <p:cBhvr>
                                        <p:cTn id="55" dur="1000" fill="hold"/>
                                        <p:tgtEl>
                                          <p:spTgt spid="7178">
                                            <p:txEl>
                                              <p:pRg st="7" end="7"/>
                                            </p:txEl>
                                          </p:spTgt>
                                        </p:tgtEl>
                                        <p:attrNameLst>
                                          <p:attrName>ppt_h</p:attrName>
                                        </p:attrNameLst>
                                      </p:cBhvr>
                                      <p:tavLst>
                                        <p:tav tm="0">
                                          <p:val>
                                            <p:fltVal val="0"/>
                                          </p:val>
                                        </p:tav>
                                        <p:tav tm="100000">
                                          <p:val>
                                            <p:strVal val="#ppt_h"/>
                                          </p:val>
                                        </p:tav>
                                      </p:tavLst>
                                    </p:anim>
                                    <p:anim calcmode="lin" valueType="num">
                                      <p:cBhvr>
                                        <p:cTn id="56" dur="1000" fill="hold"/>
                                        <p:tgtEl>
                                          <p:spTgt spid="7178">
                                            <p:txEl>
                                              <p:pRg st="7" end="7"/>
                                            </p:txEl>
                                          </p:spTgt>
                                        </p:tgtEl>
                                        <p:attrNameLst>
                                          <p:attrName>style.rotation</p:attrName>
                                        </p:attrNameLst>
                                      </p:cBhvr>
                                      <p:tavLst>
                                        <p:tav tm="0">
                                          <p:val>
                                            <p:fltVal val="90"/>
                                          </p:val>
                                        </p:tav>
                                        <p:tav tm="100000">
                                          <p:val>
                                            <p:fltVal val="0"/>
                                          </p:val>
                                        </p:tav>
                                      </p:tavLst>
                                    </p:anim>
                                    <p:animEffect transition="in" filter="fade">
                                      <p:cBhvr>
                                        <p:cTn id="57" dur="1000"/>
                                        <p:tgtEl>
                                          <p:spTgt spid="7178">
                                            <p:txEl>
                                              <p:pRg st="7" end="7"/>
                                            </p:txEl>
                                          </p:spTgt>
                                        </p:tgtEl>
                                      </p:cBhvr>
                                    </p:animEffect>
                                  </p:childTnLst>
                                </p:cTn>
                              </p:par>
                            </p:childTnLst>
                          </p:cTn>
                        </p:par>
                        <p:par>
                          <p:cTn id="58" fill="hold" nodeType="afterGroup">
                            <p:stCondLst>
                              <p:cond delay="11500"/>
                            </p:stCondLst>
                            <p:childTnLst>
                              <p:par>
                                <p:cTn id="59" presetID="31" presetClass="entr" presetSubtype="0" fill="hold" nodeType="afterEffect">
                                  <p:stCondLst>
                                    <p:cond delay="0"/>
                                  </p:stCondLst>
                                  <p:iterate type="lt">
                                    <p:tmPct val="5000"/>
                                  </p:iterate>
                                  <p:childTnLst>
                                    <p:set>
                                      <p:cBhvr>
                                        <p:cTn id="60" dur="1" fill="hold">
                                          <p:stCondLst>
                                            <p:cond delay="0"/>
                                          </p:stCondLst>
                                        </p:cTn>
                                        <p:tgtEl>
                                          <p:spTgt spid="7178">
                                            <p:txEl>
                                              <p:pRg st="8" end="8"/>
                                            </p:txEl>
                                          </p:spTgt>
                                        </p:tgtEl>
                                        <p:attrNameLst>
                                          <p:attrName>style.visibility</p:attrName>
                                        </p:attrNameLst>
                                      </p:cBhvr>
                                      <p:to>
                                        <p:strVal val="visible"/>
                                      </p:to>
                                    </p:set>
                                    <p:anim calcmode="lin" valueType="num">
                                      <p:cBhvr>
                                        <p:cTn id="61" dur="1000" fill="hold"/>
                                        <p:tgtEl>
                                          <p:spTgt spid="7178">
                                            <p:txEl>
                                              <p:pRg st="8" end="8"/>
                                            </p:txEl>
                                          </p:spTgt>
                                        </p:tgtEl>
                                        <p:attrNameLst>
                                          <p:attrName>ppt_w</p:attrName>
                                        </p:attrNameLst>
                                      </p:cBhvr>
                                      <p:tavLst>
                                        <p:tav tm="0">
                                          <p:val>
                                            <p:fltVal val="0"/>
                                          </p:val>
                                        </p:tav>
                                        <p:tav tm="100000">
                                          <p:val>
                                            <p:strVal val="#ppt_w"/>
                                          </p:val>
                                        </p:tav>
                                      </p:tavLst>
                                    </p:anim>
                                    <p:anim calcmode="lin" valueType="num">
                                      <p:cBhvr>
                                        <p:cTn id="62" dur="1000" fill="hold"/>
                                        <p:tgtEl>
                                          <p:spTgt spid="7178">
                                            <p:txEl>
                                              <p:pRg st="8" end="8"/>
                                            </p:txEl>
                                          </p:spTgt>
                                        </p:tgtEl>
                                        <p:attrNameLst>
                                          <p:attrName>ppt_h</p:attrName>
                                        </p:attrNameLst>
                                      </p:cBhvr>
                                      <p:tavLst>
                                        <p:tav tm="0">
                                          <p:val>
                                            <p:fltVal val="0"/>
                                          </p:val>
                                        </p:tav>
                                        <p:tav tm="100000">
                                          <p:val>
                                            <p:strVal val="#ppt_h"/>
                                          </p:val>
                                        </p:tav>
                                      </p:tavLst>
                                    </p:anim>
                                    <p:anim calcmode="lin" valueType="num">
                                      <p:cBhvr>
                                        <p:cTn id="63" dur="1000" fill="hold"/>
                                        <p:tgtEl>
                                          <p:spTgt spid="7178">
                                            <p:txEl>
                                              <p:pRg st="8" end="8"/>
                                            </p:txEl>
                                          </p:spTgt>
                                        </p:tgtEl>
                                        <p:attrNameLst>
                                          <p:attrName>style.rotation</p:attrName>
                                        </p:attrNameLst>
                                      </p:cBhvr>
                                      <p:tavLst>
                                        <p:tav tm="0">
                                          <p:val>
                                            <p:fltVal val="90"/>
                                          </p:val>
                                        </p:tav>
                                        <p:tav tm="100000">
                                          <p:val>
                                            <p:fltVal val="0"/>
                                          </p:val>
                                        </p:tav>
                                      </p:tavLst>
                                    </p:anim>
                                    <p:animEffect transition="in" filter="fade">
                                      <p:cBhvr>
                                        <p:cTn id="64" dur="1000"/>
                                        <p:tgtEl>
                                          <p:spTgt spid="7178">
                                            <p:txEl>
                                              <p:pRg st="8" end="8"/>
                                            </p:txEl>
                                          </p:spTgt>
                                        </p:tgtEl>
                                      </p:cBhvr>
                                    </p:animEffect>
                                  </p:childTnLst>
                                </p:cTn>
                              </p:par>
                            </p:childTnLst>
                          </p:cTn>
                        </p:par>
                        <p:par>
                          <p:cTn id="65" fill="hold" nodeType="afterGroup">
                            <p:stCondLst>
                              <p:cond delay="13150"/>
                            </p:stCondLst>
                            <p:childTnLst>
                              <p:par>
                                <p:cTn id="66" presetID="31" presetClass="entr" presetSubtype="0" fill="hold" nodeType="afterEffect">
                                  <p:stCondLst>
                                    <p:cond delay="0"/>
                                  </p:stCondLst>
                                  <p:iterate type="lt">
                                    <p:tmPct val="5000"/>
                                  </p:iterate>
                                  <p:childTnLst>
                                    <p:set>
                                      <p:cBhvr>
                                        <p:cTn id="67" dur="1" fill="hold">
                                          <p:stCondLst>
                                            <p:cond delay="0"/>
                                          </p:stCondLst>
                                        </p:cTn>
                                        <p:tgtEl>
                                          <p:spTgt spid="7179">
                                            <p:txEl>
                                              <p:pRg st="0" end="0"/>
                                            </p:txEl>
                                          </p:spTgt>
                                        </p:tgtEl>
                                        <p:attrNameLst>
                                          <p:attrName>style.visibility</p:attrName>
                                        </p:attrNameLst>
                                      </p:cBhvr>
                                      <p:to>
                                        <p:strVal val="visible"/>
                                      </p:to>
                                    </p:set>
                                    <p:anim calcmode="lin" valueType="num">
                                      <p:cBhvr>
                                        <p:cTn id="68" dur="1000" fill="hold"/>
                                        <p:tgtEl>
                                          <p:spTgt spid="7179">
                                            <p:txEl>
                                              <p:pRg st="0" end="0"/>
                                            </p:txEl>
                                          </p:spTgt>
                                        </p:tgtEl>
                                        <p:attrNameLst>
                                          <p:attrName>ppt_w</p:attrName>
                                        </p:attrNameLst>
                                      </p:cBhvr>
                                      <p:tavLst>
                                        <p:tav tm="0">
                                          <p:val>
                                            <p:fltVal val="0"/>
                                          </p:val>
                                        </p:tav>
                                        <p:tav tm="100000">
                                          <p:val>
                                            <p:strVal val="#ppt_w"/>
                                          </p:val>
                                        </p:tav>
                                      </p:tavLst>
                                    </p:anim>
                                    <p:anim calcmode="lin" valueType="num">
                                      <p:cBhvr>
                                        <p:cTn id="69" dur="1000" fill="hold"/>
                                        <p:tgtEl>
                                          <p:spTgt spid="7179">
                                            <p:txEl>
                                              <p:pRg st="0" end="0"/>
                                            </p:txEl>
                                          </p:spTgt>
                                        </p:tgtEl>
                                        <p:attrNameLst>
                                          <p:attrName>ppt_h</p:attrName>
                                        </p:attrNameLst>
                                      </p:cBhvr>
                                      <p:tavLst>
                                        <p:tav tm="0">
                                          <p:val>
                                            <p:fltVal val="0"/>
                                          </p:val>
                                        </p:tav>
                                        <p:tav tm="100000">
                                          <p:val>
                                            <p:strVal val="#ppt_h"/>
                                          </p:val>
                                        </p:tav>
                                      </p:tavLst>
                                    </p:anim>
                                    <p:anim calcmode="lin" valueType="num">
                                      <p:cBhvr>
                                        <p:cTn id="70" dur="1000" fill="hold"/>
                                        <p:tgtEl>
                                          <p:spTgt spid="7179">
                                            <p:txEl>
                                              <p:pRg st="0" end="0"/>
                                            </p:txEl>
                                          </p:spTgt>
                                        </p:tgtEl>
                                        <p:attrNameLst>
                                          <p:attrName>style.rotation</p:attrName>
                                        </p:attrNameLst>
                                      </p:cBhvr>
                                      <p:tavLst>
                                        <p:tav tm="0">
                                          <p:val>
                                            <p:fltVal val="90"/>
                                          </p:val>
                                        </p:tav>
                                        <p:tav tm="100000">
                                          <p:val>
                                            <p:fltVal val="0"/>
                                          </p:val>
                                        </p:tav>
                                      </p:tavLst>
                                    </p:anim>
                                    <p:animEffect transition="in" filter="fade">
                                      <p:cBhvr>
                                        <p:cTn id="71" dur="1000"/>
                                        <p:tgtEl>
                                          <p:spTgt spid="7179">
                                            <p:txEl>
                                              <p:pRg st="0" end="0"/>
                                            </p:txEl>
                                          </p:spTgt>
                                        </p:tgtEl>
                                      </p:cBhvr>
                                    </p:animEffect>
                                  </p:childTnLst>
                                </p:cTn>
                              </p:par>
                            </p:childTnLst>
                          </p:cTn>
                        </p:par>
                        <p:par>
                          <p:cTn id="72" fill="hold" nodeType="afterGroup">
                            <p:stCondLst>
                              <p:cond delay="14750"/>
                            </p:stCondLst>
                            <p:childTnLst>
                              <p:par>
                                <p:cTn id="73" presetID="31" presetClass="entr" presetSubtype="0" fill="hold" nodeType="afterEffect">
                                  <p:stCondLst>
                                    <p:cond delay="0"/>
                                  </p:stCondLst>
                                  <p:iterate type="lt">
                                    <p:tmPct val="5000"/>
                                  </p:iterate>
                                  <p:childTnLst>
                                    <p:set>
                                      <p:cBhvr>
                                        <p:cTn id="74" dur="1" fill="hold">
                                          <p:stCondLst>
                                            <p:cond delay="0"/>
                                          </p:stCondLst>
                                        </p:cTn>
                                        <p:tgtEl>
                                          <p:spTgt spid="7179">
                                            <p:txEl>
                                              <p:pRg st="1" end="1"/>
                                            </p:txEl>
                                          </p:spTgt>
                                        </p:tgtEl>
                                        <p:attrNameLst>
                                          <p:attrName>style.visibility</p:attrName>
                                        </p:attrNameLst>
                                      </p:cBhvr>
                                      <p:to>
                                        <p:strVal val="visible"/>
                                      </p:to>
                                    </p:set>
                                    <p:anim calcmode="lin" valueType="num">
                                      <p:cBhvr>
                                        <p:cTn id="75" dur="1000" fill="hold"/>
                                        <p:tgtEl>
                                          <p:spTgt spid="7179">
                                            <p:txEl>
                                              <p:pRg st="1" end="1"/>
                                            </p:txEl>
                                          </p:spTgt>
                                        </p:tgtEl>
                                        <p:attrNameLst>
                                          <p:attrName>ppt_w</p:attrName>
                                        </p:attrNameLst>
                                      </p:cBhvr>
                                      <p:tavLst>
                                        <p:tav tm="0">
                                          <p:val>
                                            <p:fltVal val="0"/>
                                          </p:val>
                                        </p:tav>
                                        <p:tav tm="100000">
                                          <p:val>
                                            <p:strVal val="#ppt_w"/>
                                          </p:val>
                                        </p:tav>
                                      </p:tavLst>
                                    </p:anim>
                                    <p:anim calcmode="lin" valueType="num">
                                      <p:cBhvr>
                                        <p:cTn id="76" dur="1000" fill="hold"/>
                                        <p:tgtEl>
                                          <p:spTgt spid="7179">
                                            <p:txEl>
                                              <p:pRg st="1" end="1"/>
                                            </p:txEl>
                                          </p:spTgt>
                                        </p:tgtEl>
                                        <p:attrNameLst>
                                          <p:attrName>ppt_h</p:attrName>
                                        </p:attrNameLst>
                                      </p:cBhvr>
                                      <p:tavLst>
                                        <p:tav tm="0">
                                          <p:val>
                                            <p:fltVal val="0"/>
                                          </p:val>
                                        </p:tav>
                                        <p:tav tm="100000">
                                          <p:val>
                                            <p:strVal val="#ppt_h"/>
                                          </p:val>
                                        </p:tav>
                                      </p:tavLst>
                                    </p:anim>
                                    <p:anim calcmode="lin" valueType="num">
                                      <p:cBhvr>
                                        <p:cTn id="77" dur="1000" fill="hold"/>
                                        <p:tgtEl>
                                          <p:spTgt spid="7179">
                                            <p:txEl>
                                              <p:pRg st="1" end="1"/>
                                            </p:txEl>
                                          </p:spTgt>
                                        </p:tgtEl>
                                        <p:attrNameLst>
                                          <p:attrName>style.rotation</p:attrName>
                                        </p:attrNameLst>
                                      </p:cBhvr>
                                      <p:tavLst>
                                        <p:tav tm="0">
                                          <p:val>
                                            <p:fltVal val="90"/>
                                          </p:val>
                                        </p:tav>
                                        <p:tav tm="100000">
                                          <p:val>
                                            <p:fltVal val="0"/>
                                          </p:val>
                                        </p:tav>
                                      </p:tavLst>
                                    </p:anim>
                                    <p:animEffect transition="in" filter="fade">
                                      <p:cBhvr>
                                        <p:cTn id="78" dur="1000"/>
                                        <p:tgtEl>
                                          <p:spTgt spid="7179">
                                            <p:txEl>
                                              <p:pRg st="1" end="1"/>
                                            </p:txEl>
                                          </p:spTgt>
                                        </p:tgtEl>
                                      </p:cBhvr>
                                    </p:animEffect>
                                  </p:childTnLst>
                                </p:cTn>
                              </p:par>
                            </p:childTnLst>
                          </p:cTn>
                        </p:par>
                        <p:par>
                          <p:cTn id="79" fill="hold" nodeType="afterGroup">
                            <p:stCondLst>
                              <p:cond delay="16400"/>
                            </p:stCondLst>
                            <p:childTnLst>
                              <p:par>
                                <p:cTn id="80" presetID="31" presetClass="entr" presetSubtype="0" fill="hold" nodeType="afterEffect">
                                  <p:stCondLst>
                                    <p:cond delay="0"/>
                                  </p:stCondLst>
                                  <p:iterate type="lt">
                                    <p:tmPct val="5000"/>
                                  </p:iterate>
                                  <p:childTnLst>
                                    <p:set>
                                      <p:cBhvr>
                                        <p:cTn id="81" dur="1" fill="hold">
                                          <p:stCondLst>
                                            <p:cond delay="0"/>
                                          </p:stCondLst>
                                        </p:cTn>
                                        <p:tgtEl>
                                          <p:spTgt spid="7179">
                                            <p:txEl>
                                              <p:pRg st="2" end="2"/>
                                            </p:txEl>
                                          </p:spTgt>
                                        </p:tgtEl>
                                        <p:attrNameLst>
                                          <p:attrName>style.visibility</p:attrName>
                                        </p:attrNameLst>
                                      </p:cBhvr>
                                      <p:to>
                                        <p:strVal val="visible"/>
                                      </p:to>
                                    </p:set>
                                    <p:anim calcmode="lin" valueType="num">
                                      <p:cBhvr>
                                        <p:cTn id="82" dur="1000" fill="hold"/>
                                        <p:tgtEl>
                                          <p:spTgt spid="7179">
                                            <p:txEl>
                                              <p:pRg st="2" end="2"/>
                                            </p:txEl>
                                          </p:spTgt>
                                        </p:tgtEl>
                                        <p:attrNameLst>
                                          <p:attrName>ppt_w</p:attrName>
                                        </p:attrNameLst>
                                      </p:cBhvr>
                                      <p:tavLst>
                                        <p:tav tm="0">
                                          <p:val>
                                            <p:fltVal val="0"/>
                                          </p:val>
                                        </p:tav>
                                        <p:tav tm="100000">
                                          <p:val>
                                            <p:strVal val="#ppt_w"/>
                                          </p:val>
                                        </p:tav>
                                      </p:tavLst>
                                    </p:anim>
                                    <p:anim calcmode="lin" valueType="num">
                                      <p:cBhvr>
                                        <p:cTn id="83" dur="1000" fill="hold"/>
                                        <p:tgtEl>
                                          <p:spTgt spid="7179">
                                            <p:txEl>
                                              <p:pRg st="2" end="2"/>
                                            </p:txEl>
                                          </p:spTgt>
                                        </p:tgtEl>
                                        <p:attrNameLst>
                                          <p:attrName>ppt_h</p:attrName>
                                        </p:attrNameLst>
                                      </p:cBhvr>
                                      <p:tavLst>
                                        <p:tav tm="0">
                                          <p:val>
                                            <p:fltVal val="0"/>
                                          </p:val>
                                        </p:tav>
                                        <p:tav tm="100000">
                                          <p:val>
                                            <p:strVal val="#ppt_h"/>
                                          </p:val>
                                        </p:tav>
                                      </p:tavLst>
                                    </p:anim>
                                    <p:anim calcmode="lin" valueType="num">
                                      <p:cBhvr>
                                        <p:cTn id="84" dur="1000" fill="hold"/>
                                        <p:tgtEl>
                                          <p:spTgt spid="7179">
                                            <p:txEl>
                                              <p:pRg st="2" end="2"/>
                                            </p:txEl>
                                          </p:spTgt>
                                        </p:tgtEl>
                                        <p:attrNameLst>
                                          <p:attrName>style.rotation</p:attrName>
                                        </p:attrNameLst>
                                      </p:cBhvr>
                                      <p:tavLst>
                                        <p:tav tm="0">
                                          <p:val>
                                            <p:fltVal val="90"/>
                                          </p:val>
                                        </p:tav>
                                        <p:tav tm="100000">
                                          <p:val>
                                            <p:fltVal val="0"/>
                                          </p:val>
                                        </p:tav>
                                      </p:tavLst>
                                    </p:anim>
                                    <p:animEffect transition="in" filter="fade">
                                      <p:cBhvr>
                                        <p:cTn id="85" dur="1000"/>
                                        <p:tgtEl>
                                          <p:spTgt spid="7179">
                                            <p:txEl>
                                              <p:pRg st="2" end="2"/>
                                            </p:txEl>
                                          </p:spTgt>
                                        </p:tgtEl>
                                      </p:cBhvr>
                                    </p:animEffect>
                                  </p:childTnLst>
                                </p:cTn>
                              </p:par>
                            </p:childTnLst>
                          </p:cTn>
                        </p:par>
                        <p:par>
                          <p:cTn id="86" fill="hold" nodeType="afterGroup">
                            <p:stCondLst>
                              <p:cond delay="18000"/>
                            </p:stCondLst>
                            <p:childTnLst>
                              <p:par>
                                <p:cTn id="87" presetID="31" presetClass="entr" presetSubtype="0" fill="hold" nodeType="afterEffect">
                                  <p:stCondLst>
                                    <p:cond delay="0"/>
                                  </p:stCondLst>
                                  <p:iterate type="lt">
                                    <p:tmPct val="5000"/>
                                  </p:iterate>
                                  <p:childTnLst>
                                    <p:set>
                                      <p:cBhvr>
                                        <p:cTn id="88" dur="1" fill="hold">
                                          <p:stCondLst>
                                            <p:cond delay="0"/>
                                          </p:stCondLst>
                                        </p:cTn>
                                        <p:tgtEl>
                                          <p:spTgt spid="7179">
                                            <p:txEl>
                                              <p:pRg st="3" end="3"/>
                                            </p:txEl>
                                          </p:spTgt>
                                        </p:tgtEl>
                                        <p:attrNameLst>
                                          <p:attrName>style.visibility</p:attrName>
                                        </p:attrNameLst>
                                      </p:cBhvr>
                                      <p:to>
                                        <p:strVal val="visible"/>
                                      </p:to>
                                    </p:set>
                                    <p:anim calcmode="lin" valueType="num">
                                      <p:cBhvr>
                                        <p:cTn id="89" dur="1000" fill="hold"/>
                                        <p:tgtEl>
                                          <p:spTgt spid="7179">
                                            <p:txEl>
                                              <p:pRg st="3" end="3"/>
                                            </p:txEl>
                                          </p:spTgt>
                                        </p:tgtEl>
                                        <p:attrNameLst>
                                          <p:attrName>ppt_w</p:attrName>
                                        </p:attrNameLst>
                                      </p:cBhvr>
                                      <p:tavLst>
                                        <p:tav tm="0">
                                          <p:val>
                                            <p:fltVal val="0"/>
                                          </p:val>
                                        </p:tav>
                                        <p:tav tm="100000">
                                          <p:val>
                                            <p:strVal val="#ppt_w"/>
                                          </p:val>
                                        </p:tav>
                                      </p:tavLst>
                                    </p:anim>
                                    <p:anim calcmode="lin" valueType="num">
                                      <p:cBhvr>
                                        <p:cTn id="90" dur="1000" fill="hold"/>
                                        <p:tgtEl>
                                          <p:spTgt spid="7179">
                                            <p:txEl>
                                              <p:pRg st="3" end="3"/>
                                            </p:txEl>
                                          </p:spTgt>
                                        </p:tgtEl>
                                        <p:attrNameLst>
                                          <p:attrName>ppt_h</p:attrName>
                                        </p:attrNameLst>
                                      </p:cBhvr>
                                      <p:tavLst>
                                        <p:tav tm="0">
                                          <p:val>
                                            <p:fltVal val="0"/>
                                          </p:val>
                                        </p:tav>
                                        <p:tav tm="100000">
                                          <p:val>
                                            <p:strVal val="#ppt_h"/>
                                          </p:val>
                                        </p:tav>
                                      </p:tavLst>
                                    </p:anim>
                                    <p:anim calcmode="lin" valueType="num">
                                      <p:cBhvr>
                                        <p:cTn id="91" dur="1000" fill="hold"/>
                                        <p:tgtEl>
                                          <p:spTgt spid="7179">
                                            <p:txEl>
                                              <p:pRg st="3" end="3"/>
                                            </p:txEl>
                                          </p:spTgt>
                                        </p:tgtEl>
                                        <p:attrNameLst>
                                          <p:attrName>style.rotation</p:attrName>
                                        </p:attrNameLst>
                                      </p:cBhvr>
                                      <p:tavLst>
                                        <p:tav tm="0">
                                          <p:val>
                                            <p:fltVal val="90"/>
                                          </p:val>
                                        </p:tav>
                                        <p:tav tm="100000">
                                          <p:val>
                                            <p:fltVal val="0"/>
                                          </p:val>
                                        </p:tav>
                                      </p:tavLst>
                                    </p:anim>
                                    <p:animEffect transition="in" filter="fade">
                                      <p:cBhvr>
                                        <p:cTn id="92" dur="1000"/>
                                        <p:tgtEl>
                                          <p:spTgt spid="7179">
                                            <p:txEl>
                                              <p:pRg st="3" end="3"/>
                                            </p:txEl>
                                          </p:spTgt>
                                        </p:tgtEl>
                                      </p:cBhvr>
                                    </p:animEffect>
                                  </p:childTnLst>
                                </p:cTn>
                              </p:par>
                            </p:childTnLst>
                          </p:cTn>
                        </p:par>
                        <p:par>
                          <p:cTn id="93" fill="hold" nodeType="afterGroup">
                            <p:stCondLst>
                              <p:cond delay="19650"/>
                            </p:stCondLst>
                            <p:childTnLst>
                              <p:par>
                                <p:cTn id="94" presetID="31" presetClass="entr" presetSubtype="0" fill="hold" nodeType="afterEffect">
                                  <p:stCondLst>
                                    <p:cond delay="0"/>
                                  </p:stCondLst>
                                  <p:iterate type="lt">
                                    <p:tmPct val="5000"/>
                                  </p:iterate>
                                  <p:childTnLst>
                                    <p:set>
                                      <p:cBhvr>
                                        <p:cTn id="95" dur="1" fill="hold">
                                          <p:stCondLst>
                                            <p:cond delay="0"/>
                                          </p:stCondLst>
                                        </p:cTn>
                                        <p:tgtEl>
                                          <p:spTgt spid="7179">
                                            <p:txEl>
                                              <p:pRg st="5" end="5"/>
                                            </p:txEl>
                                          </p:spTgt>
                                        </p:tgtEl>
                                        <p:attrNameLst>
                                          <p:attrName>style.visibility</p:attrName>
                                        </p:attrNameLst>
                                      </p:cBhvr>
                                      <p:to>
                                        <p:strVal val="visible"/>
                                      </p:to>
                                    </p:set>
                                    <p:anim calcmode="lin" valueType="num">
                                      <p:cBhvr>
                                        <p:cTn id="96" dur="1000" fill="hold"/>
                                        <p:tgtEl>
                                          <p:spTgt spid="7179">
                                            <p:txEl>
                                              <p:pRg st="5" end="5"/>
                                            </p:txEl>
                                          </p:spTgt>
                                        </p:tgtEl>
                                        <p:attrNameLst>
                                          <p:attrName>ppt_w</p:attrName>
                                        </p:attrNameLst>
                                      </p:cBhvr>
                                      <p:tavLst>
                                        <p:tav tm="0">
                                          <p:val>
                                            <p:fltVal val="0"/>
                                          </p:val>
                                        </p:tav>
                                        <p:tav tm="100000">
                                          <p:val>
                                            <p:strVal val="#ppt_w"/>
                                          </p:val>
                                        </p:tav>
                                      </p:tavLst>
                                    </p:anim>
                                    <p:anim calcmode="lin" valueType="num">
                                      <p:cBhvr>
                                        <p:cTn id="97" dur="1000" fill="hold"/>
                                        <p:tgtEl>
                                          <p:spTgt spid="7179">
                                            <p:txEl>
                                              <p:pRg st="5" end="5"/>
                                            </p:txEl>
                                          </p:spTgt>
                                        </p:tgtEl>
                                        <p:attrNameLst>
                                          <p:attrName>ppt_h</p:attrName>
                                        </p:attrNameLst>
                                      </p:cBhvr>
                                      <p:tavLst>
                                        <p:tav tm="0">
                                          <p:val>
                                            <p:fltVal val="0"/>
                                          </p:val>
                                        </p:tav>
                                        <p:tav tm="100000">
                                          <p:val>
                                            <p:strVal val="#ppt_h"/>
                                          </p:val>
                                        </p:tav>
                                      </p:tavLst>
                                    </p:anim>
                                    <p:anim calcmode="lin" valueType="num">
                                      <p:cBhvr>
                                        <p:cTn id="98" dur="1000" fill="hold"/>
                                        <p:tgtEl>
                                          <p:spTgt spid="7179">
                                            <p:txEl>
                                              <p:pRg st="5" end="5"/>
                                            </p:txEl>
                                          </p:spTgt>
                                        </p:tgtEl>
                                        <p:attrNameLst>
                                          <p:attrName>style.rotation</p:attrName>
                                        </p:attrNameLst>
                                      </p:cBhvr>
                                      <p:tavLst>
                                        <p:tav tm="0">
                                          <p:val>
                                            <p:fltVal val="90"/>
                                          </p:val>
                                        </p:tav>
                                        <p:tav tm="100000">
                                          <p:val>
                                            <p:fltVal val="0"/>
                                          </p:val>
                                        </p:tav>
                                      </p:tavLst>
                                    </p:anim>
                                    <p:animEffect transition="in" filter="fade">
                                      <p:cBhvr>
                                        <p:cTn id="99" dur="1000"/>
                                        <p:tgtEl>
                                          <p:spTgt spid="7179">
                                            <p:txEl>
                                              <p:pRg st="5" end="5"/>
                                            </p:txEl>
                                          </p:spTgt>
                                        </p:tgtEl>
                                      </p:cBhvr>
                                    </p:animEffect>
                                  </p:childTnLst>
                                </p:cTn>
                              </p:par>
                            </p:childTnLst>
                          </p:cTn>
                        </p:par>
                        <p:par>
                          <p:cTn id="100" fill="hold" nodeType="afterGroup">
                            <p:stCondLst>
                              <p:cond delay="21300"/>
                            </p:stCondLst>
                            <p:childTnLst>
                              <p:par>
                                <p:cTn id="101" presetID="31" presetClass="entr" presetSubtype="0" fill="hold" nodeType="afterEffect">
                                  <p:stCondLst>
                                    <p:cond delay="0"/>
                                  </p:stCondLst>
                                  <p:iterate type="lt">
                                    <p:tmPct val="5000"/>
                                  </p:iterate>
                                  <p:childTnLst>
                                    <p:set>
                                      <p:cBhvr>
                                        <p:cTn id="102" dur="1" fill="hold">
                                          <p:stCondLst>
                                            <p:cond delay="0"/>
                                          </p:stCondLst>
                                        </p:cTn>
                                        <p:tgtEl>
                                          <p:spTgt spid="7179">
                                            <p:txEl>
                                              <p:pRg st="6" end="6"/>
                                            </p:txEl>
                                          </p:spTgt>
                                        </p:tgtEl>
                                        <p:attrNameLst>
                                          <p:attrName>style.visibility</p:attrName>
                                        </p:attrNameLst>
                                      </p:cBhvr>
                                      <p:to>
                                        <p:strVal val="visible"/>
                                      </p:to>
                                    </p:set>
                                    <p:anim calcmode="lin" valueType="num">
                                      <p:cBhvr>
                                        <p:cTn id="103" dur="1000" fill="hold"/>
                                        <p:tgtEl>
                                          <p:spTgt spid="7179">
                                            <p:txEl>
                                              <p:pRg st="6" end="6"/>
                                            </p:txEl>
                                          </p:spTgt>
                                        </p:tgtEl>
                                        <p:attrNameLst>
                                          <p:attrName>ppt_w</p:attrName>
                                        </p:attrNameLst>
                                      </p:cBhvr>
                                      <p:tavLst>
                                        <p:tav tm="0">
                                          <p:val>
                                            <p:fltVal val="0"/>
                                          </p:val>
                                        </p:tav>
                                        <p:tav tm="100000">
                                          <p:val>
                                            <p:strVal val="#ppt_w"/>
                                          </p:val>
                                        </p:tav>
                                      </p:tavLst>
                                    </p:anim>
                                    <p:anim calcmode="lin" valueType="num">
                                      <p:cBhvr>
                                        <p:cTn id="104" dur="1000" fill="hold"/>
                                        <p:tgtEl>
                                          <p:spTgt spid="7179">
                                            <p:txEl>
                                              <p:pRg st="6" end="6"/>
                                            </p:txEl>
                                          </p:spTgt>
                                        </p:tgtEl>
                                        <p:attrNameLst>
                                          <p:attrName>ppt_h</p:attrName>
                                        </p:attrNameLst>
                                      </p:cBhvr>
                                      <p:tavLst>
                                        <p:tav tm="0">
                                          <p:val>
                                            <p:fltVal val="0"/>
                                          </p:val>
                                        </p:tav>
                                        <p:tav tm="100000">
                                          <p:val>
                                            <p:strVal val="#ppt_h"/>
                                          </p:val>
                                        </p:tav>
                                      </p:tavLst>
                                    </p:anim>
                                    <p:anim calcmode="lin" valueType="num">
                                      <p:cBhvr>
                                        <p:cTn id="105" dur="1000" fill="hold"/>
                                        <p:tgtEl>
                                          <p:spTgt spid="7179">
                                            <p:txEl>
                                              <p:pRg st="6" end="6"/>
                                            </p:txEl>
                                          </p:spTgt>
                                        </p:tgtEl>
                                        <p:attrNameLst>
                                          <p:attrName>style.rotation</p:attrName>
                                        </p:attrNameLst>
                                      </p:cBhvr>
                                      <p:tavLst>
                                        <p:tav tm="0">
                                          <p:val>
                                            <p:fltVal val="90"/>
                                          </p:val>
                                        </p:tav>
                                        <p:tav tm="100000">
                                          <p:val>
                                            <p:fltVal val="0"/>
                                          </p:val>
                                        </p:tav>
                                      </p:tavLst>
                                    </p:anim>
                                    <p:animEffect transition="in" filter="fade">
                                      <p:cBhvr>
                                        <p:cTn id="106" dur="1000"/>
                                        <p:tgtEl>
                                          <p:spTgt spid="7179">
                                            <p:txEl>
                                              <p:pRg st="6" end="6"/>
                                            </p:txEl>
                                          </p:spTgt>
                                        </p:tgtEl>
                                      </p:cBhvr>
                                    </p:animEffect>
                                  </p:childTnLst>
                                </p:cTn>
                              </p:par>
                            </p:childTnLst>
                          </p:cTn>
                        </p:par>
                        <p:par>
                          <p:cTn id="107" fill="hold" nodeType="afterGroup">
                            <p:stCondLst>
                              <p:cond delay="23100"/>
                            </p:stCondLst>
                            <p:childTnLst>
                              <p:par>
                                <p:cTn id="108" presetID="31" presetClass="entr" presetSubtype="0" fill="hold" nodeType="afterEffect">
                                  <p:stCondLst>
                                    <p:cond delay="0"/>
                                  </p:stCondLst>
                                  <p:iterate type="lt">
                                    <p:tmPct val="5000"/>
                                  </p:iterate>
                                  <p:childTnLst>
                                    <p:set>
                                      <p:cBhvr>
                                        <p:cTn id="109" dur="1" fill="hold">
                                          <p:stCondLst>
                                            <p:cond delay="0"/>
                                          </p:stCondLst>
                                        </p:cTn>
                                        <p:tgtEl>
                                          <p:spTgt spid="7179">
                                            <p:txEl>
                                              <p:pRg st="7" end="7"/>
                                            </p:txEl>
                                          </p:spTgt>
                                        </p:tgtEl>
                                        <p:attrNameLst>
                                          <p:attrName>style.visibility</p:attrName>
                                        </p:attrNameLst>
                                      </p:cBhvr>
                                      <p:to>
                                        <p:strVal val="visible"/>
                                      </p:to>
                                    </p:set>
                                    <p:anim calcmode="lin" valueType="num">
                                      <p:cBhvr>
                                        <p:cTn id="110" dur="1000" fill="hold"/>
                                        <p:tgtEl>
                                          <p:spTgt spid="7179">
                                            <p:txEl>
                                              <p:pRg st="7" end="7"/>
                                            </p:txEl>
                                          </p:spTgt>
                                        </p:tgtEl>
                                        <p:attrNameLst>
                                          <p:attrName>ppt_w</p:attrName>
                                        </p:attrNameLst>
                                      </p:cBhvr>
                                      <p:tavLst>
                                        <p:tav tm="0">
                                          <p:val>
                                            <p:fltVal val="0"/>
                                          </p:val>
                                        </p:tav>
                                        <p:tav tm="100000">
                                          <p:val>
                                            <p:strVal val="#ppt_w"/>
                                          </p:val>
                                        </p:tav>
                                      </p:tavLst>
                                    </p:anim>
                                    <p:anim calcmode="lin" valueType="num">
                                      <p:cBhvr>
                                        <p:cTn id="111" dur="1000" fill="hold"/>
                                        <p:tgtEl>
                                          <p:spTgt spid="7179">
                                            <p:txEl>
                                              <p:pRg st="7" end="7"/>
                                            </p:txEl>
                                          </p:spTgt>
                                        </p:tgtEl>
                                        <p:attrNameLst>
                                          <p:attrName>ppt_h</p:attrName>
                                        </p:attrNameLst>
                                      </p:cBhvr>
                                      <p:tavLst>
                                        <p:tav tm="0">
                                          <p:val>
                                            <p:fltVal val="0"/>
                                          </p:val>
                                        </p:tav>
                                        <p:tav tm="100000">
                                          <p:val>
                                            <p:strVal val="#ppt_h"/>
                                          </p:val>
                                        </p:tav>
                                      </p:tavLst>
                                    </p:anim>
                                    <p:anim calcmode="lin" valueType="num">
                                      <p:cBhvr>
                                        <p:cTn id="112" dur="1000" fill="hold"/>
                                        <p:tgtEl>
                                          <p:spTgt spid="7179">
                                            <p:txEl>
                                              <p:pRg st="7" end="7"/>
                                            </p:txEl>
                                          </p:spTgt>
                                        </p:tgtEl>
                                        <p:attrNameLst>
                                          <p:attrName>style.rotation</p:attrName>
                                        </p:attrNameLst>
                                      </p:cBhvr>
                                      <p:tavLst>
                                        <p:tav tm="0">
                                          <p:val>
                                            <p:fltVal val="90"/>
                                          </p:val>
                                        </p:tav>
                                        <p:tav tm="100000">
                                          <p:val>
                                            <p:fltVal val="0"/>
                                          </p:val>
                                        </p:tav>
                                      </p:tavLst>
                                    </p:anim>
                                    <p:animEffect transition="in" filter="fade">
                                      <p:cBhvr>
                                        <p:cTn id="113" dur="1000"/>
                                        <p:tgtEl>
                                          <p:spTgt spid="7179">
                                            <p:txEl>
                                              <p:pRg st="7" end="7"/>
                                            </p:txEl>
                                          </p:spTgt>
                                        </p:tgtEl>
                                      </p:cBhvr>
                                    </p:animEffect>
                                  </p:childTnLst>
                                </p:cTn>
                              </p:par>
                            </p:childTnLst>
                          </p:cTn>
                        </p:par>
                        <p:par>
                          <p:cTn id="114" fill="hold" nodeType="afterGroup">
                            <p:stCondLst>
                              <p:cond delay="24800"/>
                            </p:stCondLst>
                            <p:childTnLst>
                              <p:par>
                                <p:cTn id="115" presetID="31" presetClass="entr" presetSubtype="0" fill="hold" nodeType="afterEffect">
                                  <p:stCondLst>
                                    <p:cond delay="0"/>
                                  </p:stCondLst>
                                  <p:iterate type="lt">
                                    <p:tmPct val="5000"/>
                                  </p:iterate>
                                  <p:childTnLst>
                                    <p:set>
                                      <p:cBhvr>
                                        <p:cTn id="116" dur="1" fill="hold">
                                          <p:stCondLst>
                                            <p:cond delay="0"/>
                                          </p:stCondLst>
                                        </p:cTn>
                                        <p:tgtEl>
                                          <p:spTgt spid="7179">
                                            <p:txEl>
                                              <p:pRg st="8" end="8"/>
                                            </p:txEl>
                                          </p:spTgt>
                                        </p:tgtEl>
                                        <p:attrNameLst>
                                          <p:attrName>style.visibility</p:attrName>
                                        </p:attrNameLst>
                                      </p:cBhvr>
                                      <p:to>
                                        <p:strVal val="visible"/>
                                      </p:to>
                                    </p:set>
                                    <p:anim calcmode="lin" valueType="num">
                                      <p:cBhvr>
                                        <p:cTn id="117" dur="1000" fill="hold"/>
                                        <p:tgtEl>
                                          <p:spTgt spid="7179">
                                            <p:txEl>
                                              <p:pRg st="8" end="8"/>
                                            </p:txEl>
                                          </p:spTgt>
                                        </p:tgtEl>
                                        <p:attrNameLst>
                                          <p:attrName>ppt_w</p:attrName>
                                        </p:attrNameLst>
                                      </p:cBhvr>
                                      <p:tavLst>
                                        <p:tav tm="0">
                                          <p:val>
                                            <p:fltVal val="0"/>
                                          </p:val>
                                        </p:tav>
                                        <p:tav tm="100000">
                                          <p:val>
                                            <p:strVal val="#ppt_w"/>
                                          </p:val>
                                        </p:tav>
                                      </p:tavLst>
                                    </p:anim>
                                    <p:anim calcmode="lin" valueType="num">
                                      <p:cBhvr>
                                        <p:cTn id="118" dur="1000" fill="hold"/>
                                        <p:tgtEl>
                                          <p:spTgt spid="7179">
                                            <p:txEl>
                                              <p:pRg st="8" end="8"/>
                                            </p:txEl>
                                          </p:spTgt>
                                        </p:tgtEl>
                                        <p:attrNameLst>
                                          <p:attrName>ppt_h</p:attrName>
                                        </p:attrNameLst>
                                      </p:cBhvr>
                                      <p:tavLst>
                                        <p:tav tm="0">
                                          <p:val>
                                            <p:fltVal val="0"/>
                                          </p:val>
                                        </p:tav>
                                        <p:tav tm="100000">
                                          <p:val>
                                            <p:strVal val="#ppt_h"/>
                                          </p:val>
                                        </p:tav>
                                      </p:tavLst>
                                    </p:anim>
                                    <p:anim calcmode="lin" valueType="num">
                                      <p:cBhvr>
                                        <p:cTn id="119" dur="1000" fill="hold"/>
                                        <p:tgtEl>
                                          <p:spTgt spid="7179">
                                            <p:txEl>
                                              <p:pRg st="8" end="8"/>
                                            </p:txEl>
                                          </p:spTgt>
                                        </p:tgtEl>
                                        <p:attrNameLst>
                                          <p:attrName>style.rotation</p:attrName>
                                        </p:attrNameLst>
                                      </p:cBhvr>
                                      <p:tavLst>
                                        <p:tav tm="0">
                                          <p:val>
                                            <p:fltVal val="90"/>
                                          </p:val>
                                        </p:tav>
                                        <p:tav tm="100000">
                                          <p:val>
                                            <p:fltVal val="0"/>
                                          </p:val>
                                        </p:tav>
                                      </p:tavLst>
                                    </p:anim>
                                    <p:animEffect transition="in" filter="fade">
                                      <p:cBhvr>
                                        <p:cTn id="120" dur="1000"/>
                                        <p:tgtEl>
                                          <p:spTgt spid="717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WordArt 2"/>
          <p:cNvSpPr>
            <a:spLocks noChangeArrowheads="1" noChangeShapeType="1" noTextEdit="1"/>
          </p:cNvSpPr>
          <p:nvPr/>
        </p:nvSpPr>
        <p:spPr bwMode="auto">
          <a:xfrm>
            <a:off x="3124200" y="533400"/>
            <a:ext cx="3033713" cy="341313"/>
          </a:xfrm>
          <a:prstGeom prst="rect">
            <a:avLst/>
          </a:prstGeom>
        </p:spPr>
        <p:txBody>
          <a:bodyPr wrap="none" fromWordArt="1">
            <a:prstTxWarp prst="textPlain">
              <a:avLst>
                <a:gd name="adj" fmla="val 50000"/>
              </a:avLst>
            </a:prstTxWarp>
          </a:bodyPr>
          <a:lstStyle/>
          <a:p>
            <a:pPr algn="ctr"/>
            <a:r>
              <a:rPr lang="en-US" sz="3600" kern="10">
                <a:ln w="9525">
                  <a:solidFill>
                    <a:srgbClr val="006600"/>
                  </a:solidFill>
                  <a:round/>
                  <a:headEnd/>
                  <a:tailEnd/>
                </a:ln>
                <a:solidFill>
                  <a:srgbClr val="FF0000"/>
                </a:solidFill>
                <a:effectLst>
                  <a:outerShdw dist="45791" dir="2021404" algn="ctr" rotWithShape="0">
                    <a:srgbClr val="B2B2B2">
                      <a:alpha val="79999"/>
                    </a:srgbClr>
                  </a:outerShdw>
                </a:effectLst>
                <a:latin typeface="Times New Roman"/>
                <a:cs typeface="Times New Roman"/>
              </a:rPr>
              <a:t>SẮC MÀU EM YÊU</a:t>
            </a:r>
          </a:p>
        </p:txBody>
      </p:sp>
      <p:sp>
        <p:nvSpPr>
          <p:cNvPr id="5123" name="AutoShape 3"/>
          <p:cNvSpPr>
            <a:spLocks noChangeArrowheads="1"/>
          </p:cNvSpPr>
          <p:nvPr/>
        </p:nvSpPr>
        <p:spPr bwMode="auto">
          <a:xfrm>
            <a:off x="1066800" y="1371600"/>
            <a:ext cx="1828800" cy="381000"/>
          </a:xfrm>
          <a:prstGeom prst="roundRect">
            <a:avLst>
              <a:gd name="adj" fmla="val 16667"/>
            </a:avLst>
          </a:prstGeom>
          <a:solidFill>
            <a:srgbClr val="FF99CC"/>
          </a:solidFill>
          <a:ln w="28575">
            <a:solidFill>
              <a:srgbClr val="0000CC"/>
            </a:solidFill>
            <a:round/>
            <a:headEnd/>
            <a:tailEnd/>
          </a:ln>
        </p:spPr>
        <p:txBody>
          <a:bodyPr wrap="none" anchor="ctr"/>
          <a:lstStyle/>
          <a:p>
            <a:pPr algn="ctr"/>
            <a:r>
              <a:rPr lang="en-US" sz="2400" b="1">
                <a:solidFill>
                  <a:schemeClr val="tx2"/>
                </a:solidFill>
              </a:rPr>
              <a:t>Luyện đọc</a:t>
            </a:r>
          </a:p>
        </p:txBody>
      </p:sp>
      <p:pic>
        <p:nvPicPr>
          <p:cNvPr id="5124" name="Picture 4" descr="imagesCAED7BU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95600"/>
            <a:ext cx="9906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5" descr="u1368286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556260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6" descr="u1977089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5600" y="1447800"/>
            <a:ext cx="1371600" cy="89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7" descr="images[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72400" y="1905000"/>
            <a:ext cx="11049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8" name="Text Box 8"/>
          <p:cNvSpPr txBox="1">
            <a:spLocks noChangeArrowheads="1"/>
          </p:cNvSpPr>
          <p:nvPr/>
        </p:nvSpPr>
        <p:spPr bwMode="auto">
          <a:xfrm>
            <a:off x="381000" y="152400"/>
            <a:ext cx="8458200" cy="141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sz="2000" b="1" i="1">
                <a:solidFill>
                  <a:srgbClr val="0000FF"/>
                </a:solidFill>
              </a:rPr>
              <a:t>                                       </a:t>
            </a:r>
            <a:endParaRPr lang="en-US" sz="2000" b="1">
              <a:solidFill>
                <a:schemeClr val="tx2"/>
              </a:solidFill>
            </a:endParaRPr>
          </a:p>
          <a:p>
            <a:pPr>
              <a:spcBef>
                <a:spcPct val="50000"/>
              </a:spcBef>
            </a:pPr>
            <a:r>
              <a:rPr lang="en-US" sz="2000" b="1">
                <a:solidFill>
                  <a:srgbClr val="0000FF"/>
                </a:solidFill>
              </a:rPr>
              <a:t>              </a:t>
            </a:r>
            <a:r>
              <a:rPr lang="en-US" sz="2400" b="1" u="sng">
                <a:solidFill>
                  <a:srgbClr val="006600"/>
                </a:solidFill>
              </a:rPr>
              <a:t>Tập đọc</a:t>
            </a:r>
            <a:r>
              <a:rPr lang="en-US" sz="2000" b="1">
                <a:solidFill>
                  <a:srgbClr val="006600"/>
                </a:solidFill>
              </a:rPr>
              <a:t>:</a:t>
            </a:r>
            <a:r>
              <a:rPr lang="en-US" sz="2000" b="1" i="1">
                <a:solidFill>
                  <a:srgbClr val="006600"/>
                </a:solidFill>
              </a:rPr>
              <a:t>                                                  </a:t>
            </a:r>
          </a:p>
          <a:p>
            <a:pPr>
              <a:spcBef>
                <a:spcPct val="50000"/>
              </a:spcBef>
            </a:pPr>
            <a:r>
              <a:rPr lang="en-US" sz="2000" b="1" i="1">
                <a:solidFill>
                  <a:srgbClr val="006600"/>
                </a:solidFill>
              </a:rPr>
              <a:t>                                                                                 </a:t>
            </a:r>
            <a:r>
              <a:rPr lang="en-US" b="1" i="1">
                <a:solidFill>
                  <a:srgbClr val="0000FF"/>
                </a:solidFill>
              </a:rPr>
              <a:t>(Phạm Đình Ân)</a:t>
            </a:r>
            <a:endParaRPr lang="en-US" b="1">
              <a:solidFill>
                <a:srgbClr val="0000FF"/>
              </a:solidFill>
            </a:endParaRPr>
          </a:p>
        </p:txBody>
      </p:sp>
      <p:sp>
        <p:nvSpPr>
          <p:cNvPr id="8201" name="Text Box 9"/>
          <p:cNvSpPr txBox="1">
            <a:spLocks noChangeArrowheads="1"/>
          </p:cNvSpPr>
          <p:nvPr/>
        </p:nvSpPr>
        <p:spPr bwMode="auto">
          <a:xfrm>
            <a:off x="990600" y="1981200"/>
            <a:ext cx="3276600" cy="451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000" b="1" i="1">
                <a:solidFill>
                  <a:srgbClr val="0000CC"/>
                </a:solidFill>
              </a:rPr>
              <a:t>Em yêu màu đen:</a:t>
            </a:r>
          </a:p>
          <a:p>
            <a:pPr>
              <a:spcBef>
                <a:spcPct val="50000"/>
              </a:spcBef>
            </a:pPr>
            <a:r>
              <a:rPr lang="en-US" sz="2000" b="1" i="1">
                <a:solidFill>
                  <a:srgbClr val="0000CC"/>
                </a:solidFill>
              </a:rPr>
              <a:t>Hòn than óng ánh,</a:t>
            </a:r>
          </a:p>
          <a:p>
            <a:pPr>
              <a:spcBef>
                <a:spcPct val="50000"/>
              </a:spcBef>
            </a:pPr>
            <a:r>
              <a:rPr lang="en-US" sz="2000" b="1" i="1">
                <a:solidFill>
                  <a:srgbClr val="0000CC"/>
                </a:solidFill>
              </a:rPr>
              <a:t>Đôi mắt bé ngoan,</a:t>
            </a:r>
          </a:p>
          <a:p>
            <a:pPr>
              <a:spcBef>
                <a:spcPct val="50000"/>
              </a:spcBef>
            </a:pPr>
            <a:r>
              <a:rPr lang="en-US" sz="2000" b="1" i="1">
                <a:solidFill>
                  <a:srgbClr val="0000CC"/>
                </a:solidFill>
              </a:rPr>
              <a:t>Màn đêm yên tĩnh.</a:t>
            </a:r>
          </a:p>
          <a:p>
            <a:pPr>
              <a:spcBef>
                <a:spcPct val="50000"/>
              </a:spcBef>
            </a:pPr>
            <a:endParaRPr lang="en-US" sz="2000" b="1" i="1">
              <a:solidFill>
                <a:srgbClr val="0000CC"/>
              </a:solidFill>
            </a:endParaRPr>
          </a:p>
          <a:p>
            <a:pPr>
              <a:spcBef>
                <a:spcPct val="50000"/>
              </a:spcBef>
            </a:pPr>
            <a:r>
              <a:rPr lang="en-US" sz="2000" b="1" i="1">
                <a:solidFill>
                  <a:srgbClr val="0000CC"/>
                </a:solidFill>
              </a:rPr>
              <a:t>Em yêu màu tím:</a:t>
            </a:r>
          </a:p>
          <a:p>
            <a:pPr>
              <a:spcBef>
                <a:spcPct val="50000"/>
              </a:spcBef>
            </a:pPr>
            <a:r>
              <a:rPr lang="en-US" sz="2000" b="1" i="1">
                <a:solidFill>
                  <a:srgbClr val="0000CC"/>
                </a:solidFill>
              </a:rPr>
              <a:t>Hoa cà, hoa sim,</a:t>
            </a:r>
          </a:p>
          <a:p>
            <a:pPr>
              <a:spcBef>
                <a:spcPct val="50000"/>
              </a:spcBef>
            </a:pPr>
            <a:r>
              <a:rPr lang="en-US" sz="2000" b="1" i="1">
                <a:solidFill>
                  <a:srgbClr val="0000CC"/>
                </a:solidFill>
              </a:rPr>
              <a:t>Chiếc khăn của chị,</a:t>
            </a:r>
          </a:p>
          <a:p>
            <a:pPr>
              <a:spcBef>
                <a:spcPct val="50000"/>
              </a:spcBef>
            </a:pPr>
            <a:r>
              <a:rPr lang="en-US" sz="2000" b="1" i="1">
                <a:solidFill>
                  <a:srgbClr val="0000CC"/>
                </a:solidFill>
              </a:rPr>
              <a:t>Nét mực chữ em.</a:t>
            </a:r>
          </a:p>
          <a:p>
            <a:pPr>
              <a:spcBef>
                <a:spcPct val="50000"/>
              </a:spcBef>
            </a:pPr>
            <a:endParaRPr lang="en-US" sz="2000" b="1" i="1">
              <a:solidFill>
                <a:srgbClr val="0000CC"/>
              </a:solidFill>
            </a:endParaRPr>
          </a:p>
        </p:txBody>
      </p:sp>
      <p:sp>
        <p:nvSpPr>
          <p:cNvPr id="8202" name="Text Box 10"/>
          <p:cNvSpPr txBox="1">
            <a:spLocks noChangeArrowheads="1"/>
          </p:cNvSpPr>
          <p:nvPr/>
        </p:nvSpPr>
        <p:spPr bwMode="auto">
          <a:xfrm>
            <a:off x="5181600" y="1981200"/>
            <a:ext cx="3276600" cy="451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000" b="1" i="1">
                <a:solidFill>
                  <a:srgbClr val="0000CC"/>
                </a:solidFill>
              </a:rPr>
              <a:t>Em yêu màu nâu:</a:t>
            </a:r>
          </a:p>
          <a:p>
            <a:pPr>
              <a:spcBef>
                <a:spcPct val="50000"/>
              </a:spcBef>
            </a:pPr>
            <a:r>
              <a:rPr lang="en-US" sz="2000" b="1" i="1">
                <a:solidFill>
                  <a:srgbClr val="0000CC"/>
                </a:solidFill>
              </a:rPr>
              <a:t>Áo mẹ sờn bạc, </a:t>
            </a:r>
          </a:p>
          <a:p>
            <a:pPr>
              <a:spcBef>
                <a:spcPct val="50000"/>
              </a:spcBef>
            </a:pPr>
            <a:r>
              <a:rPr lang="en-US" sz="2000" b="1" i="1">
                <a:solidFill>
                  <a:srgbClr val="0000CC"/>
                </a:solidFill>
              </a:rPr>
              <a:t>Đất đai cần cù,</a:t>
            </a:r>
          </a:p>
          <a:p>
            <a:pPr>
              <a:spcBef>
                <a:spcPct val="50000"/>
              </a:spcBef>
            </a:pPr>
            <a:r>
              <a:rPr lang="en-US" sz="2000" b="1" i="1">
                <a:solidFill>
                  <a:srgbClr val="0000CC"/>
                </a:solidFill>
              </a:rPr>
              <a:t>Gỗ rừng bát ngát</a:t>
            </a:r>
          </a:p>
          <a:p>
            <a:pPr>
              <a:spcBef>
                <a:spcPct val="50000"/>
              </a:spcBef>
            </a:pPr>
            <a:endParaRPr lang="en-US" sz="2000" b="1" i="1">
              <a:solidFill>
                <a:srgbClr val="0000CC"/>
              </a:solidFill>
            </a:endParaRPr>
          </a:p>
          <a:p>
            <a:pPr>
              <a:spcBef>
                <a:spcPct val="50000"/>
              </a:spcBef>
            </a:pPr>
            <a:r>
              <a:rPr lang="en-US" sz="2000" b="1" i="1">
                <a:solidFill>
                  <a:srgbClr val="0000CC"/>
                </a:solidFill>
              </a:rPr>
              <a:t>Trăm nghìn cảnh đẹp</a:t>
            </a:r>
          </a:p>
          <a:p>
            <a:pPr>
              <a:spcBef>
                <a:spcPct val="50000"/>
              </a:spcBef>
            </a:pPr>
            <a:r>
              <a:rPr lang="en-US" sz="2000" b="1" i="1">
                <a:solidFill>
                  <a:srgbClr val="0000CC"/>
                </a:solidFill>
              </a:rPr>
              <a:t>Dành cho em ngoan.</a:t>
            </a:r>
          </a:p>
          <a:p>
            <a:pPr>
              <a:spcBef>
                <a:spcPct val="50000"/>
              </a:spcBef>
            </a:pPr>
            <a:r>
              <a:rPr lang="en-US" sz="2000" b="1" i="1">
                <a:solidFill>
                  <a:srgbClr val="0000CC"/>
                </a:solidFill>
              </a:rPr>
              <a:t>Em yêu tất cả</a:t>
            </a:r>
          </a:p>
          <a:p>
            <a:pPr>
              <a:spcBef>
                <a:spcPct val="50000"/>
              </a:spcBef>
            </a:pPr>
            <a:r>
              <a:rPr lang="en-US" sz="2000" b="1" i="1">
                <a:solidFill>
                  <a:srgbClr val="0000CC"/>
                </a:solidFill>
              </a:rPr>
              <a:t>Sắc màu Việt Nam.</a:t>
            </a:r>
          </a:p>
          <a:p>
            <a:pPr>
              <a:spcBef>
                <a:spcPct val="50000"/>
              </a:spcBef>
            </a:pPr>
            <a:endParaRPr lang="en-US" sz="2000" b="1" i="1">
              <a:solidFill>
                <a:srgbClr val="0000CC"/>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8201">
                                            <p:txEl>
                                              <p:pRg st="0" end="0"/>
                                            </p:txEl>
                                          </p:spTgt>
                                        </p:tgtEl>
                                        <p:attrNameLst>
                                          <p:attrName>style.visibility</p:attrName>
                                        </p:attrNameLst>
                                      </p:cBhvr>
                                      <p:to>
                                        <p:strVal val="visible"/>
                                      </p:to>
                                    </p:set>
                                    <p:anim calcmode="lin" valueType="num">
                                      <p:cBhvr>
                                        <p:cTn id="7" dur="1000" fill="hold"/>
                                        <p:tgtEl>
                                          <p:spTgt spid="8201">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8201">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8201">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8201">
                                            <p:txEl>
                                              <p:pRg st="0" end="0"/>
                                            </p:txEl>
                                          </p:spTgt>
                                        </p:tgtEl>
                                      </p:cBhvr>
                                    </p:animEffect>
                                  </p:childTnLst>
                                </p:cTn>
                              </p:par>
                            </p:childTnLst>
                          </p:cTn>
                        </p:par>
                        <p:par>
                          <p:cTn id="11" fill="hold" nodeType="afterGroup">
                            <p:stCondLst>
                              <p:cond delay="1550"/>
                            </p:stCondLst>
                            <p:childTnLst>
                              <p:par>
                                <p:cTn id="12" presetID="31" presetClass="entr" presetSubtype="0" fill="hold" nodeType="afterEffect">
                                  <p:stCondLst>
                                    <p:cond delay="0"/>
                                  </p:stCondLst>
                                  <p:iterate type="lt">
                                    <p:tmPct val="5000"/>
                                  </p:iterate>
                                  <p:childTnLst>
                                    <p:set>
                                      <p:cBhvr>
                                        <p:cTn id="13" dur="1" fill="hold">
                                          <p:stCondLst>
                                            <p:cond delay="0"/>
                                          </p:stCondLst>
                                        </p:cTn>
                                        <p:tgtEl>
                                          <p:spTgt spid="8201">
                                            <p:txEl>
                                              <p:pRg st="1" end="1"/>
                                            </p:txEl>
                                          </p:spTgt>
                                        </p:tgtEl>
                                        <p:attrNameLst>
                                          <p:attrName>style.visibility</p:attrName>
                                        </p:attrNameLst>
                                      </p:cBhvr>
                                      <p:to>
                                        <p:strVal val="visible"/>
                                      </p:to>
                                    </p:set>
                                    <p:anim calcmode="lin" valueType="num">
                                      <p:cBhvr>
                                        <p:cTn id="14" dur="1000" fill="hold"/>
                                        <p:tgtEl>
                                          <p:spTgt spid="8201">
                                            <p:txEl>
                                              <p:pRg st="1" end="1"/>
                                            </p:txEl>
                                          </p:spTgt>
                                        </p:tgtEl>
                                        <p:attrNameLst>
                                          <p:attrName>ppt_w</p:attrName>
                                        </p:attrNameLst>
                                      </p:cBhvr>
                                      <p:tavLst>
                                        <p:tav tm="0">
                                          <p:val>
                                            <p:fltVal val="0"/>
                                          </p:val>
                                        </p:tav>
                                        <p:tav tm="100000">
                                          <p:val>
                                            <p:strVal val="#ppt_w"/>
                                          </p:val>
                                        </p:tav>
                                      </p:tavLst>
                                    </p:anim>
                                    <p:anim calcmode="lin" valueType="num">
                                      <p:cBhvr>
                                        <p:cTn id="15" dur="1000" fill="hold"/>
                                        <p:tgtEl>
                                          <p:spTgt spid="8201">
                                            <p:txEl>
                                              <p:pRg st="1" end="1"/>
                                            </p:txEl>
                                          </p:spTgt>
                                        </p:tgtEl>
                                        <p:attrNameLst>
                                          <p:attrName>ppt_h</p:attrName>
                                        </p:attrNameLst>
                                      </p:cBhvr>
                                      <p:tavLst>
                                        <p:tav tm="0">
                                          <p:val>
                                            <p:fltVal val="0"/>
                                          </p:val>
                                        </p:tav>
                                        <p:tav tm="100000">
                                          <p:val>
                                            <p:strVal val="#ppt_h"/>
                                          </p:val>
                                        </p:tav>
                                      </p:tavLst>
                                    </p:anim>
                                    <p:anim calcmode="lin" valueType="num">
                                      <p:cBhvr>
                                        <p:cTn id="16" dur="1000" fill="hold"/>
                                        <p:tgtEl>
                                          <p:spTgt spid="8201">
                                            <p:txEl>
                                              <p:pRg st="1" end="1"/>
                                            </p:txEl>
                                          </p:spTgt>
                                        </p:tgtEl>
                                        <p:attrNameLst>
                                          <p:attrName>style.rotation</p:attrName>
                                        </p:attrNameLst>
                                      </p:cBhvr>
                                      <p:tavLst>
                                        <p:tav tm="0">
                                          <p:val>
                                            <p:fltVal val="90"/>
                                          </p:val>
                                        </p:tav>
                                        <p:tav tm="100000">
                                          <p:val>
                                            <p:fltVal val="0"/>
                                          </p:val>
                                        </p:tav>
                                      </p:tavLst>
                                    </p:anim>
                                    <p:animEffect transition="in" filter="fade">
                                      <p:cBhvr>
                                        <p:cTn id="17" dur="1000"/>
                                        <p:tgtEl>
                                          <p:spTgt spid="8201">
                                            <p:txEl>
                                              <p:pRg st="1" end="1"/>
                                            </p:txEl>
                                          </p:spTgt>
                                        </p:tgtEl>
                                      </p:cBhvr>
                                    </p:animEffect>
                                  </p:childTnLst>
                                </p:cTn>
                              </p:par>
                            </p:childTnLst>
                          </p:cTn>
                        </p:par>
                        <p:par>
                          <p:cTn id="18" fill="hold" nodeType="afterGroup">
                            <p:stCondLst>
                              <p:cond delay="3200"/>
                            </p:stCondLst>
                            <p:childTnLst>
                              <p:par>
                                <p:cTn id="19" presetID="31" presetClass="entr" presetSubtype="0" fill="hold" nodeType="afterEffect">
                                  <p:stCondLst>
                                    <p:cond delay="0"/>
                                  </p:stCondLst>
                                  <p:iterate type="lt">
                                    <p:tmPct val="5000"/>
                                  </p:iterate>
                                  <p:childTnLst>
                                    <p:set>
                                      <p:cBhvr>
                                        <p:cTn id="20" dur="1" fill="hold">
                                          <p:stCondLst>
                                            <p:cond delay="0"/>
                                          </p:stCondLst>
                                        </p:cTn>
                                        <p:tgtEl>
                                          <p:spTgt spid="8201">
                                            <p:txEl>
                                              <p:pRg st="2" end="2"/>
                                            </p:txEl>
                                          </p:spTgt>
                                        </p:tgtEl>
                                        <p:attrNameLst>
                                          <p:attrName>style.visibility</p:attrName>
                                        </p:attrNameLst>
                                      </p:cBhvr>
                                      <p:to>
                                        <p:strVal val="visible"/>
                                      </p:to>
                                    </p:set>
                                    <p:anim calcmode="lin" valueType="num">
                                      <p:cBhvr>
                                        <p:cTn id="21" dur="1000" fill="hold"/>
                                        <p:tgtEl>
                                          <p:spTgt spid="8201">
                                            <p:txEl>
                                              <p:pRg st="2" end="2"/>
                                            </p:txEl>
                                          </p:spTgt>
                                        </p:tgtEl>
                                        <p:attrNameLst>
                                          <p:attrName>ppt_w</p:attrName>
                                        </p:attrNameLst>
                                      </p:cBhvr>
                                      <p:tavLst>
                                        <p:tav tm="0">
                                          <p:val>
                                            <p:fltVal val="0"/>
                                          </p:val>
                                        </p:tav>
                                        <p:tav tm="100000">
                                          <p:val>
                                            <p:strVal val="#ppt_w"/>
                                          </p:val>
                                        </p:tav>
                                      </p:tavLst>
                                    </p:anim>
                                    <p:anim calcmode="lin" valueType="num">
                                      <p:cBhvr>
                                        <p:cTn id="22" dur="1000" fill="hold"/>
                                        <p:tgtEl>
                                          <p:spTgt spid="8201">
                                            <p:txEl>
                                              <p:pRg st="2" end="2"/>
                                            </p:txEl>
                                          </p:spTgt>
                                        </p:tgtEl>
                                        <p:attrNameLst>
                                          <p:attrName>ppt_h</p:attrName>
                                        </p:attrNameLst>
                                      </p:cBhvr>
                                      <p:tavLst>
                                        <p:tav tm="0">
                                          <p:val>
                                            <p:fltVal val="0"/>
                                          </p:val>
                                        </p:tav>
                                        <p:tav tm="100000">
                                          <p:val>
                                            <p:strVal val="#ppt_h"/>
                                          </p:val>
                                        </p:tav>
                                      </p:tavLst>
                                    </p:anim>
                                    <p:anim calcmode="lin" valueType="num">
                                      <p:cBhvr>
                                        <p:cTn id="23" dur="1000" fill="hold"/>
                                        <p:tgtEl>
                                          <p:spTgt spid="8201">
                                            <p:txEl>
                                              <p:pRg st="2" end="2"/>
                                            </p:txEl>
                                          </p:spTgt>
                                        </p:tgtEl>
                                        <p:attrNameLst>
                                          <p:attrName>style.rotation</p:attrName>
                                        </p:attrNameLst>
                                      </p:cBhvr>
                                      <p:tavLst>
                                        <p:tav tm="0">
                                          <p:val>
                                            <p:fltVal val="90"/>
                                          </p:val>
                                        </p:tav>
                                        <p:tav tm="100000">
                                          <p:val>
                                            <p:fltVal val="0"/>
                                          </p:val>
                                        </p:tav>
                                      </p:tavLst>
                                    </p:anim>
                                    <p:animEffect transition="in" filter="fade">
                                      <p:cBhvr>
                                        <p:cTn id="24" dur="1000"/>
                                        <p:tgtEl>
                                          <p:spTgt spid="8201">
                                            <p:txEl>
                                              <p:pRg st="2" end="2"/>
                                            </p:txEl>
                                          </p:spTgt>
                                        </p:tgtEl>
                                      </p:cBhvr>
                                    </p:animEffect>
                                  </p:childTnLst>
                                </p:cTn>
                              </p:par>
                            </p:childTnLst>
                          </p:cTn>
                        </p:par>
                        <p:par>
                          <p:cTn id="25" fill="hold" nodeType="afterGroup">
                            <p:stCondLst>
                              <p:cond delay="4850"/>
                            </p:stCondLst>
                            <p:childTnLst>
                              <p:par>
                                <p:cTn id="26" presetID="31" presetClass="entr" presetSubtype="0" fill="hold" nodeType="afterEffect">
                                  <p:stCondLst>
                                    <p:cond delay="0"/>
                                  </p:stCondLst>
                                  <p:iterate type="lt">
                                    <p:tmPct val="5000"/>
                                  </p:iterate>
                                  <p:childTnLst>
                                    <p:set>
                                      <p:cBhvr>
                                        <p:cTn id="27" dur="1" fill="hold">
                                          <p:stCondLst>
                                            <p:cond delay="0"/>
                                          </p:stCondLst>
                                        </p:cTn>
                                        <p:tgtEl>
                                          <p:spTgt spid="8201">
                                            <p:txEl>
                                              <p:pRg st="3" end="3"/>
                                            </p:txEl>
                                          </p:spTgt>
                                        </p:tgtEl>
                                        <p:attrNameLst>
                                          <p:attrName>style.visibility</p:attrName>
                                        </p:attrNameLst>
                                      </p:cBhvr>
                                      <p:to>
                                        <p:strVal val="visible"/>
                                      </p:to>
                                    </p:set>
                                    <p:anim calcmode="lin" valueType="num">
                                      <p:cBhvr>
                                        <p:cTn id="28" dur="1000" fill="hold"/>
                                        <p:tgtEl>
                                          <p:spTgt spid="8201">
                                            <p:txEl>
                                              <p:pRg st="3" end="3"/>
                                            </p:txEl>
                                          </p:spTgt>
                                        </p:tgtEl>
                                        <p:attrNameLst>
                                          <p:attrName>ppt_w</p:attrName>
                                        </p:attrNameLst>
                                      </p:cBhvr>
                                      <p:tavLst>
                                        <p:tav tm="0">
                                          <p:val>
                                            <p:fltVal val="0"/>
                                          </p:val>
                                        </p:tav>
                                        <p:tav tm="100000">
                                          <p:val>
                                            <p:strVal val="#ppt_w"/>
                                          </p:val>
                                        </p:tav>
                                      </p:tavLst>
                                    </p:anim>
                                    <p:anim calcmode="lin" valueType="num">
                                      <p:cBhvr>
                                        <p:cTn id="29" dur="1000" fill="hold"/>
                                        <p:tgtEl>
                                          <p:spTgt spid="8201">
                                            <p:txEl>
                                              <p:pRg st="3" end="3"/>
                                            </p:txEl>
                                          </p:spTgt>
                                        </p:tgtEl>
                                        <p:attrNameLst>
                                          <p:attrName>ppt_h</p:attrName>
                                        </p:attrNameLst>
                                      </p:cBhvr>
                                      <p:tavLst>
                                        <p:tav tm="0">
                                          <p:val>
                                            <p:fltVal val="0"/>
                                          </p:val>
                                        </p:tav>
                                        <p:tav tm="100000">
                                          <p:val>
                                            <p:strVal val="#ppt_h"/>
                                          </p:val>
                                        </p:tav>
                                      </p:tavLst>
                                    </p:anim>
                                    <p:anim calcmode="lin" valueType="num">
                                      <p:cBhvr>
                                        <p:cTn id="30" dur="1000" fill="hold"/>
                                        <p:tgtEl>
                                          <p:spTgt spid="8201">
                                            <p:txEl>
                                              <p:pRg st="3" end="3"/>
                                            </p:txEl>
                                          </p:spTgt>
                                        </p:tgtEl>
                                        <p:attrNameLst>
                                          <p:attrName>style.rotation</p:attrName>
                                        </p:attrNameLst>
                                      </p:cBhvr>
                                      <p:tavLst>
                                        <p:tav tm="0">
                                          <p:val>
                                            <p:fltVal val="90"/>
                                          </p:val>
                                        </p:tav>
                                        <p:tav tm="100000">
                                          <p:val>
                                            <p:fltVal val="0"/>
                                          </p:val>
                                        </p:tav>
                                      </p:tavLst>
                                    </p:anim>
                                    <p:animEffect transition="in" filter="fade">
                                      <p:cBhvr>
                                        <p:cTn id="31" dur="1000"/>
                                        <p:tgtEl>
                                          <p:spTgt spid="8201">
                                            <p:txEl>
                                              <p:pRg st="3" end="3"/>
                                            </p:txEl>
                                          </p:spTgt>
                                        </p:tgtEl>
                                      </p:cBhvr>
                                    </p:animEffect>
                                  </p:childTnLst>
                                </p:cTn>
                              </p:par>
                            </p:childTnLst>
                          </p:cTn>
                        </p:par>
                        <p:par>
                          <p:cTn id="32" fill="hold" nodeType="afterGroup">
                            <p:stCondLst>
                              <p:cond delay="6500"/>
                            </p:stCondLst>
                            <p:childTnLst>
                              <p:par>
                                <p:cTn id="33" presetID="31" presetClass="entr" presetSubtype="0" fill="hold" nodeType="afterEffect">
                                  <p:stCondLst>
                                    <p:cond delay="0"/>
                                  </p:stCondLst>
                                  <p:iterate type="lt">
                                    <p:tmPct val="5000"/>
                                  </p:iterate>
                                  <p:childTnLst>
                                    <p:set>
                                      <p:cBhvr>
                                        <p:cTn id="34" dur="1" fill="hold">
                                          <p:stCondLst>
                                            <p:cond delay="0"/>
                                          </p:stCondLst>
                                        </p:cTn>
                                        <p:tgtEl>
                                          <p:spTgt spid="8201">
                                            <p:txEl>
                                              <p:pRg st="5" end="5"/>
                                            </p:txEl>
                                          </p:spTgt>
                                        </p:tgtEl>
                                        <p:attrNameLst>
                                          <p:attrName>style.visibility</p:attrName>
                                        </p:attrNameLst>
                                      </p:cBhvr>
                                      <p:to>
                                        <p:strVal val="visible"/>
                                      </p:to>
                                    </p:set>
                                    <p:anim calcmode="lin" valueType="num">
                                      <p:cBhvr>
                                        <p:cTn id="35" dur="1000" fill="hold"/>
                                        <p:tgtEl>
                                          <p:spTgt spid="8201">
                                            <p:txEl>
                                              <p:pRg st="5" end="5"/>
                                            </p:txEl>
                                          </p:spTgt>
                                        </p:tgtEl>
                                        <p:attrNameLst>
                                          <p:attrName>ppt_w</p:attrName>
                                        </p:attrNameLst>
                                      </p:cBhvr>
                                      <p:tavLst>
                                        <p:tav tm="0">
                                          <p:val>
                                            <p:fltVal val="0"/>
                                          </p:val>
                                        </p:tav>
                                        <p:tav tm="100000">
                                          <p:val>
                                            <p:strVal val="#ppt_w"/>
                                          </p:val>
                                        </p:tav>
                                      </p:tavLst>
                                    </p:anim>
                                    <p:anim calcmode="lin" valueType="num">
                                      <p:cBhvr>
                                        <p:cTn id="36" dur="1000" fill="hold"/>
                                        <p:tgtEl>
                                          <p:spTgt spid="8201">
                                            <p:txEl>
                                              <p:pRg st="5" end="5"/>
                                            </p:txEl>
                                          </p:spTgt>
                                        </p:tgtEl>
                                        <p:attrNameLst>
                                          <p:attrName>ppt_h</p:attrName>
                                        </p:attrNameLst>
                                      </p:cBhvr>
                                      <p:tavLst>
                                        <p:tav tm="0">
                                          <p:val>
                                            <p:fltVal val="0"/>
                                          </p:val>
                                        </p:tav>
                                        <p:tav tm="100000">
                                          <p:val>
                                            <p:strVal val="#ppt_h"/>
                                          </p:val>
                                        </p:tav>
                                      </p:tavLst>
                                    </p:anim>
                                    <p:anim calcmode="lin" valueType="num">
                                      <p:cBhvr>
                                        <p:cTn id="37" dur="1000" fill="hold"/>
                                        <p:tgtEl>
                                          <p:spTgt spid="8201">
                                            <p:txEl>
                                              <p:pRg st="5" end="5"/>
                                            </p:txEl>
                                          </p:spTgt>
                                        </p:tgtEl>
                                        <p:attrNameLst>
                                          <p:attrName>style.rotation</p:attrName>
                                        </p:attrNameLst>
                                      </p:cBhvr>
                                      <p:tavLst>
                                        <p:tav tm="0">
                                          <p:val>
                                            <p:fltVal val="90"/>
                                          </p:val>
                                        </p:tav>
                                        <p:tav tm="100000">
                                          <p:val>
                                            <p:fltVal val="0"/>
                                          </p:val>
                                        </p:tav>
                                      </p:tavLst>
                                    </p:anim>
                                    <p:animEffect transition="in" filter="fade">
                                      <p:cBhvr>
                                        <p:cTn id="38" dur="1000"/>
                                        <p:tgtEl>
                                          <p:spTgt spid="8201">
                                            <p:txEl>
                                              <p:pRg st="5" end="5"/>
                                            </p:txEl>
                                          </p:spTgt>
                                        </p:tgtEl>
                                      </p:cBhvr>
                                    </p:animEffect>
                                  </p:childTnLst>
                                </p:cTn>
                              </p:par>
                            </p:childTnLst>
                          </p:cTn>
                        </p:par>
                        <p:par>
                          <p:cTn id="39" fill="hold" nodeType="afterGroup">
                            <p:stCondLst>
                              <p:cond delay="8050"/>
                            </p:stCondLst>
                            <p:childTnLst>
                              <p:par>
                                <p:cTn id="40" presetID="31" presetClass="entr" presetSubtype="0" fill="hold" nodeType="afterEffect">
                                  <p:stCondLst>
                                    <p:cond delay="0"/>
                                  </p:stCondLst>
                                  <p:iterate type="lt">
                                    <p:tmPct val="5000"/>
                                  </p:iterate>
                                  <p:childTnLst>
                                    <p:set>
                                      <p:cBhvr>
                                        <p:cTn id="41" dur="1" fill="hold">
                                          <p:stCondLst>
                                            <p:cond delay="0"/>
                                          </p:stCondLst>
                                        </p:cTn>
                                        <p:tgtEl>
                                          <p:spTgt spid="8201">
                                            <p:txEl>
                                              <p:pRg st="6" end="6"/>
                                            </p:txEl>
                                          </p:spTgt>
                                        </p:tgtEl>
                                        <p:attrNameLst>
                                          <p:attrName>style.visibility</p:attrName>
                                        </p:attrNameLst>
                                      </p:cBhvr>
                                      <p:to>
                                        <p:strVal val="visible"/>
                                      </p:to>
                                    </p:set>
                                    <p:anim calcmode="lin" valueType="num">
                                      <p:cBhvr>
                                        <p:cTn id="42" dur="1000" fill="hold"/>
                                        <p:tgtEl>
                                          <p:spTgt spid="8201">
                                            <p:txEl>
                                              <p:pRg st="6" end="6"/>
                                            </p:txEl>
                                          </p:spTgt>
                                        </p:tgtEl>
                                        <p:attrNameLst>
                                          <p:attrName>ppt_w</p:attrName>
                                        </p:attrNameLst>
                                      </p:cBhvr>
                                      <p:tavLst>
                                        <p:tav tm="0">
                                          <p:val>
                                            <p:fltVal val="0"/>
                                          </p:val>
                                        </p:tav>
                                        <p:tav tm="100000">
                                          <p:val>
                                            <p:strVal val="#ppt_w"/>
                                          </p:val>
                                        </p:tav>
                                      </p:tavLst>
                                    </p:anim>
                                    <p:anim calcmode="lin" valueType="num">
                                      <p:cBhvr>
                                        <p:cTn id="43" dur="1000" fill="hold"/>
                                        <p:tgtEl>
                                          <p:spTgt spid="8201">
                                            <p:txEl>
                                              <p:pRg st="6" end="6"/>
                                            </p:txEl>
                                          </p:spTgt>
                                        </p:tgtEl>
                                        <p:attrNameLst>
                                          <p:attrName>ppt_h</p:attrName>
                                        </p:attrNameLst>
                                      </p:cBhvr>
                                      <p:tavLst>
                                        <p:tav tm="0">
                                          <p:val>
                                            <p:fltVal val="0"/>
                                          </p:val>
                                        </p:tav>
                                        <p:tav tm="100000">
                                          <p:val>
                                            <p:strVal val="#ppt_h"/>
                                          </p:val>
                                        </p:tav>
                                      </p:tavLst>
                                    </p:anim>
                                    <p:anim calcmode="lin" valueType="num">
                                      <p:cBhvr>
                                        <p:cTn id="44" dur="1000" fill="hold"/>
                                        <p:tgtEl>
                                          <p:spTgt spid="8201">
                                            <p:txEl>
                                              <p:pRg st="6" end="6"/>
                                            </p:txEl>
                                          </p:spTgt>
                                        </p:tgtEl>
                                        <p:attrNameLst>
                                          <p:attrName>style.rotation</p:attrName>
                                        </p:attrNameLst>
                                      </p:cBhvr>
                                      <p:tavLst>
                                        <p:tav tm="0">
                                          <p:val>
                                            <p:fltVal val="90"/>
                                          </p:val>
                                        </p:tav>
                                        <p:tav tm="100000">
                                          <p:val>
                                            <p:fltVal val="0"/>
                                          </p:val>
                                        </p:tav>
                                      </p:tavLst>
                                    </p:anim>
                                    <p:animEffect transition="in" filter="fade">
                                      <p:cBhvr>
                                        <p:cTn id="45" dur="1000"/>
                                        <p:tgtEl>
                                          <p:spTgt spid="8201">
                                            <p:txEl>
                                              <p:pRg st="6" end="6"/>
                                            </p:txEl>
                                          </p:spTgt>
                                        </p:tgtEl>
                                      </p:cBhvr>
                                    </p:animEffect>
                                  </p:childTnLst>
                                </p:cTn>
                              </p:par>
                            </p:childTnLst>
                          </p:cTn>
                        </p:par>
                        <p:par>
                          <p:cTn id="46" fill="hold" nodeType="afterGroup">
                            <p:stCondLst>
                              <p:cond delay="9650"/>
                            </p:stCondLst>
                            <p:childTnLst>
                              <p:par>
                                <p:cTn id="47" presetID="31" presetClass="entr" presetSubtype="0" fill="hold" nodeType="afterEffect">
                                  <p:stCondLst>
                                    <p:cond delay="0"/>
                                  </p:stCondLst>
                                  <p:iterate type="lt">
                                    <p:tmPct val="5000"/>
                                  </p:iterate>
                                  <p:childTnLst>
                                    <p:set>
                                      <p:cBhvr>
                                        <p:cTn id="48" dur="1" fill="hold">
                                          <p:stCondLst>
                                            <p:cond delay="0"/>
                                          </p:stCondLst>
                                        </p:cTn>
                                        <p:tgtEl>
                                          <p:spTgt spid="8201">
                                            <p:txEl>
                                              <p:pRg st="7" end="7"/>
                                            </p:txEl>
                                          </p:spTgt>
                                        </p:tgtEl>
                                        <p:attrNameLst>
                                          <p:attrName>style.visibility</p:attrName>
                                        </p:attrNameLst>
                                      </p:cBhvr>
                                      <p:to>
                                        <p:strVal val="visible"/>
                                      </p:to>
                                    </p:set>
                                    <p:anim calcmode="lin" valueType="num">
                                      <p:cBhvr>
                                        <p:cTn id="49" dur="1000" fill="hold"/>
                                        <p:tgtEl>
                                          <p:spTgt spid="8201">
                                            <p:txEl>
                                              <p:pRg st="7" end="7"/>
                                            </p:txEl>
                                          </p:spTgt>
                                        </p:tgtEl>
                                        <p:attrNameLst>
                                          <p:attrName>ppt_w</p:attrName>
                                        </p:attrNameLst>
                                      </p:cBhvr>
                                      <p:tavLst>
                                        <p:tav tm="0">
                                          <p:val>
                                            <p:fltVal val="0"/>
                                          </p:val>
                                        </p:tav>
                                        <p:tav tm="100000">
                                          <p:val>
                                            <p:strVal val="#ppt_w"/>
                                          </p:val>
                                        </p:tav>
                                      </p:tavLst>
                                    </p:anim>
                                    <p:anim calcmode="lin" valueType="num">
                                      <p:cBhvr>
                                        <p:cTn id="50" dur="1000" fill="hold"/>
                                        <p:tgtEl>
                                          <p:spTgt spid="8201">
                                            <p:txEl>
                                              <p:pRg st="7" end="7"/>
                                            </p:txEl>
                                          </p:spTgt>
                                        </p:tgtEl>
                                        <p:attrNameLst>
                                          <p:attrName>ppt_h</p:attrName>
                                        </p:attrNameLst>
                                      </p:cBhvr>
                                      <p:tavLst>
                                        <p:tav tm="0">
                                          <p:val>
                                            <p:fltVal val="0"/>
                                          </p:val>
                                        </p:tav>
                                        <p:tav tm="100000">
                                          <p:val>
                                            <p:strVal val="#ppt_h"/>
                                          </p:val>
                                        </p:tav>
                                      </p:tavLst>
                                    </p:anim>
                                    <p:anim calcmode="lin" valueType="num">
                                      <p:cBhvr>
                                        <p:cTn id="51" dur="1000" fill="hold"/>
                                        <p:tgtEl>
                                          <p:spTgt spid="8201">
                                            <p:txEl>
                                              <p:pRg st="7" end="7"/>
                                            </p:txEl>
                                          </p:spTgt>
                                        </p:tgtEl>
                                        <p:attrNameLst>
                                          <p:attrName>style.rotation</p:attrName>
                                        </p:attrNameLst>
                                      </p:cBhvr>
                                      <p:tavLst>
                                        <p:tav tm="0">
                                          <p:val>
                                            <p:fltVal val="90"/>
                                          </p:val>
                                        </p:tav>
                                        <p:tav tm="100000">
                                          <p:val>
                                            <p:fltVal val="0"/>
                                          </p:val>
                                        </p:tav>
                                      </p:tavLst>
                                    </p:anim>
                                    <p:animEffect transition="in" filter="fade">
                                      <p:cBhvr>
                                        <p:cTn id="52" dur="1000"/>
                                        <p:tgtEl>
                                          <p:spTgt spid="8201">
                                            <p:txEl>
                                              <p:pRg st="7" end="7"/>
                                            </p:txEl>
                                          </p:spTgt>
                                        </p:tgtEl>
                                      </p:cBhvr>
                                    </p:animEffect>
                                  </p:childTnLst>
                                </p:cTn>
                              </p:par>
                            </p:childTnLst>
                          </p:cTn>
                        </p:par>
                        <p:par>
                          <p:cTn id="53" fill="hold" nodeType="afterGroup">
                            <p:stCondLst>
                              <p:cond delay="11400"/>
                            </p:stCondLst>
                            <p:childTnLst>
                              <p:par>
                                <p:cTn id="54" presetID="31" presetClass="entr" presetSubtype="0" fill="hold" nodeType="afterEffect">
                                  <p:stCondLst>
                                    <p:cond delay="0"/>
                                  </p:stCondLst>
                                  <p:iterate type="lt">
                                    <p:tmPct val="5000"/>
                                  </p:iterate>
                                  <p:childTnLst>
                                    <p:set>
                                      <p:cBhvr>
                                        <p:cTn id="55" dur="1" fill="hold">
                                          <p:stCondLst>
                                            <p:cond delay="0"/>
                                          </p:stCondLst>
                                        </p:cTn>
                                        <p:tgtEl>
                                          <p:spTgt spid="8201">
                                            <p:txEl>
                                              <p:pRg st="8" end="8"/>
                                            </p:txEl>
                                          </p:spTgt>
                                        </p:tgtEl>
                                        <p:attrNameLst>
                                          <p:attrName>style.visibility</p:attrName>
                                        </p:attrNameLst>
                                      </p:cBhvr>
                                      <p:to>
                                        <p:strVal val="visible"/>
                                      </p:to>
                                    </p:set>
                                    <p:anim calcmode="lin" valueType="num">
                                      <p:cBhvr>
                                        <p:cTn id="56" dur="1000" fill="hold"/>
                                        <p:tgtEl>
                                          <p:spTgt spid="8201">
                                            <p:txEl>
                                              <p:pRg st="8" end="8"/>
                                            </p:txEl>
                                          </p:spTgt>
                                        </p:tgtEl>
                                        <p:attrNameLst>
                                          <p:attrName>ppt_w</p:attrName>
                                        </p:attrNameLst>
                                      </p:cBhvr>
                                      <p:tavLst>
                                        <p:tav tm="0">
                                          <p:val>
                                            <p:fltVal val="0"/>
                                          </p:val>
                                        </p:tav>
                                        <p:tav tm="100000">
                                          <p:val>
                                            <p:strVal val="#ppt_w"/>
                                          </p:val>
                                        </p:tav>
                                      </p:tavLst>
                                    </p:anim>
                                    <p:anim calcmode="lin" valueType="num">
                                      <p:cBhvr>
                                        <p:cTn id="57" dur="1000" fill="hold"/>
                                        <p:tgtEl>
                                          <p:spTgt spid="8201">
                                            <p:txEl>
                                              <p:pRg st="8" end="8"/>
                                            </p:txEl>
                                          </p:spTgt>
                                        </p:tgtEl>
                                        <p:attrNameLst>
                                          <p:attrName>ppt_h</p:attrName>
                                        </p:attrNameLst>
                                      </p:cBhvr>
                                      <p:tavLst>
                                        <p:tav tm="0">
                                          <p:val>
                                            <p:fltVal val="0"/>
                                          </p:val>
                                        </p:tav>
                                        <p:tav tm="100000">
                                          <p:val>
                                            <p:strVal val="#ppt_h"/>
                                          </p:val>
                                        </p:tav>
                                      </p:tavLst>
                                    </p:anim>
                                    <p:anim calcmode="lin" valueType="num">
                                      <p:cBhvr>
                                        <p:cTn id="58" dur="1000" fill="hold"/>
                                        <p:tgtEl>
                                          <p:spTgt spid="8201">
                                            <p:txEl>
                                              <p:pRg st="8" end="8"/>
                                            </p:txEl>
                                          </p:spTgt>
                                        </p:tgtEl>
                                        <p:attrNameLst>
                                          <p:attrName>style.rotation</p:attrName>
                                        </p:attrNameLst>
                                      </p:cBhvr>
                                      <p:tavLst>
                                        <p:tav tm="0">
                                          <p:val>
                                            <p:fltVal val="90"/>
                                          </p:val>
                                        </p:tav>
                                        <p:tav tm="100000">
                                          <p:val>
                                            <p:fltVal val="0"/>
                                          </p:val>
                                        </p:tav>
                                      </p:tavLst>
                                    </p:anim>
                                    <p:animEffect transition="in" filter="fade">
                                      <p:cBhvr>
                                        <p:cTn id="59" dur="1000"/>
                                        <p:tgtEl>
                                          <p:spTgt spid="8201">
                                            <p:txEl>
                                              <p:pRg st="8" end="8"/>
                                            </p:txEl>
                                          </p:spTgt>
                                        </p:tgtEl>
                                      </p:cBhvr>
                                    </p:animEffect>
                                  </p:childTnLst>
                                </p:cTn>
                              </p:par>
                            </p:childTnLst>
                          </p:cTn>
                        </p:par>
                        <p:par>
                          <p:cTn id="60" fill="hold" nodeType="afterGroup">
                            <p:stCondLst>
                              <p:cond delay="12950"/>
                            </p:stCondLst>
                            <p:childTnLst>
                              <p:par>
                                <p:cTn id="61" presetID="31" presetClass="entr" presetSubtype="0" fill="hold" nodeType="afterEffect">
                                  <p:stCondLst>
                                    <p:cond delay="0"/>
                                  </p:stCondLst>
                                  <p:iterate type="lt">
                                    <p:tmPct val="5000"/>
                                  </p:iterate>
                                  <p:childTnLst>
                                    <p:set>
                                      <p:cBhvr>
                                        <p:cTn id="62" dur="1" fill="hold">
                                          <p:stCondLst>
                                            <p:cond delay="0"/>
                                          </p:stCondLst>
                                        </p:cTn>
                                        <p:tgtEl>
                                          <p:spTgt spid="8202">
                                            <p:txEl>
                                              <p:pRg st="0" end="0"/>
                                            </p:txEl>
                                          </p:spTgt>
                                        </p:tgtEl>
                                        <p:attrNameLst>
                                          <p:attrName>style.visibility</p:attrName>
                                        </p:attrNameLst>
                                      </p:cBhvr>
                                      <p:to>
                                        <p:strVal val="visible"/>
                                      </p:to>
                                    </p:set>
                                    <p:anim calcmode="lin" valueType="num">
                                      <p:cBhvr>
                                        <p:cTn id="63" dur="1000" fill="hold"/>
                                        <p:tgtEl>
                                          <p:spTgt spid="8202">
                                            <p:txEl>
                                              <p:pRg st="0" end="0"/>
                                            </p:txEl>
                                          </p:spTgt>
                                        </p:tgtEl>
                                        <p:attrNameLst>
                                          <p:attrName>ppt_w</p:attrName>
                                        </p:attrNameLst>
                                      </p:cBhvr>
                                      <p:tavLst>
                                        <p:tav tm="0">
                                          <p:val>
                                            <p:fltVal val="0"/>
                                          </p:val>
                                        </p:tav>
                                        <p:tav tm="100000">
                                          <p:val>
                                            <p:strVal val="#ppt_w"/>
                                          </p:val>
                                        </p:tav>
                                      </p:tavLst>
                                    </p:anim>
                                    <p:anim calcmode="lin" valueType="num">
                                      <p:cBhvr>
                                        <p:cTn id="64" dur="1000" fill="hold"/>
                                        <p:tgtEl>
                                          <p:spTgt spid="8202">
                                            <p:txEl>
                                              <p:pRg st="0" end="0"/>
                                            </p:txEl>
                                          </p:spTgt>
                                        </p:tgtEl>
                                        <p:attrNameLst>
                                          <p:attrName>ppt_h</p:attrName>
                                        </p:attrNameLst>
                                      </p:cBhvr>
                                      <p:tavLst>
                                        <p:tav tm="0">
                                          <p:val>
                                            <p:fltVal val="0"/>
                                          </p:val>
                                        </p:tav>
                                        <p:tav tm="100000">
                                          <p:val>
                                            <p:strVal val="#ppt_h"/>
                                          </p:val>
                                        </p:tav>
                                      </p:tavLst>
                                    </p:anim>
                                    <p:anim calcmode="lin" valueType="num">
                                      <p:cBhvr>
                                        <p:cTn id="65" dur="1000" fill="hold"/>
                                        <p:tgtEl>
                                          <p:spTgt spid="8202">
                                            <p:txEl>
                                              <p:pRg st="0" end="0"/>
                                            </p:txEl>
                                          </p:spTgt>
                                        </p:tgtEl>
                                        <p:attrNameLst>
                                          <p:attrName>style.rotation</p:attrName>
                                        </p:attrNameLst>
                                      </p:cBhvr>
                                      <p:tavLst>
                                        <p:tav tm="0">
                                          <p:val>
                                            <p:fltVal val="90"/>
                                          </p:val>
                                        </p:tav>
                                        <p:tav tm="100000">
                                          <p:val>
                                            <p:fltVal val="0"/>
                                          </p:val>
                                        </p:tav>
                                      </p:tavLst>
                                    </p:anim>
                                    <p:animEffect transition="in" filter="fade">
                                      <p:cBhvr>
                                        <p:cTn id="66" dur="1000"/>
                                        <p:tgtEl>
                                          <p:spTgt spid="8202">
                                            <p:txEl>
                                              <p:pRg st="0" end="0"/>
                                            </p:txEl>
                                          </p:spTgt>
                                        </p:tgtEl>
                                      </p:cBhvr>
                                    </p:animEffect>
                                  </p:childTnLst>
                                </p:cTn>
                              </p:par>
                            </p:childTnLst>
                          </p:cTn>
                        </p:par>
                        <p:par>
                          <p:cTn id="67" fill="hold" nodeType="afterGroup">
                            <p:stCondLst>
                              <p:cond delay="14500"/>
                            </p:stCondLst>
                            <p:childTnLst>
                              <p:par>
                                <p:cTn id="68" presetID="31" presetClass="entr" presetSubtype="0" fill="hold" nodeType="afterEffect">
                                  <p:stCondLst>
                                    <p:cond delay="0"/>
                                  </p:stCondLst>
                                  <p:iterate type="lt">
                                    <p:tmPct val="5000"/>
                                  </p:iterate>
                                  <p:childTnLst>
                                    <p:set>
                                      <p:cBhvr>
                                        <p:cTn id="69" dur="1" fill="hold">
                                          <p:stCondLst>
                                            <p:cond delay="0"/>
                                          </p:stCondLst>
                                        </p:cTn>
                                        <p:tgtEl>
                                          <p:spTgt spid="8202">
                                            <p:txEl>
                                              <p:pRg st="1" end="1"/>
                                            </p:txEl>
                                          </p:spTgt>
                                        </p:tgtEl>
                                        <p:attrNameLst>
                                          <p:attrName>style.visibility</p:attrName>
                                        </p:attrNameLst>
                                      </p:cBhvr>
                                      <p:to>
                                        <p:strVal val="visible"/>
                                      </p:to>
                                    </p:set>
                                    <p:anim calcmode="lin" valueType="num">
                                      <p:cBhvr>
                                        <p:cTn id="70" dur="1000" fill="hold"/>
                                        <p:tgtEl>
                                          <p:spTgt spid="8202">
                                            <p:txEl>
                                              <p:pRg st="1" end="1"/>
                                            </p:txEl>
                                          </p:spTgt>
                                        </p:tgtEl>
                                        <p:attrNameLst>
                                          <p:attrName>ppt_w</p:attrName>
                                        </p:attrNameLst>
                                      </p:cBhvr>
                                      <p:tavLst>
                                        <p:tav tm="0">
                                          <p:val>
                                            <p:fltVal val="0"/>
                                          </p:val>
                                        </p:tav>
                                        <p:tav tm="100000">
                                          <p:val>
                                            <p:strVal val="#ppt_w"/>
                                          </p:val>
                                        </p:tav>
                                      </p:tavLst>
                                    </p:anim>
                                    <p:anim calcmode="lin" valueType="num">
                                      <p:cBhvr>
                                        <p:cTn id="71" dur="1000" fill="hold"/>
                                        <p:tgtEl>
                                          <p:spTgt spid="8202">
                                            <p:txEl>
                                              <p:pRg st="1" end="1"/>
                                            </p:txEl>
                                          </p:spTgt>
                                        </p:tgtEl>
                                        <p:attrNameLst>
                                          <p:attrName>ppt_h</p:attrName>
                                        </p:attrNameLst>
                                      </p:cBhvr>
                                      <p:tavLst>
                                        <p:tav tm="0">
                                          <p:val>
                                            <p:fltVal val="0"/>
                                          </p:val>
                                        </p:tav>
                                        <p:tav tm="100000">
                                          <p:val>
                                            <p:strVal val="#ppt_h"/>
                                          </p:val>
                                        </p:tav>
                                      </p:tavLst>
                                    </p:anim>
                                    <p:anim calcmode="lin" valueType="num">
                                      <p:cBhvr>
                                        <p:cTn id="72" dur="1000" fill="hold"/>
                                        <p:tgtEl>
                                          <p:spTgt spid="8202">
                                            <p:txEl>
                                              <p:pRg st="1" end="1"/>
                                            </p:txEl>
                                          </p:spTgt>
                                        </p:tgtEl>
                                        <p:attrNameLst>
                                          <p:attrName>style.rotation</p:attrName>
                                        </p:attrNameLst>
                                      </p:cBhvr>
                                      <p:tavLst>
                                        <p:tav tm="0">
                                          <p:val>
                                            <p:fltVal val="90"/>
                                          </p:val>
                                        </p:tav>
                                        <p:tav tm="100000">
                                          <p:val>
                                            <p:fltVal val="0"/>
                                          </p:val>
                                        </p:tav>
                                      </p:tavLst>
                                    </p:anim>
                                    <p:animEffect transition="in" filter="fade">
                                      <p:cBhvr>
                                        <p:cTn id="73" dur="1000"/>
                                        <p:tgtEl>
                                          <p:spTgt spid="8202">
                                            <p:txEl>
                                              <p:pRg st="1" end="1"/>
                                            </p:txEl>
                                          </p:spTgt>
                                        </p:tgtEl>
                                      </p:cBhvr>
                                    </p:animEffect>
                                  </p:childTnLst>
                                </p:cTn>
                              </p:par>
                            </p:childTnLst>
                          </p:cTn>
                        </p:par>
                        <p:par>
                          <p:cTn id="74" fill="hold" nodeType="afterGroup">
                            <p:stCondLst>
                              <p:cond delay="16000"/>
                            </p:stCondLst>
                            <p:childTnLst>
                              <p:par>
                                <p:cTn id="75" presetID="31" presetClass="entr" presetSubtype="0" fill="hold" nodeType="afterEffect">
                                  <p:stCondLst>
                                    <p:cond delay="0"/>
                                  </p:stCondLst>
                                  <p:iterate type="lt">
                                    <p:tmPct val="5000"/>
                                  </p:iterate>
                                  <p:childTnLst>
                                    <p:set>
                                      <p:cBhvr>
                                        <p:cTn id="76" dur="1" fill="hold">
                                          <p:stCondLst>
                                            <p:cond delay="0"/>
                                          </p:stCondLst>
                                        </p:cTn>
                                        <p:tgtEl>
                                          <p:spTgt spid="8202">
                                            <p:txEl>
                                              <p:pRg st="2" end="2"/>
                                            </p:txEl>
                                          </p:spTgt>
                                        </p:tgtEl>
                                        <p:attrNameLst>
                                          <p:attrName>style.visibility</p:attrName>
                                        </p:attrNameLst>
                                      </p:cBhvr>
                                      <p:to>
                                        <p:strVal val="visible"/>
                                      </p:to>
                                    </p:set>
                                    <p:anim calcmode="lin" valueType="num">
                                      <p:cBhvr>
                                        <p:cTn id="77" dur="1000" fill="hold"/>
                                        <p:tgtEl>
                                          <p:spTgt spid="8202">
                                            <p:txEl>
                                              <p:pRg st="2" end="2"/>
                                            </p:txEl>
                                          </p:spTgt>
                                        </p:tgtEl>
                                        <p:attrNameLst>
                                          <p:attrName>ppt_w</p:attrName>
                                        </p:attrNameLst>
                                      </p:cBhvr>
                                      <p:tavLst>
                                        <p:tav tm="0">
                                          <p:val>
                                            <p:fltVal val="0"/>
                                          </p:val>
                                        </p:tav>
                                        <p:tav tm="100000">
                                          <p:val>
                                            <p:strVal val="#ppt_w"/>
                                          </p:val>
                                        </p:tav>
                                      </p:tavLst>
                                    </p:anim>
                                    <p:anim calcmode="lin" valueType="num">
                                      <p:cBhvr>
                                        <p:cTn id="78" dur="1000" fill="hold"/>
                                        <p:tgtEl>
                                          <p:spTgt spid="8202">
                                            <p:txEl>
                                              <p:pRg st="2" end="2"/>
                                            </p:txEl>
                                          </p:spTgt>
                                        </p:tgtEl>
                                        <p:attrNameLst>
                                          <p:attrName>ppt_h</p:attrName>
                                        </p:attrNameLst>
                                      </p:cBhvr>
                                      <p:tavLst>
                                        <p:tav tm="0">
                                          <p:val>
                                            <p:fltVal val="0"/>
                                          </p:val>
                                        </p:tav>
                                        <p:tav tm="100000">
                                          <p:val>
                                            <p:strVal val="#ppt_h"/>
                                          </p:val>
                                        </p:tav>
                                      </p:tavLst>
                                    </p:anim>
                                    <p:anim calcmode="lin" valueType="num">
                                      <p:cBhvr>
                                        <p:cTn id="79" dur="1000" fill="hold"/>
                                        <p:tgtEl>
                                          <p:spTgt spid="8202">
                                            <p:txEl>
                                              <p:pRg st="2" end="2"/>
                                            </p:txEl>
                                          </p:spTgt>
                                        </p:tgtEl>
                                        <p:attrNameLst>
                                          <p:attrName>style.rotation</p:attrName>
                                        </p:attrNameLst>
                                      </p:cBhvr>
                                      <p:tavLst>
                                        <p:tav tm="0">
                                          <p:val>
                                            <p:fltVal val="90"/>
                                          </p:val>
                                        </p:tav>
                                        <p:tav tm="100000">
                                          <p:val>
                                            <p:fltVal val="0"/>
                                          </p:val>
                                        </p:tav>
                                      </p:tavLst>
                                    </p:anim>
                                    <p:animEffect transition="in" filter="fade">
                                      <p:cBhvr>
                                        <p:cTn id="80" dur="1000"/>
                                        <p:tgtEl>
                                          <p:spTgt spid="8202">
                                            <p:txEl>
                                              <p:pRg st="2" end="2"/>
                                            </p:txEl>
                                          </p:spTgt>
                                        </p:tgtEl>
                                      </p:cBhvr>
                                    </p:animEffect>
                                  </p:childTnLst>
                                </p:cTn>
                              </p:par>
                            </p:childTnLst>
                          </p:cTn>
                        </p:par>
                        <p:par>
                          <p:cTn id="81" fill="hold" nodeType="afterGroup">
                            <p:stCondLst>
                              <p:cond delay="17550"/>
                            </p:stCondLst>
                            <p:childTnLst>
                              <p:par>
                                <p:cTn id="82" presetID="31" presetClass="entr" presetSubtype="0" fill="hold" nodeType="afterEffect">
                                  <p:stCondLst>
                                    <p:cond delay="0"/>
                                  </p:stCondLst>
                                  <p:iterate type="lt">
                                    <p:tmPct val="5000"/>
                                  </p:iterate>
                                  <p:childTnLst>
                                    <p:set>
                                      <p:cBhvr>
                                        <p:cTn id="83" dur="1" fill="hold">
                                          <p:stCondLst>
                                            <p:cond delay="0"/>
                                          </p:stCondLst>
                                        </p:cTn>
                                        <p:tgtEl>
                                          <p:spTgt spid="8202">
                                            <p:txEl>
                                              <p:pRg st="3" end="3"/>
                                            </p:txEl>
                                          </p:spTgt>
                                        </p:tgtEl>
                                        <p:attrNameLst>
                                          <p:attrName>style.visibility</p:attrName>
                                        </p:attrNameLst>
                                      </p:cBhvr>
                                      <p:to>
                                        <p:strVal val="visible"/>
                                      </p:to>
                                    </p:set>
                                    <p:anim calcmode="lin" valueType="num">
                                      <p:cBhvr>
                                        <p:cTn id="84" dur="1000" fill="hold"/>
                                        <p:tgtEl>
                                          <p:spTgt spid="8202">
                                            <p:txEl>
                                              <p:pRg st="3" end="3"/>
                                            </p:txEl>
                                          </p:spTgt>
                                        </p:tgtEl>
                                        <p:attrNameLst>
                                          <p:attrName>ppt_w</p:attrName>
                                        </p:attrNameLst>
                                      </p:cBhvr>
                                      <p:tavLst>
                                        <p:tav tm="0">
                                          <p:val>
                                            <p:fltVal val="0"/>
                                          </p:val>
                                        </p:tav>
                                        <p:tav tm="100000">
                                          <p:val>
                                            <p:strVal val="#ppt_w"/>
                                          </p:val>
                                        </p:tav>
                                      </p:tavLst>
                                    </p:anim>
                                    <p:anim calcmode="lin" valueType="num">
                                      <p:cBhvr>
                                        <p:cTn id="85" dur="1000" fill="hold"/>
                                        <p:tgtEl>
                                          <p:spTgt spid="8202">
                                            <p:txEl>
                                              <p:pRg st="3" end="3"/>
                                            </p:txEl>
                                          </p:spTgt>
                                        </p:tgtEl>
                                        <p:attrNameLst>
                                          <p:attrName>ppt_h</p:attrName>
                                        </p:attrNameLst>
                                      </p:cBhvr>
                                      <p:tavLst>
                                        <p:tav tm="0">
                                          <p:val>
                                            <p:fltVal val="0"/>
                                          </p:val>
                                        </p:tav>
                                        <p:tav tm="100000">
                                          <p:val>
                                            <p:strVal val="#ppt_h"/>
                                          </p:val>
                                        </p:tav>
                                      </p:tavLst>
                                    </p:anim>
                                    <p:anim calcmode="lin" valueType="num">
                                      <p:cBhvr>
                                        <p:cTn id="86" dur="1000" fill="hold"/>
                                        <p:tgtEl>
                                          <p:spTgt spid="8202">
                                            <p:txEl>
                                              <p:pRg st="3" end="3"/>
                                            </p:txEl>
                                          </p:spTgt>
                                        </p:tgtEl>
                                        <p:attrNameLst>
                                          <p:attrName>style.rotation</p:attrName>
                                        </p:attrNameLst>
                                      </p:cBhvr>
                                      <p:tavLst>
                                        <p:tav tm="0">
                                          <p:val>
                                            <p:fltVal val="90"/>
                                          </p:val>
                                        </p:tav>
                                        <p:tav tm="100000">
                                          <p:val>
                                            <p:fltVal val="0"/>
                                          </p:val>
                                        </p:tav>
                                      </p:tavLst>
                                    </p:anim>
                                    <p:animEffect transition="in" filter="fade">
                                      <p:cBhvr>
                                        <p:cTn id="87" dur="1000"/>
                                        <p:tgtEl>
                                          <p:spTgt spid="8202">
                                            <p:txEl>
                                              <p:pRg st="3" end="3"/>
                                            </p:txEl>
                                          </p:spTgt>
                                        </p:tgtEl>
                                      </p:cBhvr>
                                    </p:animEffect>
                                  </p:childTnLst>
                                </p:cTn>
                              </p:par>
                            </p:childTnLst>
                          </p:cTn>
                        </p:par>
                        <p:par>
                          <p:cTn id="88" fill="hold" nodeType="afterGroup">
                            <p:stCondLst>
                              <p:cond delay="19150"/>
                            </p:stCondLst>
                            <p:childTnLst>
                              <p:par>
                                <p:cTn id="89" presetID="31" presetClass="entr" presetSubtype="0" fill="hold" nodeType="afterEffect">
                                  <p:stCondLst>
                                    <p:cond delay="0"/>
                                  </p:stCondLst>
                                  <p:iterate type="lt">
                                    <p:tmPct val="5000"/>
                                  </p:iterate>
                                  <p:childTnLst>
                                    <p:set>
                                      <p:cBhvr>
                                        <p:cTn id="90" dur="1" fill="hold">
                                          <p:stCondLst>
                                            <p:cond delay="0"/>
                                          </p:stCondLst>
                                        </p:cTn>
                                        <p:tgtEl>
                                          <p:spTgt spid="8202">
                                            <p:txEl>
                                              <p:pRg st="5" end="5"/>
                                            </p:txEl>
                                          </p:spTgt>
                                        </p:tgtEl>
                                        <p:attrNameLst>
                                          <p:attrName>style.visibility</p:attrName>
                                        </p:attrNameLst>
                                      </p:cBhvr>
                                      <p:to>
                                        <p:strVal val="visible"/>
                                      </p:to>
                                    </p:set>
                                    <p:anim calcmode="lin" valueType="num">
                                      <p:cBhvr>
                                        <p:cTn id="91" dur="1000" fill="hold"/>
                                        <p:tgtEl>
                                          <p:spTgt spid="8202">
                                            <p:txEl>
                                              <p:pRg st="5" end="5"/>
                                            </p:txEl>
                                          </p:spTgt>
                                        </p:tgtEl>
                                        <p:attrNameLst>
                                          <p:attrName>ppt_w</p:attrName>
                                        </p:attrNameLst>
                                      </p:cBhvr>
                                      <p:tavLst>
                                        <p:tav tm="0">
                                          <p:val>
                                            <p:fltVal val="0"/>
                                          </p:val>
                                        </p:tav>
                                        <p:tav tm="100000">
                                          <p:val>
                                            <p:strVal val="#ppt_w"/>
                                          </p:val>
                                        </p:tav>
                                      </p:tavLst>
                                    </p:anim>
                                    <p:anim calcmode="lin" valueType="num">
                                      <p:cBhvr>
                                        <p:cTn id="92" dur="1000" fill="hold"/>
                                        <p:tgtEl>
                                          <p:spTgt spid="8202">
                                            <p:txEl>
                                              <p:pRg st="5" end="5"/>
                                            </p:txEl>
                                          </p:spTgt>
                                        </p:tgtEl>
                                        <p:attrNameLst>
                                          <p:attrName>ppt_h</p:attrName>
                                        </p:attrNameLst>
                                      </p:cBhvr>
                                      <p:tavLst>
                                        <p:tav tm="0">
                                          <p:val>
                                            <p:fltVal val="0"/>
                                          </p:val>
                                        </p:tav>
                                        <p:tav tm="100000">
                                          <p:val>
                                            <p:strVal val="#ppt_h"/>
                                          </p:val>
                                        </p:tav>
                                      </p:tavLst>
                                    </p:anim>
                                    <p:anim calcmode="lin" valueType="num">
                                      <p:cBhvr>
                                        <p:cTn id="93" dur="1000" fill="hold"/>
                                        <p:tgtEl>
                                          <p:spTgt spid="8202">
                                            <p:txEl>
                                              <p:pRg st="5" end="5"/>
                                            </p:txEl>
                                          </p:spTgt>
                                        </p:tgtEl>
                                        <p:attrNameLst>
                                          <p:attrName>style.rotation</p:attrName>
                                        </p:attrNameLst>
                                      </p:cBhvr>
                                      <p:tavLst>
                                        <p:tav tm="0">
                                          <p:val>
                                            <p:fltVal val="90"/>
                                          </p:val>
                                        </p:tav>
                                        <p:tav tm="100000">
                                          <p:val>
                                            <p:fltVal val="0"/>
                                          </p:val>
                                        </p:tav>
                                      </p:tavLst>
                                    </p:anim>
                                    <p:animEffect transition="in" filter="fade">
                                      <p:cBhvr>
                                        <p:cTn id="94" dur="1000"/>
                                        <p:tgtEl>
                                          <p:spTgt spid="8202">
                                            <p:txEl>
                                              <p:pRg st="5" end="5"/>
                                            </p:txEl>
                                          </p:spTgt>
                                        </p:tgtEl>
                                      </p:cBhvr>
                                    </p:animEffect>
                                  </p:childTnLst>
                                </p:cTn>
                              </p:par>
                            </p:childTnLst>
                          </p:cTn>
                        </p:par>
                        <p:par>
                          <p:cTn id="95" fill="hold" nodeType="afterGroup">
                            <p:stCondLst>
                              <p:cond delay="20900"/>
                            </p:stCondLst>
                            <p:childTnLst>
                              <p:par>
                                <p:cTn id="96" presetID="31" presetClass="entr" presetSubtype="0" fill="hold" nodeType="afterEffect">
                                  <p:stCondLst>
                                    <p:cond delay="0"/>
                                  </p:stCondLst>
                                  <p:iterate type="lt">
                                    <p:tmPct val="5000"/>
                                  </p:iterate>
                                  <p:childTnLst>
                                    <p:set>
                                      <p:cBhvr>
                                        <p:cTn id="97" dur="1" fill="hold">
                                          <p:stCondLst>
                                            <p:cond delay="0"/>
                                          </p:stCondLst>
                                        </p:cTn>
                                        <p:tgtEl>
                                          <p:spTgt spid="8202">
                                            <p:txEl>
                                              <p:pRg st="6" end="6"/>
                                            </p:txEl>
                                          </p:spTgt>
                                        </p:tgtEl>
                                        <p:attrNameLst>
                                          <p:attrName>style.visibility</p:attrName>
                                        </p:attrNameLst>
                                      </p:cBhvr>
                                      <p:to>
                                        <p:strVal val="visible"/>
                                      </p:to>
                                    </p:set>
                                    <p:anim calcmode="lin" valueType="num">
                                      <p:cBhvr>
                                        <p:cTn id="98" dur="1000" fill="hold"/>
                                        <p:tgtEl>
                                          <p:spTgt spid="8202">
                                            <p:txEl>
                                              <p:pRg st="6" end="6"/>
                                            </p:txEl>
                                          </p:spTgt>
                                        </p:tgtEl>
                                        <p:attrNameLst>
                                          <p:attrName>ppt_w</p:attrName>
                                        </p:attrNameLst>
                                      </p:cBhvr>
                                      <p:tavLst>
                                        <p:tav tm="0">
                                          <p:val>
                                            <p:fltVal val="0"/>
                                          </p:val>
                                        </p:tav>
                                        <p:tav tm="100000">
                                          <p:val>
                                            <p:strVal val="#ppt_w"/>
                                          </p:val>
                                        </p:tav>
                                      </p:tavLst>
                                    </p:anim>
                                    <p:anim calcmode="lin" valueType="num">
                                      <p:cBhvr>
                                        <p:cTn id="99" dur="1000" fill="hold"/>
                                        <p:tgtEl>
                                          <p:spTgt spid="8202">
                                            <p:txEl>
                                              <p:pRg st="6" end="6"/>
                                            </p:txEl>
                                          </p:spTgt>
                                        </p:tgtEl>
                                        <p:attrNameLst>
                                          <p:attrName>ppt_h</p:attrName>
                                        </p:attrNameLst>
                                      </p:cBhvr>
                                      <p:tavLst>
                                        <p:tav tm="0">
                                          <p:val>
                                            <p:fltVal val="0"/>
                                          </p:val>
                                        </p:tav>
                                        <p:tav tm="100000">
                                          <p:val>
                                            <p:strVal val="#ppt_h"/>
                                          </p:val>
                                        </p:tav>
                                      </p:tavLst>
                                    </p:anim>
                                    <p:anim calcmode="lin" valueType="num">
                                      <p:cBhvr>
                                        <p:cTn id="100" dur="1000" fill="hold"/>
                                        <p:tgtEl>
                                          <p:spTgt spid="8202">
                                            <p:txEl>
                                              <p:pRg st="6" end="6"/>
                                            </p:txEl>
                                          </p:spTgt>
                                        </p:tgtEl>
                                        <p:attrNameLst>
                                          <p:attrName>style.rotation</p:attrName>
                                        </p:attrNameLst>
                                      </p:cBhvr>
                                      <p:tavLst>
                                        <p:tav tm="0">
                                          <p:val>
                                            <p:fltVal val="90"/>
                                          </p:val>
                                        </p:tav>
                                        <p:tav tm="100000">
                                          <p:val>
                                            <p:fltVal val="0"/>
                                          </p:val>
                                        </p:tav>
                                      </p:tavLst>
                                    </p:anim>
                                    <p:animEffect transition="in" filter="fade">
                                      <p:cBhvr>
                                        <p:cTn id="101" dur="1000"/>
                                        <p:tgtEl>
                                          <p:spTgt spid="8202">
                                            <p:txEl>
                                              <p:pRg st="6" end="6"/>
                                            </p:txEl>
                                          </p:spTgt>
                                        </p:tgtEl>
                                      </p:cBhvr>
                                    </p:animEffect>
                                  </p:childTnLst>
                                </p:cTn>
                              </p:par>
                            </p:childTnLst>
                          </p:cTn>
                        </p:par>
                        <p:par>
                          <p:cTn id="102" fill="hold" nodeType="afterGroup">
                            <p:stCondLst>
                              <p:cond delay="22600"/>
                            </p:stCondLst>
                            <p:childTnLst>
                              <p:par>
                                <p:cTn id="103" presetID="31" presetClass="entr" presetSubtype="0" fill="hold" nodeType="afterEffect">
                                  <p:stCondLst>
                                    <p:cond delay="0"/>
                                  </p:stCondLst>
                                  <p:iterate type="lt">
                                    <p:tmPct val="5000"/>
                                  </p:iterate>
                                  <p:childTnLst>
                                    <p:set>
                                      <p:cBhvr>
                                        <p:cTn id="104" dur="1" fill="hold">
                                          <p:stCondLst>
                                            <p:cond delay="0"/>
                                          </p:stCondLst>
                                        </p:cTn>
                                        <p:tgtEl>
                                          <p:spTgt spid="8202">
                                            <p:txEl>
                                              <p:pRg st="7" end="7"/>
                                            </p:txEl>
                                          </p:spTgt>
                                        </p:tgtEl>
                                        <p:attrNameLst>
                                          <p:attrName>style.visibility</p:attrName>
                                        </p:attrNameLst>
                                      </p:cBhvr>
                                      <p:to>
                                        <p:strVal val="visible"/>
                                      </p:to>
                                    </p:set>
                                    <p:anim calcmode="lin" valueType="num">
                                      <p:cBhvr>
                                        <p:cTn id="105" dur="1000" fill="hold"/>
                                        <p:tgtEl>
                                          <p:spTgt spid="8202">
                                            <p:txEl>
                                              <p:pRg st="7" end="7"/>
                                            </p:txEl>
                                          </p:spTgt>
                                        </p:tgtEl>
                                        <p:attrNameLst>
                                          <p:attrName>ppt_w</p:attrName>
                                        </p:attrNameLst>
                                      </p:cBhvr>
                                      <p:tavLst>
                                        <p:tav tm="0">
                                          <p:val>
                                            <p:fltVal val="0"/>
                                          </p:val>
                                        </p:tav>
                                        <p:tav tm="100000">
                                          <p:val>
                                            <p:strVal val="#ppt_w"/>
                                          </p:val>
                                        </p:tav>
                                      </p:tavLst>
                                    </p:anim>
                                    <p:anim calcmode="lin" valueType="num">
                                      <p:cBhvr>
                                        <p:cTn id="106" dur="1000" fill="hold"/>
                                        <p:tgtEl>
                                          <p:spTgt spid="8202">
                                            <p:txEl>
                                              <p:pRg st="7" end="7"/>
                                            </p:txEl>
                                          </p:spTgt>
                                        </p:tgtEl>
                                        <p:attrNameLst>
                                          <p:attrName>ppt_h</p:attrName>
                                        </p:attrNameLst>
                                      </p:cBhvr>
                                      <p:tavLst>
                                        <p:tav tm="0">
                                          <p:val>
                                            <p:fltVal val="0"/>
                                          </p:val>
                                        </p:tav>
                                        <p:tav tm="100000">
                                          <p:val>
                                            <p:strVal val="#ppt_h"/>
                                          </p:val>
                                        </p:tav>
                                      </p:tavLst>
                                    </p:anim>
                                    <p:anim calcmode="lin" valueType="num">
                                      <p:cBhvr>
                                        <p:cTn id="107" dur="1000" fill="hold"/>
                                        <p:tgtEl>
                                          <p:spTgt spid="8202">
                                            <p:txEl>
                                              <p:pRg st="7" end="7"/>
                                            </p:txEl>
                                          </p:spTgt>
                                        </p:tgtEl>
                                        <p:attrNameLst>
                                          <p:attrName>style.rotation</p:attrName>
                                        </p:attrNameLst>
                                      </p:cBhvr>
                                      <p:tavLst>
                                        <p:tav tm="0">
                                          <p:val>
                                            <p:fltVal val="90"/>
                                          </p:val>
                                        </p:tav>
                                        <p:tav tm="100000">
                                          <p:val>
                                            <p:fltVal val="0"/>
                                          </p:val>
                                        </p:tav>
                                      </p:tavLst>
                                    </p:anim>
                                    <p:animEffect transition="in" filter="fade">
                                      <p:cBhvr>
                                        <p:cTn id="108" dur="1000"/>
                                        <p:tgtEl>
                                          <p:spTgt spid="8202">
                                            <p:txEl>
                                              <p:pRg st="7" end="7"/>
                                            </p:txEl>
                                          </p:spTgt>
                                        </p:tgtEl>
                                      </p:cBhvr>
                                    </p:animEffect>
                                  </p:childTnLst>
                                </p:cTn>
                              </p:par>
                            </p:childTnLst>
                          </p:cTn>
                        </p:par>
                        <p:par>
                          <p:cTn id="109" fill="hold" nodeType="afterGroup">
                            <p:stCondLst>
                              <p:cond delay="24050"/>
                            </p:stCondLst>
                            <p:childTnLst>
                              <p:par>
                                <p:cTn id="110" presetID="31" presetClass="entr" presetSubtype="0" fill="hold" nodeType="afterEffect">
                                  <p:stCondLst>
                                    <p:cond delay="0"/>
                                  </p:stCondLst>
                                  <p:iterate type="lt">
                                    <p:tmPct val="5000"/>
                                  </p:iterate>
                                  <p:childTnLst>
                                    <p:set>
                                      <p:cBhvr>
                                        <p:cTn id="111" dur="1" fill="hold">
                                          <p:stCondLst>
                                            <p:cond delay="0"/>
                                          </p:stCondLst>
                                        </p:cTn>
                                        <p:tgtEl>
                                          <p:spTgt spid="8202">
                                            <p:txEl>
                                              <p:pRg st="8" end="8"/>
                                            </p:txEl>
                                          </p:spTgt>
                                        </p:tgtEl>
                                        <p:attrNameLst>
                                          <p:attrName>style.visibility</p:attrName>
                                        </p:attrNameLst>
                                      </p:cBhvr>
                                      <p:to>
                                        <p:strVal val="visible"/>
                                      </p:to>
                                    </p:set>
                                    <p:anim calcmode="lin" valueType="num">
                                      <p:cBhvr>
                                        <p:cTn id="112" dur="1000" fill="hold"/>
                                        <p:tgtEl>
                                          <p:spTgt spid="8202">
                                            <p:txEl>
                                              <p:pRg st="8" end="8"/>
                                            </p:txEl>
                                          </p:spTgt>
                                        </p:tgtEl>
                                        <p:attrNameLst>
                                          <p:attrName>ppt_w</p:attrName>
                                        </p:attrNameLst>
                                      </p:cBhvr>
                                      <p:tavLst>
                                        <p:tav tm="0">
                                          <p:val>
                                            <p:fltVal val="0"/>
                                          </p:val>
                                        </p:tav>
                                        <p:tav tm="100000">
                                          <p:val>
                                            <p:strVal val="#ppt_w"/>
                                          </p:val>
                                        </p:tav>
                                      </p:tavLst>
                                    </p:anim>
                                    <p:anim calcmode="lin" valueType="num">
                                      <p:cBhvr>
                                        <p:cTn id="113" dur="1000" fill="hold"/>
                                        <p:tgtEl>
                                          <p:spTgt spid="8202">
                                            <p:txEl>
                                              <p:pRg st="8" end="8"/>
                                            </p:txEl>
                                          </p:spTgt>
                                        </p:tgtEl>
                                        <p:attrNameLst>
                                          <p:attrName>ppt_h</p:attrName>
                                        </p:attrNameLst>
                                      </p:cBhvr>
                                      <p:tavLst>
                                        <p:tav tm="0">
                                          <p:val>
                                            <p:fltVal val="0"/>
                                          </p:val>
                                        </p:tav>
                                        <p:tav tm="100000">
                                          <p:val>
                                            <p:strVal val="#ppt_h"/>
                                          </p:val>
                                        </p:tav>
                                      </p:tavLst>
                                    </p:anim>
                                    <p:anim calcmode="lin" valueType="num">
                                      <p:cBhvr>
                                        <p:cTn id="114" dur="1000" fill="hold"/>
                                        <p:tgtEl>
                                          <p:spTgt spid="8202">
                                            <p:txEl>
                                              <p:pRg st="8" end="8"/>
                                            </p:txEl>
                                          </p:spTgt>
                                        </p:tgtEl>
                                        <p:attrNameLst>
                                          <p:attrName>style.rotation</p:attrName>
                                        </p:attrNameLst>
                                      </p:cBhvr>
                                      <p:tavLst>
                                        <p:tav tm="0">
                                          <p:val>
                                            <p:fltVal val="90"/>
                                          </p:val>
                                        </p:tav>
                                        <p:tav tm="100000">
                                          <p:val>
                                            <p:fltVal val="0"/>
                                          </p:val>
                                        </p:tav>
                                      </p:tavLst>
                                    </p:anim>
                                    <p:animEffect transition="in" filter="fade">
                                      <p:cBhvr>
                                        <p:cTn id="115" dur="1000"/>
                                        <p:tgtEl>
                                          <p:spTgt spid="820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381000" y="152400"/>
            <a:ext cx="84582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sz="2000" b="1">
                <a:solidFill>
                  <a:srgbClr val="0000FF"/>
                </a:solidFill>
              </a:rPr>
              <a:t>                                            </a:t>
            </a:r>
            <a:endParaRPr lang="en-US" sz="2000" b="1"/>
          </a:p>
          <a:p>
            <a:pPr>
              <a:spcBef>
                <a:spcPct val="50000"/>
              </a:spcBef>
            </a:pPr>
            <a:r>
              <a:rPr lang="en-US" sz="2000" b="1" i="1">
                <a:solidFill>
                  <a:srgbClr val="0000FF"/>
                </a:solidFill>
              </a:rPr>
              <a:t>              </a:t>
            </a:r>
            <a:r>
              <a:rPr lang="en-US" sz="2000" b="1" u="sng">
                <a:solidFill>
                  <a:srgbClr val="006600"/>
                </a:solidFill>
              </a:rPr>
              <a:t>Tập đọc</a:t>
            </a:r>
            <a:r>
              <a:rPr lang="en-US" sz="2000" b="1">
                <a:solidFill>
                  <a:srgbClr val="006600"/>
                </a:solidFill>
              </a:rPr>
              <a:t>:</a:t>
            </a:r>
            <a:r>
              <a:rPr lang="en-US" sz="2000" b="1" i="1">
                <a:solidFill>
                  <a:srgbClr val="006600"/>
                </a:solidFill>
              </a:rPr>
              <a:t>                                                  </a:t>
            </a:r>
          </a:p>
          <a:p>
            <a:pPr>
              <a:spcBef>
                <a:spcPct val="50000"/>
              </a:spcBef>
            </a:pPr>
            <a:r>
              <a:rPr lang="en-US" sz="2000" b="1" i="1">
                <a:solidFill>
                  <a:srgbClr val="006600"/>
                </a:solidFill>
              </a:rPr>
              <a:t>                                                                                 </a:t>
            </a:r>
            <a:r>
              <a:rPr lang="en-US" b="1" i="1">
                <a:solidFill>
                  <a:srgbClr val="0000FF"/>
                </a:solidFill>
              </a:rPr>
              <a:t>(Phạm Đình Ân)</a:t>
            </a:r>
            <a:endParaRPr lang="en-US" b="1">
              <a:solidFill>
                <a:srgbClr val="0000FF"/>
              </a:solidFill>
            </a:endParaRPr>
          </a:p>
        </p:txBody>
      </p:sp>
      <p:sp>
        <p:nvSpPr>
          <p:cNvPr id="6147" name="WordArt 3"/>
          <p:cNvSpPr>
            <a:spLocks noChangeArrowheads="1" noChangeShapeType="1" noTextEdit="1"/>
          </p:cNvSpPr>
          <p:nvPr/>
        </p:nvSpPr>
        <p:spPr bwMode="auto">
          <a:xfrm>
            <a:off x="3124200" y="533400"/>
            <a:ext cx="3033713" cy="341313"/>
          </a:xfrm>
          <a:prstGeom prst="rect">
            <a:avLst/>
          </a:prstGeom>
        </p:spPr>
        <p:txBody>
          <a:bodyPr wrap="none" fromWordArt="1">
            <a:prstTxWarp prst="textPlain">
              <a:avLst>
                <a:gd name="adj" fmla="val 50000"/>
              </a:avLst>
            </a:prstTxWarp>
          </a:bodyPr>
          <a:lstStyle/>
          <a:p>
            <a:pPr algn="ctr"/>
            <a:r>
              <a:rPr lang="en-US" sz="3600" kern="10">
                <a:ln w="9525">
                  <a:solidFill>
                    <a:srgbClr val="006600"/>
                  </a:solidFill>
                  <a:round/>
                  <a:headEnd/>
                  <a:tailEnd/>
                </a:ln>
                <a:solidFill>
                  <a:srgbClr val="FF0000"/>
                </a:solidFill>
                <a:effectLst>
                  <a:outerShdw dist="45791" dir="2021404" algn="ctr" rotWithShape="0">
                    <a:srgbClr val="B2B2B2">
                      <a:alpha val="79999"/>
                    </a:srgbClr>
                  </a:outerShdw>
                </a:effectLst>
                <a:latin typeface="Times New Roman"/>
                <a:cs typeface="Times New Roman"/>
              </a:rPr>
              <a:t>SẮC MÀU EM YÊU</a:t>
            </a:r>
          </a:p>
        </p:txBody>
      </p:sp>
      <p:grpSp>
        <p:nvGrpSpPr>
          <p:cNvPr id="6148" name="Group 5"/>
          <p:cNvGrpSpPr>
            <a:grpSpLocks/>
          </p:cNvGrpSpPr>
          <p:nvPr/>
        </p:nvGrpSpPr>
        <p:grpSpPr bwMode="auto">
          <a:xfrm>
            <a:off x="2971800" y="2667000"/>
            <a:ext cx="2895600" cy="3505200"/>
            <a:chOff x="1776" y="1440"/>
            <a:chExt cx="1824" cy="2016"/>
          </a:xfrm>
        </p:grpSpPr>
        <p:sp>
          <p:nvSpPr>
            <p:cNvPr id="6163" name="Line 6"/>
            <p:cNvSpPr>
              <a:spLocks noChangeShapeType="1"/>
            </p:cNvSpPr>
            <p:nvPr/>
          </p:nvSpPr>
          <p:spPr bwMode="auto">
            <a:xfrm>
              <a:off x="1776" y="1440"/>
              <a:ext cx="1824" cy="0"/>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64" name="Line 7"/>
            <p:cNvSpPr>
              <a:spLocks noChangeShapeType="1"/>
            </p:cNvSpPr>
            <p:nvPr/>
          </p:nvSpPr>
          <p:spPr bwMode="auto">
            <a:xfrm>
              <a:off x="2688" y="1440"/>
              <a:ext cx="0" cy="2016"/>
            </a:xfrm>
            <a:prstGeom prst="line">
              <a:avLst/>
            </a:prstGeom>
            <a:noFill/>
            <a:ln w="28575">
              <a:solidFill>
                <a:srgbClr val="000099"/>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9224" name="Text Box 8"/>
          <p:cNvSpPr txBox="1">
            <a:spLocks noChangeArrowheads="1"/>
          </p:cNvSpPr>
          <p:nvPr/>
        </p:nvSpPr>
        <p:spPr bwMode="auto">
          <a:xfrm>
            <a:off x="762000" y="2438400"/>
            <a:ext cx="1981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sz="2000" b="1">
                <a:solidFill>
                  <a:schemeClr val="tx2"/>
                </a:solidFill>
                <a:latin typeface="Times New Roman" pitchFamily="18" charset="0"/>
              </a:rPr>
              <a:t>Luyện phát âm</a:t>
            </a:r>
          </a:p>
        </p:txBody>
      </p:sp>
      <p:sp>
        <p:nvSpPr>
          <p:cNvPr id="9225" name="Text Box 9"/>
          <p:cNvSpPr txBox="1">
            <a:spLocks noChangeArrowheads="1"/>
          </p:cNvSpPr>
          <p:nvPr/>
        </p:nvSpPr>
        <p:spPr bwMode="auto">
          <a:xfrm>
            <a:off x="6172200" y="2438400"/>
            <a:ext cx="1981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sz="2000" b="1">
                <a:solidFill>
                  <a:schemeClr val="tx2"/>
                </a:solidFill>
                <a:latin typeface="Times New Roman" pitchFamily="18" charset="0"/>
              </a:rPr>
              <a:t>Giải nghĩa từ</a:t>
            </a:r>
          </a:p>
        </p:txBody>
      </p:sp>
      <p:pic>
        <p:nvPicPr>
          <p:cNvPr id="6151" name="Picture 10" descr="1466F10D5EAC4B0AA7D758AB687A66F8[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543800" y="3886200"/>
            <a:ext cx="1238250"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7" name="Text Box 11"/>
          <p:cNvSpPr txBox="1">
            <a:spLocks noChangeArrowheads="1"/>
          </p:cNvSpPr>
          <p:nvPr/>
        </p:nvSpPr>
        <p:spPr bwMode="auto">
          <a:xfrm>
            <a:off x="1447800" y="3048000"/>
            <a:ext cx="2362200" cy="222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000" b="1" i="1">
                <a:solidFill>
                  <a:srgbClr val="000099"/>
                </a:solidFill>
                <a:latin typeface="Times New Roman" pitchFamily="18" charset="0"/>
              </a:rPr>
              <a:t>Sắc màu</a:t>
            </a:r>
          </a:p>
          <a:p>
            <a:pPr>
              <a:spcBef>
                <a:spcPct val="50000"/>
              </a:spcBef>
            </a:pPr>
            <a:r>
              <a:rPr lang="en-US" sz="2000" b="1" i="1">
                <a:solidFill>
                  <a:srgbClr val="000099"/>
                </a:solidFill>
                <a:latin typeface="Times New Roman" pitchFamily="18" charset="0"/>
              </a:rPr>
              <a:t>Cao vợi</a:t>
            </a:r>
          </a:p>
          <a:p>
            <a:pPr>
              <a:spcBef>
                <a:spcPct val="50000"/>
              </a:spcBef>
            </a:pPr>
            <a:r>
              <a:rPr lang="en-US" sz="2000" b="1" i="1">
                <a:solidFill>
                  <a:srgbClr val="000099"/>
                </a:solidFill>
                <a:latin typeface="Times New Roman" pitchFamily="18" charset="0"/>
              </a:rPr>
              <a:t>Rực rỡ</a:t>
            </a:r>
          </a:p>
          <a:p>
            <a:pPr>
              <a:spcBef>
                <a:spcPct val="50000"/>
              </a:spcBef>
            </a:pPr>
            <a:r>
              <a:rPr lang="en-US" sz="2000" b="1" i="1">
                <a:solidFill>
                  <a:srgbClr val="000099"/>
                </a:solidFill>
                <a:latin typeface="Times New Roman" pitchFamily="18" charset="0"/>
              </a:rPr>
              <a:t>Bát ngát</a:t>
            </a:r>
          </a:p>
          <a:p>
            <a:pPr>
              <a:spcBef>
                <a:spcPct val="50000"/>
              </a:spcBef>
            </a:pPr>
            <a:r>
              <a:rPr lang="en-US" sz="2000" b="1" i="1">
                <a:solidFill>
                  <a:srgbClr val="000099"/>
                </a:solidFill>
                <a:latin typeface="Times New Roman" pitchFamily="18" charset="0"/>
              </a:rPr>
              <a:t>Màn đêm yên tĩnh</a:t>
            </a:r>
          </a:p>
        </p:txBody>
      </p:sp>
      <p:sp>
        <p:nvSpPr>
          <p:cNvPr id="9228" name="Text Box 12"/>
          <p:cNvSpPr txBox="1">
            <a:spLocks noChangeArrowheads="1"/>
          </p:cNvSpPr>
          <p:nvPr/>
        </p:nvSpPr>
        <p:spPr bwMode="auto">
          <a:xfrm>
            <a:off x="4724400" y="3048000"/>
            <a:ext cx="2362200" cy="268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000" b="1" i="1">
                <a:solidFill>
                  <a:srgbClr val="000099"/>
                </a:solidFill>
                <a:latin typeface="Times New Roman" pitchFamily="18" charset="0"/>
              </a:rPr>
              <a:t>Vời vợi</a:t>
            </a:r>
          </a:p>
          <a:p>
            <a:pPr>
              <a:spcBef>
                <a:spcPct val="50000"/>
              </a:spcBef>
            </a:pPr>
            <a:r>
              <a:rPr lang="en-US" sz="2000" b="1" i="1">
                <a:solidFill>
                  <a:srgbClr val="000099"/>
                </a:solidFill>
                <a:latin typeface="Times New Roman" pitchFamily="18" charset="0"/>
              </a:rPr>
              <a:t>Chín rộ</a:t>
            </a:r>
          </a:p>
          <a:p>
            <a:pPr>
              <a:spcBef>
                <a:spcPct val="50000"/>
              </a:spcBef>
            </a:pPr>
            <a:r>
              <a:rPr lang="en-US" sz="2000" b="1" i="1">
                <a:solidFill>
                  <a:srgbClr val="000099"/>
                </a:solidFill>
                <a:latin typeface="Times New Roman" pitchFamily="18" charset="0"/>
              </a:rPr>
              <a:t>Óng ánh</a:t>
            </a:r>
          </a:p>
          <a:p>
            <a:pPr>
              <a:spcBef>
                <a:spcPct val="50000"/>
              </a:spcBef>
            </a:pPr>
            <a:endParaRPr lang="en-US" sz="2000" b="1" i="1">
              <a:solidFill>
                <a:srgbClr val="000099"/>
              </a:solidFill>
              <a:latin typeface="Times New Roman" pitchFamily="18" charset="0"/>
            </a:endParaRPr>
          </a:p>
          <a:p>
            <a:pPr>
              <a:spcBef>
                <a:spcPct val="50000"/>
              </a:spcBef>
            </a:pPr>
            <a:endParaRPr lang="en-US" sz="2000" b="1" i="1">
              <a:solidFill>
                <a:srgbClr val="000099"/>
              </a:solidFill>
              <a:latin typeface="Times New Roman" pitchFamily="18" charset="0"/>
            </a:endParaRPr>
          </a:p>
          <a:p>
            <a:pPr>
              <a:spcBef>
                <a:spcPct val="50000"/>
              </a:spcBef>
            </a:pPr>
            <a:endParaRPr lang="en-US" sz="2000" b="1" i="1">
              <a:solidFill>
                <a:srgbClr val="000099"/>
              </a:solidFill>
              <a:latin typeface="Times New Roman" pitchFamily="18" charset="0"/>
            </a:endParaRPr>
          </a:p>
        </p:txBody>
      </p:sp>
      <p:sp>
        <p:nvSpPr>
          <p:cNvPr id="9229" name="Line 13"/>
          <p:cNvSpPr>
            <a:spLocks noChangeShapeType="1"/>
          </p:cNvSpPr>
          <p:nvPr/>
        </p:nvSpPr>
        <p:spPr bwMode="auto">
          <a:xfrm>
            <a:off x="1447800" y="3429000"/>
            <a:ext cx="228600" cy="0"/>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30" name="Line 14"/>
          <p:cNvSpPr>
            <a:spLocks noChangeShapeType="1"/>
          </p:cNvSpPr>
          <p:nvPr/>
        </p:nvSpPr>
        <p:spPr bwMode="auto">
          <a:xfrm>
            <a:off x="1981200" y="3886200"/>
            <a:ext cx="152400" cy="0"/>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31" name="Line 15"/>
          <p:cNvSpPr>
            <a:spLocks noChangeShapeType="1"/>
          </p:cNvSpPr>
          <p:nvPr/>
        </p:nvSpPr>
        <p:spPr bwMode="auto">
          <a:xfrm>
            <a:off x="1447800" y="4343400"/>
            <a:ext cx="228600" cy="0"/>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32" name="Line 16"/>
          <p:cNvSpPr>
            <a:spLocks noChangeShapeType="1"/>
          </p:cNvSpPr>
          <p:nvPr/>
        </p:nvSpPr>
        <p:spPr bwMode="auto">
          <a:xfrm>
            <a:off x="1905000" y="4343400"/>
            <a:ext cx="228600" cy="0"/>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33" name="Line 17"/>
          <p:cNvSpPr>
            <a:spLocks noChangeShapeType="1"/>
          </p:cNvSpPr>
          <p:nvPr/>
        </p:nvSpPr>
        <p:spPr bwMode="auto">
          <a:xfrm>
            <a:off x="1676400" y="4800600"/>
            <a:ext cx="228600" cy="0"/>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34" name="Line 18"/>
          <p:cNvSpPr>
            <a:spLocks noChangeShapeType="1"/>
          </p:cNvSpPr>
          <p:nvPr/>
        </p:nvSpPr>
        <p:spPr bwMode="auto">
          <a:xfrm>
            <a:off x="2209800" y="4800600"/>
            <a:ext cx="228600" cy="0"/>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9235" name="Picture 19" descr="3612980564_9d2c5d4c8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524000"/>
            <a:ext cx="8153400" cy="4572000"/>
          </a:xfrm>
          <a:prstGeom prst="rect">
            <a:avLst/>
          </a:prstGeom>
          <a:noFill/>
          <a:ln w="38100">
            <a:solidFill>
              <a:srgbClr val="FFCC00"/>
            </a:solidFill>
            <a:miter lim="800000"/>
            <a:headEnd/>
            <a:tailEnd/>
          </a:ln>
          <a:extLst>
            <a:ext uri="{909E8E84-426E-40DD-AFC4-6F175D3DCCD1}">
              <a14:hiddenFill xmlns:a14="http://schemas.microsoft.com/office/drawing/2010/main">
                <a:solidFill>
                  <a:srgbClr val="FFFFFF"/>
                </a:solidFill>
              </a14:hiddenFill>
            </a:ext>
          </a:extLst>
        </p:spPr>
      </p:pic>
      <p:pic>
        <p:nvPicPr>
          <p:cNvPr id="6161" name="Picture 20" descr="addemoticons172[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086600" y="5534025"/>
            <a:ext cx="20574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7" name="Picture 21" descr="imagesCAH6XFEV"/>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9800" y="3424238"/>
            <a:ext cx="1752600"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9224"/>
                                        </p:tgtEl>
                                        <p:attrNameLst>
                                          <p:attrName>style.visibility</p:attrName>
                                        </p:attrNameLst>
                                      </p:cBhvr>
                                      <p:to>
                                        <p:strVal val="visible"/>
                                      </p:to>
                                    </p:set>
                                    <p:anim calcmode="lin" valueType="num">
                                      <p:cBhvr>
                                        <p:cTn id="7" dur="1000" fill="hold"/>
                                        <p:tgtEl>
                                          <p:spTgt spid="9224"/>
                                        </p:tgtEl>
                                        <p:attrNameLst>
                                          <p:attrName>ppt_w</p:attrName>
                                        </p:attrNameLst>
                                      </p:cBhvr>
                                      <p:tavLst>
                                        <p:tav tm="0">
                                          <p:val>
                                            <p:strVal val="#ppt_w*0.70"/>
                                          </p:val>
                                        </p:tav>
                                        <p:tav tm="100000">
                                          <p:val>
                                            <p:strVal val="#ppt_w"/>
                                          </p:val>
                                        </p:tav>
                                      </p:tavLst>
                                    </p:anim>
                                    <p:anim calcmode="lin" valueType="num">
                                      <p:cBhvr>
                                        <p:cTn id="8" dur="1000" fill="hold"/>
                                        <p:tgtEl>
                                          <p:spTgt spid="9224"/>
                                        </p:tgtEl>
                                        <p:attrNameLst>
                                          <p:attrName>ppt_h</p:attrName>
                                        </p:attrNameLst>
                                      </p:cBhvr>
                                      <p:tavLst>
                                        <p:tav tm="0">
                                          <p:val>
                                            <p:strVal val="#ppt_h"/>
                                          </p:val>
                                        </p:tav>
                                        <p:tav tm="100000">
                                          <p:val>
                                            <p:strVal val="#ppt_h"/>
                                          </p:val>
                                        </p:tav>
                                      </p:tavLst>
                                    </p:anim>
                                    <p:animEffect transition="in" filter="fade">
                                      <p:cBhvr>
                                        <p:cTn id="9" dur="1000"/>
                                        <p:tgtEl>
                                          <p:spTgt spid="922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1" presetClass="entr" presetSubtype="4" fill="hold" nodeType="clickEffect">
                                  <p:stCondLst>
                                    <p:cond delay="0"/>
                                  </p:stCondLst>
                                  <p:childTnLst>
                                    <p:set>
                                      <p:cBhvr>
                                        <p:cTn id="13" dur="1" fill="hold">
                                          <p:stCondLst>
                                            <p:cond delay="0"/>
                                          </p:stCondLst>
                                        </p:cTn>
                                        <p:tgtEl>
                                          <p:spTgt spid="9227">
                                            <p:txEl>
                                              <p:pRg st="0" end="0"/>
                                            </p:txEl>
                                          </p:spTgt>
                                        </p:tgtEl>
                                        <p:attrNameLst>
                                          <p:attrName>style.visibility</p:attrName>
                                        </p:attrNameLst>
                                      </p:cBhvr>
                                      <p:to>
                                        <p:strVal val="visible"/>
                                      </p:to>
                                    </p:set>
                                    <p:animEffect transition="in" filter="wheel(4)">
                                      <p:cBhvr>
                                        <p:cTn id="14" dur="2000"/>
                                        <p:tgtEl>
                                          <p:spTgt spid="9227">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 presetClass="entr" presetSubtype="10" fill="hold" grpId="0" nodeType="clickEffect">
                                  <p:stCondLst>
                                    <p:cond delay="0"/>
                                  </p:stCondLst>
                                  <p:childTnLst>
                                    <p:set>
                                      <p:cBhvr>
                                        <p:cTn id="18" dur="1" fill="hold">
                                          <p:stCondLst>
                                            <p:cond delay="0"/>
                                          </p:stCondLst>
                                        </p:cTn>
                                        <p:tgtEl>
                                          <p:spTgt spid="9229"/>
                                        </p:tgtEl>
                                        <p:attrNameLst>
                                          <p:attrName>style.visibility</p:attrName>
                                        </p:attrNameLst>
                                      </p:cBhvr>
                                      <p:to>
                                        <p:strVal val="visible"/>
                                      </p:to>
                                    </p:set>
                                    <p:animEffect transition="in" filter="checkerboard(across)">
                                      <p:cBhvr>
                                        <p:cTn id="19" dur="500"/>
                                        <p:tgtEl>
                                          <p:spTgt spid="9229"/>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1" presetClass="entr" presetSubtype="4" fill="hold" nodeType="clickEffect">
                                  <p:stCondLst>
                                    <p:cond delay="0"/>
                                  </p:stCondLst>
                                  <p:childTnLst>
                                    <p:set>
                                      <p:cBhvr>
                                        <p:cTn id="23" dur="1" fill="hold">
                                          <p:stCondLst>
                                            <p:cond delay="0"/>
                                          </p:stCondLst>
                                        </p:cTn>
                                        <p:tgtEl>
                                          <p:spTgt spid="9227">
                                            <p:txEl>
                                              <p:pRg st="1" end="1"/>
                                            </p:txEl>
                                          </p:spTgt>
                                        </p:tgtEl>
                                        <p:attrNameLst>
                                          <p:attrName>style.visibility</p:attrName>
                                        </p:attrNameLst>
                                      </p:cBhvr>
                                      <p:to>
                                        <p:strVal val="visible"/>
                                      </p:to>
                                    </p:set>
                                    <p:animEffect transition="in" filter="wheel(4)">
                                      <p:cBhvr>
                                        <p:cTn id="24" dur="2000"/>
                                        <p:tgtEl>
                                          <p:spTgt spid="9227">
                                            <p:txEl>
                                              <p:pRg st="1" end="1"/>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5" presetClass="entr" presetSubtype="10" fill="hold" grpId="0" nodeType="clickEffect">
                                  <p:stCondLst>
                                    <p:cond delay="0"/>
                                  </p:stCondLst>
                                  <p:childTnLst>
                                    <p:set>
                                      <p:cBhvr>
                                        <p:cTn id="28" dur="1" fill="hold">
                                          <p:stCondLst>
                                            <p:cond delay="0"/>
                                          </p:stCondLst>
                                        </p:cTn>
                                        <p:tgtEl>
                                          <p:spTgt spid="9230"/>
                                        </p:tgtEl>
                                        <p:attrNameLst>
                                          <p:attrName>style.visibility</p:attrName>
                                        </p:attrNameLst>
                                      </p:cBhvr>
                                      <p:to>
                                        <p:strVal val="visible"/>
                                      </p:to>
                                    </p:set>
                                    <p:animEffect transition="in" filter="checkerboard(across)">
                                      <p:cBhvr>
                                        <p:cTn id="29" dur="500"/>
                                        <p:tgtEl>
                                          <p:spTgt spid="9230"/>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1" presetClass="entr" presetSubtype="4" fill="hold" nodeType="clickEffect">
                                  <p:stCondLst>
                                    <p:cond delay="0"/>
                                  </p:stCondLst>
                                  <p:childTnLst>
                                    <p:set>
                                      <p:cBhvr>
                                        <p:cTn id="33" dur="1" fill="hold">
                                          <p:stCondLst>
                                            <p:cond delay="0"/>
                                          </p:stCondLst>
                                        </p:cTn>
                                        <p:tgtEl>
                                          <p:spTgt spid="9227">
                                            <p:txEl>
                                              <p:pRg st="2" end="2"/>
                                            </p:txEl>
                                          </p:spTgt>
                                        </p:tgtEl>
                                        <p:attrNameLst>
                                          <p:attrName>style.visibility</p:attrName>
                                        </p:attrNameLst>
                                      </p:cBhvr>
                                      <p:to>
                                        <p:strVal val="visible"/>
                                      </p:to>
                                    </p:set>
                                    <p:animEffect transition="in" filter="wheel(4)">
                                      <p:cBhvr>
                                        <p:cTn id="34" dur="2000"/>
                                        <p:tgtEl>
                                          <p:spTgt spid="9227">
                                            <p:txEl>
                                              <p:pRg st="2" end="2"/>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5" presetClass="entr" presetSubtype="10" fill="hold" grpId="0" nodeType="clickEffect">
                                  <p:stCondLst>
                                    <p:cond delay="0"/>
                                  </p:stCondLst>
                                  <p:childTnLst>
                                    <p:set>
                                      <p:cBhvr>
                                        <p:cTn id="38" dur="1" fill="hold">
                                          <p:stCondLst>
                                            <p:cond delay="0"/>
                                          </p:stCondLst>
                                        </p:cTn>
                                        <p:tgtEl>
                                          <p:spTgt spid="9231"/>
                                        </p:tgtEl>
                                        <p:attrNameLst>
                                          <p:attrName>style.visibility</p:attrName>
                                        </p:attrNameLst>
                                      </p:cBhvr>
                                      <p:to>
                                        <p:strVal val="visible"/>
                                      </p:to>
                                    </p:set>
                                    <p:animEffect transition="in" filter="checkerboard(across)">
                                      <p:cBhvr>
                                        <p:cTn id="39" dur="500"/>
                                        <p:tgtEl>
                                          <p:spTgt spid="9231"/>
                                        </p:tgtEl>
                                      </p:cBhvr>
                                    </p:animEffect>
                                  </p:childTnLst>
                                </p:cTn>
                              </p:par>
                            </p:childTnLst>
                          </p:cTn>
                        </p:par>
                        <p:par>
                          <p:cTn id="40" fill="hold" nodeType="afterGroup">
                            <p:stCondLst>
                              <p:cond delay="500"/>
                            </p:stCondLst>
                            <p:childTnLst>
                              <p:par>
                                <p:cTn id="41" presetID="5" presetClass="entr" presetSubtype="10" fill="hold" grpId="0" nodeType="afterEffect">
                                  <p:stCondLst>
                                    <p:cond delay="0"/>
                                  </p:stCondLst>
                                  <p:childTnLst>
                                    <p:set>
                                      <p:cBhvr>
                                        <p:cTn id="42" dur="1" fill="hold">
                                          <p:stCondLst>
                                            <p:cond delay="0"/>
                                          </p:stCondLst>
                                        </p:cTn>
                                        <p:tgtEl>
                                          <p:spTgt spid="9232"/>
                                        </p:tgtEl>
                                        <p:attrNameLst>
                                          <p:attrName>style.visibility</p:attrName>
                                        </p:attrNameLst>
                                      </p:cBhvr>
                                      <p:to>
                                        <p:strVal val="visible"/>
                                      </p:to>
                                    </p:set>
                                    <p:animEffect transition="in" filter="checkerboard(across)">
                                      <p:cBhvr>
                                        <p:cTn id="43" dur="500"/>
                                        <p:tgtEl>
                                          <p:spTgt spid="9232"/>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21" presetClass="entr" presetSubtype="4" fill="hold" nodeType="clickEffect">
                                  <p:stCondLst>
                                    <p:cond delay="0"/>
                                  </p:stCondLst>
                                  <p:childTnLst>
                                    <p:set>
                                      <p:cBhvr>
                                        <p:cTn id="47" dur="1" fill="hold">
                                          <p:stCondLst>
                                            <p:cond delay="0"/>
                                          </p:stCondLst>
                                        </p:cTn>
                                        <p:tgtEl>
                                          <p:spTgt spid="9227">
                                            <p:txEl>
                                              <p:pRg st="3" end="3"/>
                                            </p:txEl>
                                          </p:spTgt>
                                        </p:tgtEl>
                                        <p:attrNameLst>
                                          <p:attrName>style.visibility</p:attrName>
                                        </p:attrNameLst>
                                      </p:cBhvr>
                                      <p:to>
                                        <p:strVal val="visible"/>
                                      </p:to>
                                    </p:set>
                                    <p:animEffect transition="in" filter="wheel(4)">
                                      <p:cBhvr>
                                        <p:cTn id="48" dur="2000"/>
                                        <p:tgtEl>
                                          <p:spTgt spid="9227">
                                            <p:txEl>
                                              <p:pRg st="3" end="3"/>
                                            </p:txEl>
                                          </p:spTgt>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5" presetClass="entr" presetSubtype="10" fill="hold" grpId="0" nodeType="clickEffect">
                                  <p:stCondLst>
                                    <p:cond delay="0"/>
                                  </p:stCondLst>
                                  <p:childTnLst>
                                    <p:set>
                                      <p:cBhvr>
                                        <p:cTn id="52" dur="1" fill="hold">
                                          <p:stCondLst>
                                            <p:cond delay="0"/>
                                          </p:stCondLst>
                                        </p:cTn>
                                        <p:tgtEl>
                                          <p:spTgt spid="9233"/>
                                        </p:tgtEl>
                                        <p:attrNameLst>
                                          <p:attrName>style.visibility</p:attrName>
                                        </p:attrNameLst>
                                      </p:cBhvr>
                                      <p:to>
                                        <p:strVal val="visible"/>
                                      </p:to>
                                    </p:set>
                                    <p:animEffect transition="in" filter="checkerboard(across)">
                                      <p:cBhvr>
                                        <p:cTn id="53" dur="500"/>
                                        <p:tgtEl>
                                          <p:spTgt spid="9233"/>
                                        </p:tgtEl>
                                      </p:cBhvr>
                                    </p:animEffect>
                                  </p:childTnLst>
                                </p:cTn>
                              </p:par>
                            </p:childTnLst>
                          </p:cTn>
                        </p:par>
                        <p:par>
                          <p:cTn id="54" fill="hold" nodeType="afterGroup">
                            <p:stCondLst>
                              <p:cond delay="500"/>
                            </p:stCondLst>
                            <p:childTnLst>
                              <p:par>
                                <p:cTn id="55" presetID="5" presetClass="entr" presetSubtype="10" fill="hold" grpId="0" nodeType="afterEffect">
                                  <p:stCondLst>
                                    <p:cond delay="0"/>
                                  </p:stCondLst>
                                  <p:childTnLst>
                                    <p:set>
                                      <p:cBhvr>
                                        <p:cTn id="56" dur="1" fill="hold">
                                          <p:stCondLst>
                                            <p:cond delay="0"/>
                                          </p:stCondLst>
                                        </p:cTn>
                                        <p:tgtEl>
                                          <p:spTgt spid="9234"/>
                                        </p:tgtEl>
                                        <p:attrNameLst>
                                          <p:attrName>style.visibility</p:attrName>
                                        </p:attrNameLst>
                                      </p:cBhvr>
                                      <p:to>
                                        <p:strVal val="visible"/>
                                      </p:to>
                                    </p:set>
                                    <p:animEffect transition="in" filter="checkerboard(across)">
                                      <p:cBhvr>
                                        <p:cTn id="57" dur="500"/>
                                        <p:tgtEl>
                                          <p:spTgt spid="9234"/>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55" presetClass="entr" presetSubtype="0" fill="hold" nodeType="clickEffect">
                                  <p:stCondLst>
                                    <p:cond delay="0"/>
                                  </p:stCondLst>
                                  <p:childTnLst>
                                    <p:set>
                                      <p:cBhvr>
                                        <p:cTn id="61" dur="1" fill="hold">
                                          <p:stCondLst>
                                            <p:cond delay="0"/>
                                          </p:stCondLst>
                                        </p:cTn>
                                        <p:tgtEl>
                                          <p:spTgt spid="9227">
                                            <p:txEl>
                                              <p:pRg st="4" end="4"/>
                                            </p:txEl>
                                          </p:spTgt>
                                        </p:tgtEl>
                                        <p:attrNameLst>
                                          <p:attrName>style.visibility</p:attrName>
                                        </p:attrNameLst>
                                      </p:cBhvr>
                                      <p:to>
                                        <p:strVal val="visible"/>
                                      </p:to>
                                    </p:set>
                                    <p:anim calcmode="lin" valueType="num">
                                      <p:cBhvr>
                                        <p:cTn id="62" dur="1000" fill="hold"/>
                                        <p:tgtEl>
                                          <p:spTgt spid="9227">
                                            <p:txEl>
                                              <p:pRg st="4" end="4"/>
                                            </p:txEl>
                                          </p:spTgt>
                                        </p:tgtEl>
                                        <p:attrNameLst>
                                          <p:attrName>ppt_w</p:attrName>
                                        </p:attrNameLst>
                                      </p:cBhvr>
                                      <p:tavLst>
                                        <p:tav tm="0">
                                          <p:val>
                                            <p:strVal val="#ppt_w*0.70"/>
                                          </p:val>
                                        </p:tav>
                                        <p:tav tm="100000">
                                          <p:val>
                                            <p:strVal val="#ppt_w"/>
                                          </p:val>
                                        </p:tav>
                                      </p:tavLst>
                                    </p:anim>
                                    <p:anim calcmode="lin" valueType="num">
                                      <p:cBhvr>
                                        <p:cTn id="63" dur="1000" fill="hold"/>
                                        <p:tgtEl>
                                          <p:spTgt spid="9227">
                                            <p:txEl>
                                              <p:pRg st="4" end="4"/>
                                            </p:txEl>
                                          </p:spTgt>
                                        </p:tgtEl>
                                        <p:attrNameLst>
                                          <p:attrName>ppt_h</p:attrName>
                                        </p:attrNameLst>
                                      </p:cBhvr>
                                      <p:tavLst>
                                        <p:tav tm="0">
                                          <p:val>
                                            <p:strVal val="#ppt_h"/>
                                          </p:val>
                                        </p:tav>
                                        <p:tav tm="100000">
                                          <p:val>
                                            <p:strVal val="#ppt_h"/>
                                          </p:val>
                                        </p:tav>
                                      </p:tavLst>
                                    </p:anim>
                                    <p:animEffect transition="in" filter="fade">
                                      <p:cBhvr>
                                        <p:cTn id="64" dur="1000"/>
                                        <p:tgtEl>
                                          <p:spTgt spid="9227">
                                            <p:txEl>
                                              <p:pRg st="4" end="4"/>
                                            </p:txEl>
                                          </p:spTgt>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55" presetClass="entr" presetSubtype="0" fill="hold" grpId="0" nodeType="clickEffect">
                                  <p:stCondLst>
                                    <p:cond delay="0"/>
                                  </p:stCondLst>
                                  <p:childTnLst>
                                    <p:set>
                                      <p:cBhvr>
                                        <p:cTn id="68" dur="1" fill="hold">
                                          <p:stCondLst>
                                            <p:cond delay="0"/>
                                          </p:stCondLst>
                                        </p:cTn>
                                        <p:tgtEl>
                                          <p:spTgt spid="9225"/>
                                        </p:tgtEl>
                                        <p:attrNameLst>
                                          <p:attrName>style.visibility</p:attrName>
                                        </p:attrNameLst>
                                      </p:cBhvr>
                                      <p:to>
                                        <p:strVal val="visible"/>
                                      </p:to>
                                    </p:set>
                                    <p:anim calcmode="lin" valueType="num">
                                      <p:cBhvr>
                                        <p:cTn id="69" dur="1000" fill="hold"/>
                                        <p:tgtEl>
                                          <p:spTgt spid="9225"/>
                                        </p:tgtEl>
                                        <p:attrNameLst>
                                          <p:attrName>ppt_w</p:attrName>
                                        </p:attrNameLst>
                                      </p:cBhvr>
                                      <p:tavLst>
                                        <p:tav tm="0">
                                          <p:val>
                                            <p:strVal val="#ppt_w*0.70"/>
                                          </p:val>
                                        </p:tav>
                                        <p:tav tm="100000">
                                          <p:val>
                                            <p:strVal val="#ppt_w"/>
                                          </p:val>
                                        </p:tav>
                                      </p:tavLst>
                                    </p:anim>
                                    <p:anim calcmode="lin" valueType="num">
                                      <p:cBhvr>
                                        <p:cTn id="70" dur="1000" fill="hold"/>
                                        <p:tgtEl>
                                          <p:spTgt spid="9225"/>
                                        </p:tgtEl>
                                        <p:attrNameLst>
                                          <p:attrName>ppt_h</p:attrName>
                                        </p:attrNameLst>
                                      </p:cBhvr>
                                      <p:tavLst>
                                        <p:tav tm="0">
                                          <p:val>
                                            <p:strVal val="#ppt_h"/>
                                          </p:val>
                                        </p:tav>
                                        <p:tav tm="100000">
                                          <p:val>
                                            <p:strVal val="#ppt_h"/>
                                          </p:val>
                                        </p:tav>
                                      </p:tavLst>
                                    </p:anim>
                                    <p:animEffect transition="in" filter="fade">
                                      <p:cBhvr>
                                        <p:cTn id="71" dur="1000"/>
                                        <p:tgtEl>
                                          <p:spTgt spid="9225"/>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21" presetClass="entr" presetSubtype="4" fill="hold" nodeType="clickEffect">
                                  <p:stCondLst>
                                    <p:cond delay="0"/>
                                  </p:stCondLst>
                                  <p:childTnLst>
                                    <p:set>
                                      <p:cBhvr>
                                        <p:cTn id="75" dur="1" fill="hold">
                                          <p:stCondLst>
                                            <p:cond delay="0"/>
                                          </p:stCondLst>
                                        </p:cTn>
                                        <p:tgtEl>
                                          <p:spTgt spid="9228">
                                            <p:txEl>
                                              <p:pRg st="0" end="0"/>
                                            </p:txEl>
                                          </p:spTgt>
                                        </p:tgtEl>
                                        <p:attrNameLst>
                                          <p:attrName>style.visibility</p:attrName>
                                        </p:attrNameLst>
                                      </p:cBhvr>
                                      <p:to>
                                        <p:strVal val="visible"/>
                                      </p:to>
                                    </p:set>
                                    <p:animEffect transition="in" filter="wheel(4)">
                                      <p:cBhvr>
                                        <p:cTn id="76" dur="2000"/>
                                        <p:tgtEl>
                                          <p:spTgt spid="9228">
                                            <p:txEl>
                                              <p:pRg st="0" end="0"/>
                                            </p:txEl>
                                          </p:spTgt>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21" presetClass="entr" presetSubtype="4" fill="hold" nodeType="clickEffect">
                                  <p:stCondLst>
                                    <p:cond delay="0"/>
                                  </p:stCondLst>
                                  <p:childTnLst>
                                    <p:set>
                                      <p:cBhvr>
                                        <p:cTn id="80" dur="1" fill="hold">
                                          <p:stCondLst>
                                            <p:cond delay="0"/>
                                          </p:stCondLst>
                                        </p:cTn>
                                        <p:tgtEl>
                                          <p:spTgt spid="9228">
                                            <p:txEl>
                                              <p:pRg st="1" end="1"/>
                                            </p:txEl>
                                          </p:spTgt>
                                        </p:tgtEl>
                                        <p:attrNameLst>
                                          <p:attrName>style.visibility</p:attrName>
                                        </p:attrNameLst>
                                      </p:cBhvr>
                                      <p:to>
                                        <p:strVal val="visible"/>
                                      </p:to>
                                    </p:set>
                                    <p:animEffect transition="in" filter="wheel(4)">
                                      <p:cBhvr>
                                        <p:cTn id="81" dur="2000"/>
                                        <p:tgtEl>
                                          <p:spTgt spid="9228">
                                            <p:txEl>
                                              <p:pRg st="1" end="1"/>
                                            </p:txEl>
                                          </p:spTgt>
                                        </p:tgtEl>
                                      </p:cBhvr>
                                    </p:animEffect>
                                  </p:childTnLst>
                                </p:cTn>
                              </p:par>
                            </p:childTnLst>
                          </p:cTn>
                        </p:par>
                      </p:childTnLst>
                    </p:cTn>
                  </p:par>
                  <p:par>
                    <p:cTn id="82" fill="hold" nodeType="clickPar">
                      <p:stCondLst>
                        <p:cond delay="indefinite"/>
                      </p:stCondLst>
                      <p:childTnLst>
                        <p:par>
                          <p:cTn id="83" fill="hold" nodeType="withGroup">
                            <p:stCondLst>
                              <p:cond delay="0"/>
                            </p:stCondLst>
                            <p:childTnLst>
                              <p:par>
                                <p:cTn id="84" presetID="6" presetClass="entr" presetSubtype="16" fill="hold" nodeType="clickEffect">
                                  <p:stCondLst>
                                    <p:cond delay="0"/>
                                  </p:stCondLst>
                                  <p:childTnLst>
                                    <p:set>
                                      <p:cBhvr>
                                        <p:cTn id="85" dur="1" fill="hold">
                                          <p:stCondLst>
                                            <p:cond delay="0"/>
                                          </p:stCondLst>
                                        </p:cTn>
                                        <p:tgtEl>
                                          <p:spTgt spid="9235"/>
                                        </p:tgtEl>
                                        <p:attrNameLst>
                                          <p:attrName>style.visibility</p:attrName>
                                        </p:attrNameLst>
                                      </p:cBhvr>
                                      <p:to>
                                        <p:strVal val="visible"/>
                                      </p:to>
                                    </p:set>
                                    <p:animEffect transition="in" filter="circle(in)">
                                      <p:cBhvr>
                                        <p:cTn id="86" dur="2000"/>
                                        <p:tgtEl>
                                          <p:spTgt spid="9235"/>
                                        </p:tgtEl>
                                      </p:cBhvr>
                                    </p:animEffect>
                                  </p:childTnLst>
                                </p:cTn>
                              </p:par>
                            </p:childTnLst>
                          </p:cTn>
                        </p:par>
                      </p:childTnLst>
                    </p:cTn>
                  </p:par>
                  <p:par>
                    <p:cTn id="87" fill="hold" nodeType="clickPar">
                      <p:stCondLst>
                        <p:cond delay="indefinite"/>
                      </p:stCondLst>
                      <p:childTnLst>
                        <p:par>
                          <p:cTn id="88" fill="hold" nodeType="withGroup">
                            <p:stCondLst>
                              <p:cond delay="0"/>
                            </p:stCondLst>
                            <p:childTnLst>
                              <p:par>
                                <p:cTn id="89" presetID="5" presetClass="exit" presetSubtype="10" fill="hold" nodeType="clickEffect">
                                  <p:stCondLst>
                                    <p:cond delay="0"/>
                                  </p:stCondLst>
                                  <p:childTnLst>
                                    <p:animEffect transition="out" filter="checkerboard(across)">
                                      <p:cBhvr>
                                        <p:cTn id="90" dur="500"/>
                                        <p:tgtEl>
                                          <p:spTgt spid="9235"/>
                                        </p:tgtEl>
                                      </p:cBhvr>
                                    </p:animEffect>
                                    <p:set>
                                      <p:cBhvr>
                                        <p:cTn id="91" dur="1" fill="hold">
                                          <p:stCondLst>
                                            <p:cond delay="499"/>
                                          </p:stCondLst>
                                        </p:cTn>
                                        <p:tgtEl>
                                          <p:spTgt spid="9235"/>
                                        </p:tgtEl>
                                        <p:attrNameLst>
                                          <p:attrName>style.visibility</p:attrName>
                                        </p:attrNameLst>
                                      </p:cBhvr>
                                      <p:to>
                                        <p:strVal val="hidden"/>
                                      </p:to>
                                    </p:set>
                                  </p:childTnLst>
                                </p:cTn>
                              </p:par>
                              <p:par>
                                <p:cTn id="92" presetID="21" presetClass="entr" presetSubtype="4" fill="hold" nodeType="withEffect">
                                  <p:stCondLst>
                                    <p:cond delay="0"/>
                                  </p:stCondLst>
                                  <p:childTnLst>
                                    <p:set>
                                      <p:cBhvr>
                                        <p:cTn id="93" dur="1" fill="hold">
                                          <p:stCondLst>
                                            <p:cond delay="0"/>
                                          </p:stCondLst>
                                        </p:cTn>
                                        <p:tgtEl>
                                          <p:spTgt spid="9228">
                                            <p:txEl>
                                              <p:pRg st="2" end="2"/>
                                            </p:txEl>
                                          </p:spTgt>
                                        </p:tgtEl>
                                        <p:attrNameLst>
                                          <p:attrName>style.visibility</p:attrName>
                                        </p:attrNameLst>
                                      </p:cBhvr>
                                      <p:to>
                                        <p:strVal val="visible"/>
                                      </p:to>
                                    </p:set>
                                    <p:animEffect transition="in" filter="wheel(4)">
                                      <p:cBhvr>
                                        <p:cTn id="94" dur="2000"/>
                                        <p:tgtEl>
                                          <p:spTgt spid="9228">
                                            <p:txEl>
                                              <p:pRg st="2" end="2"/>
                                            </p:txEl>
                                          </p:spTgt>
                                        </p:tgtEl>
                                      </p:cBhvr>
                                    </p:animEffect>
                                  </p:childTnLst>
                                </p:cTn>
                              </p:par>
                            </p:childTnLst>
                          </p:cTn>
                        </p:par>
                      </p:childTnLst>
                    </p:cTn>
                  </p:par>
                  <p:par>
                    <p:cTn id="95" fill="hold" nodeType="clickPar">
                      <p:stCondLst>
                        <p:cond delay="indefinite"/>
                      </p:stCondLst>
                      <p:childTnLst>
                        <p:par>
                          <p:cTn id="96" fill="hold" nodeType="withGroup">
                            <p:stCondLst>
                              <p:cond delay="0"/>
                            </p:stCondLst>
                            <p:childTnLst>
                              <p:par>
                                <p:cTn id="97" presetID="20" presetClass="entr" presetSubtype="0" fill="hold" nodeType="clickEffect">
                                  <p:stCondLst>
                                    <p:cond delay="0"/>
                                  </p:stCondLst>
                                  <p:childTnLst>
                                    <p:set>
                                      <p:cBhvr>
                                        <p:cTn id="98" dur="1" fill="hold">
                                          <p:stCondLst>
                                            <p:cond delay="0"/>
                                          </p:stCondLst>
                                        </p:cTn>
                                        <p:tgtEl>
                                          <p:spTgt spid="9237"/>
                                        </p:tgtEl>
                                        <p:attrNameLst>
                                          <p:attrName>style.visibility</p:attrName>
                                        </p:attrNameLst>
                                      </p:cBhvr>
                                      <p:to>
                                        <p:strVal val="visible"/>
                                      </p:to>
                                    </p:set>
                                    <p:animEffect transition="in" filter="wedge">
                                      <p:cBhvr>
                                        <p:cTn id="99" dur="2000"/>
                                        <p:tgtEl>
                                          <p:spTgt spid="9237"/>
                                        </p:tgtEl>
                                      </p:cBhvr>
                                    </p:animEffect>
                                  </p:childTnLst>
                                </p:cTn>
                              </p:par>
                            </p:childTnLst>
                          </p:cTn>
                        </p:par>
                      </p:childTnLst>
                    </p:cTn>
                  </p:par>
                  <p:par>
                    <p:cTn id="100" fill="hold" nodeType="clickPar">
                      <p:stCondLst>
                        <p:cond delay="indefinite"/>
                      </p:stCondLst>
                      <p:childTnLst>
                        <p:par>
                          <p:cTn id="101" fill="hold" nodeType="withGroup">
                            <p:stCondLst>
                              <p:cond delay="0"/>
                            </p:stCondLst>
                            <p:childTnLst>
                              <p:par>
                                <p:cTn id="102" presetID="14" presetClass="exit" presetSubtype="10" fill="hold" nodeType="clickEffect">
                                  <p:stCondLst>
                                    <p:cond delay="0"/>
                                  </p:stCondLst>
                                  <p:childTnLst>
                                    <p:animEffect transition="out" filter="randombar(horizontal)">
                                      <p:cBhvr>
                                        <p:cTn id="103" dur="500"/>
                                        <p:tgtEl>
                                          <p:spTgt spid="9237"/>
                                        </p:tgtEl>
                                      </p:cBhvr>
                                    </p:animEffect>
                                    <p:set>
                                      <p:cBhvr>
                                        <p:cTn id="104" dur="1" fill="hold">
                                          <p:stCondLst>
                                            <p:cond delay="499"/>
                                          </p:stCondLst>
                                        </p:cTn>
                                        <p:tgtEl>
                                          <p:spTgt spid="923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p:bldP spid="9225" grpId="0"/>
      <p:bldP spid="9229" grpId="0" animBg="1"/>
      <p:bldP spid="9230" grpId="0" animBg="1"/>
      <p:bldP spid="9231" grpId="0" animBg="1"/>
      <p:bldP spid="9232" grpId="0" animBg="1"/>
      <p:bldP spid="9233" grpId="0" animBg="1"/>
      <p:bldP spid="923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381000" y="152400"/>
            <a:ext cx="84582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sz="2000" b="1"/>
              <a:t>                                       </a:t>
            </a:r>
          </a:p>
          <a:p>
            <a:pPr>
              <a:spcBef>
                <a:spcPct val="50000"/>
              </a:spcBef>
            </a:pPr>
            <a:r>
              <a:rPr lang="en-US" sz="2000" b="1" i="1">
                <a:solidFill>
                  <a:srgbClr val="0000FF"/>
                </a:solidFill>
              </a:rPr>
              <a:t>              </a:t>
            </a:r>
            <a:r>
              <a:rPr lang="en-US" sz="2000" b="1" u="sng">
                <a:solidFill>
                  <a:srgbClr val="006600"/>
                </a:solidFill>
              </a:rPr>
              <a:t>Tập đọc</a:t>
            </a:r>
            <a:r>
              <a:rPr lang="en-US" sz="2000" b="1" i="1">
                <a:solidFill>
                  <a:srgbClr val="006600"/>
                </a:solidFill>
              </a:rPr>
              <a:t>:                                                  </a:t>
            </a:r>
          </a:p>
          <a:p>
            <a:pPr>
              <a:spcBef>
                <a:spcPct val="50000"/>
              </a:spcBef>
            </a:pPr>
            <a:r>
              <a:rPr lang="en-US" sz="2000" b="1" i="1">
                <a:solidFill>
                  <a:srgbClr val="006600"/>
                </a:solidFill>
              </a:rPr>
              <a:t>                                                                                 </a:t>
            </a:r>
            <a:r>
              <a:rPr lang="en-US" b="1" i="1">
                <a:solidFill>
                  <a:srgbClr val="0000FF"/>
                </a:solidFill>
              </a:rPr>
              <a:t>(Phạm Đình Ân)</a:t>
            </a:r>
            <a:endParaRPr lang="en-US" b="1">
              <a:solidFill>
                <a:srgbClr val="0000FF"/>
              </a:solidFill>
            </a:endParaRPr>
          </a:p>
        </p:txBody>
      </p:sp>
      <p:sp>
        <p:nvSpPr>
          <p:cNvPr id="7171" name="WordArt 3"/>
          <p:cNvSpPr>
            <a:spLocks noChangeArrowheads="1" noChangeShapeType="1" noTextEdit="1"/>
          </p:cNvSpPr>
          <p:nvPr/>
        </p:nvSpPr>
        <p:spPr bwMode="auto">
          <a:xfrm>
            <a:off x="3124200" y="533400"/>
            <a:ext cx="3033713" cy="341313"/>
          </a:xfrm>
          <a:prstGeom prst="rect">
            <a:avLst/>
          </a:prstGeom>
        </p:spPr>
        <p:txBody>
          <a:bodyPr wrap="none" fromWordArt="1">
            <a:prstTxWarp prst="textPlain">
              <a:avLst>
                <a:gd name="adj" fmla="val 50000"/>
              </a:avLst>
            </a:prstTxWarp>
          </a:bodyPr>
          <a:lstStyle/>
          <a:p>
            <a:pPr algn="ctr"/>
            <a:r>
              <a:rPr lang="en-US" sz="3600" kern="10">
                <a:ln w="9525">
                  <a:solidFill>
                    <a:srgbClr val="006600"/>
                  </a:solidFill>
                  <a:round/>
                  <a:headEnd/>
                  <a:tailEnd/>
                </a:ln>
                <a:solidFill>
                  <a:srgbClr val="FF0000"/>
                </a:solidFill>
                <a:effectLst>
                  <a:outerShdw dist="45791" dir="2021404" algn="ctr" rotWithShape="0">
                    <a:srgbClr val="B2B2B2">
                      <a:alpha val="79999"/>
                    </a:srgbClr>
                  </a:outerShdw>
                </a:effectLst>
                <a:latin typeface="Times New Roman"/>
                <a:cs typeface="Times New Roman"/>
              </a:rPr>
              <a:t>SẮC MÀU EM YÊU</a:t>
            </a:r>
          </a:p>
        </p:txBody>
      </p:sp>
      <p:sp>
        <p:nvSpPr>
          <p:cNvPr id="10244" name="AutoShape 4"/>
          <p:cNvSpPr>
            <a:spLocks noChangeArrowheads="1"/>
          </p:cNvSpPr>
          <p:nvPr/>
        </p:nvSpPr>
        <p:spPr bwMode="auto">
          <a:xfrm>
            <a:off x="304800" y="1371600"/>
            <a:ext cx="2819400" cy="609600"/>
          </a:xfrm>
          <a:prstGeom prst="roundRect">
            <a:avLst>
              <a:gd name="adj" fmla="val 16667"/>
            </a:avLst>
          </a:prstGeom>
          <a:solidFill>
            <a:srgbClr val="FF99CC"/>
          </a:solidFill>
          <a:ln w="28575">
            <a:solidFill>
              <a:srgbClr val="0000CC"/>
            </a:solidFill>
            <a:round/>
            <a:headEnd/>
            <a:tailEnd/>
          </a:ln>
        </p:spPr>
        <p:txBody>
          <a:bodyPr wrap="none" anchor="ctr"/>
          <a:lstStyle/>
          <a:p>
            <a:pPr algn="ctr"/>
            <a:r>
              <a:rPr lang="en-US" sz="2400" b="1">
                <a:solidFill>
                  <a:schemeClr val="tx2"/>
                </a:solidFill>
              </a:rPr>
              <a:t>Tìm hiểu bài</a:t>
            </a:r>
          </a:p>
        </p:txBody>
      </p:sp>
      <p:pic>
        <p:nvPicPr>
          <p:cNvPr id="10245" name="Picture 5" descr="câu hỏi"/>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1752600"/>
            <a:ext cx="685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Text Box 6"/>
          <p:cNvSpPr txBox="1">
            <a:spLocks noChangeArrowheads="1"/>
          </p:cNvSpPr>
          <p:nvPr/>
        </p:nvSpPr>
        <p:spPr bwMode="auto">
          <a:xfrm>
            <a:off x="1066800" y="2133600"/>
            <a:ext cx="4724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000" b="1">
                <a:solidFill>
                  <a:srgbClr val="0000FF"/>
                </a:solidFill>
              </a:rPr>
              <a:t>Bạn nhỏ yêu những màu sắc nào?</a:t>
            </a:r>
          </a:p>
        </p:txBody>
      </p:sp>
      <p:sp>
        <p:nvSpPr>
          <p:cNvPr id="10247" name="Text Box 7"/>
          <p:cNvSpPr txBox="1">
            <a:spLocks noChangeArrowheads="1"/>
          </p:cNvSpPr>
          <p:nvPr/>
        </p:nvSpPr>
        <p:spPr bwMode="auto">
          <a:xfrm>
            <a:off x="838200" y="2895600"/>
            <a:ext cx="1447800" cy="396875"/>
          </a:xfrm>
          <a:prstGeom prst="rect">
            <a:avLst/>
          </a:prstGeom>
          <a:solidFill>
            <a:srgbClr val="00CC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spcBef>
                <a:spcPct val="50000"/>
              </a:spcBef>
            </a:pPr>
            <a:r>
              <a:rPr lang="en-US"/>
              <a:t>    </a:t>
            </a:r>
            <a:r>
              <a:rPr lang="en-US" sz="2000" b="1" i="1">
                <a:solidFill>
                  <a:srgbClr val="FF3300"/>
                </a:solidFill>
              </a:rPr>
              <a:t>Màu đỏ</a:t>
            </a:r>
          </a:p>
        </p:txBody>
      </p:sp>
      <p:sp>
        <p:nvSpPr>
          <p:cNvPr id="10248" name="Text Box 8"/>
          <p:cNvSpPr txBox="1">
            <a:spLocks noChangeArrowheads="1"/>
          </p:cNvSpPr>
          <p:nvPr/>
        </p:nvSpPr>
        <p:spPr bwMode="auto">
          <a:xfrm>
            <a:off x="2286000" y="2895600"/>
            <a:ext cx="1676400" cy="39687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spcBef>
                <a:spcPct val="50000"/>
              </a:spcBef>
            </a:pPr>
            <a:r>
              <a:rPr lang="en-US"/>
              <a:t>    </a:t>
            </a:r>
            <a:r>
              <a:rPr lang="en-US" sz="2000" b="1" i="1">
                <a:solidFill>
                  <a:srgbClr val="0000FF"/>
                </a:solidFill>
              </a:rPr>
              <a:t>màu xanh</a:t>
            </a:r>
          </a:p>
        </p:txBody>
      </p:sp>
      <p:sp>
        <p:nvSpPr>
          <p:cNvPr id="10249" name="Text Box 9"/>
          <p:cNvSpPr txBox="1">
            <a:spLocks noChangeArrowheads="1"/>
          </p:cNvSpPr>
          <p:nvPr/>
        </p:nvSpPr>
        <p:spPr bwMode="auto">
          <a:xfrm>
            <a:off x="3962400" y="2895600"/>
            <a:ext cx="1752600" cy="396875"/>
          </a:xfrm>
          <a:prstGeom prst="rect">
            <a:avLst/>
          </a:prstGeom>
          <a:solidFill>
            <a:srgbClr val="99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spcBef>
                <a:spcPct val="50000"/>
              </a:spcBef>
            </a:pPr>
            <a:r>
              <a:rPr lang="en-US"/>
              <a:t>    </a:t>
            </a:r>
            <a:r>
              <a:rPr lang="en-US" sz="2000" b="1" i="1">
                <a:solidFill>
                  <a:srgbClr val="FFFF00"/>
                </a:solidFill>
              </a:rPr>
              <a:t>màu vàng</a:t>
            </a:r>
          </a:p>
        </p:txBody>
      </p:sp>
      <p:sp>
        <p:nvSpPr>
          <p:cNvPr id="10250" name="Text Box 10"/>
          <p:cNvSpPr txBox="1">
            <a:spLocks noChangeArrowheads="1"/>
          </p:cNvSpPr>
          <p:nvPr/>
        </p:nvSpPr>
        <p:spPr bwMode="auto">
          <a:xfrm>
            <a:off x="5715000" y="2895600"/>
            <a:ext cx="2057400" cy="396875"/>
          </a:xfrm>
          <a:prstGeom prst="rect">
            <a:avLst/>
          </a:prstGeom>
          <a:solidFill>
            <a:srgbClr val="0000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spcBef>
                <a:spcPct val="50000"/>
              </a:spcBef>
            </a:pPr>
            <a:r>
              <a:rPr lang="en-US"/>
              <a:t>    </a:t>
            </a:r>
            <a:r>
              <a:rPr lang="en-US" sz="2000" b="1" i="1">
                <a:solidFill>
                  <a:schemeClr val="bg1"/>
                </a:solidFill>
              </a:rPr>
              <a:t>màu trắng</a:t>
            </a:r>
          </a:p>
        </p:txBody>
      </p:sp>
      <p:sp>
        <p:nvSpPr>
          <p:cNvPr id="10251" name="Text Box 11"/>
          <p:cNvSpPr txBox="1">
            <a:spLocks noChangeArrowheads="1"/>
          </p:cNvSpPr>
          <p:nvPr/>
        </p:nvSpPr>
        <p:spPr bwMode="auto">
          <a:xfrm>
            <a:off x="1905000" y="3276600"/>
            <a:ext cx="1600200" cy="396875"/>
          </a:xfrm>
          <a:prstGeom prst="rect">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spcBef>
                <a:spcPct val="50000"/>
              </a:spcBef>
            </a:pPr>
            <a:r>
              <a:rPr lang="en-US"/>
              <a:t>    </a:t>
            </a:r>
            <a:r>
              <a:rPr lang="en-US" sz="2000" b="1" i="1"/>
              <a:t>màu đen</a:t>
            </a:r>
          </a:p>
        </p:txBody>
      </p:sp>
      <p:sp>
        <p:nvSpPr>
          <p:cNvPr id="10252" name="Text Box 12"/>
          <p:cNvSpPr txBox="1">
            <a:spLocks noChangeArrowheads="1"/>
          </p:cNvSpPr>
          <p:nvPr/>
        </p:nvSpPr>
        <p:spPr bwMode="auto">
          <a:xfrm>
            <a:off x="3505200" y="3276600"/>
            <a:ext cx="1524000" cy="396875"/>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spcBef>
                <a:spcPct val="50000"/>
              </a:spcBef>
            </a:pPr>
            <a:r>
              <a:rPr lang="en-US"/>
              <a:t>    </a:t>
            </a:r>
            <a:r>
              <a:rPr lang="en-US" sz="2000" b="1" i="1">
                <a:solidFill>
                  <a:srgbClr val="9900CC"/>
                </a:solidFill>
              </a:rPr>
              <a:t>màu tím</a:t>
            </a:r>
          </a:p>
        </p:txBody>
      </p:sp>
      <p:sp>
        <p:nvSpPr>
          <p:cNvPr id="10253" name="Text Box 13"/>
          <p:cNvSpPr txBox="1">
            <a:spLocks noChangeArrowheads="1"/>
          </p:cNvSpPr>
          <p:nvPr/>
        </p:nvSpPr>
        <p:spPr bwMode="auto">
          <a:xfrm>
            <a:off x="5029200" y="3276600"/>
            <a:ext cx="1905000" cy="396875"/>
          </a:xfrm>
          <a:prstGeom prst="rect">
            <a:avLst/>
          </a:prstGeom>
          <a:solidFill>
            <a:srgbClr val="FF99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spcBef>
                <a:spcPct val="50000"/>
              </a:spcBef>
            </a:pPr>
            <a:r>
              <a:rPr lang="en-US"/>
              <a:t>    </a:t>
            </a:r>
            <a:r>
              <a:rPr lang="en-US" sz="2000" b="1" i="1">
                <a:solidFill>
                  <a:srgbClr val="990033"/>
                </a:solidFill>
              </a:rPr>
              <a:t>màu nâu …</a:t>
            </a:r>
          </a:p>
        </p:txBody>
      </p:sp>
      <p:sp>
        <p:nvSpPr>
          <p:cNvPr id="10254" name="AutoShape 14"/>
          <p:cNvSpPr>
            <a:spLocks noChangeArrowheads="1"/>
          </p:cNvSpPr>
          <p:nvPr/>
        </p:nvSpPr>
        <p:spPr bwMode="auto">
          <a:xfrm>
            <a:off x="381000" y="3886200"/>
            <a:ext cx="762000" cy="228600"/>
          </a:xfrm>
          <a:prstGeom prst="rightArrow">
            <a:avLst>
              <a:gd name="adj1" fmla="val 50000"/>
              <a:gd name="adj2" fmla="val 83333"/>
            </a:avLst>
          </a:prstGeom>
          <a:solidFill>
            <a:srgbClr val="FF3300"/>
          </a:solidFill>
          <a:ln w="28575">
            <a:solidFill>
              <a:srgbClr val="990033"/>
            </a:solidFill>
            <a:miter lim="800000"/>
            <a:headEnd/>
            <a:tailEnd/>
          </a:ln>
        </p:spPr>
        <p:txBody>
          <a:bodyPr wrap="none" anchor="ctr"/>
          <a:lstStyle/>
          <a:p>
            <a:endParaRPr lang="en-US"/>
          </a:p>
        </p:txBody>
      </p:sp>
      <p:sp>
        <p:nvSpPr>
          <p:cNvPr id="10255" name="Text Box 15"/>
          <p:cNvSpPr txBox="1">
            <a:spLocks noChangeArrowheads="1"/>
          </p:cNvSpPr>
          <p:nvPr/>
        </p:nvSpPr>
        <p:spPr bwMode="auto">
          <a:xfrm>
            <a:off x="1219200" y="3733800"/>
            <a:ext cx="7696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spcBef>
                <a:spcPct val="50000"/>
              </a:spcBef>
            </a:pPr>
            <a:r>
              <a:rPr lang="en-US"/>
              <a:t>    </a:t>
            </a:r>
            <a:r>
              <a:rPr lang="en-US" sz="2000" b="1" i="1">
                <a:solidFill>
                  <a:srgbClr val="FF0000"/>
                </a:solidFill>
              </a:rPr>
              <a:t>Bạn nhỏ trong bài yêu tất cả các sắc màu của cuộc sống.</a:t>
            </a:r>
          </a:p>
        </p:txBody>
      </p:sp>
      <p:pic>
        <p:nvPicPr>
          <p:cNvPr id="7184" name="Picture 16" descr="k125666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4724400"/>
            <a:ext cx="2590800" cy="158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5" name="Picture 17" descr="addemoticons172[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705600" y="5715000"/>
            <a:ext cx="213360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0244"/>
                                        </p:tgtEl>
                                        <p:attrNameLst>
                                          <p:attrName>style.visibility</p:attrName>
                                        </p:attrNameLst>
                                      </p:cBhvr>
                                      <p:to>
                                        <p:strVal val="visible"/>
                                      </p:to>
                                    </p:set>
                                    <p:animEffect transition="in" filter="wedge">
                                      <p:cBhvr>
                                        <p:cTn id="7" dur="2000"/>
                                        <p:tgtEl>
                                          <p:spTgt spid="10244"/>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10245"/>
                                        </p:tgtEl>
                                        <p:attrNameLst>
                                          <p:attrName>style.visibility</p:attrName>
                                        </p:attrNameLst>
                                      </p:cBhvr>
                                      <p:to>
                                        <p:strVal val="visible"/>
                                      </p:to>
                                    </p:set>
                                    <p:animEffect transition="in" filter="box(in)">
                                      <p:cBhvr>
                                        <p:cTn id="12" dur="500"/>
                                        <p:tgtEl>
                                          <p:spTgt spid="10245"/>
                                        </p:tgtEl>
                                      </p:cBhvr>
                                    </p:animEffect>
                                  </p:childTnLst>
                                </p:cTn>
                              </p:par>
                            </p:childTnLst>
                          </p:cTn>
                        </p:par>
                        <p:par>
                          <p:cTn id="13" fill="hold" nodeType="afterGroup">
                            <p:stCondLst>
                              <p:cond delay="500"/>
                            </p:stCondLst>
                            <p:childTnLst>
                              <p:par>
                                <p:cTn id="14" presetID="55" presetClass="entr" presetSubtype="0" fill="hold" grpId="0" nodeType="afterEffect">
                                  <p:stCondLst>
                                    <p:cond delay="0"/>
                                  </p:stCondLst>
                                  <p:childTnLst>
                                    <p:set>
                                      <p:cBhvr>
                                        <p:cTn id="15" dur="1" fill="hold">
                                          <p:stCondLst>
                                            <p:cond delay="0"/>
                                          </p:stCondLst>
                                        </p:cTn>
                                        <p:tgtEl>
                                          <p:spTgt spid="10246"/>
                                        </p:tgtEl>
                                        <p:attrNameLst>
                                          <p:attrName>style.visibility</p:attrName>
                                        </p:attrNameLst>
                                      </p:cBhvr>
                                      <p:to>
                                        <p:strVal val="visible"/>
                                      </p:to>
                                    </p:set>
                                    <p:anim calcmode="lin" valueType="num">
                                      <p:cBhvr>
                                        <p:cTn id="16" dur="1000" fill="hold"/>
                                        <p:tgtEl>
                                          <p:spTgt spid="10246"/>
                                        </p:tgtEl>
                                        <p:attrNameLst>
                                          <p:attrName>ppt_w</p:attrName>
                                        </p:attrNameLst>
                                      </p:cBhvr>
                                      <p:tavLst>
                                        <p:tav tm="0">
                                          <p:val>
                                            <p:strVal val="#ppt_w*0.70"/>
                                          </p:val>
                                        </p:tav>
                                        <p:tav tm="100000">
                                          <p:val>
                                            <p:strVal val="#ppt_w"/>
                                          </p:val>
                                        </p:tav>
                                      </p:tavLst>
                                    </p:anim>
                                    <p:anim calcmode="lin" valueType="num">
                                      <p:cBhvr>
                                        <p:cTn id="17" dur="1000" fill="hold"/>
                                        <p:tgtEl>
                                          <p:spTgt spid="10246"/>
                                        </p:tgtEl>
                                        <p:attrNameLst>
                                          <p:attrName>ppt_h</p:attrName>
                                        </p:attrNameLst>
                                      </p:cBhvr>
                                      <p:tavLst>
                                        <p:tav tm="0">
                                          <p:val>
                                            <p:strVal val="#ppt_h"/>
                                          </p:val>
                                        </p:tav>
                                        <p:tav tm="100000">
                                          <p:val>
                                            <p:strVal val="#ppt_h"/>
                                          </p:val>
                                        </p:tav>
                                      </p:tavLst>
                                    </p:anim>
                                    <p:animEffect transition="in" filter="fade">
                                      <p:cBhvr>
                                        <p:cTn id="18" dur="1000"/>
                                        <p:tgtEl>
                                          <p:spTgt spid="10246"/>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1" presetClass="entr" presetSubtype="4" fill="hold" grpId="0" nodeType="clickEffect">
                                  <p:stCondLst>
                                    <p:cond delay="0"/>
                                  </p:stCondLst>
                                  <p:childTnLst>
                                    <p:set>
                                      <p:cBhvr>
                                        <p:cTn id="22" dur="1" fill="hold">
                                          <p:stCondLst>
                                            <p:cond delay="0"/>
                                          </p:stCondLst>
                                        </p:cTn>
                                        <p:tgtEl>
                                          <p:spTgt spid="10247"/>
                                        </p:tgtEl>
                                        <p:attrNameLst>
                                          <p:attrName>style.visibility</p:attrName>
                                        </p:attrNameLst>
                                      </p:cBhvr>
                                      <p:to>
                                        <p:strVal val="visible"/>
                                      </p:to>
                                    </p:set>
                                    <p:animEffect transition="in" filter="wheel(4)">
                                      <p:cBhvr>
                                        <p:cTn id="23" dur="2000"/>
                                        <p:tgtEl>
                                          <p:spTgt spid="10247"/>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4" presetClass="entr" presetSubtype="0" fill="hold" grpId="0" nodeType="clickEffect">
                                  <p:stCondLst>
                                    <p:cond delay="0"/>
                                  </p:stCondLst>
                                  <p:childTnLst>
                                    <p:set>
                                      <p:cBhvr>
                                        <p:cTn id="27" dur="1" fill="hold">
                                          <p:stCondLst>
                                            <p:cond delay="0"/>
                                          </p:stCondLst>
                                        </p:cTn>
                                        <p:tgtEl>
                                          <p:spTgt spid="10248"/>
                                        </p:tgtEl>
                                        <p:attrNameLst>
                                          <p:attrName>style.visibility</p:attrName>
                                        </p:attrNameLst>
                                      </p:cBhvr>
                                      <p:to>
                                        <p:strVal val="visible"/>
                                      </p:to>
                                    </p:set>
                                    <p:anim to="" calcmode="lin" valueType="num">
                                      <p:cBhvr>
                                        <p:cTn id="28" dur="1" fill="hold"/>
                                        <p:tgtEl>
                                          <p:spTgt spid="10248"/>
                                        </p:tgtEl>
                                        <p:attrNameLst>
                                          <p:attrName/>
                                        </p:attrNameLst>
                                      </p:cBhvr>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8" presetClass="entr" presetSubtype="16" fill="hold" grpId="0" nodeType="clickEffect">
                                  <p:stCondLst>
                                    <p:cond delay="0"/>
                                  </p:stCondLst>
                                  <p:childTnLst>
                                    <p:set>
                                      <p:cBhvr>
                                        <p:cTn id="32" dur="1" fill="hold">
                                          <p:stCondLst>
                                            <p:cond delay="0"/>
                                          </p:stCondLst>
                                        </p:cTn>
                                        <p:tgtEl>
                                          <p:spTgt spid="10249"/>
                                        </p:tgtEl>
                                        <p:attrNameLst>
                                          <p:attrName>style.visibility</p:attrName>
                                        </p:attrNameLst>
                                      </p:cBhvr>
                                      <p:to>
                                        <p:strVal val="visible"/>
                                      </p:to>
                                    </p:set>
                                    <p:animEffect transition="in" filter="diamond(in)">
                                      <p:cBhvr>
                                        <p:cTn id="33" dur="2000"/>
                                        <p:tgtEl>
                                          <p:spTgt spid="10249"/>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8" presetClass="entr" presetSubtype="12" fill="hold" grpId="0" nodeType="clickEffect">
                                  <p:stCondLst>
                                    <p:cond delay="0"/>
                                  </p:stCondLst>
                                  <p:childTnLst>
                                    <p:set>
                                      <p:cBhvr>
                                        <p:cTn id="37" dur="1" fill="hold">
                                          <p:stCondLst>
                                            <p:cond delay="0"/>
                                          </p:stCondLst>
                                        </p:cTn>
                                        <p:tgtEl>
                                          <p:spTgt spid="10250"/>
                                        </p:tgtEl>
                                        <p:attrNameLst>
                                          <p:attrName>style.visibility</p:attrName>
                                        </p:attrNameLst>
                                      </p:cBhvr>
                                      <p:to>
                                        <p:strVal val="visible"/>
                                      </p:to>
                                    </p:set>
                                    <p:animEffect transition="in" filter="strips(downLeft)">
                                      <p:cBhvr>
                                        <p:cTn id="38" dur="500"/>
                                        <p:tgtEl>
                                          <p:spTgt spid="10250"/>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2" presetClass="entr" presetSubtype="4" fill="hold" grpId="0" nodeType="clickEffect">
                                  <p:stCondLst>
                                    <p:cond delay="0"/>
                                  </p:stCondLst>
                                  <p:childTnLst>
                                    <p:set>
                                      <p:cBhvr>
                                        <p:cTn id="42" dur="1" fill="hold">
                                          <p:stCondLst>
                                            <p:cond delay="0"/>
                                          </p:stCondLst>
                                        </p:cTn>
                                        <p:tgtEl>
                                          <p:spTgt spid="10251"/>
                                        </p:tgtEl>
                                        <p:attrNameLst>
                                          <p:attrName>style.visibility</p:attrName>
                                        </p:attrNameLst>
                                      </p:cBhvr>
                                      <p:to>
                                        <p:strVal val="visible"/>
                                      </p:to>
                                    </p:set>
                                    <p:animEffect transition="in" filter="slide(fromBottom)">
                                      <p:cBhvr>
                                        <p:cTn id="43" dur="500"/>
                                        <p:tgtEl>
                                          <p:spTgt spid="10251"/>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3" presetClass="entr" presetSubtype="10" fill="hold" grpId="0" nodeType="clickEffect">
                                  <p:stCondLst>
                                    <p:cond delay="0"/>
                                  </p:stCondLst>
                                  <p:childTnLst>
                                    <p:set>
                                      <p:cBhvr>
                                        <p:cTn id="47" dur="1" fill="hold">
                                          <p:stCondLst>
                                            <p:cond delay="0"/>
                                          </p:stCondLst>
                                        </p:cTn>
                                        <p:tgtEl>
                                          <p:spTgt spid="10252"/>
                                        </p:tgtEl>
                                        <p:attrNameLst>
                                          <p:attrName>style.visibility</p:attrName>
                                        </p:attrNameLst>
                                      </p:cBhvr>
                                      <p:to>
                                        <p:strVal val="visible"/>
                                      </p:to>
                                    </p:set>
                                    <p:animEffect transition="in" filter="blinds(horizontal)">
                                      <p:cBhvr>
                                        <p:cTn id="48" dur="500"/>
                                        <p:tgtEl>
                                          <p:spTgt spid="10252"/>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13" presetClass="entr" presetSubtype="16" fill="hold" grpId="0" nodeType="clickEffect">
                                  <p:stCondLst>
                                    <p:cond delay="0"/>
                                  </p:stCondLst>
                                  <p:childTnLst>
                                    <p:set>
                                      <p:cBhvr>
                                        <p:cTn id="52" dur="1" fill="hold">
                                          <p:stCondLst>
                                            <p:cond delay="0"/>
                                          </p:stCondLst>
                                        </p:cTn>
                                        <p:tgtEl>
                                          <p:spTgt spid="10253"/>
                                        </p:tgtEl>
                                        <p:attrNameLst>
                                          <p:attrName>style.visibility</p:attrName>
                                        </p:attrNameLst>
                                      </p:cBhvr>
                                      <p:to>
                                        <p:strVal val="visible"/>
                                      </p:to>
                                    </p:set>
                                    <p:animEffect transition="in" filter="plus(in)">
                                      <p:cBhvr>
                                        <p:cTn id="53" dur="2000"/>
                                        <p:tgtEl>
                                          <p:spTgt spid="10253"/>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30" presetClass="entr" presetSubtype="0" fill="hold" grpId="0" nodeType="clickEffect">
                                  <p:stCondLst>
                                    <p:cond delay="0"/>
                                  </p:stCondLst>
                                  <p:childTnLst>
                                    <p:set>
                                      <p:cBhvr>
                                        <p:cTn id="57" dur="1" fill="hold">
                                          <p:stCondLst>
                                            <p:cond delay="0"/>
                                          </p:stCondLst>
                                        </p:cTn>
                                        <p:tgtEl>
                                          <p:spTgt spid="10254"/>
                                        </p:tgtEl>
                                        <p:attrNameLst>
                                          <p:attrName>style.visibility</p:attrName>
                                        </p:attrNameLst>
                                      </p:cBhvr>
                                      <p:to>
                                        <p:strVal val="visible"/>
                                      </p:to>
                                    </p:set>
                                    <p:animEffect transition="in" filter="fade">
                                      <p:cBhvr>
                                        <p:cTn id="58" dur="800" decel="100000"/>
                                        <p:tgtEl>
                                          <p:spTgt spid="10254"/>
                                        </p:tgtEl>
                                      </p:cBhvr>
                                    </p:animEffect>
                                    <p:anim calcmode="lin" valueType="num">
                                      <p:cBhvr>
                                        <p:cTn id="59" dur="800" decel="100000" fill="hold"/>
                                        <p:tgtEl>
                                          <p:spTgt spid="10254"/>
                                        </p:tgtEl>
                                        <p:attrNameLst>
                                          <p:attrName>style.rotation</p:attrName>
                                        </p:attrNameLst>
                                      </p:cBhvr>
                                      <p:tavLst>
                                        <p:tav tm="0">
                                          <p:val>
                                            <p:fltVal val="-90"/>
                                          </p:val>
                                        </p:tav>
                                        <p:tav tm="100000">
                                          <p:val>
                                            <p:fltVal val="0"/>
                                          </p:val>
                                        </p:tav>
                                      </p:tavLst>
                                    </p:anim>
                                    <p:anim calcmode="lin" valueType="num">
                                      <p:cBhvr>
                                        <p:cTn id="60" dur="800" decel="100000" fill="hold"/>
                                        <p:tgtEl>
                                          <p:spTgt spid="10254"/>
                                        </p:tgtEl>
                                        <p:attrNameLst>
                                          <p:attrName>ppt_x</p:attrName>
                                        </p:attrNameLst>
                                      </p:cBhvr>
                                      <p:tavLst>
                                        <p:tav tm="0">
                                          <p:val>
                                            <p:strVal val="#ppt_x+0.4"/>
                                          </p:val>
                                        </p:tav>
                                        <p:tav tm="100000">
                                          <p:val>
                                            <p:strVal val="#ppt_x-0.05"/>
                                          </p:val>
                                        </p:tav>
                                      </p:tavLst>
                                    </p:anim>
                                    <p:anim calcmode="lin" valueType="num">
                                      <p:cBhvr>
                                        <p:cTn id="61" dur="800" decel="100000" fill="hold"/>
                                        <p:tgtEl>
                                          <p:spTgt spid="10254"/>
                                        </p:tgtEl>
                                        <p:attrNameLst>
                                          <p:attrName>ppt_y</p:attrName>
                                        </p:attrNameLst>
                                      </p:cBhvr>
                                      <p:tavLst>
                                        <p:tav tm="0">
                                          <p:val>
                                            <p:strVal val="#ppt_y-0.4"/>
                                          </p:val>
                                        </p:tav>
                                        <p:tav tm="100000">
                                          <p:val>
                                            <p:strVal val="#ppt_y+0.1"/>
                                          </p:val>
                                        </p:tav>
                                      </p:tavLst>
                                    </p:anim>
                                    <p:anim calcmode="lin" valueType="num">
                                      <p:cBhvr>
                                        <p:cTn id="62" dur="200" accel="100000" fill="hold">
                                          <p:stCondLst>
                                            <p:cond delay="800"/>
                                          </p:stCondLst>
                                        </p:cTn>
                                        <p:tgtEl>
                                          <p:spTgt spid="10254"/>
                                        </p:tgtEl>
                                        <p:attrNameLst>
                                          <p:attrName>ppt_x</p:attrName>
                                        </p:attrNameLst>
                                      </p:cBhvr>
                                      <p:tavLst>
                                        <p:tav tm="0">
                                          <p:val>
                                            <p:strVal val="#ppt_x-0.05"/>
                                          </p:val>
                                        </p:tav>
                                        <p:tav tm="100000">
                                          <p:val>
                                            <p:strVal val="#ppt_x"/>
                                          </p:val>
                                        </p:tav>
                                      </p:tavLst>
                                    </p:anim>
                                    <p:anim calcmode="lin" valueType="num">
                                      <p:cBhvr>
                                        <p:cTn id="63" dur="200" accel="100000" fill="hold">
                                          <p:stCondLst>
                                            <p:cond delay="800"/>
                                          </p:stCondLst>
                                        </p:cTn>
                                        <p:tgtEl>
                                          <p:spTgt spid="10254"/>
                                        </p:tgtEl>
                                        <p:attrNameLst>
                                          <p:attrName>ppt_y</p:attrName>
                                        </p:attrNameLst>
                                      </p:cBhvr>
                                      <p:tavLst>
                                        <p:tav tm="0">
                                          <p:val>
                                            <p:strVal val="#ppt_y+0.1"/>
                                          </p:val>
                                        </p:tav>
                                        <p:tav tm="100000">
                                          <p:val>
                                            <p:strVal val="#ppt_y"/>
                                          </p:val>
                                        </p:tav>
                                      </p:tavLst>
                                    </p:anim>
                                  </p:childTnLst>
                                </p:cTn>
                              </p:par>
                            </p:childTnLst>
                          </p:cTn>
                        </p:par>
                        <p:par>
                          <p:cTn id="64" fill="hold" nodeType="afterGroup">
                            <p:stCondLst>
                              <p:cond delay="1000"/>
                            </p:stCondLst>
                            <p:childTnLst>
                              <p:par>
                                <p:cTn id="65" presetID="55" presetClass="entr" presetSubtype="0" fill="hold" grpId="0" nodeType="afterEffect">
                                  <p:stCondLst>
                                    <p:cond delay="0"/>
                                  </p:stCondLst>
                                  <p:childTnLst>
                                    <p:set>
                                      <p:cBhvr>
                                        <p:cTn id="66" dur="1" fill="hold">
                                          <p:stCondLst>
                                            <p:cond delay="0"/>
                                          </p:stCondLst>
                                        </p:cTn>
                                        <p:tgtEl>
                                          <p:spTgt spid="10255"/>
                                        </p:tgtEl>
                                        <p:attrNameLst>
                                          <p:attrName>style.visibility</p:attrName>
                                        </p:attrNameLst>
                                      </p:cBhvr>
                                      <p:to>
                                        <p:strVal val="visible"/>
                                      </p:to>
                                    </p:set>
                                    <p:anim calcmode="lin" valueType="num">
                                      <p:cBhvr>
                                        <p:cTn id="67" dur="1000" fill="hold"/>
                                        <p:tgtEl>
                                          <p:spTgt spid="10255"/>
                                        </p:tgtEl>
                                        <p:attrNameLst>
                                          <p:attrName>ppt_w</p:attrName>
                                        </p:attrNameLst>
                                      </p:cBhvr>
                                      <p:tavLst>
                                        <p:tav tm="0">
                                          <p:val>
                                            <p:strVal val="#ppt_w*0.70"/>
                                          </p:val>
                                        </p:tav>
                                        <p:tav tm="100000">
                                          <p:val>
                                            <p:strVal val="#ppt_w"/>
                                          </p:val>
                                        </p:tav>
                                      </p:tavLst>
                                    </p:anim>
                                    <p:anim calcmode="lin" valueType="num">
                                      <p:cBhvr>
                                        <p:cTn id="68" dur="1000" fill="hold"/>
                                        <p:tgtEl>
                                          <p:spTgt spid="10255"/>
                                        </p:tgtEl>
                                        <p:attrNameLst>
                                          <p:attrName>ppt_h</p:attrName>
                                        </p:attrNameLst>
                                      </p:cBhvr>
                                      <p:tavLst>
                                        <p:tav tm="0">
                                          <p:val>
                                            <p:strVal val="#ppt_h"/>
                                          </p:val>
                                        </p:tav>
                                        <p:tav tm="100000">
                                          <p:val>
                                            <p:strVal val="#ppt_h"/>
                                          </p:val>
                                        </p:tav>
                                      </p:tavLst>
                                    </p:anim>
                                    <p:animEffect transition="in" filter="fade">
                                      <p:cBhvr>
                                        <p:cTn id="69" dur="1000"/>
                                        <p:tgtEl>
                                          <p:spTgt spid="102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animBg="1"/>
      <p:bldP spid="10246" grpId="0"/>
      <p:bldP spid="10247" grpId="0" animBg="1"/>
      <p:bldP spid="10248" grpId="0" animBg="1"/>
      <p:bldP spid="10249" grpId="0" animBg="1"/>
      <p:bldP spid="10250" grpId="0" animBg="1"/>
      <p:bldP spid="10251" grpId="0" animBg="1"/>
      <p:bldP spid="10252" grpId="0" animBg="1"/>
      <p:bldP spid="10253" grpId="0" animBg="1"/>
      <p:bldP spid="10254" grpId="0" animBg="1"/>
      <p:bldP spid="1025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381000" y="152400"/>
            <a:ext cx="84582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sz="2000" b="1" i="1">
                <a:solidFill>
                  <a:srgbClr val="0000FF"/>
                </a:solidFill>
              </a:rPr>
              <a:t>                                      </a:t>
            </a:r>
            <a:endParaRPr lang="en-US" sz="2000" b="1"/>
          </a:p>
          <a:p>
            <a:pPr>
              <a:spcBef>
                <a:spcPct val="50000"/>
              </a:spcBef>
            </a:pPr>
            <a:r>
              <a:rPr lang="en-US" sz="2000" b="1" i="1">
                <a:solidFill>
                  <a:srgbClr val="0000FF"/>
                </a:solidFill>
              </a:rPr>
              <a:t>              </a:t>
            </a:r>
            <a:r>
              <a:rPr lang="en-US" sz="2000" b="1" u="sng">
                <a:solidFill>
                  <a:srgbClr val="006600"/>
                </a:solidFill>
              </a:rPr>
              <a:t>Tập đọc</a:t>
            </a:r>
            <a:r>
              <a:rPr lang="en-US" sz="2000" b="1" i="1">
                <a:solidFill>
                  <a:srgbClr val="006600"/>
                </a:solidFill>
              </a:rPr>
              <a:t>:                                                  </a:t>
            </a:r>
          </a:p>
          <a:p>
            <a:pPr>
              <a:spcBef>
                <a:spcPct val="50000"/>
              </a:spcBef>
            </a:pPr>
            <a:r>
              <a:rPr lang="en-US" sz="2000" b="1" i="1">
                <a:solidFill>
                  <a:srgbClr val="006600"/>
                </a:solidFill>
              </a:rPr>
              <a:t>                                                                                 </a:t>
            </a:r>
            <a:r>
              <a:rPr lang="en-US" b="1" i="1">
                <a:solidFill>
                  <a:srgbClr val="0000FF"/>
                </a:solidFill>
              </a:rPr>
              <a:t>(Phạm Đình Ân)</a:t>
            </a:r>
            <a:endParaRPr lang="en-US" b="1">
              <a:solidFill>
                <a:srgbClr val="0000FF"/>
              </a:solidFill>
            </a:endParaRPr>
          </a:p>
        </p:txBody>
      </p:sp>
      <p:sp>
        <p:nvSpPr>
          <p:cNvPr id="8195" name="WordArt 3"/>
          <p:cNvSpPr>
            <a:spLocks noChangeArrowheads="1" noChangeShapeType="1" noTextEdit="1"/>
          </p:cNvSpPr>
          <p:nvPr/>
        </p:nvSpPr>
        <p:spPr bwMode="auto">
          <a:xfrm>
            <a:off x="3124200" y="533400"/>
            <a:ext cx="3033713" cy="341313"/>
          </a:xfrm>
          <a:prstGeom prst="rect">
            <a:avLst/>
          </a:prstGeom>
        </p:spPr>
        <p:txBody>
          <a:bodyPr wrap="none" fromWordArt="1">
            <a:prstTxWarp prst="textPlain">
              <a:avLst>
                <a:gd name="adj" fmla="val 50000"/>
              </a:avLst>
            </a:prstTxWarp>
          </a:bodyPr>
          <a:lstStyle/>
          <a:p>
            <a:pPr algn="ctr"/>
            <a:r>
              <a:rPr lang="en-US" sz="3600" kern="10">
                <a:ln w="9525">
                  <a:solidFill>
                    <a:srgbClr val="006600"/>
                  </a:solidFill>
                  <a:round/>
                  <a:headEnd/>
                  <a:tailEnd/>
                </a:ln>
                <a:solidFill>
                  <a:srgbClr val="FF0000"/>
                </a:solidFill>
                <a:effectLst>
                  <a:outerShdw dist="45791" dir="2021404" algn="ctr" rotWithShape="0">
                    <a:srgbClr val="B2B2B2">
                      <a:alpha val="79999"/>
                    </a:srgbClr>
                  </a:outerShdw>
                </a:effectLst>
                <a:latin typeface="Times New Roman"/>
                <a:cs typeface="Times New Roman"/>
              </a:rPr>
              <a:t>SẮC MÀU EM YÊU</a:t>
            </a:r>
          </a:p>
        </p:txBody>
      </p:sp>
      <p:sp>
        <p:nvSpPr>
          <p:cNvPr id="8196" name="AutoShape 4"/>
          <p:cNvSpPr>
            <a:spLocks noChangeArrowheads="1"/>
          </p:cNvSpPr>
          <p:nvPr/>
        </p:nvSpPr>
        <p:spPr bwMode="auto">
          <a:xfrm>
            <a:off x="304800" y="1219200"/>
            <a:ext cx="2590800" cy="533400"/>
          </a:xfrm>
          <a:prstGeom prst="roundRect">
            <a:avLst>
              <a:gd name="adj" fmla="val 16667"/>
            </a:avLst>
          </a:prstGeom>
          <a:solidFill>
            <a:srgbClr val="FF99CC"/>
          </a:solidFill>
          <a:ln w="28575">
            <a:solidFill>
              <a:srgbClr val="0000CC"/>
            </a:solidFill>
            <a:round/>
            <a:headEnd/>
            <a:tailEnd/>
          </a:ln>
        </p:spPr>
        <p:txBody>
          <a:bodyPr wrap="none" anchor="ctr"/>
          <a:lstStyle/>
          <a:p>
            <a:pPr algn="ctr"/>
            <a:r>
              <a:rPr lang="en-US" sz="2400" b="1">
                <a:solidFill>
                  <a:schemeClr val="tx2"/>
                </a:solidFill>
              </a:rPr>
              <a:t>Tìm hiểu bài</a:t>
            </a:r>
          </a:p>
        </p:txBody>
      </p:sp>
      <p:pic>
        <p:nvPicPr>
          <p:cNvPr id="11269" name="Picture 5" descr="câu hỏi"/>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371600"/>
            <a:ext cx="685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0" name="Text Box 6"/>
          <p:cNvSpPr txBox="1">
            <a:spLocks noChangeArrowheads="1"/>
          </p:cNvSpPr>
          <p:nvPr/>
        </p:nvSpPr>
        <p:spPr bwMode="auto">
          <a:xfrm>
            <a:off x="1219200" y="1828800"/>
            <a:ext cx="5638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000" b="1">
                <a:solidFill>
                  <a:srgbClr val="0000FF"/>
                </a:solidFill>
              </a:rPr>
              <a:t>Mỗi sắc màu gợi ra những hình ảnh nào?</a:t>
            </a:r>
          </a:p>
        </p:txBody>
      </p:sp>
      <p:sp>
        <p:nvSpPr>
          <p:cNvPr id="11271" name="Text Box 7"/>
          <p:cNvSpPr txBox="1">
            <a:spLocks noChangeArrowheads="1"/>
          </p:cNvSpPr>
          <p:nvPr/>
        </p:nvSpPr>
        <p:spPr bwMode="auto">
          <a:xfrm>
            <a:off x="304800" y="5867400"/>
            <a:ext cx="8534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spcBef>
                <a:spcPct val="50000"/>
              </a:spcBef>
            </a:pPr>
            <a:r>
              <a:rPr lang="en-US" sz="2000" b="1" i="1">
                <a:solidFill>
                  <a:schemeClr val="tx2"/>
                </a:solidFill>
              </a:rPr>
              <a:t>*Các màu sắc đều gắn với những sự vật, những cảnh, những con người bạn yêu quý.</a:t>
            </a:r>
          </a:p>
        </p:txBody>
      </p:sp>
      <p:sp>
        <p:nvSpPr>
          <p:cNvPr id="11272" name="Text Box 8"/>
          <p:cNvSpPr txBox="1">
            <a:spLocks noChangeArrowheads="1"/>
          </p:cNvSpPr>
          <p:nvPr/>
        </p:nvSpPr>
        <p:spPr bwMode="auto">
          <a:xfrm>
            <a:off x="152400" y="2590800"/>
            <a:ext cx="8763000"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000" b="1" i="1">
                <a:solidFill>
                  <a:schemeClr val="tx2"/>
                </a:solidFill>
              </a:rPr>
              <a:t>Màu đỏ:</a:t>
            </a:r>
            <a:r>
              <a:rPr lang="en-US" sz="2000" b="1" i="1">
                <a:solidFill>
                  <a:srgbClr val="0000FF"/>
                </a:solidFill>
              </a:rPr>
              <a:t>  màu máu, màu cờ Tổ quốc, màu khăn quàng đội viên.</a:t>
            </a:r>
          </a:p>
          <a:p>
            <a:pPr>
              <a:spcBef>
                <a:spcPct val="50000"/>
              </a:spcBef>
            </a:pPr>
            <a:r>
              <a:rPr lang="en-US" sz="2000" b="1" i="1">
                <a:solidFill>
                  <a:schemeClr val="tx2"/>
                </a:solidFill>
              </a:rPr>
              <a:t>Màu xanh:</a:t>
            </a:r>
            <a:r>
              <a:rPr lang="en-US" sz="2000" b="1" i="1">
                <a:solidFill>
                  <a:srgbClr val="0000FF"/>
                </a:solidFill>
              </a:rPr>
              <a:t>  màu của đồng bằng, rừng núi, biển cả và bầu trời.</a:t>
            </a:r>
          </a:p>
          <a:p>
            <a:pPr>
              <a:spcBef>
                <a:spcPct val="50000"/>
              </a:spcBef>
            </a:pPr>
            <a:r>
              <a:rPr lang="en-US" sz="2000" b="1" i="1">
                <a:solidFill>
                  <a:schemeClr val="tx2"/>
                </a:solidFill>
              </a:rPr>
              <a:t>Màu vàng:</a:t>
            </a:r>
            <a:r>
              <a:rPr lang="en-US" sz="2000" b="1" i="1">
                <a:solidFill>
                  <a:srgbClr val="0000FF"/>
                </a:solidFill>
              </a:rPr>
              <a:t>  màu của lúa chín, của hoa cúc mùa thu, của nắng.</a:t>
            </a:r>
          </a:p>
          <a:p>
            <a:pPr>
              <a:spcBef>
                <a:spcPct val="50000"/>
              </a:spcBef>
            </a:pPr>
            <a:r>
              <a:rPr lang="en-US" sz="2000" b="1" i="1">
                <a:solidFill>
                  <a:schemeClr val="tx2"/>
                </a:solidFill>
              </a:rPr>
              <a:t>Màu trắng:</a:t>
            </a:r>
            <a:r>
              <a:rPr lang="en-US" sz="2000" b="1" i="1">
                <a:solidFill>
                  <a:srgbClr val="0000FF"/>
                </a:solidFill>
              </a:rPr>
              <a:t>  màu của trang giấy, hoa hồng bạch, của mái tóc bà.</a:t>
            </a:r>
          </a:p>
          <a:p>
            <a:pPr>
              <a:spcBef>
                <a:spcPct val="50000"/>
              </a:spcBef>
            </a:pPr>
            <a:r>
              <a:rPr lang="en-US" sz="2000" b="1" i="1">
                <a:solidFill>
                  <a:schemeClr val="tx2"/>
                </a:solidFill>
              </a:rPr>
              <a:t>Màu đen:</a:t>
            </a:r>
            <a:r>
              <a:rPr lang="en-US" sz="2000" b="1" i="1">
                <a:solidFill>
                  <a:srgbClr val="0000FF"/>
                </a:solidFill>
              </a:rPr>
              <a:t>  màu của hòn than, của đôi mắt và màn đêm yên tĩnh.</a:t>
            </a:r>
          </a:p>
          <a:p>
            <a:pPr>
              <a:spcBef>
                <a:spcPct val="50000"/>
              </a:spcBef>
            </a:pPr>
            <a:r>
              <a:rPr lang="en-US" sz="2000" b="1" i="1">
                <a:solidFill>
                  <a:schemeClr val="tx2"/>
                </a:solidFill>
              </a:rPr>
              <a:t>Màu tím:</a:t>
            </a:r>
            <a:r>
              <a:rPr lang="en-US" sz="2000" b="1" i="1">
                <a:solidFill>
                  <a:srgbClr val="0000FF"/>
                </a:solidFill>
              </a:rPr>
              <a:t>  màu của hoa cà, hoa sim; màu của chiếc khăn, của nét mực.</a:t>
            </a:r>
          </a:p>
          <a:p>
            <a:pPr>
              <a:spcBef>
                <a:spcPct val="50000"/>
              </a:spcBef>
            </a:pPr>
            <a:r>
              <a:rPr lang="en-US" sz="2000" b="1" i="1">
                <a:solidFill>
                  <a:schemeClr val="tx2"/>
                </a:solidFill>
              </a:rPr>
              <a:t>Màu nâu:</a:t>
            </a:r>
            <a:r>
              <a:rPr lang="en-US" sz="2000" b="1" i="1">
                <a:solidFill>
                  <a:srgbClr val="0000FF"/>
                </a:solidFill>
              </a:rPr>
              <a:t>  màu áo mẹ, màu đất đai, gỗ rừng.</a:t>
            </a:r>
          </a:p>
        </p:txBody>
      </p:sp>
      <p:sp>
        <p:nvSpPr>
          <p:cNvPr id="11273" name="Oval 9"/>
          <p:cNvSpPr>
            <a:spLocks noChangeArrowheads="1"/>
          </p:cNvSpPr>
          <p:nvPr/>
        </p:nvSpPr>
        <p:spPr bwMode="auto">
          <a:xfrm>
            <a:off x="8153400" y="2438400"/>
            <a:ext cx="685800" cy="685800"/>
          </a:xfrm>
          <a:prstGeom prst="ellipse">
            <a:avLst/>
          </a:prstGeom>
          <a:solidFill>
            <a:schemeClr val="bg1"/>
          </a:solidFill>
          <a:ln w="38100">
            <a:solidFill>
              <a:srgbClr val="990000"/>
            </a:solidFill>
            <a:round/>
            <a:headEnd/>
            <a:tailEnd/>
          </a:ln>
        </p:spPr>
        <p:txBody>
          <a:bodyPr wrap="none" anchor="ctr"/>
          <a:lstStyle/>
          <a:p>
            <a:pPr algn="ctr"/>
            <a:r>
              <a:rPr lang="en-US" sz="2400" b="1" i="1">
                <a:solidFill>
                  <a:srgbClr val="FF0066"/>
                </a:solidFill>
              </a:rPr>
              <a:t>1p</a:t>
            </a:r>
          </a:p>
        </p:txBody>
      </p:sp>
      <p:pic>
        <p:nvPicPr>
          <p:cNvPr id="11274" name="Picture 10" descr="1268563502">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62800" y="1371600"/>
            <a:ext cx="1657350"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1269"/>
                                        </p:tgtEl>
                                        <p:attrNameLst>
                                          <p:attrName>style.visibility</p:attrName>
                                        </p:attrNameLst>
                                      </p:cBhvr>
                                      <p:to>
                                        <p:strVal val="visible"/>
                                      </p:to>
                                    </p:set>
                                    <p:animEffect transition="in" filter="box(in)">
                                      <p:cBhvr>
                                        <p:cTn id="7" dur="500"/>
                                        <p:tgtEl>
                                          <p:spTgt spid="11269"/>
                                        </p:tgtEl>
                                      </p:cBhvr>
                                    </p:animEffect>
                                  </p:childTnLst>
                                </p:cTn>
                              </p:par>
                            </p:childTnLst>
                          </p:cTn>
                        </p:par>
                        <p:par>
                          <p:cTn id="8" fill="hold" nodeType="afterGroup">
                            <p:stCondLst>
                              <p:cond delay="500"/>
                            </p:stCondLst>
                            <p:childTnLst>
                              <p:par>
                                <p:cTn id="9" presetID="55" presetClass="entr" presetSubtype="0" fill="hold" grpId="0" nodeType="afterEffect">
                                  <p:stCondLst>
                                    <p:cond delay="0"/>
                                  </p:stCondLst>
                                  <p:childTnLst>
                                    <p:set>
                                      <p:cBhvr>
                                        <p:cTn id="10" dur="1" fill="hold">
                                          <p:stCondLst>
                                            <p:cond delay="0"/>
                                          </p:stCondLst>
                                        </p:cTn>
                                        <p:tgtEl>
                                          <p:spTgt spid="11270"/>
                                        </p:tgtEl>
                                        <p:attrNameLst>
                                          <p:attrName>style.visibility</p:attrName>
                                        </p:attrNameLst>
                                      </p:cBhvr>
                                      <p:to>
                                        <p:strVal val="visible"/>
                                      </p:to>
                                    </p:set>
                                    <p:anim calcmode="lin" valueType="num">
                                      <p:cBhvr>
                                        <p:cTn id="11" dur="1000" fill="hold"/>
                                        <p:tgtEl>
                                          <p:spTgt spid="11270"/>
                                        </p:tgtEl>
                                        <p:attrNameLst>
                                          <p:attrName>ppt_w</p:attrName>
                                        </p:attrNameLst>
                                      </p:cBhvr>
                                      <p:tavLst>
                                        <p:tav tm="0">
                                          <p:val>
                                            <p:strVal val="#ppt_w*0.70"/>
                                          </p:val>
                                        </p:tav>
                                        <p:tav tm="100000">
                                          <p:val>
                                            <p:strVal val="#ppt_w"/>
                                          </p:val>
                                        </p:tav>
                                      </p:tavLst>
                                    </p:anim>
                                    <p:anim calcmode="lin" valueType="num">
                                      <p:cBhvr>
                                        <p:cTn id="12" dur="1000" fill="hold"/>
                                        <p:tgtEl>
                                          <p:spTgt spid="11270"/>
                                        </p:tgtEl>
                                        <p:attrNameLst>
                                          <p:attrName>ppt_h</p:attrName>
                                        </p:attrNameLst>
                                      </p:cBhvr>
                                      <p:tavLst>
                                        <p:tav tm="0">
                                          <p:val>
                                            <p:strVal val="#ppt_h"/>
                                          </p:val>
                                        </p:tav>
                                        <p:tav tm="100000">
                                          <p:val>
                                            <p:strVal val="#ppt_h"/>
                                          </p:val>
                                        </p:tav>
                                      </p:tavLst>
                                    </p:anim>
                                    <p:animEffect transition="in" filter="fade">
                                      <p:cBhvr>
                                        <p:cTn id="13" dur="1000"/>
                                        <p:tgtEl>
                                          <p:spTgt spid="11270"/>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16" fill="hold" nodeType="clickEffect">
                                  <p:stCondLst>
                                    <p:cond delay="0"/>
                                  </p:stCondLst>
                                  <p:childTnLst>
                                    <p:set>
                                      <p:cBhvr>
                                        <p:cTn id="17" dur="1" fill="hold">
                                          <p:stCondLst>
                                            <p:cond delay="0"/>
                                          </p:stCondLst>
                                        </p:cTn>
                                        <p:tgtEl>
                                          <p:spTgt spid="11274"/>
                                        </p:tgtEl>
                                        <p:attrNameLst>
                                          <p:attrName>style.visibility</p:attrName>
                                        </p:attrNameLst>
                                      </p:cBhvr>
                                      <p:to>
                                        <p:strVal val="visible"/>
                                      </p:to>
                                    </p:set>
                                    <p:animEffect transition="in" filter="box(in)">
                                      <p:cBhvr>
                                        <p:cTn id="18" dur="500"/>
                                        <p:tgtEl>
                                          <p:spTgt spid="11274"/>
                                        </p:tgtEl>
                                      </p:cBhvr>
                                    </p:animEffect>
                                  </p:childTnLst>
                                  <p:subTnLst>
                                    <p:audio>
                                      <p:cMediaNode>
                                        <p:cTn display="0" masterRel="sameClick">
                                          <p:stCondLst>
                                            <p:cond evt="begin" delay="0">
                                              <p:tn val="16"/>
                                            </p:cond>
                                          </p:stCondLst>
                                          <p:endCondLst>
                                            <p:cond evt="onStopAudio" delay="0">
                                              <p:tgtEl>
                                                <p:sldTgt/>
                                              </p:tgtEl>
                                            </p:cond>
                                          </p:endCondLst>
                                        </p:cTn>
                                        <p:tgtEl>
                                          <p:sndTgt r:embed="rId2" name="chimes.wav"/>
                                        </p:tgtEl>
                                      </p:cMediaNode>
                                    </p:audio>
                                  </p:subTnLst>
                                </p:cTn>
                              </p:par>
                            </p:childTnLst>
                          </p:cTn>
                        </p:par>
                        <p:par>
                          <p:cTn id="19" fill="hold" nodeType="afterGroup">
                            <p:stCondLst>
                              <p:cond delay="500"/>
                            </p:stCondLst>
                            <p:childTnLst>
                              <p:par>
                                <p:cTn id="20" presetID="6" presetClass="entr" presetSubtype="16" fill="hold" grpId="0" nodeType="afterEffect">
                                  <p:stCondLst>
                                    <p:cond delay="0"/>
                                  </p:stCondLst>
                                  <p:childTnLst>
                                    <p:set>
                                      <p:cBhvr>
                                        <p:cTn id="21" dur="1" fill="hold">
                                          <p:stCondLst>
                                            <p:cond delay="0"/>
                                          </p:stCondLst>
                                        </p:cTn>
                                        <p:tgtEl>
                                          <p:spTgt spid="11273"/>
                                        </p:tgtEl>
                                        <p:attrNameLst>
                                          <p:attrName>style.visibility</p:attrName>
                                        </p:attrNameLst>
                                      </p:cBhvr>
                                      <p:to>
                                        <p:strVal val="visible"/>
                                      </p:to>
                                    </p:set>
                                    <p:animEffect transition="in" filter="circle(in)">
                                      <p:cBhvr>
                                        <p:cTn id="22" dur="2000"/>
                                        <p:tgtEl>
                                          <p:spTgt spid="1127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4" presetClass="entr" presetSubtype="10" fill="hold" nodeType="clickEffect">
                                  <p:stCondLst>
                                    <p:cond delay="0"/>
                                  </p:stCondLst>
                                  <p:childTnLst>
                                    <p:set>
                                      <p:cBhvr>
                                        <p:cTn id="26" dur="1" fill="hold">
                                          <p:stCondLst>
                                            <p:cond delay="0"/>
                                          </p:stCondLst>
                                        </p:cTn>
                                        <p:tgtEl>
                                          <p:spTgt spid="11272">
                                            <p:txEl>
                                              <p:pRg st="0" end="0"/>
                                            </p:txEl>
                                          </p:spTgt>
                                        </p:tgtEl>
                                        <p:attrNameLst>
                                          <p:attrName>style.visibility</p:attrName>
                                        </p:attrNameLst>
                                      </p:cBhvr>
                                      <p:to>
                                        <p:strVal val="visible"/>
                                      </p:to>
                                    </p:set>
                                    <p:animEffect transition="in" filter="randombar(horizontal)">
                                      <p:cBhvr>
                                        <p:cTn id="27" dur="500"/>
                                        <p:tgtEl>
                                          <p:spTgt spid="11272">
                                            <p:txEl>
                                              <p:pRg st="0" end="0"/>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4" presetClass="entr" presetSubtype="10" fill="hold" nodeType="clickEffect">
                                  <p:stCondLst>
                                    <p:cond delay="0"/>
                                  </p:stCondLst>
                                  <p:childTnLst>
                                    <p:set>
                                      <p:cBhvr>
                                        <p:cTn id="31" dur="1" fill="hold">
                                          <p:stCondLst>
                                            <p:cond delay="0"/>
                                          </p:stCondLst>
                                        </p:cTn>
                                        <p:tgtEl>
                                          <p:spTgt spid="11272">
                                            <p:txEl>
                                              <p:pRg st="1" end="1"/>
                                            </p:txEl>
                                          </p:spTgt>
                                        </p:tgtEl>
                                        <p:attrNameLst>
                                          <p:attrName>style.visibility</p:attrName>
                                        </p:attrNameLst>
                                      </p:cBhvr>
                                      <p:to>
                                        <p:strVal val="visible"/>
                                      </p:to>
                                    </p:set>
                                    <p:animEffect transition="in" filter="randombar(horizontal)">
                                      <p:cBhvr>
                                        <p:cTn id="32" dur="500"/>
                                        <p:tgtEl>
                                          <p:spTgt spid="11272">
                                            <p:txEl>
                                              <p:pRg st="1" end="1"/>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4" presetClass="entr" presetSubtype="10" fill="hold" nodeType="clickEffect">
                                  <p:stCondLst>
                                    <p:cond delay="0"/>
                                  </p:stCondLst>
                                  <p:childTnLst>
                                    <p:set>
                                      <p:cBhvr>
                                        <p:cTn id="36" dur="1" fill="hold">
                                          <p:stCondLst>
                                            <p:cond delay="0"/>
                                          </p:stCondLst>
                                        </p:cTn>
                                        <p:tgtEl>
                                          <p:spTgt spid="11272">
                                            <p:txEl>
                                              <p:pRg st="2" end="2"/>
                                            </p:txEl>
                                          </p:spTgt>
                                        </p:tgtEl>
                                        <p:attrNameLst>
                                          <p:attrName>style.visibility</p:attrName>
                                        </p:attrNameLst>
                                      </p:cBhvr>
                                      <p:to>
                                        <p:strVal val="visible"/>
                                      </p:to>
                                    </p:set>
                                    <p:animEffect transition="in" filter="randombar(horizontal)">
                                      <p:cBhvr>
                                        <p:cTn id="37" dur="500"/>
                                        <p:tgtEl>
                                          <p:spTgt spid="11272">
                                            <p:txEl>
                                              <p:pRg st="2" end="2"/>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4" presetClass="entr" presetSubtype="10" fill="hold" nodeType="clickEffect">
                                  <p:stCondLst>
                                    <p:cond delay="0"/>
                                  </p:stCondLst>
                                  <p:childTnLst>
                                    <p:set>
                                      <p:cBhvr>
                                        <p:cTn id="41" dur="1" fill="hold">
                                          <p:stCondLst>
                                            <p:cond delay="0"/>
                                          </p:stCondLst>
                                        </p:cTn>
                                        <p:tgtEl>
                                          <p:spTgt spid="11272">
                                            <p:txEl>
                                              <p:pRg st="3" end="3"/>
                                            </p:txEl>
                                          </p:spTgt>
                                        </p:tgtEl>
                                        <p:attrNameLst>
                                          <p:attrName>style.visibility</p:attrName>
                                        </p:attrNameLst>
                                      </p:cBhvr>
                                      <p:to>
                                        <p:strVal val="visible"/>
                                      </p:to>
                                    </p:set>
                                    <p:animEffect transition="in" filter="randombar(horizontal)">
                                      <p:cBhvr>
                                        <p:cTn id="42" dur="500"/>
                                        <p:tgtEl>
                                          <p:spTgt spid="11272">
                                            <p:txEl>
                                              <p:pRg st="3" end="3"/>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4" presetClass="entr" presetSubtype="10" fill="hold" nodeType="clickEffect">
                                  <p:stCondLst>
                                    <p:cond delay="0"/>
                                  </p:stCondLst>
                                  <p:childTnLst>
                                    <p:set>
                                      <p:cBhvr>
                                        <p:cTn id="46" dur="1" fill="hold">
                                          <p:stCondLst>
                                            <p:cond delay="0"/>
                                          </p:stCondLst>
                                        </p:cTn>
                                        <p:tgtEl>
                                          <p:spTgt spid="11272">
                                            <p:txEl>
                                              <p:pRg st="4" end="4"/>
                                            </p:txEl>
                                          </p:spTgt>
                                        </p:tgtEl>
                                        <p:attrNameLst>
                                          <p:attrName>style.visibility</p:attrName>
                                        </p:attrNameLst>
                                      </p:cBhvr>
                                      <p:to>
                                        <p:strVal val="visible"/>
                                      </p:to>
                                    </p:set>
                                    <p:animEffect transition="in" filter="randombar(horizontal)">
                                      <p:cBhvr>
                                        <p:cTn id="47" dur="500"/>
                                        <p:tgtEl>
                                          <p:spTgt spid="11272">
                                            <p:txEl>
                                              <p:pRg st="4" end="4"/>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4" presetClass="entr" presetSubtype="10" fill="hold" nodeType="clickEffect">
                                  <p:stCondLst>
                                    <p:cond delay="0"/>
                                  </p:stCondLst>
                                  <p:childTnLst>
                                    <p:set>
                                      <p:cBhvr>
                                        <p:cTn id="51" dur="1" fill="hold">
                                          <p:stCondLst>
                                            <p:cond delay="0"/>
                                          </p:stCondLst>
                                        </p:cTn>
                                        <p:tgtEl>
                                          <p:spTgt spid="11272">
                                            <p:txEl>
                                              <p:pRg st="5" end="5"/>
                                            </p:txEl>
                                          </p:spTgt>
                                        </p:tgtEl>
                                        <p:attrNameLst>
                                          <p:attrName>style.visibility</p:attrName>
                                        </p:attrNameLst>
                                      </p:cBhvr>
                                      <p:to>
                                        <p:strVal val="visible"/>
                                      </p:to>
                                    </p:set>
                                    <p:animEffect transition="in" filter="randombar(horizontal)">
                                      <p:cBhvr>
                                        <p:cTn id="52" dur="500"/>
                                        <p:tgtEl>
                                          <p:spTgt spid="11272">
                                            <p:txEl>
                                              <p:pRg st="5" end="5"/>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4" presetClass="entr" presetSubtype="10" fill="hold" nodeType="clickEffect">
                                  <p:stCondLst>
                                    <p:cond delay="0"/>
                                  </p:stCondLst>
                                  <p:childTnLst>
                                    <p:set>
                                      <p:cBhvr>
                                        <p:cTn id="56" dur="1" fill="hold">
                                          <p:stCondLst>
                                            <p:cond delay="0"/>
                                          </p:stCondLst>
                                        </p:cTn>
                                        <p:tgtEl>
                                          <p:spTgt spid="11272">
                                            <p:txEl>
                                              <p:pRg st="6" end="6"/>
                                            </p:txEl>
                                          </p:spTgt>
                                        </p:tgtEl>
                                        <p:attrNameLst>
                                          <p:attrName>style.visibility</p:attrName>
                                        </p:attrNameLst>
                                      </p:cBhvr>
                                      <p:to>
                                        <p:strVal val="visible"/>
                                      </p:to>
                                    </p:set>
                                    <p:animEffect transition="in" filter="randombar(horizontal)">
                                      <p:cBhvr>
                                        <p:cTn id="57" dur="500"/>
                                        <p:tgtEl>
                                          <p:spTgt spid="11272">
                                            <p:txEl>
                                              <p:pRg st="6" end="6"/>
                                            </p:txEl>
                                          </p:spTgt>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5" presetClass="entr" presetSubtype="10" fill="hold" nodeType="clickEffect">
                                  <p:stCondLst>
                                    <p:cond delay="0"/>
                                  </p:stCondLst>
                                  <p:childTnLst>
                                    <p:set>
                                      <p:cBhvr>
                                        <p:cTn id="61" dur="1" fill="hold">
                                          <p:stCondLst>
                                            <p:cond delay="0"/>
                                          </p:stCondLst>
                                        </p:cTn>
                                        <p:tgtEl>
                                          <p:spTgt spid="11271">
                                            <p:txEl>
                                              <p:pRg st="0" end="0"/>
                                            </p:txEl>
                                          </p:spTgt>
                                        </p:tgtEl>
                                        <p:attrNameLst>
                                          <p:attrName>style.visibility</p:attrName>
                                        </p:attrNameLst>
                                      </p:cBhvr>
                                      <p:to>
                                        <p:strVal val="visible"/>
                                      </p:to>
                                    </p:set>
                                    <p:animEffect transition="in" filter="checkerboard(across)">
                                      <p:cBhvr>
                                        <p:cTn id="62" dur="500"/>
                                        <p:tgtEl>
                                          <p:spTgt spid="1127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0" grpId="0"/>
      <p:bldP spid="1127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381000" y="152400"/>
            <a:ext cx="84582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sz="2000" b="1">
                <a:solidFill>
                  <a:srgbClr val="0000FF"/>
                </a:solidFill>
              </a:rPr>
              <a:t>                                      </a:t>
            </a:r>
            <a:endParaRPr lang="en-US" sz="2000" b="1">
              <a:solidFill>
                <a:schemeClr val="tx2"/>
              </a:solidFill>
            </a:endParaRPr>
          </a:p>
          <a:p>
            <a:pPr>
              <a:spcBef>
                <a:spcPct val="50000"/>
              </a:spcBef>
            </a:pPr>
            <a:r>
              <a:rPr lang="en-US" sz="2000" b="1" i="1">
                <a:solidFill>
                  <a:srgbClr val="0000FF"/>
                </a:solidFill>
              </a:rPr>
              <a:t>              </a:t>
            </a:r>
            <a:r>
              <a:rPr lang="en-US" sz="2000" b="1" u="sng">
                <a:solidFill>
                  <a:srgbClr val="006600"/>
                </a:solidFill>
              </a:rPr>
              <a:t>Tập đọc:</a:t>
            </a:r>
            <a:r>
              <a:rPr lang="en-US" sz="2000" b="1" i="1">
                <a:solidFill>
                  <a:srgbClr val="006600"/>
                </a:solidFill>
              </a:rPr>
              <a:t>                                                  </a:t>
            </a:r>
          </a:p>
          <a:p>
            <a:pPr>
              <a:spcBef>
                <a:spcPct val="50000"/>
              </a:spcBef>
            </a:pPr>
            <a:r>
              <a:rPr lang="en-US" sz="2000" b="1" i="1">
                <a:solidFill>
                  <a:srgbClr val="006600"/>
                </a:solidFill>
              </a:rPr>
              <a:t>                                                                                 </a:t>
            </a:r>
            <a:r>
              <a:rPr lang="en-US" b="1" i="1">
                <a:solidFill>
                  <a:srgbClr val="0000FF"/>
                </a:solidFill>
              </a:rPr>
              <a:t>(Phạm Đình Ân)</a:t>
            </a:r>
            <a:endParaRPr lang="en-US" b="1">
              <a:solidFill>
                <a:srgbClr val="0000FF"/>
              </a:solidFill>
            </a:endParaRPr>
          </a:p>
        </p:txBody>
      </p:sp>
      <p:sp>
        <p:nvSpPr>
          <p:cNvPr id="9219" name="WordArt 3"/>
          <p:cNvSpPr>
            <a:spLocks noChangeArrowheads="1" noChangeShapeType="1" noTextEdit="1"/>
          </p:cNvSpPr>
          <p:nvPr/>
        </p:nvSpPr>
        <p:spPr bwMode="auto">
          <a:xfrm>
            <a:off x="3124200" y="533400"/>
            <a:ext cx="3033713" cy="341313"/>
          </a:xfrm>
          <a:prstGeom prst="rect">
            <a:avLst/>
          </a:prstGeom>
        </p:spPr>
        <p:txBody>
          <a:bodyPr wrap="none" fromWordArt="1">
            <a:prstTxWarp prst="textPlain">
              <a:avLst>
                <a:gd name="adj" fmla="val 50000"/>
              </a:avLst>
            </a:prstTxWarp>
          </a:bodyPr>
          <a:lstStyle/>
          <a:p>
            <a:pPr algn="ctr"/>
            <a:r>
              <a:rPr lang="en-US" sz="3600" kern="10">
                <a:ln w="9525">
                  <a:solidFill>
                    <a:srgbClr val="006600"/>
                  </a:solidFill>
                  <a:round/>
                  <a:headEnd/>
                  <a:tailEnd/>
                </a:ln>
                <a:solidFill>
                  <a:srgbClr val="FF0000"/>
                </a:solidFill>
                <a:effectLst>
                  <a:outerShdw dist="45791" dir="2021404" algn="ctr" rotWithShape="0">
                    <a:srgbClr val="B2B2B2">
                      <a:alpha val="79999"/>
                    </a:srgbClr>
                  </a:outerShdw>
                </a:effectLst>
                <a:latin typeface="Times New Roman"/>
                <a:cs typeface="Times New Roman"/>
              </a:rPr>
              <a:t>SẮC MÀU EM YÊU</a:t>
            </a:r>
          </a:p>
        </p:txBody>
      </p:sp>
      <p:sp>
        <p:nvSpPr>
          <p:cNvPr id="12292" name="AutoShape 4"/>
          <p:cNvSpPr>
            <a:spLocks noChangeArrowheads="1"/>
          </p:cNvSpPr>
          <p:nvPr/>
        </p:nvSpPr>
        <p:spPr bwMode="auto">
          <a:xfrm>
            <a:off x="304800" y="1143000"/>
            <a:ext cx="2819400" cy="533400"/>
          </a:xfrm>
          <a:prstGeom prst="roundRect">
            <a:avLst>
              <a:gd name="adj" fmla="val 16667"/>
            </a:avLst>
          </a:prstGeom>
          <a:solidFill>
            <a:srgbClr val="FF99CC"/>
          </a:solidFill>
          <a:ln w="28575">
            <a:solidFill>
              <a:srgbClr val="0000CC"/>
            </a:solidFill>
            <a:round/>
            <a:headEnd/>
            <a:tailEnd/>
          </a:ln>
          <a:effectLst>
            <a:outerShdw dist="107763" dir="18900000" algn="ctr" rotWithShape="0">
              <a:schemeClr val="bg2">
                <a:alpha val="50000"/>
              </a:schemeClr>
            </a:outerShdw>
          </a:effectLst>
        </p:spPr>
        <p:txBody>
          <a:bodyPr wrap="none" anchor="ctr"/>
          <a:lstStyle/>
          <a:p>
            <a:pPr algn="ctr">
              <a:defRPr/>
            </a:pPr>
            <a:r>
              <a:rPr lang="en-US" sz="2400" b="1">
                <a:solidFill>
                  <a:schemeClr val="tx2"/>
                </a:solidFill>
              </a:rPr>
              <a:t>Tìm hiểu bài</a:t>
            </a:r>
          </a:p>
        </p:txBody>
      </p:sp>
      <p:pic>
        <p:nvPicPr>
          <p:cNvPr id="12293" name="Picture 5" descr="câu hỏi"/>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447800"/>
            <a:ext cx="685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4" name="Text Box 6"/>
          <p:cNvSpPr txBox="1">
            <a:spLocks noChangeArrowheads="1"/>
          </p:cNvSpPr>
          <p:nvPr/>
        </p:nvSpPr>
        <p:spPr bwMode="auto">
          <a:xfrm>
            <a:off x="1219200" y="1828800"/>
            <a:ext cx="7467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spcBef>
                <a:spcPct val="50000"/>
              </a:spcBef>
            </a:pPr>
            <a:r>
              <a:rPr lang="en-US" sz="2000" b="1">
                <a:solidFill>
                  <a:srgbClr val="0000FF"/>
                </a:solidFill>
              </a:rPr>
              <a:t>Bài thơ nói lên điều gì về tình cảm của bạn nhỏ với quê hương, đất nước?</a:t>
            </a:r>
          </a:p>
        </p:txBody>
      </p:sp>
      <p:sp>
        <p:nvSpPr>
          <p:cNvPr id="12295" name="Text Box 7"/>
          <p:cNvSpPr txBox="1">
            <a:spLocks noChangeArrowheads="1"/>
          </p:cNvSpPr>
          <p:nvPr/>
        </p:nvSpPr>
        <p:spPr bwMode="auto">
          <a:xfrm>
            <a:off x="304800" y="2590800"/>
            <a:ext cx="8534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spcBef>
                <a:spcPct val="50000"/>
              </a:spcBef>
            </a:pPr>
            <a:r>
              <a:rPr lang="en-US" sz="2000" b="1" i="1">
                <a:solidFill>
                  <a:srgbClr val="FF3300"/>
                </a:solidFill>
              </a:rPr>
              <a:t>Bạn nhỏ yêu mọi sắc màu trên đất nước. Bạn yêu quê hương đất nước.</a:t>
            </a:r>
          </a:p>
        </p:txBody>
      </p:sp>
      <p:pic>
        <p:nvPicPr>
          <p:cNvPr id="12296" name="Picture 8" descr="câu hỏi"/>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352800"/>
            <a:ext cx="685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7" name="Text Box 9"/>
          <p:cNvSpPr txBox="1">
            <a:spLocks noChangeArrowheads="1"/>
          </p:cNvSpPr>
          <p:nvPr/>
        </p:nvSpPr>
        <p:spPr bwMode="auto">
          <a:xfrm>
            <a:off x="1219200" y="3733800"/>
            <a:ext cx="7467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spcBef>
                <a:spcPct val="50000"/>
              </a:spcBef>
            </a:pPr>
            <a:r>
              <a:rPr lang="en-US" sz="2000" b="1">
                <a:solidFill>
                  <a:srgbClr val="0000FF"/>
                </a:solidFill>
              </a:rPr>
              <a:t>Trong bài thơ, tác giả đã sử dụng những biện pháp nghệ thuật gì?</a:t>
            </a:r>
          </a:p>
        </p:txBody>
      </p:sp>
      <p:pic>
        <p:nvPicPr>
          <p:cNvPr id="9226" name="Picture 10" descr="pencils-color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5029200"/>
            <a:ext cx="1962150"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9" name="Text Box 11"/>
          <p:cNvSpPr txBox="1">
            <a:spLocks noChangeArrowheads="1"/>
          </p:cNvSpPr>
          <p:nvPr/>
        </p:nvSpPr>
        <p:spPr bwMode="auto">
          <a:xfrm>
            <a:off x="1143000" y="4419600"/>
            <a:ext cx="6781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spcBef>
                <a:spcPct val="50000"/>
              </a:spcBef>
            </a:pPr>
            <a:r>
              <a:rPr lang="en-US" sz="2000" b="1" i="1">
                <a:solidFill>
                  <a:srgbClr val="FF3300"/>
                </a:solidFill>
              </a:rPr>
              <a:t>Tác giả sử dụng nghệ thuật so sánh và liên tưởng.</a:t>
            </a:r>
          </a:p>
        </p:txBody>
      </p:sp>
      <p:sp>
        <p:nvSpPr>
          <p:cNvPr id="12300" name="Text Box 12"/>
          <p:cNvSpPr txBox="1">
            <a:spLocks noChangeArrowheads="1"/>
          </p:cNvSpPr>
          <p:nvPr/>
        </p:nvSpPr>
        <p:spPr bwMode="auto">
          <a:xfrm>
            <a:off x="1295400" y="5257800"/>
            <a:ext cx="4191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spcBef>
                <a:spcPct val="50000"/>
              </a:spcBef>
            </a:pPr>
            <a:r>
              <a:rPr lang="en-US" sz="2000" b="1">
                <a:solidFill>
                  <a:srgbClr val="0000FF"/>
                </a:solidFill>
              </a:rPr>
              <a:t>Em hãy nêu nội dung bài thơ.</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2293"/>
                                        </p:tgtEl>
                                        <p:attrNameLst>
                                          <p:attrName>style.visibility</p:attrName>
                                        </p:attrNameLst>
                                      </p:cBhvr>
                                      <p:to>
                                        <p:strVal val="visible"/>
                                      </p:to>
                                    </p:set>
                                    <p:animEffect transition="in" filter="box(in)">
                                      <p:cBhvr>
                                        <p:cTn id="7" dur="500"/>
                                        <p:tgtEl>
                                          <p:spTgt spid="12293"/>
                                        </p:tgtEl>
                                      </p:cBhvr>
                                    </p:animEffect>
                                  </p:childTnLst>
                                </p:cTn>
                              </p:par>
                            </p:childTnLst>
                          </p:cTn>
                        </p:par>
                        <p:par>
                          <p:cTn id="8" fill="hold" nodeType="afterGroup">
                            <p:stCondLst>
                              <p:cond delay="500"/>
                            </p:stCondLst>
                            <p:childTnLst>
                              <p:par>
                                <p:cTn id="9" presetID="55" presetClass="entr" presetSubtype="0" fill="hold" grpId="0" nodeType="afterEffect">
                                  <p:stCondLst>
                                    <p:cond delay="0"/>
                                  </p:stCondLst>
                                  <p:childTnLst>
                                    <p:set>
                                      <p:cBhvr>
                                        <p:cTn id="10" dur="1" fill="hold">
                                          <p:stCondLst>
                                            <p:cond delay="0"/>
                                          </p:stCondLst>
                                        </p:cTn>
                                        <p:tgtEl>
                                          <p:spTgt spid="12294"/>
                                        </p:tgtEl>
                                        <p:attrNameLst>
                                          <p:attrName>style.visibility</p:attrName>
                                        </p:attrNameLst>
                                      </p:cBhvr>
                                      <p:to>
                                        <p:strVal val="visible"/>
                                      </p:to>
                                    </p:set>
                                    <p:anim calcmode="lin" valueType="num">
                                      <p:cBhvr>
                                        <p:cTn id="11" dur="1000" fill="hold"/>
                                        <p:tgtEl>
                                          <p:spTgt spid="12294"/>
                                        </p:tgtEl>
                                        <p:attrNameLst>
                                          <p:attrName>ppt_w</p:attrName>
                                        </p:attrNameLst>
                                      </p:cBhvr>
                                      <p:tavLst>
                                        <p:tav tm="0">
                                          <p:val>
                                            <p:strVal val="#ppt_w*0.70"/>
                                          </p:val>
                                        </p:tav>
                                        <p:tav tm="100000">
                                          <p:val>
                                            <p:strVal val="#ppt_w"/>
                                          </p:val>
                                        </p:tav>
                                      </p:tavLst>
                                    </p:anim>
                                    <p:anim calcmode="lin" valueType="num">
                                      <p:cBhvr>
                                        <p:cTn id="12" dur="1000" fill="hold"/>
                                        <p:tgtEl>
                                          <p:spTgt spid="12294"/>
                                        </p:tgtEl>
                                        <p:attrNameLst>
                                          <p:attrName>ppt_h</p:attrName>
                                        </p:attrNameLst>
                                      </p:cBhvr>
                                      <p:tavLst>
                                        <p:tav tm="0">
                                          <p:val>
                                            <p:strVal val="#ppt_h"/>
                                          </p:val>
                                        </p:tav>
                                        <p:tav tm="100000">
                                          <p:val>
                                            <p:strVal val="#ppt_h"/>
                                          </p:val>
                                        </p:tav>
                                      </p:tavLst>
                                    </p:anim>
                                    <p:animEffect transition="in" filter="fade">
                                      <p:cBhvr>
                                        <p:cTn id="13" dur="1000"/>
                                        <p:tgtEl>
                                          <p:spTgt spid="12294"/>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55" presetClass="entr" presetSubtype="0" fill="hold" grpId="0" nodeType="clickEffect">
                                  <p:stCondLst>
                                    <p:cond delay="0"/>
                                  </p:stCondLst>
                                  <p:childTnLst>
                                    <p:set>
                                      <p:cBhvr>
                                        <p:cTn id="17" dur="1" fill="hold">
                                          <p:stCondLst>
                                            <p:cond delay="0"/>
                                          </p:stCondLst>
                                        </p:cTn>
                                        <p:tgtEl>
                                          <p:spTgt spid="12295"/>
                                        </p:tgtEl>
                                        <p:attrNameLst>
                                          <p:attrName>style.visibility</p:attrName>
                                        </p:attrNameLst>
                                      </p:cBhvr>
                                      <p:to>
                                        <p:strVal val="visible"/>
                                      </p:to>
                                    </p:set>
                                    <p:anim calcmode="lin" valueType="num">
                                      <p:cBhvr>
                                        <p:cTn id="18" dur="1000" fill="hold"/>
                                        <p:tgtEl>
                                          <p:spTgt spid="12295"/>
                                        </p:tgtEl>
                                        <p:attrNameLst>
                                          <p:attrName>ppt_w</p:attrName>
                                        </p:attrNameLst>
                                      </p:cBhvr>
                                      <p:tavLst>
                                        <p:tav tm="0">
                                          <p:val>
                                            <p:strVal val="#ppt_w*0.70"/>
                                          </p:val>
                                        </p:tav>
                                        <p:tav tm="100000">
                                          <p:val>
                                            <p:strVal val="#ppt_w"/>
                                          </p:val>
                                        </p:tav>
                                      </p:tavLst>
                                    </p:anim>
                                    <p:anim calcmode="lin" valueType="num">
                                      <p:cBhvr>
                                        <p:cTn id="19" dur="1000" fill="hold"/>
                                        <p:tgtEl>
                                          <p:spTgt spid="12295"/>
                                        </p:tgtEl>
                                        <p:attrNameLst>
                                          <p:attrName>ppt_h</p:attrName>
                                        </p:attrNameLst>
                                      </p:cBhvr>
                                      <p:tavLst>
                                        <p:tav tm="0">
                                          <p:val>
                                            <p:strVal val="#ppt_h"/>
                                          </p:val>
                                        </p:tav>
                                        <p:tav tm="100000">
                                          <p:val>
                                            <p:strVal val="#ppt_h"/>
                                          </p:val>
                                        </p:tav>
                                      </p:tavLst>
                                    </p:anim>
                                    <p:animEffect transition="in" filter="fade">
                                      <p:cBhvr>
                                        <p:cTn id="20" dur="1000"/>
                                        <p:tgtEl>
                                          <p:spTgt spid="12295"/>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4" presetClass="entr" presetSubtype="16" fill="hold" nodeType="clickEffect">
                                  <p:stCondLst>
                                    <p:cond delay="0"/>
                                  </p:stCondLst>
                                  <p:childTnLst>
                                    <p:set>
                                      <p:cBhvr>
                                        <p:cTn id="24" dur="1" fill="hold">
                                          <p:stCondLst>
                                            <p:cond delay="0"/>
                                          </p:stCondLst>
                                        </p:cTn>
                                        <p:tgtEl>
                                          <p:spTgt spid="12296"/>
                                        </p:tgtEl>
                                        <p:attrNameLst>
                                          <p:attrName>style.visibility</p:attrName>
                                        </p:attrNameLst>
                                      </p:cBhvr>
                                      <p:to>
                                        <p:strVal val="visible"/>
                                      </p:to>
                                    </p:set>
                                    <p:animEffect transition="in" filter="box(in)">
                                      <p:cBhvr>
                                        <p:cTn id="25" dur="500"/>
                                        <p:tgtEl>
                                          <p:spTgt spid="12296"/>
                                        </p:tgtEl>
                                      </p:cBhvr>
                                    </p:animEffect>
                                  </p:childTnLst>
                                </p:cTn>
                              </p:par>
                            </p:childTnLst>
                          </p:cTn>
                        </p:par>
                        <p:par>
                          <p:cTn id="26" fill="hold" nodeType="afterGroup">
                            <p:stCondLst>
                              <p:cond delay="500"/>
                            </p:stCondLst>
                            <p:childTnLst>
                              <p:par>
                                <p:cTn id="27" presetID="55" presetClass="entr" presetSubtype="0" fill="hold" grpId="0" nodeType="afterEffect">
                                  <p:stCondLst>
                                    <p:cond delay="0"/>
                                  </p:stCondLst>
                                  <p:childTnLst>
                                    <p:set>
                                      <p:cBhvr>
                                        <p:cTn id="28" dur="1" fill="hold">
                                          <p:stCondLst>
                                            <p:cond delay="0"/>
                                          </p:stCondLst>
                                        </p:cTn>
                                        <p:tgtEl>
                                          <p:spTgt spid="12297"/>
                                        </p:tgtEl>
                                        <p:attrNameLst>
                                          <p:attrName>style.visibility</p:attrName>
                                        </p:attrNameLst>
                                      </p:cBhvr>
                                      <p:to>
                                        <p:strVal val="visible"/>
                                      </p:to>
                                    </p:set>
                                    <p:anim calcmode="lin" valueType="num">
                                      <p:cBhvr>
                                        <p:cTn id="29" dur="1000" fill="hold"/>
                                        <p:tgtEl>
                                          <p:spTgt spid="12297"/>
                                        </p:tgtEl>
                                        <p:attrNameLst>
                                          <p:attrName>ppt_w</p:attrName>
                                        </p:attrNameLst>
                                      </p:cBhvr>
                                      <p:tavLst>
                                        <p:tav tm="0">
                                          <p:val>
                                            <p:strVal val="#ppt_w*0.70"/>
                                          </p:val>
                                        </p:tav>
                                        <p:tav tm="100000">
                                          <p:val>
                                            <p:strVal val="#ppt_w"/>
                                          </p:val>
                                        </p:tav>
                                      </p:tavLst>
                                    </p:anim>
                                    <p:anim calcmode="lin" valueType="num">
                                      <p:cBhvr>
                                        <p:cTn id="30" dur="1000" fill="hold"/>
                                        <p:tgtEl>
                                          <p:spTgt spid="12297"/>
                                        </p:tgtEl>
                                        <p:attrNameLst>
                                          <p:attrName>ppt_h</p:attrName>
                                        </p:attrNameLst>
                                      </p:cBhvr>
                                      <p:tavLst>
                                        <p:tav tm="0">
                                          <p:val>
                                            <p:strVal val="#ppt_h"/>
                                          </p:val>
                                        </p:tav>
                                        <p:tav tm="100000">
                                          <p:val>
                                            <p:strVal val="#ppt_h"/>
                                          </p:val>
                                        </p:tav>
                                      </p:tavLst>
                                    </p:anim>
                                    <p:animEffect transition="in" filter="fade">
                                      <p:cBhvr>
                                        <p:cTn id="31" dur="1000"/>
                                        <p:tgtEl>
                                          <p:spTgt spid="12297"/>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55" presetClass="entr" presetSubtype="0" fill="hold" grpId="0" nodeType="clickEffect">
                                  <p:stCondLst>
                                    <p:cond delay="0"/>
                                  </p:stCondLst>
                                  <p:childTnLst>
                                    <p:set>
                                      <p:cBhvr>
                                        <p:cTn id="35" dur="1" fill="hold">
                                          <p:stCondLst>
                                            <p:cond delay="0"/>
                                          </p:stCondLst>
                                        </p:cTn>
                                        <p:tgtEl>
                                          <p:spTgt spid="12299"/>
                                        </p:tgtEl>
                                        <p:attrNameLst>
                                          <p:attrName>style.visibility</p:attrName>
                                        </p:attrNameLst>
                                      </p:cBhvr>
                                      <p:to>
                                        <p:strVal val="visible"/>
                                      </p:to>
                                    </p:set>
                                    <p:anim calcmode="lin" valueType="num">
                                      <p:cBhvr>
                                        <p:cTn id="36" dur="1000" fill="hold"/>
                                        <p:tgtEl>
                                          <p:spTgt spid="12299"/>
                                        </p:tgtEl>
                                        <p:attrNameLst>
                                          <p:attrName>ppt_w</p:attrName>
                                        </p:attrNameLst>
                                      </p:cBhvr>
                                      <p:tavLst>
                                        <p:tav tm="0">
                                          <p:val>
                                            <p:strVal val="#ppt_w*0.70"/>
                                          </p:val>
                                        </p:tav>
                                        <p:tav tm="100000">
                                          <p:val>
                                            <p:strVal val="#ppt_w"/>
                                          </p:val>
                                        </p:tav>
                                      </p:tavLst>
                                    </p:anim>
                                    <p:anim calcmode="lin" valueType="num">
                                      <p:cBhvr>
                                        <p:cTn id="37" dur="1000" fill="hold"/>
                                        <p:tgtEl>
                                          <p:spTgt spid="12299"/>
                                        </p:tgtEl>
                                        <p:attrNameLst>
                                          <p:attrName>ppt_h</p:attrName>
                                        </p:attrNameLst>
                                      </p:cBhvr>
                                      <p:tavLst>
                                        <p:tav tm="0">
                                          <p:val>
                                            <p:strVal val="#ppt_h"/>
                                          </p:val>
                                        </p:tav>
                                        <p:tav tm="100000">
                                          <p:val>
                                            <p:strVal val="#ppt_h"/>
                                          </p:val>
                                        </p:tav>
                                      </p:tavLst>
                                    </p:anim>
                                    <p:animEffect transition="in" filter="fade">
                                      <p:cBhvr>
                                        <p:cTn id="38" dur="1000"/>
                                        <p:tgtEl>
                                          <p:spTgt spid="12299"/>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55" presetClass="entr" presetSubtype="0" fill="hold" grpId="0" nodeType="clickEffect">
                                  <p:stCondLst>
                                    <p:cond delay="0"/>
                                  </p:stCondLst>
                                  <p:childTnLst>
                                    <p:set>
                                      <p:cBhvr>
                                        <p:cTn id="42" dur="1" fill="hold">
                                          <p:stCondLst>
                                            <p:cond delay="0"/>
                                          </p:stCondLst>
                                        </p:cTn>
                                        <p:tgtEl>
                                          <p:spTgt spid="12300"/>
                                        </p:tgtEl>
                                        <p:attrNameLst>
                                          <p:attrName>style.visibility</p:attrName>
                                        </p:attrNameLst>
                                      </p:cBhvr>
                                      <p:to>
                                        <p:strVal val="visible"/>
                                      </p:to>
                                    </p:set>
                                    <p:anim calcmode="lin" valueType="num">
                                      <p:cBhvr>
                                        <p:cTn id="43" dur="1000" fill="hold"/>
                                        <p:tgtEl>
                                          <p:spTgt spid="12300"/>
                                        </p:tgtEl>
                                        <p:attrNameLst>
                                          <p:attrName>ppt_w</p:attrName>
                                        </p:attrNameLst>
                                      </p:cBhvr>
                                      <p:tavLst>
                                        <p:tav tm="0">
                                          <p:val>
                                            <p:strVal val="#ppt_w*0.70"/>
                                          </p:val>
                                        </p:tav>
                                        <p:tav tm="100000">
                                          <p:val>
                                            <p:strVal val="#ppt_w"/>
                                          </p:val>
                                        </p:tav>
                                      </p:tavLst>
                                    </p:anim>
                                    <p:anim calcmode="lin" valueType="num">
                                      <p:cBhvr>
                                        <p:cTn id="44" dur="1000" fill="hold"/>
                                        <p:tgtEl>
                                          <p:spTgt spid="12300"/>
                                        </p:tgtEl>
                                        <p:attrNameLst>
                                          <p:attrName>ppt_h</p:attrName>
                                        </p:attrNameLst>
                                      </p:cBhvr>
                                      <p:tavLst>
                                        <p:tav tm="0">
                                          <p:val>
                                            <p:strVal val="#ppt_h"/>
                                          </p:val>
                                        </p:tav>
                                        <p:tav tm="100000">
                                          <p:val>
                                            <p:strVal val="#ppt_h"/>
                                          </p:val>
                                        </p:tav>
                                      </p:tavLst>
                                    </p:anim>
                                    <p:animEffect transition="in" filter="fade">
                                      <p:cBhvr>
                                        <p:cTn id="45" dur="1000"/>
                                        <p:tgtEl>
                                          <p:spTgt spid="123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4" grpId="0"/>
      <p:bldP spid="12295" grpId="0"/>
      <p:bldP spid="12297" grpId="0"/>
      <p:bldP spid="12299" grpId="0"/>
      <p:bldP spid="1230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WordArt 2"/>
          <p:cNvSpPr>
            <a:spLocks noChangeArrowheads="1" noChangeShapeType="1" noTextEdit="1"/>
          </p:cNvSpPr>
          <p:nvPr/>
        </p:nvSpPr>
        <p:spPr bwMode="auto">
          <a:xfrm>
            <a:off x="3124200" y="533400"/>
            <a:ext cx="3033713" cy="341313"/>
          </a:xfrm>
          <a:prstGeom prst="rect">
            <a:avLst/>
          </a:prstGeom>
        </p:spPr>
        <p:txBody>
          <a:bodyPr wrap="none" fromWordArt="1">
            <a:prstTxWarp prst="textPlain">
              <a:avLst>
                <a:gd name="adj" fmla="val 50000"/>
              </a:avLst>
            </a:prstTxWarp>
          </a:bodyPr>
          <a:lstStyle/>
          <a:p>
            <a:pPr algn="ctr"/>
            <a:r>
              <a:rPr lang="en-US" sz="3600" kern="10">
                <a:ln w="9525">
                  <a:solidFill>
                    <a:srgbClr val="006600"/>
                  </a:solidFill>
                  <a:round/>
                  <a:headEnd/>
                  <a:tailEnd/>
                </a:ln>
                <a:solidFill>
                  <a:srgbClr val="FF0000"/>
                </a:solidFill>
                <a:effectLst>
                  <a:outerShdw dist="45791" dir="2021404" algn="ctr" rotWithShape="0">
                    <a:srgbClr val="B2B2B2">
                      <a:alpha val="79999"/>
                    </a:srgbClr>
                  </a:outerShdw>
                </a:effectLst>
                <a:latin typeface="Times New Roman"/>
                <a:cs typeface="Times New Roman"/>
              </a:rPr>
              <a:t>SẮC MÀU EM YÊU</a:t>
            </a:r>
          </a:p>
        </p:txBody>
      </p:sp>
      <p:sp>
        <p:nvSpPr>
          <p:cNvPr id="10243" name="Text Box 3"/>
          <p:cNvSpPr txBox="1">
            <a:spLocks noChangeArrowheads="1"/>
          </p:cNvSpPr>
          <p:nvPr/>
        </p:nvSpPr>
        <p:spPr bwMode="auto">
          <a:xfrm>
            <a:off x="381000" y="152400"/>
            <a:ext cx="84582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sz="2000" b="1" i="1">
                <a:solidFill>
                  <a:srgbClr val="0000FF"/>
                </a:solidFill>
              </a:rPr>
              <a:t>                                            </a:t>
            </a:r>
            <a:endParaRPr lang="en-US" sz="2000" b="1">
              <a:solidFill>
                <a:schemeClr val="tx2"/>
              </a:solidFill>
            </a:endParaRPr>
          </a:p>
          <a:p>
            <a:pPr>
              <a:spcBef>
                <a:spcPct val="50000"/>
              </a:spcBef>
            </a:pPr>
            <a:r>
              <a:rPr lang="en-US" sz="2000" b="1" i="1">
                <a:solidFill>
                  <a:srgbClr val="0000FF"/>
                </a:solidFill>
              </a:rPr>
              <a:t>              </a:t>
            </a:r>
            <a:r>
              <a:rPr lang="en-US" sz="2000" b="1" u="sng">
                <a:solidFill>
                  <a:srgbClr val="006600"/>
                </a:solidFill>
              </a:rPr>
              <a:t>Tập đọc:</a:t>
            </a:r>
            <a:r>
              <a:rPr lang="en-US" sz="2000" b="1" i="1">
                <a:solidFill>
                  <a:srgbClr val="006600"/>
                </a:solidFill>
              </a:rPr>
              <a:t>                                                  </a:t>
            </a:r>
          </a:p>
          <a:p>
            <a:pPr>
              <a:spcBef>
                <a:spcPct val="50000"/>
              </a:spcBef>
            </a:pPr>
            <a:r>
              <a:rPr lang="en-US" sz="2000" b="1" i="1">
                <a:solidFill>
                  <a:srgbClr val="006600"/>
                </a:solidFill>
              </a:rPr>
              <a:t>                                                                                 </a:t>
            </a:r>
            <a:r>
              <a:rPr lang="en-US" b="1" i="1">
                <a:solidFill>
                  <a:srgbClr val="0000FF"/>
                </a:solidFill>
              </a:rPr>
              <a:t>(Phạm Đình Ân)</a:t>
            </a:r>
            <a:endParaRPr lang="en-US" b="1">
              <a:solidFill>
                <a:srgbClr val="0000FF"/>
              </a:solidFill>
            </a:endParaRPr>
          </a:p>
        </p:txBody>
      </p:sp>
      <p:pic>
        <p:nvPicPr>
          <p:cNvPr id="13316" name="Picture 4" descr="abc">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447800"/>
            <a:ext cx="1752600" cy="170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AutoShape 5"/>
          <p:cNvSpPr>
            <a:spLocks noChangeArrowheads="1"/>
          </p:cNvSpPr>
          <p:nvPr/>
        </p:nvSpPr>
        <p:spPr bwMode="auto">
          <a:xfrm>
            <a:off x="2819400" y="2057400"/>
            <a:ext cx="3581400" cy="304800"/>
          </a:xfrm>
          <a:prstGeom prst="roundRect">
            <a:avLst>
              <a:gd name="adj" fmla="val 16667"/>
            </a:avLst>
          </a:prstGeom>
          <a:solidFill>
            <a:srgbClr val="0000CC"/>
          </a:solidFill>
          <a:ln w="28575">
            <a:solidFill>
              <a:srgbClr val="0000CC"/>
            </a:solidFill>
            <a:round/>
            <a:headEnd/>
            <a:tailEnd/>
          </a:ln>
          <a:effectLst>
            <a:outerShdw dist="107763" dir="18900000" algn="ctr" rotWithShape="0">
              <a:schemeClr val="bg2">
                <a:alpha val="50000"/>
              </a:schemeClr>
            </a:outerShdw>
          </a:effectLst>
        </p:spPr>
        <p:txBody>
          <a:bodyPr wrap="none" anchor="ctr"/>
          <a:lstStyle/>
          <a:p>
            <a:pPr algn="ctr">
              <a:defRPr/>
            </a:pPr>
            <a:r>
              <a:rPr lang="en-US" sz="2400" b="1">
                <a:solidFill>
                  <a:schemeClr val="bg1"/>
                </a:solidFill>
              </a:rPr>
              <a:t>Chọn đáp án đúng</a:t>
            </a:r>
          </a:p>
        </p:txBody>
      </p:sp>
      <p:sp>
        <p:nvSpPr>
          <p:cNvPr id="13318" name="Text Box 6"/>
          <p:cNvSpPr txBox="1">
            <a:spLocks noChangeArrowheads="1"/>
          </p:cNvSpPr>
          <p:nvPr/>
        </p:nvSpPr>
        <p:spPr bwMode="auto">
          <a:xfrm>
            <a:off x="1676400" y="2971800"/>
            <a:ext cx="7467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spcBef>
                <a:spcPct val="50000"/>
              </a:spcBef>
            </a:pPr>
            <a:r>
              <a:rPr lang="en-US" sz="2000" b="1">
                <a:solidFill>
                  <a:srgbClr val="0000FF"/>
                </a:solidFill>
              </a:rPr>
              <a:t>   </a:t>
            </a:r>
            <a:r>
              <a:rPr lang="en-US" sz="2000" b="1">
                <a:solidFill>
                  <a:schemeClr val="tx2"/>
                </a:solidFill>
              </a:rPr>
              <a:t>Bài thơ nói lên tình cảm của bạn nhỏ với những sắc màu, những con người và sự vật xung quanh.</a:t>
            </a:r>
          </a:p>
        </p:txBody>
      </p:sp>
      <p:sp>
        <p:nvSpPr>
          <p:cNvPr id="13319" name="Text Box 7"/>
          <p:cNvSpPr txBox="1">
            <a:spLocks noChangeArrowheads="1"/>
          </p:cNvSpPr>
          <p:nvPr/>
        </p:nvSpPr>
        <p:spPr bwMode="auto">
          <a:xfrm>
            <a:off x="1676400" y="3886200"/>
            <a:ext cx="7467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spcBef>
                <a:spcPct val="50000"/>
              </a:spcBef>
            </a:pPr>
            <a:r>
              <a:rPr lang="en-US" sz="2000" b="1">
                <a:solidFill>
                  <a:srgbClr val="0000FF"/>
                </a:solidFill>
              </a:rPr>
              <a:t>   </a:t>
            </a:r>
            <a:r>
              <a:rPr lang="en-US" sz="2000" b="1">
                <a:solidFill>
                  <a:schemeClr val="tx2"/>
                </a:solidFill>
              </a:rPr>
              <a:t>Bài thơ thể hiện tình yêu của bạn nhỏ đối với quê hương, đất nước.</a:t>
            </a:r>
          </a:p>
        </p:txBody>
      </p:sp>
      <p:sp>
        <p:nvSpPr>
          <p:cNvPr id="13320" name="Text Box 8"/>
          <p:cNvSpPr txBox="1">
            <a:spLocks noChangeArrowheads="1"/>
          </p:cNvSpPr>
          <p:nvPr/>
        </p:nvSpPr>
        <p:spPr bwMode="auto">
          <a:xfrm>
            <a:off x="1676400" y="4724400"/>
            <a:ext cx="74676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spcBef>
                <a:spcPct val="50000"/>
              </a:spcBef>
            </a:pPr>
            <a:r>
              <a:rPr lang="en-US" sz="2000" b="1">
                <a:solidFill>
                  <a:srgbClr val="0000FF"/>
                </a:solidFill>
              </a:rPr>
              <a:t>   </a:t>
            </a:r>
            <a:r>
              <a:rPr lang="en-US" sz="2000" b="1">
                <a:solidFill>
                  <a:schemeClr val="tx2"/>
                </a:solidFill>
              </a:rPr>
              <a:t>Bài thơ nói lên tình cảm của bạn nhỏ với những sắc màu, những con người và sự vật xung quanh, qua đó thể hiện tình yêu của bạn với quê hương, đất nước.</a:t>
            </a:r>
          </a:p>
        </p:txBody>
      </p:sp>
      <p:sp>
        <p:nvSpPr>
          <p:cNvPr id="13321" name="AutoShape 9"/>
          <p:cNvSpPr>
            <a:spLocks noChangeArrowheads="1"/>
          </p:cNvSpPr>
          <p:nvPr/>
        </p:nvSpPr>
        <p:spPr bwMode="auto">
          <a:xfrm>
            <a:off x="990600" y="3048000"/>
            <a:ext cx="609600" cy="609600"/>
          </a:xfrm>
          <a:prstGeom prst="octagon">
            <a:avLst>
              <a:gd name="adj" fmla="val 29287"/>
            </a:avLst>
          </a:prstGeom>
          <a:solidFill>
            <a:srgbClr val="800000"/>
          </a:solidFill>
          <a:ln w="38100">
            <a:solidFill>
              <a:schemeClr val="hlink"/>
            </a:solidFill>
            <a:miter lim="800000"/>
            <a:headEnd/>
            <a:tailEnd/>
          </a:ln>
        </p:spPr>
        <p:txBody>
          <a:bodyPr wrap="none" anchor="ctr"/>
          <a:lstStyle/>
          <a:p>
            <a:pPr algn="ctr"/>
            <a:r>
              <a:rPr lang="en-US" sz="4000" b="1">
                <a:solidFill>
                  <a:schemeClr val="bg1"/>
                </a:solidFill>
              </a:rPr>
              <a:t>a</a:t>
            </a:r>
          </a:p>
        </p:txBody>
      </p:sp>
      <p:sp>
        <p:nvSpPr>
          <p:cNvPr id="13322" name="AutoShape 10"/>
          <p:cNvSpPr>
            <a:spLocks noChangeArrowheads="1"/>
          </p:cNvSpPr>
          <p:nvPr/>
        </p:nvSpPr>
        <p:spPr bwMode="auto">
          <a:xfrm>
            <a:off x="990600" y="3962400"/>
            <a:ext cx="609600" cy="609600"/>
          </a:xfrm>
          <a:prstGeom prst="octagon">
            <a:avLst>
              <a:gd name="adj" fmla="val 29287"/>
            </a:avLst>
          </a:prstGeom>
          <a:solidFill>
            <a:srgbClr val="800000"/>
          </a:solidFill>
          <a:ln w="38100">
            <a:solidFill>
              <a:schemeClr val="hlink"/>
            </a:solidFill>
            <a:miter lim="800000"/>
            <a:headEnd/>
            <a:tailEnd/>
          </a:ln>
        </p:spPr>
        <p:txBody>
          <a:bodyPr wrap="none" anchor="ctr"/>
          <a:lstStyle/>
          <a:p>
            <a:pPr algn="ctr"/>
            <a:r>
              <a:rPr lang="en-US" sz="4000" b="1">
                <a:solidFill>
                  <a:schemeClr val="bg1"/>
                </a:solidFill>
              </a:rPr>
              <a:t>b</a:t>
            </a:r>
          </a:p>
        </p:txBody>
      </p:sp>
      <p:sp>
        <p:nvSpPr>
          <p:cNvPr id="13323" name="AutoShape 11"/>
          <p:cNvSpPr>
            <a:spLocks noChangeArrowheads="1"/>
          </p:cNvSpPr>
          <p:nvPr/>
        </p:nvSpPr>
        <p:spPr bwMode="auto">
          <a:xfrm>
            <a:off x="990600" y="4876800"/>
            <a:ext cx="609600" cy="609600"/>
          </a:xfrm>
          <a:prstGeom prst="octagon">
            <a:avLst>
              <a:gd name="adj" fmla="val 29287"/>
            </a:avLst>
          </a:prstGeom>
          <a:solidFill>
            <a:srgbClr val="800000"/>
          </a:solidFill>
          <a:ln w="38100">
            <a:solidFill>
              <a:schemeClr val="hlink"/>
            </a:solidFill>
            <a:miter lim="800000"/>
            <a:headEnd/>
            <a:tailEnd/>
          </a:ln>
        </p:spPr>
        <p:txBody>
          <a:bodyPr wrap="none" anchor="ctr"/>
          <a:lstStyle/>
          <a:p>
            <a:pPr algn="ctr"/>
            <a:r>
              <a:rPr lang="en-US" sz="4000" b="1">
                <a:solidFill>
                  <a:schemeClr val="bg1"/>
                </a:solidFill>
              </a:rPr>
              <a:t>c</a:t>
            </a:r>
          </a:p>
        </p:txBody>
      </p:sp>
      <p:sp>
        <p:nvSpPr>
          <p:cNvPr id="13324" name="AutoShape 12"/>
          <p:cNvSpPr>
            <a:spLocks noChangeArrowheads="1"/>
          </p:cNvSpPr>
          <p:nvPr/>
        </p:nvSpPr>
        <p:spPr bwMode="auto">
          <a:xfrm flipH="1">
            <a:off x="990600" y="3048000"/>
            <a:ext cx="685800" cy="685800"/>
          </a:xfrm>
          <a:prstGeom prst="octagon">
            <a:avLst>
              <a:gd name="adj" fmla="val 29287"/>
            </a:avLst>
          </a:prstGeom>
          <a:solidFill>
            <a:srgbClr val="FF99CC"/>
          </a:solidFill>
          <a:ln w="38100">
            <a:solidFill>
              <a:schemeClr val="hlink"/>
            </a:solidFill>
            <a:miter lim="800000"/>
            <a:headEnd/>
            <a:tailEnd/>
          </a:ln>
        </p:spPr>
        <p:txBody>
          <a:bodyPr wrap="none" anchor="ctr"/>
          <a:lstStyle/>
          <a:p>
            <a:pPr algn="ctr"/>
            <a:r>
              <a:rPr lang="en-US" sz="4000" b="1">
                <a:solidFill>
                  <a:srgbClr val="0000FF"/>
                </a:solidFill>
              </a:rPr>
              <a:t>s</a:t>
            </a:r>
          </a:p>
        </p:txBody>
      </p:sp>
      <p:sp>
        <p:nvSpPr>
          <p:cNvPr id="13325" name="AutoShape 13"/>
          <p:cNvSpPr>
            <a:spLocks noChangeArrowheads="1"/>
          </p:cNvSpPr>
          <p:nvPr/>
        </p:nvSpPr>
        <p:spPr bwMode="auto">
          <a:xfrm>
            <a:off x="990600" y="3962400"/>
            <a:ext cx="609600" cy="609600"/>
          </a:xfrm>
          <a:prstGeom prst="octagon">
            <a:avLst>
              <a:gd name="adj" fmla="val 29287"/>
            </a:avLst>
          </a:prstGeom>
          <a:solidFill>
            <a:srgbClr val="FF99CC"/>
          </a:solidFill>
          <a:ln w="38100">
            <a:solidFill>
              <a:schemeClr val="hlink"/>
            </a:solidFill>
            <a:miter lim="800000"/>
            <a:headEnd/>
            <a:tailEnd/>
          </a:ln>
        </p:spPr>
        <p:txBody>
          <a:bodyPr wrap="none" anchor="ctr"/>
          <a:lstStyle/>
          <a:p>
            <a:pPr algn="ctr"/>
            <a:r>
              <a:rPr lang="en-US" sz="4000" b="1">
                <a:solidFill>
                  <a:srgbClr val="0000FF"/>
                </a:solidFill>
              </a:rPr>
              <a:t>s</a:t>
            </a:r>
          </a:p>
        </p:txBody>
      </p:sp>
      <p:sp>
        <p:nvSpPr>
          <p:cNvPr id="13326" name="AutoShape 14"/>
          <p:cNvSpPr>
            <a:spLocks noChangeArrowheads="1"/>
          </p:cNvSpPr>
          <p:nvPr/>
        </p:nvSpPr>
        <p:spPr bwMode="auto">
          <a:xfrm>
            <a:off x="990600" y="4876800"/>
            <a:ext cx="609600" cy="609600"/>
          </a:xfrm>
          <a:prstGeom prst="octagon">
            <a:avLst>
              <a:gd name="adj" fmla="val 29287"/>
            </a:avLst>
          </a:prstGeom>
          <a:solidFill>
            <a:srgbClr val="FF99CC"/>
          </a:solidFill>
          <a:ln w="38100">
            <a:solidFill>
              <a:srgbClr val="0000FF"/>
            </a:solidFill>
            <a:miter lim="800000"/>
            <a:headEnd/>
            <a:tailEnd/>
          </a:ln>
        </p:spPr>
        <p:txBody>
          <a:bodyPr wrap="none" anchor="ctr"/>
          <a:lstStyle/>
          <a:p>
            <a:pPr algn="ctr"/>
            <a:r>
              <a:rPr lang="en-US" sz="4000" b="1">
                <a:solidFill>
                  <a:srgbClr val="FF0000"/>
                </a:solidFill>
              </a:rPr>
              <a:t>Đ</a:t>
            </a:r>
          </a:p>
        </p:txBody>
      </p:sp>
      <p:sp>
        <p:nvSpPr>
          <p:cNvPr id="13327" name="AutoShape 15"/>
          <p:cNvSpPr>
            <a:spLocks noChangeArrowheads="1"/>
          </p:cNvSpPr>
          <p:nvPr/>
        </p:nvSpPr>
        <p:spPr bwMode="auto">
          <a:xfrm>
            <a:off x="2743200" y="2743200"/>
            <a:ext cx="3352800" cy="838200"/>
          </a:xfrm>
          <a:prstGeom prst="cloudCallout">
            <a:avLst>
              <a:gd name="adj1" fmla="val 8806"/>
              <a:gd name="adj2" fmla="val 165532"/>
            </a:avLst>
          </a:prstGeom>
          <a:solidFill>
            <a:srgbClr val="FF99CC"/>
          </a:solidFill>
          <a:ln w="38100">
            <a:solidFill>
              <a:srgbClr val="008000"/>
            </a:solidFill>
            <a:round/>
            <a:headEnd/>
            <a:tailEnd/>
          </a:ln>
        </p:spPr>
        <p:txBody>
          <a:bodyPr/>
          <a:lstStyle/>
          <a:p>
            <a:pPr algn="ctr"/>
            <a:r>
              <a:rPr lang="en-US" sz="2800" b="1" i="1">
                <a:solidFill>
                  <a:srgbClr val="000066"/>
                </a:solidFill>
              </a:rPr>
              <a:t>NỘI DUNG: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3316"/>
                                        </p:tgtEl>
                                        <p:attrNameLst>
                                          <p:attrName>style.visibility</p:attrName>
                                        </p:attrNameLst>
                                      </p:cBhvr>
                                      <p:to>
                                        <p:strVal val="visible"/>
                                      </p:to>
                                    </p:set>
                                    <p:animEffect transition="in" filter="circle(in)">
                                      <p:cBhvr>
                                        <p:cTn id="7" dur="2000"/>
                                        <p:tgtEl>
                                          <p:spTgt spid="13316"/>
                                        </p:tgtEl>
                                      </p:cBhvr>
                                    </p:animEffect>
                                  </p:childTnLst>
                                </p:cTn>
                              </p:par>
                            </p:childTnLst>
                          </p:cTn>
                        </p:par>
                        <p:par>
                          <p:cTn id="8" fill="hold" nodeType="afterGroup">
                            <p:stCondLst>
                              <p:cond delay="2000"/>
                            </p:stCondLst>
                            <p:childTnLst>
                              <p:par>
                                <p:cTn id="9" presetID="12" presetClass="entr" presetSubtype="4" fill="hold" grpId="0" nodeType="afterEffect">
                                  <p:stCondLst>
                                    <p:cond delay="0"/>
                                  </p:stCondLst>
                                  <p:childTnLst>
                                    <p:set>
                                      <p:cBhvr>
                                        <p:cTn id="10" dur="1" fill="hold">
                                          <p:stCondLst>
                                            <p:cond delay="0"/>
                                          </p:stCondLst>
                                        </p:cTn>
                                        <p:tgtEl>
                                          <p:spTgt spid="13317"/>
                                        </p:tgtEl>
                                        <p:attrNameLst>
                                          <p:attrName>style.visibility</p:attrName>
                                        </p:attrNameLst>
                                      </p:cBhvr>
                                      <p:to>
                                        <p:strVal val="visible"/>
                                      </p:to>
                                    </p:set>
                                    <p:animEffect transition="in" filter="slide(fromBottom)">
                                      <p:cBhvr>
                                        <p:cTn id="11" dur="500"/>
                                        <p:tgtEl>
                                          <p:spTgt spid="13317"/>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6" presetClass="entr" presetSubtype="16" fill="hold" grpId="0" nodeType="clickEffect">
                                  <p:stCondLst>
                                    <p:cond delay="0"/>
                                  </p:stCondLst>
                                  <p:childTnLst>
                                    <p:set>
                                      <p:cBhvr>
                                        <p:cTn id="15" dur="1" fill="hold">
                                          <p:stCondLst>
                                            <p:cond delay="0"/>
                                          </p:stCondLst>
                                        </p:cTn>
                                        <p:tgtEl>
                                          <p:spTgt spid="13321"/>
                                        </p:tgtEl>
                                        <p:attrNameLst>
                                          <p:attrName>style.visibility</p:attrName>
                                        </p:attrNameLst>
                                      </p:cBhvr>
                                      <p:to>
                                        <p:strVal val="visible"/>
                                      </p:to>
                                    </p:set>
                                    <p:animEffect transition="in" filter="circle(in)">
                                      <p:cBhvr>
                                        <p:cTn id="16" dur="2000"/>
                                        <p:tgtEl>
                                          <p:spTgt spid="13321"/>
                                        </p:tgtEl>
                                      </p:cBhvr>
                                    </p:animEffect>
                                  </p:childTnLst>
                                </p:cTn>
                              </p:par>
                            </p:childTnLst>
                          </p:cTn>
                        </p:par>
                        <p:par>
                          <p:cTn id="17" fill="hold" nodeType="afterGroup">
                            <p:stCondLst>
                              <p:cond delay="2000"/>
                            </p:stCondLst>
                            <p:childTnLst>
                              <p:par>
                                <p:cTn id="18" presetID="18" presetClass="entr" presetSubtype="12" fill="hold" grpId="0" nodeType="afterEffect">
                                  <p:stCondLst>
                                    <p:cond delay="0"/>
                                  </p:stCondLst>
                                  <p:childTnLst>
                                    <p:set>
                                      <p:cBhvr>
                                        <p:cTn id="19" dur="1" fill="hold">
                                          <p:stCondLst>
                                            <p:cond delay="0"/>
                                          </p:stCondLst>
                                        </p:cTn>
                                        <p:tgtEl>
                                          <p:spTgt spid="13318"/>
                                        </p:tgtEl>
                                        <p:attrNameLst>
                                          <p:attrName>style.visibility</p:attrName>
                                        </p:attrNameLst>
                                      </p:cBhvr>
                                      <p:to>
                                        <p:strVal val="visible"/>
                                      </p:to>
                                    </p:set>
                                    <p:animEffect transition="in" filter="strips(downLeft)">
                                      <p:cBhvr>
                                        <p:cTn id="20" dur="500"/>
                                        <p:tgtEl>
                                          <p:spTgt spid="13318"/>
                                        </p:tgtEl>
                                      </p:cBhvr>
                                    </p:animEffect>
                                  </p:childTnLst>
                                </p:cTn>
                              </p:par>
                            </p:childTnLst>
                          </p:cTn>
                        </p:par>
                        <p:par>
                          <p:cTn id="21" fill="hold" nodeType="afterGroup">
                            <p:stCondLst>
                              <p:cond delay="2500"/>
                            </p:stCondLst>
                            <p:childTnLst>
                              <p:par>
                                <p:cTn id="22" presetID="6" presetClass="entr" presetSubtype="16" fill="hold" grpId="0" nodeType="afterEffect">
                                  <p:stCondLst>
                                    <p:cond delay="0"/>
                                  </p:stCondLst>
                                  <p:childTnLst>
                                    <p:set>
                                      <p:cBhvr>
                                        <p:cTn id="23" dur="1" fill="hold">
                                          <p:stCondLst>
                                            <p:cond delay="0"/>
                                          </p:stCondLst>
                                        </p:cTn>
                                        <p:tgtEl>
                                          <p:spTgt spid="13322"/>
                                        </p:tgtEl>
                                        <p:attrNameLst>
                                          <p:attrName>style.visibility</p:attrName>
                                        </p:attrNameLst>
                                      </p:cBhvr>
                                      <p:to>
                                        <p:strVal val="visible"/>
                                      </p:to>
                                    </p:set>
                                    <p:animEffect transition="in" filter="circle(in)">
                                      <p:cBhvr>
                                        <p:cTn id="24" dur="2000"/>
                                        <p:tgtEl>
                                          <p:spTgt spid="13322"/>
                                        </p:tgtEl>
                                      </p:cBhvr>
                                    </p:animEffect>
                                  </p:childTnLst>
                                </p:cTn>
                              </p:par>
                            </p:childTnLst>
                          </p:cTn>
                        </p:par>
                        <p:par>
                          <p:cTn id="25" fill="hold" nodeType="afterGroup">
                            <p:stCondLst>
                              <p:cond delay="4500"/>
                            </p:stCondLst>
                            <p:childTnLst>
                              <p:par>
                                <p:cTn id="26" presetID="18" presetClass="entr" presetSubtype="12" fill="hold" grpId="0" nodeType="afterEffect">
                                  <p:stCondLst>
                                    <p:cond delay="0"/>
                                  </p:stCondLst>
                                  <p:childTnLst>
                                    <p:set>
                                      <p:cBhvr>
                                        <p:cTn id="27" dur="1" fill="hold">
                                          <p:stCondLst>
                                            <p:cond delay="0"/>
                                          </p:stCondLst>
                                        </p:cTn>
                                        <p:tgtEl>
                                          <p:spTgt spid="13319"/>
                                        </p:tgtEl>
                                        <p:attrNameLst>
                                          <p:attrName>style.visibility</p:attrName>
                                        </p:attrNameLst>
                                      </p:cBhvr>
                                      <p:to>
                                        <p:strVal val="visible"/>
                                      </p:to>
                                    </p:set>
                                    <p:animEffect transition="in" filter="strips(downLeft)">
                                      <p:cBhvr>
                                        <p:cTn id="28" dur="500"/>
                                        <p:tgtEl>
                                          <p:spTgt spid="13319"/>
                                        </p:tgtEl>
                                      </p:cBhvr>
                                    </p:animEffect>
                                  </p:childTnLst>
                                </p:cTn>
                              </p:par>
                            </p:childTnLst>
                          </p:cTn>
                        </p:par>
                        <p:par>
                          <p:cTn id="29" fill="hold" nodeType="afterGroup">
                            <p:stCondLst>
                              <p:cond delay="5000"/>
                            </p:stCondLst>
                            <p:childTnLst>
                              <p:par>
                                <p:cTn id="30" presetID="6" presetClass="entr" presetSubtype="16" fill="hold" grpId="0" nodeType="afterEffect">
                                  <p:stCondLst>
                                    <p:cond delay="0"/>
                                  </p:stCondLst>
                                  <p:childTnLst>
                                    <p:set>
                                      <p:cBhvr>
                                        <p:cTn id="31" dur="1" fill="hold">
                                          <p:stCondLst>
                                            <p:cond delay="0"/>
                                          </p:stCondLst>
                                        </p:cTn>
                                        <p:tgtEl>
                                          <p:spTgt spid="13323"/>
                                        </p:tgtEl>
                                        <p:attrNameLst>
                                          <p:attrName>style.visibility</p:attrName>
                                        </p:attrNameLst>
                                      </p:cBhvr>
                                      <p:to>
                                        <p:strVal val="visible"/>
                                      </p:to>
                                    </p:set>
                                    <p:animEffect transition="in" filter="circle(in)">
                                      <p:cBhvr>
                                        <p:cTn id="32" dur="2000"/>
                                        <p:tgtEl>
                                          <p:spTgt spid="13323"/>
                                        </p:tgtEl>
                                      </p:cBhvr>
                                    </p:animEffect>
                                  </p:childTnLst>
                                </p:cTn>
                              </p:par>
                            </p:childTnLst>
                          </p:cTn>
                        </p:par>
                        <p:par>
                          <p:cTn id="33" fill="hold" nodeType="afterGroup">
                            <p:stCondLst>
                              <p:cond delay="7000"/>
                            </p:stCondLst>
                            <p:childTnLst>
                              <p:par>
                                <p:cTn id="34" presetID="18" presetClass="entr" presetSubtype="12" fill="hold" grpId="0" nodeType="afterEffect">
                                  <p:stCondLst>
                                    <p:cond delay="0"/>
                                  </p:stCondLst>
                                  <p:childTnLst>
                                    <p:set>
                                      <p:cBhvr>
                                        <p:cTn id="35" dur="1" fill="hold">
                                          <p:stCondLst>
                                            <p:cond delay="0"/>
                                          </p:stCondLst>
                                        </p:cTn>
                                        <p:tgtEl>
                                          <p:spTgt spid="13320"/>
                                        </p:tgtEl>
                                        <p:attrNameLst>
                                          <p:attrName>style.visibility</p:attrName>
                                        </p:attrNameLst>
                                      </p:cBhvr>
                                      <p:to>
                                        <p:strVal val="visible"/>
                                      </p:to>
                                    </p:set>
                                    <p:animEffect transition="in" filter="strips(downLeft)">
                                      <p:cBhvr>
                                        <p:cTn id="36" dur="500"/>
                                        <p:tgtEl>
                                          <p:spTgt spid="13320"/>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3324"/>
                                        </p:tgtEl>
                                        <p:attrNameLst>
                                          <p:attrName>style.visibility</p:attrName>
                                        </p:attrNameLst>
                                      </p:cBhvr>
                                      <p:to>
                                        <p:strVal val="visible"/>
                                      </p:to>
                                    </p:set>
                                    <p:anim calcmode="lin" valueType="num">
                                      <p:cBhvr additive="base">
                                        <p:cTn id="41" dur="500" fill="hold"/>
                                        <p:tgtEl>
                                          <p:spTgt spid="13324"/>
                                        </p:tgtEl>
                                        <p:attrNameLst>
                                          <p:attrName>ppt_x</p:attrName>
                                        </p:attrNameLst>
                                      </p:cBhvr>
                                      <p:tavLst>
                                        <p:tav tm="0">
                                          <p:val>
                                            <p:strVal val="#ppt_x"/>
                                          </p:val>
                                        </p:tav>
                                        <p:tav tm="100000">
                                          <p:val>
                                            <p:strVal val="#ppt_x"/>
                                          </p:val>
                                        </p:tav>
                                      </p:tavLst>
                                    </p:anim>
                                    <p:anim calcmode="lin" valueType="num">
                                      <p:cBhvr additive="base">
                                        <p:cTn id="42" dur="500" fill="hold"/>
                                        <p:tgtEl>
                                          <p:spTgt spid="13324"/>
                                        </p:tgtEl>
                                        <p:attrNameLst>
                                          <p:attrName>ppt_y</p:attrName>
                                        </p:attrNameLst>
                                      </p:cBhvr>
                                      <p:tavLst>
                                        <p:tav tm="0">
                                          <p:val>
                                            <p:strVal val="1+#ppt_h/2"/>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3325"/>
                                        </p:tgtEl>
                                        <p:attrNameLst>
                                          <p:attrName>style.visibility</p:attrName>
                                        </p:attrNameLst>
                                      </p:cBhvr>
                                      <p:to>
                                        <p:strVal val="visible"/>
                                      </p:to>
                                    </p:set>
                                    <p:anim calcmode="lin" valueType="num">
                                      <p:cBhvr additive="base">
                                        <p:cTn id="47" dur="500" fill="hold"/>
                                        <p:tgtEl>
                                          <p:spTgt spid="13325"/>
                                        </p:tgtEl>
                                        <p:attrNameLst>
                                          <p:attrName>ppt_x</p:attrName>
                                        </p:attrNameLst>
                                      </p:cBhvr>
                                      <p:tavLst>
                                        <p:tav tm="0">
                                          <p:val>
                                            <p:strVal val="#ppt_x"/>
                                          </p:val>
                                        </p:tav>
                                        <p:tav tm="100000">
                                          <p:val>
                                            <p:strVal val="#ppt_x"/>
                                          </p:val>
                                        </p:tav>
                                      </p:tavLst>
                                    </p:anim>
                                    <p:anim calcmode="lin" valueType="num">
                                      <p:cBhvr additive="base">
                                        <p:cTn id="48" dur="500" fill="hold"/>
                                        <p:tgtEl>
                                          <p:spTgt spid="13325"/>
                                        </p:tgtEl>
                                        <p:attrNameLst>
                                          <p:attrName>ppt_y</p:attrName>
                                        </p:attrNameLst>
                                      </p:cBhvr>
                                      <p:tavLst>
                                        <p:tav tm="0">
                                          <p:val>
                                            <p:strVal val="1+#ppt_h/2"/>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13326"/>
                                        </p:tgtEl>
                                        <p:attrNameLst>
                                          <p:attrName>style.visibility</p:attrName>
                                        </p:attrNameLst>
                                      </p:cBhvr>
                                      <p:to>
                                        <p:strVal val="visible"/>
                                      </p:to>
                                    </p:set>
                                    <p:anim calcmode="lin" valueType="num">
                                      <p:cBhvr additive="base">
                                        <p:cTn id="53" dur="500" fill="hold"/>
                                        <p:tgtEl>
                                          <p:spTgt spid="13326"/>
                                        </p:tgtEl>
                                        <p:attrNameLst>
                                          <p:attrName>ppt_x</p:attrName>
                                        </p:attrNameLst>
                                      </p:cBhvr>
                                      <p:tavLst>
                                        <p:tav tm="0">
                                          <p:val>
                                            <p:strVal val="#ppt_x"/>
                                          </p:val>
                                        </p:tav>
                                        <p:tav tm="100000">
                                          <p:val>
                                            <p:strVal val="#ppt_x"/>
                                          </p:val>
                                        </p:tav>
                                      </p:tavLst>
                                    </p:anim>
                                    <p:anim calcmode="lin" valueType="num">
                                      <p:cBhvr additive="base">
                                        <p:cTn id="54" dur="500" fill="hold"/>
                                        <p:tgtEl>
                                          <p:spTgt spid="1332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1"/>
                                            </p:cond>
                                          </p:stCondLst>
                                          <p:endCondLst>
                                            <p:cond evt="onStopAudio" delay="0">
                                              <p:tgtEl>
                                                <p:sldTgt/>
                                              </p:tgtEl>
                                            </p:cond>
                                          </p:endCondLst>
                                        </p:cTn>
                                        <p:tgtEl>
                                          <p:sndTgt r:embed="rId2" name="applause.wav"/>
                                        </p:tgtEl>
                                      </p:cMediaNode>
                                    </p:audio>
                                  </p:subTnLst>
                                </p:cTn>
                              </p:par>
                              <p:par>
                                <p:cTn id="55" presetID="3" presetClass="exit" presetSubtype="10" fill="hold" grpId="1" nodeType="withEffect">
                                  <p:stCondLst>
                                    <p:cond delay="0"/>
                                  </p:stCondLst>
                                  <p:childTnLst>
                                    <p:animEffect transition="out" filter="blinds(horizontal)">
                                      <p:cBhvr>
                                        <p:cTn id="56" dur="500"/>
                                        <p:tgtEl>
                                          <p:spTgt spid="13321"/>
                                        </p:tgtEl>
                                      </p:cBhvr>
                                    </p:animEffect>
                                    <p:set>
                                      <p:cBhvr>
                                        <p:cTn id="57" dur="1" fill="hold">
                                          <p:stCondLst>
                                            <p:cond delay="499"/>
                                          </p:stCondLst>
                                        </p:cTn>
                                        <p:tgtEl>
                                          <p:spTgt spid="13321"/>
                                        </p:tgtEl>
                                        <p:attrNameLst>
                                          <p:attrName>style.visibility</p:attrName>
                                        </p:attrNameLst>
                                      </p:cBhvr>
                                      <p:to>
                                        <p:strVal val="hidden"/>
                                      </p:to>
                                    </p:set>
                                  </p:childTnLst>
                                </p:cTn>
                              </p:par>
                              <p:par>
                                <p:cTn id="58" presetID="3" presetClass="exit" presetSubtype="10" fill="hold" grpId="1" nodeType="withEffect">
                                  <p:stCondLst>
                                    <p:cond delay="0"/>
                                  </p:stCondLst>
                                  <p:childTnLst>
                                    <p:animEffect transition="out" filter="blinds(horizontal)">
                                      <p:cBhvr>
                                        <p:cTn id="59" dur="500"/>
                                        <p:tgtEl>
                                          <p:spTgt spid="13318"/>
                                        </p:tgtEl>
                                      </p:cBhvr>
                                    </p:animEffect>
                                    <p:set>
                                      <p:cBhvr>
                                        <p:cTn id="60" dur="1" fill="hold">
                                          <p:stCondLst>
                                            <p:cond delay="499"/>
                                          </p:stCondLst>
                                        </p:cTn>
                                        <p:tgtEl>
                                          <p:spTgt spid="13318"/>
                                        </p:tgtEl>
                                        <p:attrNameLst>
                                          <p:attrName>style.visibility</p:attrName>
                                        </p:attrNameLst>
                                      </p:cBhvr>
                                      <p:to>
                                        <p:strVal val="hidden"/>
                                      </p:to>
                                    </p:set>
                                  </p:childTnLst>
                                </p:cTn>
                              </p:par>
                              <p:par>
                                <p:cTn id="61" presetID="3" presetClass="exit" presetSubtype="10" fill="hold" grpId="1" nodeType="withEffect">
                                  <p:stCondLst>
                                    <p:cond delay="0"/>
                                  </p:stCondLst>
                                  <p:childTnLst>
                                    <p:animEffect transition="out" filter="blinds(horizontal)">
                                      <p:cBhvr>
                                        <p:cTn id="62" dur="500"/>
                                        <p:tgtEl>
                                          <p:spTgt spid="13322"/>
                                        </p:tgtEl>
                                      </p:cBhvr>
                                    </p:animEffect>
                                    <p:set>
                                      <p:cBhvr>
                                        <p:cTn id="63" dur="1" fill="hold">
                                          <p:stCondLst>
                                            <p:cond delay="499"/>
                                          </p:stCondLst>
                                        </p:cTn>
                                        <p:tgtEl>
                                          <p:spTgt spid="13322"/>
                                        </p:tgtEl>
                                        <p:attrNameLst>
                                          <p:attrName>style.visibility</p:attrName>
                                        </p:attrNameLst>
                                      </p:cBhvr>
                                      <p:to>
                                        <p:strVal val="hidden"/>
                                      </p:to>
                                    </p:set>
                                  </p:childTnLst>
                                </p:cTn>
                              </p:par>
                              <p:par>
                                <p:cTn id="64" presetID="3" presetClass="exit" presetSubtype="10" fill="hold" grpId="1" nodeType="withEffect">
                                  <p:stCondLst>
                                    <p:cond delay="0"/>
                                  </p:stCondLst>
                                  <p:childTnLst>
                                    <p:animEffect transition="out" filter="blinds(horizontal)">
                                      <p:cBhvr>
                                        <p:cTn id="65" dur="500"/>
                                        <p:tgtEl>
                                          <p:spTgt spid="13319"/>
                                        </p:tgtEl>
                                      </p:cBhvr>
                                    </p:animEffect>
                                    <p:set>
                                      <p:cBhvr>
                                        <p:cTn id="66" dur="1" fill="hold">
                                          <p:stCondLst>
                                            <p:cond delay="499"/>
                                          </p:stCondLst>
                                        </p:cTn>
                                        <p:tgtEl>
                                          <p:spTgt spid="13319"/>
                                        </p:tgtEl>
                                        <p:attrNameLst>
                                          <p:attrName>style.visibility</p:attrName>
                                        </p:attrNameLst>
                                      </p:cBhvr>
                                      <p:to>
                                        <p:strVal val="hidden"/>
                                      </p:to>
                                    </p:set>
                                  </p:childTnLst>
                                </p:cTn>
                              </p:par>
                              <p:par>
                                <p:cTn id="67" presetID="3" presetClass="exit" presetSubtype="10" fill="hold" grpId="1" nodeType="withEffect">
                                  <p:stCondLst>
                                    <p:cond delay="0"/>
                                  </p:stCondLst>
                                  <p:childTnLst>
                                    <p:animEffect transition="out" filter="blinds(horizontal)">
                                      <p:cBhvr>
                                        <p:cTn id="68" dur="500"/>
                                        <p:tgtEl>
                                          <p:spTgt spid="13324"/>
                                        </p:tgtEl>
                                      </p:cBhvr>
                                    </p:animEffect>
                                    <p:set>
                                      <p:cBhvr>
                                        <p:cTn id="69" dur="1" fill="hold">
                                          <p:stCondLst>
                                            <p:cond delay="499"/>
                                          </p:stCondLst>
                                        </p:cTn>
                                        <p:tgtEl>
                                          <p:spTgt spid="13324"/>
                                        </p:tgtEl>
                                        <p:attrNameLst>
                                          <p:attrName>style.visibility</p:attrName>
                                        </p:attrNameLst>
                                      </p:cBhvr>
                                      <p:to>
                                        <p:strVal val="hidden"/>
                                      </p:to>
                                    </p:set>
                                  </p:childTnLst>
                                </p:cTn>
                              </p:par>
                              <p:par>
                                <p:cTn id="70" presetID="3" presetClass="exit" presetSubtype="10" fill="hold" grpId="1" nodeType="withEffect">
                                  <p:stCondLst>
                                    <p:cond delay="0"/>
                                  </p:stCondLst>
                                  <p:childTnLst>
                                    <p:animEffect transition="out" filter="blinds(horizontal)">
                                      <p:cBhvr>
                                        <p:cTn id="71" dur="500"/>
                                        <p:tgtEl>
                                          <p:spTgt spid="13325"/>
                                        </p:tgtEl>
                                      </p:cBhvr>
                                    </p:animEffect>
                                    <p:set>
                                      <p:cBhvr>
                                        <p:cTn id="72" dur="1" fill="hold">
                                          <p:stCondLst>
                                            <p:cond delay="499"/>
                                          </p:stCondLst>
                                        </p:cTn>
                                        <p:tgtEl>
                                          <p:spTgt spid="13325"/>
                                        </p:tgtEl>
                                        <p:attrNameLst>
                                          <p:attrName>style.visibility</p:attrName>
                                        </p:attrNameLst>
                                      </p:cBhvr>
                                      <p:to>
                                        <p:strVal val="hidden"/>
                                      </p:to>
                                    </p:set>
                                  </p:childTnLst>
                                </p:cTn>
                              </p:par>
                            </p:childTnLst>
                          </p:cTn>
                        </p:par>
                      </p:childTnLst>
                    </p:cTn>
                  </p:par>
                  <p:par>
                    <p:cTn id="73" fill="hold" nodeType="clickPar">
                      <p:stCondLst>
                        <p:cond delay="indefinite"/>
                      </p:stCondLst>
                      <p:childTnLst>
                        <p:par>
                          <p:cTn id="74" fill="hold" nodeType="withGroup">
                            <p:stCondLst>
                              <p:cond delay="0"/>
                            </p:stCondLst>
                            <p:childTnLst>
                              <p:par>
                                <p:cTn id="75" presetID="3" presetClass="exit" presetSubtype="10" fill="hold" grpId="1" nodeType="clickEffect">
                                  <p:stCondLst>
                                    <p:cond delay="0"/>
                                  </p:stCondLst>
                                  <p:childTnLst>
                                    <p:animEffect transition="out" filter="blinds(horizontal)">
                                      <p:cBhvr>
                                        <p:cTn id="76" dur="500"/>
                                        <p:tgtEl>
                                          <p:spTgt spid="13326"/>
                                        </p:tgtEl>
                                      </p:cBhvr>
                                    </p:animEffect>
                                    <p:set>
                                      <p:cBhvr>
                                        <p:cTn id="77" dur="1" fill="hold">
                                          <p:stCondLst>
                                            <p:cond delay="499"/>
                                          </p:stCondLst>
                                        </p:cTn>
                                        <p:tgtEl>
                                          <p:spTgt spid="13326"/>
                                        </p:tgtEl>
                                        <p:attrNameLst>
                                          <p:attrName>style.visibility</p:attrName>
                                        </p:attrNameLst>
                                      </p:cBhvr>
                                      <p:to>
                                        <p:strVal val="hidden"/>
                                      </p:to>
                                    </p:set>
                                  </p:childTnLst>
                                </p:cTn>
                              </p:par>
                              <p:par>
                                <p:cTn id="78" presetID="3" presetClass="exit" presetSubtype="10" fill="hold" grpId="1" nodeType="withEffect">
                                  <p:stCondLst>
                                    <p:cond delay="0"/>
                                  </p:stCondLst>
                                  <p:childTnLst>
                                    <p:animEffect transition="out" filter="blinds(horizontal)">
                                      <p:cBhvr>
                                        <p:cTn id="79" dur="500"/>
                                        <p:tgtEl>
                                          <p:spTgt spid="13323"/>
                                        </p:tgtEl>
                                      </p:cBhvr>
                                    </p:animEffect>
                                    <p:set>
                                      <p:cBhvr>
                                        <p:cTn id="80" dur="1" fill="hold">
                                          <p:stCondLst>
                                            <p:cond delay="499"/>
                                          </p:stCondLst>
                                        </p:cTn>
                                        <p:tgtEl>
                                          <p:spTgt spid="13323"/>
                                        </p:tgtEl>
                                        <p:attrNameLst>
                                          <p:attrName>style.visibility</p:attrName>
                                        </p:attrNameLst>
                                      </p:cBhvr>
                                      <p:to>
                                        <p:strVal val="hidden"/>
                                      </p:to>
                                    </p:set>
                                  </p:childTnLst>
                                </p:cTn>
                              </p:par>
                              <p:par>
                                <p:cTn id="81" presetID="13" presetClass="entr" presetSubtype="16" fill="hold" grpId="0" nodeType="withEffect">
                                  <p:stCondLst>
                                    <p:cond delay="0"/>
                                  </p:stCondLst>
                                  <p:childTnLst>
                                    <p:set>
                                      <p:cBhvr>
                                        <p:cTn id="82" dur="1" fill="hold">
                                          <p:stCondLst>
                                            <p:cond delay="0"/>
                                          </p:stCondLst>
                                        </p:cTn>
                                        <p:tgtEl>
                                          <p:spTgt spid="13327"/>
                                        </p:tgtEl>
                                        <p:attrNameLst>
                                          <p:attrName>style.visibility</p:attrName>
                                        </p:attrNameLst>
                                      </p:cBhvr>
                                      <p:to>
                                        <p:strVal val="visible"/>
                                      </p:to>
                                    </p:set>
                                    <p:animEffect transition="in" filter="plus(in)">
                                      <p:cBhvr>
                                        <p:cTn id="83" dur="2000"/>
                                        <p:tgtEl>
                                          <p:spTgt spid="13327"/>
                                        </p:tgtEl>
                                      </p:cBhvr>
                                    </p:animEffect>
                                  </p:childTnLst>
                                </p:cTn>
                              </p:par>
                            </p:childTnLst>
                          </p:cTn>
                        </p:par>
                        <p:par>
                          <p:cTn id="84" fill="hold" nodeType="afterGroup">
                            <p:stCondLst>
                              <p:cond delay="2000"/>
                            </p:stCondLst>
                            <p:childTnLst>
                              <p:par>
                                <p:cTn id="85" presetID="4" presetClass="exit" presetSubtype="16" fill="hold" grpId="1" nodeType="afterEffect">
                                  <p:stCondLst>
                                    <p:cond delay="0"/>
                                  </p:stCondLst>
                                  <p:childTnLst>
                                    <p:animEffect transition="out" filter="box(in)">
                                      <p:cBhvr>
                                        <p:cTn id="86" dur="500"/>
                                        <p:tgtEl>
                                          <p:spTgt spid="13317"/>
                                        </p:tgtEl>
                                      </p:cBhvr>
                                    </p:animEffect>
                                    <p:set>
                                      <p:cBhvr>
                                        <p:cTn id="87" dur="1" fill="hold">
                                          <p:stCondLst>
                                            <p:cond delay="499"/>
                                          </p:stCondLst>
                                        </p:cTn>
                                        <p:tgtEl>
                                          <p:spTgt spid="133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animBg="1"/>
      <p:bldP spid="13317" grpId="1" animBg="1"/>
      <p:bldP spid="13318" grpId="0"/>
      <p:bldP spid="13318" grpId="1"/>
      <p:bldP spid="13319" grpId="0"/>
      <p:bldP spid="13319" grpId="1"/>
      <p:bldP spid="13320" grpId="0"/>
      <p:bldP spid="13321" grpId="0" animBg="1"/>
      <p:bldP spid="13321" grpId="1" animBg="1"/>
      <p:bldP spid="13322" grpId="0" animBg="1"/>
      <p:bldP spid="13322" grpId="1" animBg="1"/>
      <p:bldP spid="13323" grpId="0" animBg="1"/>
      <p:bldP spid="13323" grpId="1" animBg="1"/>
      <p:bldP spid="13324" grpId="0" animBg="1"/>
      <p:bldP spid="13324" grpId="1" animBg="1"/>
      <p:bldP spid="13325" grpId="0" animBg="1"/>
      <p:bldP spid="13325" grpId="1" animBg="1"/>
      <p:bldP spid="13326" grpId="0" animBg="1"/>
      <p:bldP spid="13326" grpId="1" animBg="1"/>
      <p:bldP spid="1332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381000" y="152400"/>
            <a:ext cx="8458200"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sz="2000" b="1" u="sng">
                <a:solidFill>
                  <a:srgbClr val="006600"/>
                </a:solidFill>
              </a:rPr>
              <a:t>Tập đọc</a:t>
            </a:r>
            <a:r>
              <a:rPr lang="en-US" sz="2000" b="1">
                <a:solidFill>
                  <a:srgbClr val="006600"/>
                </a:solidFill>
              </a:rPr>
              <a:t>:</a:t>
            </a:r>
            <a:r>
              <a:rPr lang="en-US" sz="2000" b="1" i="1">
                <a:solidFill>
                  <a:srgbClr val="006600"/>
                </a:solidFill>
              </a:rPr>
              <a:t>                                                  </a:t>
            </a:r>
          </a:p>
          <a:p>
            <a:pPr>
              <a:spcBef>
                <a:spcPct val="50000"/>
              </a:spcBef>
            </a:pPr>
            <a:r>
              <a:rPr lang="en-US" sz="2000" b="1" i="1">
                <a:solidFill>
                  <a:srgbClr val="006600"/>
                </a:solidFill>
              </a:rPr>
              <a:t>                                                                                 </a:t>
            </a:r>
            <a:r>
              <a:rPr lang="en-US" b="1" i="1">
                <a:solidFill>
                  <a:srgbClr val="0000FF"/>
                </a:solidFill>
              </a:rPr>
              <a:t>(Phạm Đình Ân)</a:t>
            </a:r>
            <a:endParaRPr lang="en-US" b="1">
              <a:solidFill>
                <a:srgbClr val="0000FF"/>
              </a:solidFill>
            </a:endParaRPr>
          </a:p>
        </p:txBody>
      </p:sp>
      <p:sp>
        <p:nvSpPr>
          <p:cNvPr id="11267" name="WordArt 3"/>
          <p:cNvSpPr>
            <a:spLocks noChangeArrowheads="1" noChangeShapeType="1" noTextEdit="1"/>
          </p:cNvSpPr>
          <p:nvPr/>
        </p:nvSpPr>
        <p:spPr bwMode="auto">
          <a:xfrm>
            <a:off x="3124200" y="533400"/>
            <a:ext cx="3033713" cy="341313"/>
          </a:xfrm>
          <a:prstGeom prst="rect">
            <a:avLst/>
          </a:prstGeom>
        </p:spPr>
        <p:txBody>
          <a:bodyPr wrap="none" fromWordArt="1">
            <a:prstTxWarp prst="textPlain">
              <a:avLst>
                <a:gd name="adj" fmla="val 50000"/>
              </a:avLst>
            </a:prstTxWarp>
          </a:bodyPr>
          <a:lstStyle/>
          <a:p>
            <a:pPr algn="ctr"/>
            <a:r>
              <a:rPr lang="en-US" sz="3600" kern="10">
                <a:ln w="9525">
                  <a:solidFill>
                    <a:srgbClr val="006600"/>
                  </a:solidFill>
                  <a:round/>
                  <a:headEnd/>
                  <a:tailEnd/>
                </a:ln>
                <a:solidFill>
                  <a:srgbClr val="FF0000"/>
                </a:solidFill>
                <a:effectLst>
                  <a:outerShdw dist="45791" dir="2021404" algn="ctr" rotWithShape="0">
                    <a:srgbClr val="B2B2B2">
                      <a:alpha val="79999"/>
                    </a:srgbClr>
                  </a:outerShdw>
                </a:effectLst>
                <a:latin typeface="Times New Roman"/>
                <a:cs typeface="Times New Roman"/>
              </a:rPr>
              <a:t>SẮC MÀU EM YÊU</a:t>
            </a:r>
          </a:p>
        </p:txBody>
      </p:sp>
      <p:sp>
        <p:nvSpPr>
          <p:cNvPr id="14340" name="AutoShape 4"/>
          <p:cNvSpPr>
            <a:spLocks noChangeArrowheads="1"/>
          </p:cNvSpPr>
          <p:nvPr/>
        </p:nvSpPr>
        <p:spPr bwMode="auto">
          <a:xfrm>
            <a:off x="304800" y="1371600"/>
            <a:ext cx="3581400" cy="304800"/>
          </a:xfrm>
          <a:prstGeom prst="roundRect">
            <a:avLst>
              <a:gd name="adj" fmla="val 16667"/>
            </a:avLst>
          </a:prstGeom>
          <a:solidFill>
            <a:srgbClr val="0000CC"/>
          </a:solidFill>
          <a:ln w="28575">
            <a:solidFill>
              <a:srgbClr val="0000CC"/>
            </a:solidFill>
            <a:round/>
            <a:headEnd/>
            <a:tailEnd/>
          </a:ln>
          <a:effectLst>
            <a:outerShdw dist="107763" dir="18900000" algn="ctr" rotWithShape="0">
              <a:schemeClr val="bg2">
                <a:alpha val="50000"/>
              </a:schemeClr>
            </a:outerShdw>
          </a:effectLst>
        </p:spPr>
        <p:txBody>
          <a:bodyPr wrap="none" anchor="ctr"/>
          <a:lstStyle/>
          <a:p>
            <a:pPr algn="ctr">
              <a:defRPr/>
            </a:pPr>
            <a:r>
              <a:rPr lang="en-US" sz="2400" b="1">
                <a:solidFill>
                  <a:schemeClr val="bg1"/>
                </a:solidFill>
              </a:rPr>
              <a:t>Luyện đọc diễn cảm</a:t>
            </a:r>
          </a:p>
        </p:txBody>
      </p:sp>
      <p:sp>
        <p:nvSpPr>
          <p:cNvPr id="14341" name="Text Box 5"/>
          <p:cNvSpPr txBox="1">
            <a:spLocks noChangeArrowheads="1"/>
          </p:cNvSpPr>
          <p:nvPr/>
        </p:nvSpPr>
        <p:spPr bwMode="auto">
          <a:xfrm>
            <a:off x="3429000" y="1828800"/>
            <a:ext cx="4495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spcBef>
                <a:spcPct val="50000"/>
              </a:spcBef>
            </a:pPr>
            <a:r>
              <a:rPr lang="en-US" sz="2000" b="1">
                <a:solidFill>
                  <a:srgbClr val="0000FF"/>
                </a:solidFill>
              </a:rPr>
              <a:t>   Đọc bài với giọng đọc nhẹ nhàng.</a:t>
            </a:r>
          </a:p>
        </p:txBody>
      </p:sp>
      <p:sp>
        <p:nvSpPr>
          <p:cNvPr id="14342" name="Text Box 6"/>
          <p:cNvSpPr txBox="1">
            <a:spLocks noChangeArrowheads="1"/>
          </p:cNvSpPr>
          <p:nvPr/>
        </p:nvSpPr>
        <p:spPr bwMode="auto">
          <a:xfrm>
            <a:off x="2971800" y="2346325"/>
            <a:ext cx="3048000" cy="451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000" b="1" i="1">
                <a:solidFill>
                  <a:srgbClr val="0000CC"/>
                </a:solidFill>
              </a:rPr>
              <a:t>“ Em yêu màu đỏ:</a:t>
            </a:r>
          </a:p>
          <a:p>
            <a:pPr>
              <a:spcBef>
                <a:spcPct val="50000"/>
              </a:spcBef>
            </a:pPr>
            <a:r>
              <a:rPr lang="en-US" sz="2000" b="1" i="1">
                <a:solidFill>
                  <a:srgbClr val="0000CC"/>
                </a:solidFill>
              </a:rPr>
              <a:t>Như máu trong tim,</a:t>
            </a:r>
          </a:p>
          <a:p>
            <a:pPr>
              <a:spcBef>
                <a:spcPct val="50000"/>
              </a:spcBef>
            </a:pPr>
            <a:r>
              <a:rPr lang="en-US" sz="2000" b="1" i="1">
                <a:solidFill>
                  <a:srgbClr val="0000CC"/>
                </a:solidFill>
              </a:rPr>
              <a:t>Lá cờ Tổ quốc,</a:t>
            </a:r>
          </a:p>
          <a:p>
            <a:pPr>
              <a:spcBef>
                <a:spcPct val="50000"/>
              </a:spcBef>
            </a:pPr>
            <a:r>
              <a:rPr lang="en-US" sz="2000" b="1" i="1">
                <a:solidFill>
                  <a:srgbClr val="0000CC"/>
                </a:solidFill>
              </a:rPr>
              <a:t>Khăn quàng đội viên.</a:t>
            </a:r>
          </a:p>
          <a:p>
            <a:pPr>
              <a:spcBef>
                <a:spcPct val="50000"/>
              </a:spcBef>
            </a:pPr>
            <a:endParaRPr lang="en-US" sz="2000" b="1" i="1">
              <a:solidFill>
                <a:srgbClr val="0000CC"/>
              </a:solidFill>
            </a:endParaRPr>
          </a:p>
          <a:p>
            <a:pPr>
              <a:spcBef>
                <a:spcPct val="50000"/>
              </a:spcBef>
            </a:pPr>
            <a:r>
              <a:rPr lang="en-US" sz="2000" b="1" i="1">
                <a:solidFill>
                  <a:srgbClr val="0000CC"/>
                </a:solidFill>
              </a:rPr>
              <a:t>Em yêu màu xanh:</a:t>
            </a:r>
          </a:p>
          <a:p>
            <a:pPr>
              <a:spcBef>
                <a:spcPct val="50000"/>
              </a:spcBef>
            </a:pPr>
            <a:r>
              <a:rPr lang="en-US" sz="2000" b="1" i="1">
                <a:solidFill>
                  <a:srgbClr val="0000CC"/>
                </a:solidFill>
              </a:rPr>
              <a:t>Đồng bằng, rừng núi,</a:t>
            </a:r>
          </a:p>
          <a:p>
            <a:pPr>
              <a:spcBef>
                <a:spcPct val="50000"/>
              </a:spcBef>
            </a:pPr>
            <a:r>
              <a:rPr lang="en-US" sz="2000" b="1" i="1">
                <a:solidFill>
                  <a:srgbClr val="0000CC"/>
                </a:solidFill>
              </a:rPr>
              <a:t>Biển đầy cá tôm,</a:t>
            </a:r>
          </a:p>
          <a:p>
            <a:pPr>
              <a:spcBef>
                <a:spcPct val="50000"/>
              </a:spcBef>
            </a:pPr>
            <a:r>
              <a:rPr lang="en-US" sz="2000" b="1" i="1">
                <a:solidFill>
                  <a:srgbClr val="0000CC"/>
                </a:solidFill>
              </a:rPr>
              <a:t>Bầu trời cao vợi.”</a:t>
            </a:r>
          </a:p>
          <a:p>
            <a:pPr>
              <a:spcBef>
                <a:spcPct val="50000"/>
              </a:spcBef>
            </a:pPr>
            <a:endParaRPr lang="en-US" sz="2000" b="1" i="1">
              <a:solidFill>
                <a:srgbClr val="0000CC"/>
              </a:solidFill>
            </a:endParaRPr>
          </a:p>
        </p:txBody>
      </p:sp>
      <p:sp>
        <p:nvSpPr>
          <p:cNvPr id="14343" name="Line 7"/>
          <p:cNvSpPr>
            <a:spLocks noChangeShapeType="1"/>
          </p:cNvSpPr>
          <p:nvPr/>
        </p:nvSpPr>
        <p:spPr bwMode="auto">
          <a:xfrm>
            <a:off x="4267200" y="2743200"/>
            <a:ext cx="914400" cy="0"/>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4" name="Line 8"/>
          <p:cNvSpPr>
            <a:spLocks noChangeShapeType="1"/>
          </p:cNvSpPr>
          <p:nvPr/>
        </p:nvSpPr>
        <p:spPr bwMode="auto">
          <a:xfrm>
            <a:off x="3048000" y="3657600"/>
            <a:ext cx="762000" cy="0"/>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5" name="Line 9"/>
          <p:cNvSpPr>
            <a:spLocks noChangeShapeType="1"/>
          </p:cNvSpPr>
          <p:nvPr/>
        </p:nvSpPr>
        <p:spPr bwMode="auto">
          <a:xfrm>
            <a:off x="3200400" y="4114800"/>
            <a:ext cx="1295400" cy="0"/>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6" name="Line 10"/>
          <p:cNvSpPr>
            <a:spLocks noChangeShapeType="1"/>
          </p:cNvSpPr>
          <p:nvPr/>
        </p:nvSpPr>
        <p:spPr bwMode="auto">
          <a:xfrm>
            <a:off x="4114800" y="5029200"/>
            <a:ext cx="1143000" cy="0"/>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7" name="Line 11"/>
          <p:cNvSpPr>
            <a:spLocks noChangeShapeType="1"/>
          </p:cNvSpPr>
          <p:nvPr/>
        </p:nvSpPr>
        <p:spPr bwMode="auto">
          <a:xfrm>
            <a:off x="3124200" y="5486400"/>
            <a:ext cx="1219200" cy="0"/>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8" name="Line 12"/>
          <p:cNvSpPr>
            <a:spLocks noChangeShapeType="1"/>
          </p:cNvSpPr>
          <p:nvPr/>
        </p:nvSpPr>
        <p:spPr bwMode="auto">
          <a:xfrm>
            <a:off x="4648200" y="5486400"/>
            <a:ext cx="914400" cy="0"/>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9" name="Line 13"/>
          <p:cNvSpPr>
            <a:spLocks noChangeShapeType="1"/>
          </p:cNvSpPr>
          <p:nvPr/>
        </p:nvSpPr>
        <p:spPr bwMode="auto">
          <a:xfrm>
            <a:off x="3124200" y="6400800"/>
            <a:ext cx="914400" cy="0"/>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50" name="Line 14"/>
          <p:cNvSpPr>
            <a:spLocks noChangeShapeType="1"/>
          </p:cNvSpPr>
          <p:nvPr/>
        </p:nvSpPr>
        <p:spPr bwMode="auto">
          <a:xfrm>
            <a:off x="3733800" y="3200400"/>
            <a:ext cx="457200" cy="0"/>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51" name="Line 15"/>
          <p:cNvSpPr>
            <a:spLocks noChangeShapeType="1"/>
          </p:cNvSpPr>
          <p:nvPr/>
        </p:nvSpPr>
        <p:spPr bwMode="auto">
          <a:xfrm>
            <a:off x="3124200" y="5943600"/>
            <a:ext cx="533400" cy="0"/>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52" name="AutoShape 16"/>
          <p:cNvSpPr>
            <a:spLocks noChangeArrowheads="1"/>
          </p:cNvSpPr>
          <p:nvPr/>
        </p:nvSpPr>
        <p:spPr bwMode="auto">
          <a:xfrm>
            <a:off x="762000" y="2209800"/>
            <a:ext cx="1066800" cy="4114800"/>
          </a:xfrm>
          <a:prstGeom prst="verticalScroll">
            <a:avLst>
              <a:gd name="adj" fmla="val 12500"/>
            </a:avLst>
          </a:prstGeom>
          <a:solidFill>
            <a:srgbClr val="FF3300"/>
          </a:solidFill>
          <a:ln w="28575">
            <a:solidFill>
              <a:srgbClr val="990000"/>
            </a:solidFill>
            <a:round/>
            <a:headEnd/>
            <a:tailEnd/>
          </a:ln>
          <a:effectLst>
            <a:outerShdw dist="107763" dir="18900000" algn="ctr" rotWithShape="0">
              <a:schemeClr val="bg2">
                <a:alpha val="50000"/>
              </a:schemeClr>
            </a:outerShdw>
          </a:effectLst>
        </p:spPr>
        <p:txBody>
          <a:bodyPr wrap="none" anchor="ctr"/>
          <a:lstStyle/>
          <a:p>
            <a:pPr algn="ctr">
              <a:defRPr/>
            </a:pPr>
            <a:r>
              <a:rPr lang="en-US" sz="2000" b="1" i="1">
                <a:solidFill>
                  <a:srgbClr val="FFFF00"/>
                </a:solidFill>
              </a:rPr>
              <a:t>Thi</a:t>
            </a:r>
          </a:p>
          <a:p>
            <a:pPr algn="ctr">
              <a:defRPr/>
            </a:pPr>
            <a:endParaRPr lang="en-US" sz="2000" b="1" i="1">
              <a:solidFill>
                <a:srgbClr val="FFFF00"/>
              </a:solidFill>
            </a:endParaRPr>
          </a:p>
          <a:p>
            <a:pPr algn="ctr">
              <a:defRPr/>
            </a:pPr>
            <a:endParaRPr lang="en-US" sz="2000" b="1" i="1">
              <a:solidFill>
                <a:srgbClr val="FFFF00"/>
              </a:solidFill>
            </a:endParaRPr>
          </a:p>
          <a:p>
            <a:pPr algn="ctr">
              <a:defRPr/>
            </a:pPr>
            <a:r>
              <a:rPr lang="en-US" sz="2000" b="1" i="1">
                <a:solidFill>
                  <a:srgbClr val="FFFF00"/>
                </a:solidFill>
              </a:rPr>
              <a:t>đọc</a:t>
            </a:r>
          </a:p>
          <a:p>
            <a:pPr algn="ctr">
              <a:defRPr/>
            </a:pPr>
            <a:endParaRPr lang="en-US" sz="2000" b="1" i="1">
              <a:solidFill>
                <a:srgbClr val="FFFF00"/>
              </a:solidFill>
            </a:endParaRPr>
          </a:p>
          <a:p>
            <a:pPr algn="ctr">
              <a:defRPr/>
            </a:pPr>
            <a:endParaRPr lang="en-US" sz="2000" b="1" i="1">
              <a:solidFill>
                <a:srgbClr val="FFFF00"/>
              </a:solidFill>
            </a:endParaRPr>
          </a:p>
          <a:p>
            <a:pPr algn="ctr">
              <a:defRPr/>
            </a:pPr>
            <a:r>
              <a:rPr lang="en-US" sz="2000" b="1" i="1">
                <a:solidFill>
                  <a:srgbClr val="FFFF00"/>
                </a:solidFill>
              </a:rPr>
              <a:t>diễn</a:t>
            </a:r>
          </a:p>
          <a:p>
            <a:pPr algn="ctr">
              <a:defRPr/>
            </a:pPr>
            <a:endParaRPr lang="en-US" sz="2000" b="1" i="1">
              <a:solidFill>
                <a:srgbClr val="FFFF00"/>
              </a:solidFill>
            </a:endParaRPr>
          </a:p>
          <a:p>
            <a:pPr algn="ctr">
              <a:defRPr/>
            </a:pPr>
            <a:endParaRPr lang="en-US" sz="2000" b="1" i="1">
              <a:solidFill>
                <a:srgbClr val="FFFF00"/>
              </a:solidFill>
            </a:endParaRPr>
          </a:p>
          <a:p>
            <a:pPr algn="ctr">
              <a:defRPr/>
            </a:pPr>
            <a:r>
              <a:rPr lang="en-US" sz="2000" b="1" i="1">
                <a:solidFill>
                  <a:srgbClr val="FFFF00"/>
                </a:solidFill>
              </a:rPr>
              <a:t>cảm</a:t>
            </a:r>
          </a:p>
        </p:txBody>
      </p:sp>
      <p:grpSp>
        <p:nvGrpSpPr>
          <p:cNvPr id="2" name="Group 17"/>
          <p:cNvGrpSpPr>
            <a:grpSpLocks/>
          </p:cNvGrpSpPr>
          <p:nvPr/>
        </p:nvGrpSpPr>
        <p:grpSpPr bwMode="auto">
          <a:xfrm>
            <a:off x="5638800" y="2344738"/>
            <a:ext cx="3124200" cy="2674937"/>
            <a:chOff x="3552" y="1477"/>
            <a:chExt cx="1968" cy="1685"/>
          </a:xfrm>
        </p:grpSpPr>
        <p:pic>
          <p:nvPicPr>
            <p:cNvPr id="11282" name="Picture 18" descr="HinhDongLoGo14[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623762">
              <a:off x="3855" y="1477"/>
              <a:ext cx="1085" cy="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3" name="Picture 19" descr="Glitter Graphics"/>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018339">
              <a:off x="3552" y="2304"/>
              <a:ext cx="1968" cy="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4340"/>
                                        </p:tgtEl>
                                        <p:attrNameLst>
                                          <p:attrName>style.visibility</p:attrName>
                                        </p:attrNameLst>
                                      </p:cBhvr>
                                      <p:to>
                                        <p:strVal val="visible"/>
                                      </p:to>
                                    </p:set>
                                    <p:animEffect transition="in" filter="wedge">
                                      <p:cBhvr>
                                        <p:cTn id="7" dur="2000"/>
                                        <p:tgtEl>
                                          <p:spTgt spid="14340"/>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31" presetClass="entr" presetSubtype="0" fill="hold" grpId="0" nodeType="clickEffect">
                                  <p:stCondLst>
                                    <p:cond delay="0"/>
                                  </p:stCondLst>
                                  <p:iterate type="lt">
                                    <p:tmPct val="5000"/>
                                  </p:iterate>
                                  <p:childTnLst>
                                    <p:set>
                                      <p:cBhvr>
                                        <p:cTn id="11" dur="1" fill="hold">
                                          <p:stCondLst>
                                            <p:cond delay="0"/>
                                          </p:stCondLst>
                                        </p:cTn>
                                        <p:tgtEl>
                                          <p:spTgt spid="14341"/>
                                        </p:tgtEl>
                                        <p:attrNameLst>
                                          <p:attrName>style.visibility</p:attrName>
                                        </p:attrNameLst>
                                      </p:cBhvr>
                                      <p:to>
                                        <p:strVal val="visible"/>
                                      </p:to>
                                    </p:set>
                                    <p:anim calcmode="lin" valueType="num">
                                      <p:cBhvr>
                                        <p:cTn id="12" dur="1000" fill="hold"/>
                                        <p:tgtEl>
                                          <p:spTgt spid="14341"/>
                                        </p:tgtEl>
                                        <p:attrNameLst>
                                          <p:attrName>ppt_w</p:attrName>
                                        </p:attrNameLst>
                                      </p:cBhvr>
                                      <p:tavLst>
                                        <p:tav tm="0">
                                          <p:val>
                                            <p:fltVal val="0"/>
                                          </p:val>
                                        </p:tav>
                                        <p:tav tm="100000">
                                          <p:val>
                                            <p:strVal val="#ppt_w"/>
                                          </p:val>
                                        </p:tav>
                                      </p:tavLst>
                                    </p:anim>
                                    <p:anim calcmode="lin" valueType="num">
                                      <p:cBhvr>
                                        <p:cTn id="13" dur="1000" fill="hold"/>
                                        <p:tgtEl>
                                          <p:spTgt spid="14341"/>
                                        </p:tgtEl>
                                        <p:attrNameLst>
                                          <p:attrName>ppt_h</p:attrName>
                                        </p:attrNameLst>
                                      </p:cBhvr>
                                      <p:tavLst>
                                        <p:tav tm="0">
                                          <p:val>
                                            <p:fltVal val="0"/>
                                          </p:val>
                                        </p:tav>
                                        <p:tav tm="100000">
                                          <p:val>
                                            <p:strVal val="#ppt_h"/>
                                          </p:val>
                                        </p:tav>
                                      </p:tavLst>
                                    </p:anim>
                                    <p:anim calcmode="lin" valueType="num">
                                      <p:cBhvr>
                                        <p:cTn id="14" dur="1000" fill="hold"/>
                                        <p:tgtEl>
                                          <p:spTgt spid="14341"/>
                                        </p:tgtEl>
                                        <p:attrNameLst>
                                          <p:attrName>style.rotation</p:attrName>
                                        </p:attrNameLst>
                                      </p:cBhvr>
                                      <p:tavLst>
                                        <p:tav tm="0">
                                          <p:val>
                                            <p:fltVal val="90"/>
                                          </p:val>
                                        </p:tav>
                                        <p:tav tm="100000">
                                          <p:val>
                                            <p:fltVal val="0"/>
                                          </p:val>
                                        </p:tav>
                                      </p:tavLst>
                                    </p:anim>
                                    <p:animEffect transition="in" filter="fade">
                                      <p:cBhvr>
                                        <p:cTn id="15" dur="1000"/>
                                        <p:tgtEl>
                                          <p:spTgt spid="14341"/>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1" presetClass="entr" presetSubtype="0" fill="hold" nodeType="clickEffect">
                                  <p:stCondLst>
                                    <p:cond delay="0"/>
                                  </p:stCondLst>
                                  <p:iterate type="lt">
                                    <p:tmPct val="5000"/>
                                  </p:iterate>
                                  <p:childTnLst>
                                    <p:set>
                                      <p:cBhvr>
                                        <p:cTn id="19" dur="1" fill="hold">
                                          <p:stCondLst>
                                            <p:cond delay="0"/>
                                          </p:stCondLst>
                                        </p:cTn>
                                        <p:tgtEl>
                                          <p:spTgt spid="14342">
                                            <p:txEl>
                                              <p:pRg st="0" end="0"/>
                                            </p:txEl>
                                          </p:spTgt>
                                        </p:tgtEl>
                                        <p:attrNameLst>
                                          <p:attrName>style.visibility</p:attrName>
                                        </p:attrNameLst>
                                      </p:cBhvr>
                                      <p:to>
                                        <p:strVal val="visible"/>
                                      </p:to>
                                    </p:set>
                                    <p:anim calcmode="lin" valueType="num">
                                      <p:cBhvr>
                                        <p:cTn id="20" dur="1000" fill="hold"/>
                                        <p:tgtEl>
                                          <p:spTgt spid="14342">
                                            <p:txEl>
                                              <p:pRg st="0" end="0"/>
                                            </p:txEl>
                                          </p:spTgt>
                                        </p:tgtEl>
                                        <p:attrNameLst>
                                          <p:attrName>ppt_w</p:attrName>
                                        </p:attrNameLst>
                                      </p:cBhvr>
                                      <p:tavLst>
                                        <p:tav tm="0">
                                          <p:val>
                                            <p:fltVal val="0"/>
                                          </p:val>
                                        </p:tav>
                                        <p:tav tm="100000">
                                          <p:val>
                                            <p:strVal val="#ppt_w"/>
                                          </p:val>
                                        </p:tav>
                                      </p:tavLst>
                                    </p:anim>
                                    <p:anim calcmode="lin" valueType="num">
                                      <p:cBhvr>
                                        <p:cTn id="21" dur="1000" fill="hold"/>
                                        <p:tgtEl>
                                          <p:spTgt spid="14342">
                                            <p:txEl>
                                              <p:pRg st="0" end="0"/>
                                            </p:txEl>
                                          </p:spTgt>
                                        </p:tgtEl>
                                        <p:attrNameLst>
                                          <p:attrName>ppt_h</p:attrName>
                                        </p:attrNameLst>
                                      </p:cBhvr>
                                      <p:tavLst>
                                        <p:tav tm="0">
                                          <p:val>
                                            <p:fltVal val="0"/>
                                          </p:val>
                                        </p:tav>
                                        <p:tav tm="100000">
                                          <p:val>
                                            <p:strVal val="#ppt_h"/>
                                          </p:val>
                                        </p:tav>
                                      </p:tavLst>
                                    </p:anim>
                                    <p:anim calcmode="lin" valueType="num">
                                      <p:cBhvr>
                                        <p:cTn id="22" dur="1000" fill="hold"/>
                                        <p:tgtEl>
                                          <p:spTgt spid="14342">
                                            <p:txEl>
                                              <p:pRg st="0" end="0"/>
                                            </p:txEl>
                                          </p:spTgt>
                                        </p:tgtEl>
                                        <p:attrNameLst>
                                          <p:attrName>style.rotation</p:attrName>
                                        </p:attrNameLst>
                                      </p:cBhvr>
                                      <p:tavLst>
                                        <p:tav tm="0">
                                          <p:val>
                                            <p:fltVal val="90"/>
                                          </p:val>
                                        </p:tav>
                                        <p:tav tm="100000">
                                          <p:val>
                                            <p:fltVal val="0"/>
                                          </p:val>
                                        </p:tav>
                                      </p:tavLst>
                                    </p:anim>
                                    <p:animEffect transition="in" filter="fade">
                                      <p:cBhvr>
                                        <p:cTn id="23" dur="1000"/>
                                        <p:tgtEl>
                                          <p:spTgt spid="14342">
                                            <p:txEl>
                                              <p:pRg st="0" end="0"/>
                                            </p:txEl>
                                          </p:spTgt>
                                        </p:tgtEl>
                                      </p:cBhvr>
                                    </p:animEffect>
                                  </p:childTnLst>
                                </p:cTn>
                              </p:par>
                              <p:par>
                                <p:cTn id="24" presetID="31" presetClass="entr" presetSubtype="0" fill="hold" nodeType="withEffect">
                                  <p:stCondLst>
                                    <p:cond delay="0"/>
                                  </p:stCondLst>
                                  <p:iterate type="lt">
                                    <p:tmPct val="5000"/>
                                  </p:iterate>
                                  <p:childTnLst>
                                    <p:set>
                                      <p:cBhvr>
                                        <p:cTn id="25" dur="1" fill="hold">
                                          <p:stCondLst>
                                            <p:cond delay="0"/>
                                          </p:stCondLst>
                                        </p:cTn>
                                        <p:tgtEl>
                                          <p:spTgt spid="14342">
                                            <p:txEl>
                                              <p:pRg st="1" end="1"/>
                                            </p:txEl>
                                          </p:spTgt>
                                        </p:tgtEl>
                                        <p:attrNameLst>
                                          <p:attrName>style.visibility</p:attrName>
                                        </p:attrNameLst>
                                      </p:cBhvr>
                                      <p:to>
                                        <p:strVal val="visible"/>
                                      </p:to>
                                    </p:set>
                                    <p:anim calcmode="lin" valueType="num">
                                      <p:cBhvr>
                                        <p:cTn id="26" dur="1000" fill="hold"/>
                                        <p:tgtEl>
                                          <p:spTgt spid="14342">
                                            <p:txEl>
                                              <p:pRg st="1" end="1"/>
                                            </p:txEl>
                                          </p:spTgt>
                                        </p:tgtEl>
                                        <p:attrNameLst>
                                          <p:attrName>ppt_w</p:attrName>
                                        </p:attrNameLst>
                                      </p:cBhvr>
                                      <p:tavLst>
                                        <p:tav tm="0">
                                          <p:val>
                                            <p:fltVal val="0"/>
                                          </p:val>
                                        </p:tav>
                                        <p:tav tm="100000">
                                          <p:val>
                                            <p:strVal val="#ppt_w"/>
                                          </p:val>
                                        </p:tav>
                                      </p:tavLst>
                                    </p:anim>
                                    <p:anim calcmode="lin" valueType="num">
                                      <p:cBhvr>
                                        <p:cTn id="27" dur="1000" fill="hold"/>
                                        <p:tgtEl>
                                          <p:spTgt spid="14342">
                                            <p:txEl>
                                              <p:pRg st="1" end="1"/>
                                            </p:txEl>
                                          </p:spTgt>
                                        </p:tgtEl>
                                        <p:attrNameLst>
                                          <p:attrName>ppt_h</p:attrName>
                                        </p:attrNameLst>
                                      </p:cBhvr>
                                      <p:tavLst>
                                        <p:tav tm="0">
                                          <p:val>
                                            <p:fltVal val="0"/>
                                          </p:val>
                                        </p:tav>
                                        <p:tav tm="100000">
                                          <p:val>
                                            <p:strVal val="#ppt_h"/>
                                          </p:val>
                                        </p:tav>
                                      </p:tavLst>
                                    </p:anim>
                                    <p:anim calcmode="lin" valueType="num">
                                      <p:cBhvr>
                                        <p:cTn id="28" dur="1000" fill="hold"/>
                                        <p:tgtEl>
                                          <p:spTgt spid="14342">
                                            <p:txEl>
                                              <p:pRg st="1" end="1"/>
                                            </p:txEl>
                                          </p:spTgt>
                                        </p:tgtEl>
                                        <p:attrNameLst>
                                          <p:attrName>style.rotation</p:attrName>
                                        </p:attrNameLst>
                                      </p:cBhvr>
                                      <p:tavLst>
                                        <p:tav tm="0">
                                          <p:val>
                                            <p:fltVal val="90"/>
                                          </p:val>
                                        </p:tav>
                                        <p:tav tm="100000">
                                          <p:val>
                                            <p:fltVal val="0"/>
                                          </p:val>
                                        </p:tav>
                                      </p:tavLst>
                                    </p:anim>
                                    <p:animEffect transition="in" filter="fade">
                                      <p:cBhvr>
                                        <p:cTn id="29" dur="1000"/>
                                        <p:tgtEl>
                                          <p:spTgt spid="14342">
                                            <p:txEl>
                                              <p:pRg st="1" end="1"/>
                                            </p:txEl>
                                          </p:spTgt>
                                        </p:tgtEl>
                                      </p:cBhvr>
                                    </p:animEffect>
                                  </p:childTnLst>
                                </p:cTn>
                              </p:par>
                              <p:par>
                                <p:cTn id="30" presetID="31" presetClass="entr" presetSubtype="0" fill="hold" nodeType="withEffect">
                                  <p:stCondLst>
                                    <p:cond delay="0"/>
                                  </p:stCondLst>
                                  <p:iterate type="lt">
                                    <p:tmPct val="5000"/>
                                  </p:iterate>
                                  <p:childTnLst>
                                    <p:set>
                                      <p:cBhvr>
                                        <p:cTn id="31" dur="1" fill="hold">
                                          <p:stCondLst>
                                            <p:cond delay="0"/>
                                          </p:stCondLst>
                                        </p:cTn>
                                        <p:tgtEl>
                                          <p:spTgt spid="14342">
                                            <p:txEl>
                                              <p:pRg st="2" end="2"/>
                                            </p:txEl>
                                          </p:spTgt>
                                        </p:tgtEl>
                                        <p:attrNameLst>
                                          <p:attrName>style.visibility</p:attrName>
                                        </p:attrNameLst>
                                      </p:cBhvr>
                                      <p:to>
                                        <p:strVal val="visible"/>
                                      </p:to>
                                    </p:set>
                                    <p:anim calcmode="lin" valueType="num">
                                      <p:cBhvr>
                                        <p:cTn id="32" dur="1000" fill="hold"/>
                                        <p:tgtEl>
                                          <p:spTgt spid="14342">
                                            <p:txEl>
                                              <p:pRg st="2" end="2"/>
                                            </p:txEl>
                                          </p:spTgt>
                                        </p:tgtEl>
                                        <p:attrNameLst>
                                          <p:attrName>ppt_w</p:attrName>
                                        </p:attrNameLst>
                                      </p:cBhvr>
                                      <p:tavLst>
                                        <p:tav tm="0">
                                          <p:val>
                                            <p:fltVal val="0"/>
                                          </p:val>
                                        </p:tav>
                                        <p:tav tm="100000">
                                          <p:val>
                                            <p:strVal val="#ppt_w"/>
                                          </p:val>
                                        </p:tav>
                                      </p:tavLst>
                                    </p:anim>
                                    <p:anim calcmode="lin" valueType="num">
                                      <p:cBhvr>
                                        <p:cTn id="33" dur="1000" fill="hold"/>
                                        <p:tgtEl>
                                          <p:spTgt spid="14342">
                                            <p:txEl>
                                              <p:pRg st="2" end="2"/>
                                            </p:txEl>
                                          </p:spTgt>
                                        </p:tgtEl>
                                        <p:attrNameLst>
                                          <p:attrName>ppt_h</p:attrName>
                                        </p:attrNameLst>
                                      </p:cBhvr>
                                      <p:tavLst>
                                        <p:tav tm="0">
                                          <p:val>
                                            <p:fltVal val="0"/>
                                          </p:val>
                                        </p:tav>
                                        <p:tav tm="100000">
                                          <p:val>
                                            <p:strVal val="#ppt_h"/>
                                          </p:val>
                                        </p:tav>
                                      </p:tavLst>
                                    </p:anim>
                                    <p:anim calcmode="lin" valueType="num">
                                      <p:cBhvr>
                                        <p:cTn id="34" dur="1000" fill="hold"/>
                                        <p:tgtEl>
                                          <p:spTgt spid="14342">
                                            <p:txEl>
                                              <p:pRg st="2" end="2"/>
                                            </p:txEl>
                                          </p:spTgt>
                                        </p:tgtEl>
                                        <p:attrNameLst>
                                          <p:attrName>style.rotation</p:attrName>
                                        </p:attrNameLst>
                                      </p:cBhvr>
                                      <p:tavLst>
                                        <p:tav tm="0">
                                          <p:val>
                                            <p:fltVal val="90"/>
                                          </p:val>
                                        </p:tav>
                                        <p:tav tm="100000">
                                          <p:val>
                                            <p:fltVal val="0"/>
                                          </p:val>
                                        </p:tav>
                                      </p:tavLst>
                                    </p:anim>
                                    <p:animEffect transition="in" filter="fade">
                                      <p:cBhvr>
                                        <p:cTn id="35" dur="1000"/>
                                        <p:tgtEl>
                                          <p:spTgt spid="14342">
                                            <p:txEl>
                                              <p:pRg st="2" end="2"/>
                                            </p:txEl>
                                          </p:spTgt>
                                        </p:tgtEl>
                                      </p:cBhvr>
                                    </p:animEffect>
                                  </p:childTnLst>
                                </p:cTn>
                              </p:par>
                              <p:par>
                                <p:cTn id="36" presetID="31" presetClass="entr" presetSubtype="0" fill="hold" nodeType="withEffect">
                                  <p:stCondLst>
                                    <p:cond delay="0"/>
                                  </p:stCondLst>
                                  <p:iterate type="lt">
                                    <p:tmPct val="5000"/>
                                  </p:iterate>
                                  <p:childTnLst>
                                    <p:set>
                                      <p:cBhvr>
                                        <p:cTn id="37" dur="1" fill="hold">
                                          <p:stCondLst>
                                            <p:cond delay="0"/>
                                          </p:stCondLst>
                                        </p:cTn>
                                        <p:tgtEl>
                                          <p:spTgt spid="14342">
                                            <p:txEl>
                                              <p:pRg st="3" end="3"/>
                                            </p:txEl>
                                          </p:spTgt>
                                        </p:tgtEl>
                                        <p:attrNameLst>
                                          <p:attrName>style.visibility</p:attrName>
                                        </p:attrNameLst>
                                      </p:cBhvr>
                                      <p:to>
                                        <p:strVal val="visible"/>
                                      </p:to>
                                    </p:set>
                                    <p:anim calcmode="lin" valueType="num">
                                      <p:cBhvr>
                                        <p:cTn id="38" dur="1000" fill="hold"/>
                                        <p:tgtEl>
                                          <p:spTgt spid="14342">
                                            <p:txEl>
                                              <p:pRg st="3" end="3"/>
                                            </p:txEl>
                                          </p:spTgt>
                                        </p:tgtEl>
                                        <p:attrNameLst>
                                          <p:attrName>ppt_w</p:attrName>
                                        </p:attrNameLst>
                                      </p:cBhvr>
                                      <p:tavLst>
                                        <p:tav tm="0">
                                          <p:val>
                                            <p:fltVal val="0"/>
                                          </p:val>
                                        </p:tav>
                                        <p:tav tm="100000">
                                          <p:val>
                                            <p:strVal val="#ppt_w"/>
                                          </p:val>
                                        </p:tav>
                                      </p:tavLst>
                                    </p:anim>
                                    <p:anim calcmode="lin" valueType="num">
                                      <p:cBhvr>
                                        <p:cTn id="39" dur="1000" fill="hold"/>
                                        <p:tgtEl>
                                          <p:spTgt spid="14342">
                                            <p:txEl>
                                              <p:pRg st="3" end="3"/>
                                            </p:txEl>
                                          </p:spTgt>
                                        </p:tgtEl>
                                        <p:attrNameLst>
                                          <p:attrName>ppt_h</p:attrName>
                                        </p:attrNameLst>
                                      </p:cBhvr>
                                      <p:tavLst>
                                        <p:tav tm="0">
                                          <p:val>
                                            <p:fltVal val="0"/>
                                          </p:val>
                                        </p:tav>
                                        <p:tav tm="100000">
                                          <p:val>
                                            <p:strVal val="#ppt_h"/>
                                          </p:val>
                                        </p:tav>
                                      </p:tavLst>
                                    </p:anim>
                                    <p:anim calcmode="lin" valueType="num">
                                      <p:cBhvr>
                                        <p:cTn id="40" dur="1000" fill="hold"/>
                                        <p:tgtEl>
                                          <p:spTgt spid="14342">
                                            <p:txEl>
                                              <p:pRg st="3" end="3"/>
                                            </p:txEl>
                                          </p:spTgt>
                                        </p:tgtEl>
                                        <p:attrNameLst>
                                          <p:attrName>style.rotation</p:attrName>
                                        </p:attrNameLst>
                                      </p:cBhvr>
                                      <p:tavLst>
                                        <p:tav tm="0">
                                          <p:val>
                                            <p:fltVal val="90"/>
                                          </p:val>
                                        </p:tav>
                                        <p:tav tm="100000">
                                          <p:val>
                                            <p:fltVal val="0"/>
                                          </p:val>
                                        </p:tav>
                                      </p:tavLst>
                                    </p:anim>
                                    <p:animEffect transition="in" filter="fade">
                                      <p:cBhvr>
                                        <p:cTn id="41" dur="1000"/>
                                        <p:tgtEl>
                                          <p:spTgt spid="14342">
                                            <p:txEl>
                                              <p:pRg st="3" end="3"/>
                                            </p:txEl>
                                          </p:spTgt>
                                        </p:tgtEl>
                                      </p:cBhvr>
                                    </p:animEffect>
                                  </p:childTnLst>
                                </p:cTn>
                              </p:par>
                              <p:par>
                                <p:cTn id="42" presetID="31" presetClass="entr" presetSubtype="0" fill="hold" nodeType="withEffect">
                                  <p:stCondLst>
                                    <p:cond delay="0"/>
                                  </p:stCondLst>
                                  <p:iterate type="lt">
                                    <p:tmPct val="5000"/>
                                  </p:iterate>
                                  <p:childTnLst>
                                    <p:set>
                                      <p:cBhvr>
                                        <p:cTn id="43" dur="1" fill="hold">
                                          <p:stCondLst>
                                            <p:cond delay="0"/>
                                          </p:stCondLst>
                                        </p:cTn>
                                        <p:tgtEl>
                                          <p:spTgt spid="14342">
                                            <p:txEl>
                                              <p:pRg st="5" end="5"/>
                                            </p:txEl>
                                          </p:spTgt>
                                        </p:tgtEl>
                                        <p:attrNameLst>
                                          <p:attrName>style.visibility</p:attrName>
                                        </p:attrNameLst>
                                      </p:cBhvr>
                                      <p:to>
                                        <p:strVal val="visible"/>
                                      </p:to>
                                    </p:set>
                                    <p:anim calcmode="lin" valueType="num">
                                      <p:cBhvr>
                                        <p:cTn id="44" dur="1000" fill="hold"/>
                                        <p:tgtEl>
                                          <p:spTgt spid="14342">
                                            <p:txEl>
                                              <p:pRg st="5" end="5"/>
                                            </p:txEl>
                                          </p:spTgt>
                                        </p:tgtEl>
                                        <p:attrNameLst>
                                          <p:attrName>ppt_w</p:attrName>
                                        </p:attrNameLst>
                                      </p:cBhvr>
                                      <p:tavLst>
                                        <p:tav tm="0">
                                          <p:val>
                                            <p:fltVal val="0"/>
                                          </p:val>
                                        </p:tav>
                                        <p:tav tm="100000">
                                          <p:val>
                                            <p:strVal val="#ppt_w"/>
                                          </p:val>
                                        </p:tav>
                                      </p:tavLst>
                                    </p:anim>
                                    <p:anim calcmode="lin" valueType="num">
                                      <p:cBhvr>
                                        <p:cTn id="45" dur="1000" fill="hold"/>
                                        <p:tgtEl>
                                          <p:spTgt spid="14342">
                                            <p:txEl>
                                              <p:pRg st="5" end="5"/>
                                            </p:txEl>
                                          </p:spTgt>
                                        </p:tgtEl>
                                        <p:attrNameLst>
                                          <p:attrName>ppt_h</p:attrName>
                                        </p:attrNameLst>
                                      </p:cBhvr>
                                      <p:tavLst>
                                        <p:tav tm="0">
                                          <p:val>
                                            <p:fltVal val="0"/>
                                          </p:val>
                                        </p:tav>
                                        <p:tav tm="100000">
                                          <p:val>
                                            <p:strVal val="#ppt_h"/>
                                          </p:val>
                                        </p:tav>
                                      </p:tavLst>
                                    </p:anim>
                                    <p:anim calcmode="lin" valueType="num">
                                      <p:cBhvr>
                                        <p:cTn id="46" dur="1000" fill="hold"/>
                                        <p:tgtEl>
                                          <p:spTgt spid="14342">
                                            <p:txEl>
                                              <p:pRg st="5" end="5"/>
                                            </p:txEl>
                                          </p:spTgt>
                                        </p:tgtEl>
                                        <p:attrNameLst>
                                          <p:attrName>style.rotation</p:attrName>
                                        </p:attrNameLst>
                                      </p:cBhvr>
                                      <p:tavLst>
                                        <p:tav tm="0">
                                          <p:val>
                                            <p:fltVal val="90"/>
                                          </p:val>
                                        </p:tav>
                                        <p:tav tm="100000">
                                          <p:val>
                                            <p:fltVal val="0"/>
                                          </p:val>
                                        </p:tav>
                                      </p:tavLst>
                                    </p:anim>
                                    <p:animEffect transition="in" filter="fade">
                                      <p:cBhvr>
                                        <p:cTn id="47" dur="1000"/>
                                        <p:tgtEl>
                                          <p:spTgt spid="14342">
                                            <p:txEl>
                                              <p:pRg st="5" end="5"/>
                                            </p:txEl>
                                          </p:spTgt>
                                        </p:tgtEl>
                                      </p:cBhvr>
                                    </p:animEffect>
                                  </p:childTnLst>
                                </p:cTn>
                              </p:par>
                              <p:par>
                                <p:cTn id="48" presetID="31" presetClass="entr" presetSubtype="0" fill="hold" nodeType="withEffect">
                                  <p:stCondLst>
                                    <p:cond delay="0"/>
                                  </p:stCondLst>
                                  <p:iterate type="lt">
                                    <p:tmPct val="5000"/>
                                  </p:iterate>
                                  <p:childTnLst>
                                    <p:set>
                                      <p:cBhvr>
                                        <p:cTn id="49" dur="1" fill="hold">
                                          <p:stCondLst>
                                            <p:cond delay="0"/>
                                          </p:stCondLst>
                                        </p:cTn>
                                        <p:tgtEl>
                                          <p:spTgt spid="14342">
                                            <p:txEl>
                                              <p:pRg st="6" end="6"/>
                                            </p:txEl>
                                          </p:spTgt>
                                        </p:tgtEl>
                                        <p:attrNameLst>
                                          <p:attrName>style.visibility</p:attrName>
                                        </p:attrNameLst>
                                      </p:cBhvr>
                                      <p:to>
                                        <p:strVal val="visible"/>
                                      </p:to>
                                    </p:set>
                                    <p:anim calcmode="lin" valueType="num">
                                      <p:cBhvr>
                                        <p:cTn id="50" dur="1000" fill="hold"/>
                                        <p:tgtEl>
                                          <p:spTgt spid="14342">
                                            <p:txEl>
                                              <p:pRg st="6" end="6"/>
                                            </p:txEl>
                                          </p:spTgt>
                                        </p:tgtEl>
                                        <p:attrNameLst>
                                          <p:attrName>ppt_w</p:attrName>
                                        </p:attrNameLst>
                                      </p:cBhvr>
                                      <p:tavLst>
                                        <p:tav tm="0">
                                          <p:val>
                                            <p:fltVal val="0"/>
                                          </p:val>
                                        </p:tav>
                                        <p:tav tm="100000">
                                          <p:val>
                                            <p:strVal val="#ppt_w"/>
                                          </p:val>
                                        </p:tav>
                                      </p:tavLst>
                                    </p:anim>
                                    <p:anim calcmode="lin" valueType="num">
                                      <p:cBhvr>
                                        <p:cTn id="51" dur="1000" fill="hold"/>
                                        <p:tgtEl>
                                          <p:spTgt spid="14342">
                                            <p:txEl>
                                              <p:pRg st="6" end="6"/>
                                            </p:txEl>
                                          </p:spTgt>
                                        </p:tgtEl>
                                        <p:attrNameLst>
                                          <p:attrName>ppt_h</p:attrName>
                                        </p:attrNameLst>
                                      </p:cBhvr>
                                      <p:tavLst>
                                        <p:tav tm="0">
                                          <p:val>
                                            <p:fltVal val="0"/>
                                          </p:val>
                                        </p:tav>
                                        <p:tav tm="100000">
                                          <p:val>
                                            <p:strVal val="#ppt_h"/>
                                          </p:val>
                                        </p:tav>
                                      </p:tavLst>
                                    </p:anim>
                                    <p:anim calcmode="lin" valueType="num">
                                      <p:cBhvr>
                                        <p:cTn id="52" dur="1000" fill="hold"/>
                                        <p:tgtEl>
                                          <p:spTgt spid="14342">
                                            <p:txEl>
                                              <p:pRg st="6" end="6"/>
                                            </p:txEl>
                                          </p:spTgt>
                                        </p:tgtEl>
                                        <p:attrNameLst>
                                          <p:attrName>style.rotation</p:attrName>
                                        </p:attrNameLst>
                                      </p:cBhvr>
                                      <p:tavLst>
                                        <p:tav tm="0">
                                          <p:val>
                                            <p:fltVal val="90"/>
                                          </p:val>
                                        </p:tav>
                                        <p:tav tm="100000">
                                          <p:val>
                                            <p:fltVal val="0"/>
                                          </p:val>
                                        </p:tav>
                                      </p:tavLst>
                                    </p:anim>
                                    <p:animEffect transition="in" filter="fade">
                                      <p:cBhvr>
                                        <p:cTn id="53" dur="1000"/>
                                        <p:tgtEl>
                                          <p:spTgt spid="14342">
                                            <p:txEl>
                                              <p:pRg st="6" end="6"/>
                                            </p:txEl>
                                          </p:spTgt>
                                        </p:tgtEl>
                                      </p:cBhvr>
                                    </p:animEffect>
                                  </p:childTnLst>
                                </p:cTn>
                              </p:par>
                              <p:par>
                                <p:cTn id="54" presetID="31" presetClass="entr" presetSubtype="0" fill="hold" nodeType="withEffect">
                                  <p:stCondLst>
                                    <p:cond delay="0"/>
                                  </p:stCondLst>
                                  <p:iterate type="lt">
                                    <p:tmPct val="5000"/>
                                  </p:iterate>
                                  <p:childTnLst>
                                    <p:set>
                                      <p:cBhvr>
                                        <p:cTn id="55" dur="1" fill="hold">
                                          <p:stCondLst>
                                            <p:cond delay="0"/>
                                          </p:stCondLst>
                                        </p:cTn>
                                        <p:tgtEl>
                                          <p:spTgt spid="14342">
                                            <p:txEl>
                                              <p:pRg st="7" end="7"/>
                                            </p:txEl>
                                          </p:spTgt>
                                        </p:tgtEl>
                                        <p:attrNameLst>
                                          <p:attrName>style.visibility</p:attrName>
                                        </p:attrNameLst>
                                      </p:cBhvr>
                                      <p:to>
                                        <p:strVal val="visible"/>
                                      </p:to>
                                    </p:set>
                                    <p:anim calcmode="lin" valueType="num">
                                      <p:cBhvr>
                                        <p:cTn id="56" dur="1000" fill="hold"/>
                                        <p:tgtEl>
                                          <p:spTgt spid="14342">
                                            <p:txEl>
                                              <p:pRg st="7" end="7"/>
                                            </p:txEl>
                                          </p:spTgt>
                                        </p:tgtEl>
                                        <p:attrNameLst>
                                          <p:attrName>ppt_w</p:attrName>
                                        </p:attrNameLst>
                                      </p:cBhvr>
                                      <p:tavLst>
                                        <p:tav tm="0">
                                          <p:val>
                                            <p:fltVal val="0"/>
                                          </p:val>
                                        </p:tav>
                                        <p:tav tm="100000">
                                          <p:val>
                                            <p:strVal val="#ppt_w"/>
                                          </p:val>
                                        </p:tav>
                                      </p:tavLst>
                                    </p:anim>
                                    <p:anim calcmode="lin" valueType="num">
                                      <p:cBhvr>
                                        <p:cTn id="57" dur="1000" fill="hold"/>
                                        <p:tgtEl>
                                          <p:spTgt spid="14342">
                                            <p:txEl>
                                              <p:pRg st="7" end="7"/>
                                            </p:txEl>
                                          </p:spTgt>
                                        </p:tgtEl>
                                        <p:attrNameLst>
                                          <p:attrName>ppt_h</p:attrName>
                                        </p:attrNameLst>
                                      </p:cBhvr>
                                      <p:tavLst>
                                        <p:tav tm="0">
                                          <p:val>
                                            <p:fltVal val="0"/>
                                          </p:val>
                                        </p:tav>
                                        <p:tav tm="100000">
                                          <p:val>
                                            <p:strVal val="#ppt_h"/>
                                          </p:val>
                                        </p:tav>
                                      </p:tavLst>
                                    </p:anim>
                                    <p:anim calcmode="lin" valueType="num">
                                      <p:cBhvr>
                                        <p:cTn id="58" dur="1000" fill="hold"/>
                                        <p:tgtEl>
                                          <p:spTgt spid="14342">
                                            <p:txEl>
                                              <p:pRg st="7" end="7"/>
                                            </p:txEl>
                                          </p:spTgt>
                                        </p:tgtEl>
                                        <p:attrNameLst>
                                          <p:attrName>style.rotation</p:attrName>
                                        </p:attrNameLst>
                                      </p:cBhvr>
                                      <p:tavLst>
                                        <p:tav tm="0">
                                          <p:val>
                                            <p:fltVal val="90"/>
                                          </p:val>
                                        </p:tav>
                                        <p:tav tm="100000">
                                          <p:val>
                                            <p:fltVal val="0"/>
                                          </p:val>
                                        </p:tav>
                                      </p:tavLst>
                                    </p:anim>
                                    <p:animEffect transition="in" filter="fade">
                                      <p:cBhvr>
                                        <p:cTn id="59" dur="1000"/>
                                        <p:tgtEl>
                                          <p:spTgt spid="14342">
                                            <p:txEl>
                                              <p:pRg st="7" end="7"/>
                                            </p:txEl>
                                          </p:spTgt>
                                        </p:tgtEl>
                                      </p:cBhvr>
                                    </p:animEffect>
                                  </p:childTnLst>
                                </p:cTn>
                              </p:par>
                              <p:par>
                                <p:cTn id="60" presetID="31" presetClass="entr" presetSubtype="0" fill="hold" nodeType="withEffect">
                                  <p:stCondLst>
                                    <p:cond delay="0"/>
                                  </p:stCondLst>
                                  <p:iterate type="lt">
                                    <p:tmPct val="5000"/>
                                  </p:iterate>
                                  <p:childTnLst>
                                    <p:set>
                                      <p:cBhvr>
                                        <p:cTn id="61" dur="1" fill="hold">
                                          <p:stCondLst>
                                            <p:cond delay="0"/>
                                          </p:stCondLst>
                                        </p:cTn>
                                        <p:tgtEl>
                                          <p:spTgt spid="14342">
                                            <p:txEl>
                                              <p:pRg st="8" end="8"/>
                                            </p:txEl>
                                          </p:spTgt>
                                        </p:tgtEl>
                                        <p:attrNameLst>
                                          <p:attrName>style.visibility</p:attrName>
                                        </p:attrNameLst>
                                      </p:cBhvr>
                                      <p:to>
                                        <p:strVal val="visible"/>
                                      </p:to>
                                    </p:set>
                                    <p:anim calcmode="lin" valueType="num">
                                      <p:cBhvr>
                                        <p:cTn id="62" dur="1000" fill="hold"/>
                                        <p:tgtEl>
                                          <p:spTgt spid="14342">
                                            <p:txEl>
                                              <p:pRg st="8" end="8"/>
                                            </p:txEl>
                                          </p:spTgt>
                                        </p:tgtEl>
                                        <p:attrNameLst>
                                          <p:attrName>ppt_w</p:attrName>
                                        </p:attrNameLst>
                                      </p:cBhvr>
                                      <p:tavLst>
                                        <p:tav tm="0">
                                          <p:val>
                                            <p:fltVal val="0"/>
                                          </p:val>
                                        </p:tav>
                                        <p:tav tm="100000">
                                          <p:val>
                                            <p:strVal val="#ppt_w"/>
                                          </p:val>
                                        </p:tav>
                                      </p:tavLst>
                                    </p:anim>
                                    <p:anim calcmode="lin" valueType="num">
                                      <p:cBhvr>
                                        <p:cTn id="63" dur="1000" fill="hold"/>
                                        <p:tgtEl>
                                          <p:spTgt spid="14342">
                                            <p:txEl>
                                              <p:pRg st="8" end="8"/>
                                            </p:txEl>
                                          </p:spTgt>
                                        </p:tgtEl>
                                        <p:attrNameLst>
                                          <p:attrName>ppt_h</p:attrName>
                                        </p:attrNameLst>
                                      </p:cBhvr>
                                      <p:tavLst>
                                        <p:tav tm="0">
                                          <p:val>
                                            <p:fltVal val="0"/>
                                          </p:val>
                                        </p:tav>
                                        <p:tav tm="100000">
                                          <p:val>
                                            <p:strVal val="#ppt_h"/>
                                          </p:val>
                                        </p:tav>
                                      </p:tavLst>
                                    </p:anim>
                                    <p:anim calcmode="lin" valueType="num">
                                      <p:cBhvr>
                                        <p:cTn id="64" dur="1000" fill="hold"/>
                                        <p:tgtEl>
                                          <p:spTgt spid="14342">
                                            <p:txEl>
                                              <p:pRg st="8" end="8"/>
                                            </p:txEl>
                                          </p:spTgt>
                                        </p:tgtEl>
                                        <p:attrNameLst>
                                          <p:attrName>style.rotation</p:attrName>
                                        </p:attrNameLst>
                                      </p:cBhvr>
                                      <p:tavLst>
                                        <p:tav tm="0">
                                          <p:val>
                                            <p:fltVal val="90"/>
                                          </p:val>
                                        </p:tav>
                                        <p:tav tm="100000">
                                          <p:val>
                                            <p:fltVal val="0"/>
                                          </p:val>
                                        </p:tav>
                                      </p:tavLst>
                                    </p:anim>
                                    <p:animEffect transition="in" filter="fade">
                                      <p:cBhvr>
                                        <p:cTn id="65" dur="1000"/>
                                        <p:tgtEl>
                                          <p:spTgt spid="14342">
                                            <p:txEl>
                                              <p:pRg st="8" end="8"/>
                                            </p:txEl>
                                          </p:spTgt>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31" presetClass="entr" presetSubtype="0" fill="hold" grpId="0" nodeType="clickEffect">
                                  <p:stCondLst>
                                    <p:cond delay="0"/>
                                  </p:stCondLst>
                                  <p:iterate type="lt">
                                    <p:tmPct val="5000"/>
                                  </p:iterate>
                                  <p:childTnLst>
                                    <p:set>
                                      <p:cBhvr>
                                        <p:cTn id="69" dur="1" fill="hold">
                                          <p:stCondLst>
                                            <p:cond delay="0"/>
                                          </p:stCondLst>
                                        </p:cTn>
                                        <p:tgtEl>
                                          <p:spTgt spid="14343"/>
                                        </p:tgtEl>
                                        <p:attrNameLst>
                                          <p:attrName>style.visibility</p:attrName>
                                        </p:attrNameLst>
                                      </p:cBhvr>
                                      <p:to>
                                        <p:strVal val="visible"/>
                                      </p:to>
                                    </p:set>
                                    <p:anim calcmode="lin" valueType="num">
                                      <p:cBhvr>
                                        <p:cTn id="70" dur="1000" fill="hold"/>
                                        <p:tgtEl>
                                          <p:spTgt spid="14343"/>
                                        </p:tgtEl>
                                        <p:attrNameLst>
                                          <p:attrName>ppt_w</p:attrName>
                                        </p:attrNameLst>
                                      </p:cBhvr>
                                      <p:tavLst>
                                        <p:tav tm="0">
                                          <p:val>
                                            <p:fltVal val="0"/>
                                          </p:val>
                                        </p:tav>
                                        <p:tav tm="100000">
                                          <p:val>
                                            <p:strVal val="#ppt_w"/>
                                          </p:val>
                                        </p:tav>
                                      </p:tavLst>
                                    </p:anim>
                                    <p:anim calcmode="lin" valueType="num">
                                      <p:cBhvr>
                                        <p:cTn id="71" dur="1000" fill="hold"/>
                                        <p:tgtEl>
                                          <p:spTgt spid="14343"/>
                                        </p:tgtEl>
                                        <p:attrNameLst>
                                          <p:attrName>ppt_h</p:attrName>
                                        </p:attrNameLst>
                                      </p:cBhvr>
                                      <p:tavLst>
                                        <p:tav tm="0">
                                          <p:val>
                                            <p:fltVal val="0"/>
                                          </p:val>
                                        </p:tav>
                                        <p:tav tm="100000">
                                          <p:val>
                                            <p:strVal val="#ppt_h"/>
                                          </p:val>
                                        </p:tav>
                                      </p:tavLst>
                                    </p:anim>
                                    <p:anim calcmode="lin" valueType="num">
                                      <p:cBhvr>
                                        <p:cTn id="72" dur="1000" fill="hold"/>
                                        <p:tgtEl>
                                          <p:spTgt spid="14343"/>
                                        </p:tgtEl>
                                        <p:attrNameLst>
                                          <p:attrName>style.rotation</p:attrName>
                                        </p:attrNameLst>
                                      </p:cBhvr>
                                      <p:tavLst>
                                        <p:tav tm="0">
                                          <p:val>
                                            <p:fltVal val="90"/>
                                          </p:val>
                                        </p:tav>
                                        <p:tav tm="100000">
                                          <p:val>
                                            <p:fltVal val="0"/>
                                          </p:val>
                                        </p:tav>
                                      </p:tavLst>
                                    </p:anim>
                                    <p:animEffect transition="in" filter="fade">
                                      <p:cBhvr>
                                        <p:cTn id="73" dur="1000"/>
                                        <p:tgtEl>
                                          <p:spTgt spid="14343"/>
                                        </p:tgtEl>
                                      </p:cBhvr>
                                    </p:animEffect>
                                  </p:childTnLst>
                                </p:cTn>
                              </p:par>
                              <p:par>
                                <p:cTn id="74" presetID="31" presetClass="entr" presetSubtype="0" fill="hold" grpId="0" nodeType="withEffect">
                                  <p:stCondLst>
                                    <p:cond delay="0"/>
                                  </p:stCondLst>
                                  <p:iterate type="lt">
                                    <p:tmPct val="5000"/>
                                  </p:iterate>
                                  <p:childTnLst>
                                    <p:set>
                                      <p:cBhvr>
                                        <p:cTn id="75" dur="1" fill="hold">
                                          <p:stCondLst>
                                            <p:cond delay="0"/>
                                          </p:stCondLst>
                                        </p:cTn>
                                        <p:tgtEl>
                                          <p:spTgt spid="14350"/>
                                        </p:tgtEl>
                                        <p:attrNameLst>
                                          <p:attrName>style.visibility</p:attrName>
                                        </p:attrNameLst>
                                      </p:cBhvr>
                                      <p:to>
                                        <p:strVal val="visible"/>
                                      </p:to>
                                    </p:set>
                                    <p:anim calcmode="lin" valueType="num">
                                      <p:cBhvr>
                                        <p:cTn id="76" dur="1000" fill="hold"/>
                                        <p:tgtEl>
                                          <p:spTgt spid="14350"/>
                                        </p:tgtEl>
                                        <p:attrNameLst>
                                          <p:attrName>ppt_w</p:attrName>
                                        </p:attrNameLst>
                                      </p:cBhvr>
                                      <p:tavLst>
                                        <p:tav tm="0">
                                          <p:val>
                                            <p:fltVal val="0"/>
                                          </p:val>
                                        </p:tav>
                                        <p:tav tm="100000">
                                          <p:val>
                                            <p:strVal val="#ppt_w"/>
                                          </p:val>
                                        </p:tav>
                                      </p:tavLst>
                                    </p:anim>
                                    <p:anim calcmode="lin" valueType="num">
                                      <p:cBhvr>
                                        <p:cTn id="77" dur="1000" fill="hold"/>
                                        <p:tgtEl>
                                          <p:spTgt spid="14350"/>
                                        </p:tgtEl>
                                        <p:attrNameLst>
                                          <p:attrName>ppt_h</p:attrName>
                                        </p:attrNameLst>
                                      </p:cBhvr>
                                      <p:tavLst>
                                        <p:tav tm="0">
                                          <p:val>
                                            <p:fltVal val="0"/>
                                          </p:val>
                                        </p:tav>
                                        <p:tav tm="100000">
                                          <p:val>
                                            <p:strVal val="#ppt_h"/>
                                          </p:val>
                                        </p:tav>
                                      </p:tavLst>
                                    </p:anim>
                                    <p:anim calcmode="lin" valueType="num">
                                      <p:cBhvr>
                                        <p:cTn id="78" dur="1000" fill="hold"/>
                                        <p:tgtEl>
                                          <p:spTgt spid="14350"/>
                                        </p:tgtEl>
                                        <p:attrNameLst>
                                          <p:attrName>style.rotation</p:attrName>
                                        </p:attrNameLst>
                                      </p:cBhvr>
                                      <p:tavLst>
                                        <p:tav tm="0">
                                          <p:val>
                                            <p:fltVal val="90"/>
                                          </p:val>
                                        </p:tav>
                                        <p:tav tm="100000">
                                          <p:val>
                                            <p:fltVal val="0"/>
                                          </p:val>
                                        </p:tav>
                                      </p:tavLst>
                                    </p:anim>
                                    <p:animEffect transition="in" filter="fade">
                                      <p:cBhvr>
                                        <p:cTn id="79" dur="1000"/>
                                        <p:tgtEl>
                                          <p:spTgt spid="14350"/>
                                        </p:tgtEl>
                                      </p:cBhvr>
                                    </p:animEffect>
                                  </p:childTnLst>
                                </p:cTn>
                              </p:par>
                              <p:par>
                                <p:cTn id="80" presetID="31" presetClass="entr" presetSubtype="0" fill="hold" grpId="0" nodeType="withEffect">
                                  <p:stCondLst>
                                    <p:cond delay="0"/>
                                  </p:stCondLst>
                                  <p:iterate type="lt">
                                    <p:tmPct val="5000"/>
                                  </p:iterate>
                                  <p:childTnLst>
                                    <p:set>
                                      <p:cBhvr>
                                        <p:cTn id="81" dur="1" fill="hold">
                                          <p:stCondLst>
                                            <p:cond delay="0"/>
                                          </p:stCondLst>
                                        </p:cTn>
                                        <p:tgtEl>
                                          <p:spTgt spid="14344"/>
                                        </p:tgtEl>
                                        <p:attrNameLst>
                                          <p:attrName>style.visibility</p:attrName>
                                        </p:attrNameLst>
                                      </p:cBhvr>
                                      <p:to>
                                        <p:strVal val="visible"/>
                                      </p:to>
                                    </p:set>
                                    <p:anim calcmode="lin" valueType="num">
                                      <p:cBhvr>
                                        <p:cTn id="82" dur="1000" fill="hold"/>
                                        <p:tgtEl>
                                          <p:spTgt spid="14344"/>
                                        </p:tgtEl>
                                        <p:attrNameLst>
                                          <p:attrName>ppt_w</p:attrName>
                                        </p:attrNameLst>
                                      </p:cBhvr>
                                      <p:tavLst>
                                        <p:tav tm="0">
                                          <p:val>
                                            <p:fltVal val="0"/>
                                          </p:val>
                                        </p:tav>
                                        <p:tav tm="100000">
                                          <p:val>
                                            <p:strVal val="#ppt_w"/>
                                          </p:val>
                                        </p:tav>
                                      </p:tavLst>
                                    </p:anim>
                                    <p:anim calcmode="lin" valueType="num">
                                      <p:cBhvr>
                                        <p:cTn id="83" dur="1000" fill="hold"/>
                                        <p:tgtEl>
                                          <p:spTgt spid="14344"/>
                                        </p:tgtEl>
                                        <p:attrNameLst>
                                          <p:attrName>ppt_h</p:attrName>
                                        </p:attrNameLst>
                                      </p:cBhvr>
                                      <p:tavLst>
                                        <p:tav tm="0">
                                          <p:val>
                                            <p:fltVal val="0"/>
                                          </p:val>
                                        </p:tav>
                                        <p:tav tm="100000">
                                          <p:val>
                                            <p:strVal val="#ppt_h"/>
                                          </p:val>
                                        </p:tav>
                                      </p:tavLst>
                                    </p:anim>
                                    <p:anim calcmode="lin" valueType="num">
                                      <p:cBhvr>
                                        <p:cTn id="84" dur="1000" fill="hold"/>
                                        <p:tgtEl>
                                          <p:spTgt spid="14344"/>
                                        </p:tgtEl>
                                        <p:attrNameLst>
                                          <p:attrName>style.rotation</p:attrName>
                                        </p:attrNameLst>
                                      </p:cBhvr>
                                      <p:tavLst>
                                        <p:tav tm="0">
                                          <p:val>
                                            <p:fltVal val="90"/>
                                          </p:val>
                                        </p:tav>
                                        <p:tav tm="100000">
                                          <p:val>
                                            <p:fltVal val="0"/>
                                          </p:val>
                                        </p:tav>
                                      </p:tavLst>
                                    </p:anim>
                                    <p:animEffect transition="in" filter="fade">
                                      <p:cBhvr>
                                        <p:cTn id="85" dur="1000"/>
                                        <p:tgtEl>
                                          <p:spTgt spid="14344"/>
                                        </p:tgtEl>
                                      </p:cBhvr>
                                    </p:animEffect>
                                  </p:childTnLst>
                                </p:cTn>
                              </p:par>
                              <p:par>
                                <p:cTn id="86" presetID="31" presetClass="entr" presetSubtype="0" fill="hold" grpId="0" nodeType="withEffect">
                                  <p:stCondLst>
                                    <p:cond delay="0"/>
                                  </p:stCondLst>
                                  <p:iterate type="lt">
                                    <p:tmPct val="5000"/>
                                  </p:iterate>
                                  <p:childTnLst>
                                    <p:set>
                                      <p:cBhvr>
                                        <p:cTn id="87" dur="1" fill="hold">
                                          <p:stCondLst>
                                            <p:cond delay="0"/>
                                          </p:stCondLst>
                                        </p:cTn>
                                        <p:tgtEl>
                                          <p:spTgt spid="14345"/>
                                        </p:tgtEl>
                                        <p:attrNameLst>
                                          <p:attrName>style.visibility</p:attrName>
                                        </p:attrNameLst>
                                      </p:cBhvr>
                                      <p:to>
                                        <p:strVal val="visible"/>
                                      </p:to>
                                    </p:set>
                                    <p:anim calcmode="lin" valueType="num">
                                      <p:cBhvr>
                                        <p:cTn id="88" dur="1000" fill="hold"/>
                                        <p:tgtEl>
                                          <p:spTgt spid="14345"/>
                                        </p:tgtEl>
                                        <p:attrNameLst>
                                          <p:attrName>ppt_w</p:attrName>
                                        </p:attrNameLst>
                                      </p:cBhvr>
                                      <p:tavLst>
                                        <p:tav tm="0">
                                          <p:val>
                                            <p:fltVal val="0"/>
                                          </p:val>
                                        </p:tav>
                                        <p:tav tm="100000">
                                          <p:val>
                                            <p:strVal val="#ppt_w"/>
                                          </p:val>
                                        </p:tav>
                                      </p:tavLst>
                                    </p:anim>
                                    <p:anim calcmode="lin" valueType="num">
                                      <p:cBhvr>
                                        <p:cTn id="89" dur="1000" fill="hold"/>
                                        <p:tgtEl>
                                          <p:spTgt spid="14345"/>
                                        </p:tgtEl>
                                        <p:attrNameLst>
                                          <p:attrName>ppt_h</p:attrName>
                                        </p:attrNameLst>
                                      </p:cBhvr>
                                      <p:tavLst>
                                        <p:tav tm="0">
                                          <p:val>
                                            <p:fltVal val="0"/>
                                          </p:val>
                                        </p:tav>
                                        <p:tav tm="100000">
                                          <p:val>
                                            <p:strVal val="#ppt_h"/>
                                          </p:val>
                                        </p:tav>
                                      </p:tavLst>
                                    </p:anim>
                                    <p:anim calcmode="lin" valueType="num">
                                      <p:cBhvr>
                                        <p:cTn id="90" dur="1000" fill="hold"/>
                                        <p:tgtEl>
                                          <p:spTgt spid="14345"/>
                                        </p:tgtEl>
                                        <p:attrNameLst>
                                          <p:attrName>style.rotation</p:attrName>
                                        </p:attrNameLst>
                                      </p:cBhvr>
                                      <p:tavLst>
                                        <p:tav tm="0">
                                          <p:val>
                                            <p:fltVal val="90"/>
                                          </p:val>
                                        </p:tav>
                                        <p:tav tm="100000">
                                          <p:val>
                                            <p:fltVal val="0"/>
                                          </p:val>
                                        </p:tav>
                                      </p:tavLst>
                                    </p:anim>
                                    <p:animEffect transition="in" filter="fade">
                                      <p:cBhvr>
                                        <p:cTn id="91" dur="1000"/>
                                        <p:tgtEl>
                                          <p:spTgt spid="14345"/>
                                        </p:tgtEl>
                                      </p:cBhvr>
                                    </p:animEffect>
                                  </p:childTnLst>
                                </p:cTn>
                              </p:par>
                              <p:par>
                                <p:cTn id="92" presetID="31" presetClass="entr" presetSubtype="0" fill="hold" grpId="0" nodeType="withEffect">
                                  <p:stCondLst>
                                    <p:cond delay="0"/>
                                  </p:stCondLst>
                                  <p:iterate type="lt">
                                    <p:tmPct val="5000"/>
                                  </p:iterate>
                                  <p:childTnLst>
                                    <p:set>
                                      <p:cBhvr>
                                        <p:cTn id="93" dur="1" fill="hold">
                                          <p:stCondLst>
                                            <p:cond delay="0"/>
                                          </p:stCondLst>
                                        </p:cTn>
                                        <p:tgtEl>
                                          <p:spTgt spid="14346"/>
                                        </p:tgtEl>
                                        <p:attrNameLst>
                                          <p:attrName>style.visibility</p:attrName>
                                        </p:attrNameLst>
                                      </p:cBhvr>
                                      <p:to>
                                        <p:strVal val="visible"/>
                                      </p:to>
                                    </p:set>
                                    <p:anim calcmode="lin" valueType="num">
                                      <p:cBhvr>
                                        <p:cTn id="94" dur="1000" fill="hold"/>
                                        <p:tgtEl>
                                          <p:spTgt spid="14346"/>
                                        </p:tgtEl>
                                        <p:attrNameLst>
                                          <p:attrName>ppt_w</p:attrName>
                                        </p:attrNameLst>
                                      </p:cBhvr>
                                      <p:tavLst>
                                        <p:tav tm="0">
                                          <p:val>
                                            <p:fltVal val="0"/>
                                          </p:val>
                                        </p:tav>
                                        <p:tav tm="100000">
                                          <p:val>
                                            <p:strVal val="#ppt_w"/>
                                          </p:val>
                                        </p:tav>
                                      </p:tavLst>
                                    </p:anim>
                                    <p:anim calcmode="lin" valueType="num">
                                      <p:cBhvr>
                                        <p:cTn id="95" dur="1000" fill="hold"/>
                                        <p:tgtEl>
                                          <p:spTgt spid="14346"/>
                                        </p:tgtEl>
                                        <p:attrNameLst>
                                          <p:attrName>ppt_h</p:attrName>
                                        </p:attrNameLst>
                                      </p:cBhvr>
                                      <p:tavLst>
                                        <p:tav tm="0">
                                          <p:val>
                                            <p:fltVal val="0"/>
                                          </p:val>
                                        </p:tav>
                                        <p:tav tm="100000">
                                          <p:val>
                                            <p:strVal val="#ppt_h"/>
                                          </p:val>
                                        </p:tav>
                                      </p:tavLst>
                                    </p:anim>
                                    <p:anim calcmode="lin" valueType="num">
                                      <p:cBhvr>
                                        <p:cTn id="96" dur="1000" fill="hold"/>
                                        <p:tgtEl>
                                          <p:spTgt spid="14346"/>
                                        </p:tgtEl>
                                        <p:attrNameLst>
                                          <p:attrName>style.rotation</p:attrName>
                                        </p:attrNameLst>
                                      </p:cBhvr>
                                      <p:tavLst>
                                        <p:tav tm="0">
                                          <p:val>
                                            <p:fltVal val="90"/>
                                          </p:val>
                                        </p:tav>
                                        <p:tav tm="100000">
                                          <p:val>
                                            <p:fltVal val="0"/>
                                          </p:val>
                                        </p:tav>
                                      </p:tavLst>
                                    </p:anim>
                                    <p:animEffect transition="in" filter="fade">
                                      <p:cBhvr>
                                        <p:cTn id="97" dur="1000"/>
                                        <p:tgtEl>
                                          <p:spTgt spid="14346"/>
                                        </p:tgtEl>
                                      </p:cBhvr>
                                    </p:animEffect>
                                  </p:childTnLst>
                                </p:cTn>
                              </p:par>
                              <p:par>
                                <p:cTn id="98" presetID="31" presetClass="entr" presetSubtype="0" fill="hold" grpId="0" nodeType="withEffect">
                                  <p:stCondLst>
                                    <p:cond delay="0"/>
                                  </p:stCondLst>
                                  <p:iterate type="lt">
                                    <p:tmPct val="5000"/>
                                  </p:iterate>
                                  <p:childTnLst>
                                    <p:set>
                                      <p:cBhvr>
                                        <p:cTn id="99" dur="1" fill="hold">
                                          <p:stCondLst>
                                            <p:cond delay="0"/>
                                          </p:stCondLst>
                                        </p:cTn>
                                        <p:tgtEl>
                                          <p:spTgt spid="14347"/>
                                        </p:tgtEl>
                                        <p:attrNameLst>
                                          <p:attrName>style.visibility</p:attrName>
                                        </p:attrNameLst>
                                      </p:cBhvr>
                                      <p:to>
                                        <p:strVal val="visible"/>
                                      </p:to>
                                    </p:set>
                                    <p:anim calcmode="lin" valueType="num">
                                      <p:cBhvr>
                                        <p:cTn id="100" dur="1000" fill="hold"/>
                                        <p:tgtEl>
                                          <p:spTgt spid="14347"/>
                                        </p:tgtEl>
                                        <p:attrNameLst>
                                          <p:attrName>ppt_w</p:attrName>
                                        </p:attrNameLst>
                                      </p:cBhvr>
                                      <p:tavLst>
                                        <p:tav tm="0">
                                          <p:val>
                                            <p:fltVal val="0"/>
                                          </p:val>
                                        </p:tav>
                                        <p:tav tm="100000">
                                          <p:val>
                                            <p:strVal val="#ppt_w"/>
                                          </p:val>
                                        </p:tav>
                                      </p:tavLst>
                                    </p:anim>
                                    <p:anim calcmode="lin" valueType="num">
                                      <p:cBhvr>
                                        <p:cTn id="101" dur="1000" fill="hold"/>
                                        <p:tgtEl>
                                          <p:spTgt spid="14347"/>
                                        </p:tgtEl>
                                        <p:attrNameLst>
                                          <p:attrName>ppt_h</p:attrName>
                                        </p:attrNameLst>
                                      </p:cBhvr>
                                      <p:tavLst>
                                        <p:tav tm="0">
                                          <p:val>
                                            <p:fltVal val="0"/>
                                          </p:val>
                                        </p:tav>
                                        <p:tav tm="100000">
                                          <p:val>
                                            <p:strVal val="#ppt_h"/>
                                          </p:val>
                                        </p:tav>
                                      </p:tavLst>
                                    </p:anim>
                                    <p:anim calcmode="lin" valueType="num">
                                      <p:cBhvr>
                                        <p:cTn id="102" dur="1000" fill="hold"/>
                                        <p:tgtEl>
                                          <p:spTgt spid="14347"/>
                                        </p:tgtEl>
                                        <p:attrNameLst>
                                          <p:attrName>style.rotation</p:attrName>
                                        </p:attrNameLst>
                                      </p:cBhvr>
                                      <p:tavLst>
                                        <p:tav tm="0">
                                          <p:val>
                                            <p:fltVal val="90"/>
                                          </p:val>
                                        </p:tav>
                                        <p:tav tm="100000">
                                          <p:val>
                                            <p:fltVal val="0"/>
                                          </p:val>
                                        </p:tav>
                                      </p:tavLst>
                                    </p:anim>
                                    <p:animEffect transition="in" filter="fade">
                                      <p:cBhvr>
                                        <p:cTn id="103" dur="1000"/>
                                        <p:tgtEl>
                                          <p:spTgt spid="14347"/>
                                        </p:tgtEl>
                                      </p:cBhvr>
                                    </p:animEffect>
                                  </p:childTnLst>
                                </p:cTn>
                              </p:par>
                              <p:par>
                                <p:cTn id="104" presetID="31" presetClass="entr" presetSubtype="0" fill="hold" grpId="0" nodeType="withEffect">
                                  <p:stCondLst>
                                    <p:cond delay="0"/>
                                  </p:stCondLst>
                                  <p:iterate type="lt">
                                    <p:tmPct val="5000"/>
                                  </p:iterate>
                                  <p:childTnLst>
                                    <p:set>
                                      <p:cBhvr>
                                        <p:cTn id="105" dur="1" fill="hold">
                                          <p:stCondLst>
                                            <p:cond delay="0"/>
                                          </p:stCondLst>
                                        </p:cTn>
                                        <p:tgtEl>
                                          <p:spTgt spid="14348"/>
                                        </p:tgtEl>
                                        <p:attrNameLst>
                                          <p:attrName>style.visibility</p:attrName>
                                        </p:attrNameLst>
                                      </p:cBhvr>
                                      <p:to>
                                        <p:strVal val="visible"/>
                                      </p:to>
                                    </p:set>
                                    <p:anim calcmode="lin" valueType="num">
                                      <p:cBhvr>
                                        <p:cTn id="106" dur="1000" fill="hold"/>
                                        <p:tgtEl>
                                          <p:spTgt spid="14348"/>
                                        </p:tgtEl>
                                        <p:attrNameLst>
                                          <p:attrName>ppt_w</p:attrName>
                                        </p:attrNameLst>
                                      </p:cBhvr>
                                      <p:tavLst>
                                        <p:tav tm="0">
                                          <p:val>
                                            <p:fltVal val="0"/>
                                          </p:val>
                                        </p:tav>
                                        <p:tav tm="100000">
                                          <p:val>
                                            <p:strVal val="#ppt_w"/>
                                          </p:val>
                                        </p:tav>
                                      </p:tavLst>
                                    </p:anim>
                                    <p:anim calcmode="lin" valueType="num">
                                      <p:cBhvr>
                                        <p:cTn id="107" dur="1000" fill="hold"/>
                                        <p:tgtEl>
                                          <p:spTgt spid="14348"/>
                                        </p:tgtEl>
                                        <p:attrNameLst>
                                          <p:attrName>ppt_h</p:attrName>
                                        </p:attrNameLst>
                                      </p:cBhvr>
                                      <p:tavLst>
                                        <p:tav tm="0">
                                          <p:val>
                                            <p:fltVal val="0"/>
                                          </p:val>
                                        </p:tav>
                                        <p:tav tm="100000">
                                          <p:val>
                                            <p:strVal val="#ppt_h"/>
                                          </p:val>
                                        </p:tav>
                                      </p:tavLst>
                                    </p:anim>
                                    <p:anim calcmode="lin" valueType="num">
                                      <p:cBhvr>
                                        <p:cTn id="108" dur="1000" fill="hold"/>
                                        <p:tgtEl>
                                          <p:spTgt spid="14348"/>
                                        </p:tgtEl>
                                        <p:attrNameLst>
                                          <p:attrName>style.rotation</p:attrName>
                                        </p:attrNameLst>
                                      </p:cBhvr>
                                      <p:tavLst>
                                        <p:tav tm="0">
                                          <p:val>
                                            <p:fltVal val="90"/>
                                          </p:val>
                                        </p:tav>
                                        <p:tav tm="100000">
                                          <p:val>
                                            <p:fltVal val="0"/>
                                          </p:val>
                                        </p:tav>
                                      </p:tavLst>
                                    </p:anim>
                                    <p:animEffect transition="in" filter="fade">
                                      <p:cBhvr>
                                        <p:cTn id="109" dur="1000"/>
                                        <p:tgtEl>
                                          <p:spTgt spid="14348"/>
                                        </p:tgtEl>
                                      </p:cBhvr>
                                    </p:animEffect>
                                  </p:childTnLst>
                                </p:cTn>
                              </p:par>
                              <p:par>
                                <p:cTn id="110" presetID="31" presetClass="entr" presetSubtype="0" fill="hold" grpId="0" nodeType="withEffect">
                                  <p:stCondLst>
                                    <p:cond delay="0"/>
                                  </p:stCondLst>
                                  <p:iterate type="lt">
                                    <p:tmPct val="5000"/>
                                  </p:iterate>
                                  <p:childTnLst>
                                    <p:set>
                                      <p:cBhvr>
                                        <p:cTn id="111" dur="1" fill="hold">
                                          <p:stCondLst>
                                            <p:cond delay="0"/>
                                          </p:stCondLst>
                                        </p:cTn>
                                        <p:tgtEl>
                                          <p:spTgt spid="14351"/>
                                        </p:tgtEl>
                                        <p:attrNameLst>
                                          <p:attrName>style.visibility</p:attrName>
                                        </p:attrNameLst>
                                      </p:cBhvr>
                                      <p:to>
                                        <p:strVal val="visible"/>
                                      </p:to>
                                    </p:set>
                                    <p:anim calcmode="lin" valueType="num">
                                      <p:cBhvr>
                                        <p:cTn id="112" dur="1000" fill="hold"/>
                                        <p:tgtEl>
                                          <p:spTgt spid="14351"/>
                                        </p:tgtEl>
                                        <p:attrNameLst>
                                          <p:attrName>ppt_w</p:attrName>
                                        </p:attrNameLst>
                                      </p:cBhvr>
                                      <p:tavLst>
                                        <p:tav tm="0">
                                          <p:val>
                                            <p:fltVal val="0"/>
                                          </p:val>
                                        </p:tav>
                                        <p:tav tm="100000">
                                          <p:val>
                                            <p:strVal val="#ppt_w"/>
                                          </p:val>
                                        </p:tav>
                                      </p:tavLst>
                                    </p:anim>
                                    <p:anim calcmode="lin" valueType="num">
                                      <p:cBhvr>
                                        <p:cTn id="113" dur="1000" fill="hold"/>
                                        <p:tgtEl>
                                          <p:spTgt spid="14351"/>
                                        </p:tgtEl>
                                        <p:attrNameLst>
                                          <p:attrName>ppt_h</p:attrName>
                                        </p:attrNameLst>
                                      </p:cBhvr>
                                      <p:tavLst>
                                        <p:tav tm="0">
                                          <p:val>
                                            <p:fltVal val="0"/>
                                          </p:val>
                                        </p:tav>
                                        <p:tav tm="100000">
                                          <p:val>
                                            <p:strVal val="#ppt_h"/>
                                          </p:val>
                                        </p:tav>
                                      </p:tavLst>
                                    </p:anim>
                                    <p:anim calcmode="lin" valueType="num">
                                      <p:cBhvr>
                                        <p:cTn id="114" dur="1000" fill="hold"/>
                                        <p:tgtEl>
                                          <p:spTgt spid="14351"/>
                                        </p:tgtEl>
                                        <p:attrNameLst>
                                          <p:attrName>style.rotation</p:attrName>
                                        </p:attrNameLst>
                                      </p:cBhvr>
                                      <p:tavLst>
                                        <p:tav tm="0">
                                          <p:val>
                                            <p:fltVal val="90"/>
                                          </p:val>
                                        </p:tav>
                                        <p:tav tm="100000">
                                          <p:val>
                                            <p:fltVal val="0"/>
                                          </p:val>
                                        </p:tav>
                                      </p:tavLst>
                                    </p:anim>
                                    <p:animEffect transition="in" filter="fade">
                                      <p:cBhvr>
                                        <p:cTn id="115" dur="1000"/>
                                        <p:tgtEl>
                                          <p:spTgt spid="14351"/>
                                        </p:tgtEl>
                                      </p:cBhvr>
                                    </p:animEffect>
                                  </p:childTnLst>
                                </p:cTn>
                              </p:par>
                              <p:par>
                                <p:cTn id="116" presetID="31" presetClass="entr" presetSubtype="0" fill="hold" grpId="0" nodeType="withEffect">
                                  <p:stCondLst>
                                    <p:cond delay="0"/>
                                  </p:stCondLst>
                                  <p:iterate type="lt">
                                    <p:tmPct val="5000"/>
                                  </p:iterate>
                                  <p:childTnLst>
                                    <p:set>
                                      <p:cBhvr>
                                        <p:cTn id="117" dur="1" fill="hold">
                                          <p:stCondLst>
                                            <p:cond delay="0"/>
                                          </p:stCondLst>
                                        </p:cTn>
                                        <p:tgtEl>
                                          <p:spTgt spid="14349"/>
                                        </p:tgtEl>
                                        <p:attrNameLst>
                                          <p:attrName>style.visibility</p:attrName>
                                        </p:attrNameLst>
                                      </p:cBhvr>
                                      <p:to>
                                        <p:strVal val="visible"/>
                                      </p:to>
                                    </p:set>
                                    <p:anim calcmode="lin" valueType="num">
                                      <p:cBhvr>
                                        <p:cTn id="118" dur="1000" fill="hold"/>
                                        <p:tgtEl>
                                          <p:spTgt spid="14349"/>
                                        </p:tgtEl>
                                        <p:attrNameLst>
                                          <p:attrName>ppt_w</p:attrName>
                                        </p:attrNameLst>
                                      </p:cBhvr>
                                      <p:tavLst>
                                        <p:tav tm="0">
                                          <p:val>
                                            <p:fltVal val="0"/>
                                          </p:val>
                                        </p:tav>
                                        <p:tav tm="100000">
                                          <p:val>
                                            <p:strVal val="#ppt_w"/>
                                          </p:val>
                                        </p:tav>
                                      </p:tavLst>
                                    </p:anim>
                                    <p:anim calcmode="lin" valueType="num">
                                      <p:cBhvr>
                                        <p:cTn id="119" dur="1000" fill="hold"/>
                                        <p:tgtEl>
                                          <p:spTgt spid="14349"/>
                                        </p:tgtEl>
                                        <p:attrNameLst>
                                          <p:attrName>ppt_h</p:attrName>
                                        </p:attrNameLst>
                                      </p:cBhvr>
                                      <p:tavLst>
                                        <p:tav tm="0">
                                          <p:val>
                                            <p:fltVal val="0"/>
                                          </p:val>
                                        </p:tav>
                                        <p:tav tm="100000">
                                          <p:val>
                                            <p:strVal val="#ppt_h"/>
                                          </p:val>
                                        </p:tav>
                                      </p:tavLst>
                                    </p:anim>
                                    <p:anim calcmode="lin" valueType="num">
                                      <p:cBhvr>
                                        <p:cTn id="120" dur="1000" fill="hold"/>
                                        <p:tgtEl>
                                          <p:spTgt spid="14349"/>
                                        </p:tgtEl>
                                        <p:attrNameLst>
                                          <p:attrName>style.rotation</p:attrName>
                                        </p:attrNameLst>
                                      </p:cBhvr>
                                      <p:tavLst>
                                        <p:tav tm="0">
                                          <p:val>
                                            <p:fltVal val="90"/>
                                          </p:val>
                                        </p:tav>
                                        <p:tav tm="100000">
                                          <p:val>
                                            <p:fltVal val="0"/>
                                          </p:val>
                                        </p:tav>
                                      </p:tavLst>
                                    </p:anim>
                                    <p:animEffect transition="in" filter="fade">
                                      <p:cBhvr>
                                        <p:cTn id="121" dur="1000"/>
                                        <p:tgtEl>
                                          <p:spTgt spid="14349"/>
                                        </p:tgtEl>
                                      </p:cBhvr>
                                    </p:animEffect>
                                  </p:childTnLst>
                                </p:cTn>
                              </p:par>
                            </p:childTnLst>
                          </p:cTn>
                        </p:par>
                      </p:childTnLst>
                    </p:cTn>
                  </p:par>
                  <p:par>
                    <p:cTn id="122" fill="hold" nodeType="clickPar">
                      <p:stCondLst>
                        <p:cond delay="indefinite"/>
                      </p:stCondLst>
                      <p:childTnLst>
                        <p:par>
                          <p:cTn id="123" fill="hold" nodeType="withGroup">
                            <p:stCondLst>
                              <p:cond delay="0"/>
                            </p:stCondLst>
                            <p:childTnLst>
                              <p:par>
                                <p:cTn id="124" presetID="3" presetClass="exit" presetSubtype="10" fill="hold" grpId="1" nodeType="clickEffect">
                                  <p:stCondLst>
                                    <p:cond delay="0"/>
                                  </p:stCondLst>
                                  <p:iterate type="lt">
                                    <p:tmPct val="0"/>
                                  </p:iterate>
                                  <p:childTnLst>
                                    <p:animEffect transition="out" filter="blinds(horizontal)">
                                      <p:cBhvr>
                                        <p:cTn id="125" dur="500"/>
                                        <p:tgtEl>
                                          <p:spTgt spid="14343"/>
                                        </p:tgtEl>
                                      </p:cBhvr>
                                    </p:animEffect>
                                    <p:set>
                                      <p:cBhvr>
                                        <p:cTn id="126" dur="1" fill="hold">
                                          <p:stCondLst>
                                            <p:cond delay="499"/>
                                          </p:stCondLst>
                                        </p:cTn>
                                        <p:tgtEl>
                                          <p:spTgt spid="14343"/>
                                        </p:tgtEl>
                                        <p:attrNameLst>
                                          <p:attrName>style.visibility</p:attrName>
                                        </p:attrNameLst>
                                      </p:cBhvr>
                                      <p:to>
                                        <p:strVal val="hidden"/>
                                      </p:to>
                                    </p:set>
                                  </p:childTnLst>
                                </p:cTn>
                              </p:par>
                              <p:par>
                                <p:cTn id="127" presetID="3" presetClass="exit" presetSubtype="10" fill="hold" grpId="1" nodeType="withEffect">
                                  <p:stCondLst>
                                    <p:cond delay="0"/>
                                  </p:stCondLst>
                                  <p:iterate type="lt">
                                    <p:tmPct val="0"/>
                                  </p:iterate>
                                  <p:childTnLst>
                                    <p:animEffect transition="out" filter="blinds(horizontal)">
                                      <p:cBhvr>
                                        <p:cTn id="128" dur="500"/>
                                        <p:tgtEl>
                                          <p:spTgt spid="14350"/>
                                        </p:tgtEl>
                                      </p:cBhvr>
                                    </p:animEffect>
                                    <p:set>
                                      <p:cBhvr>
                                        <p:cTn id="129" dur="1" fill="hold">
                                          <p:stCondLst>
                                            <p:cond delay="499"/>
                                          </p:stCondLst>
                                        </p:cTn>
                                        <p:tgtEl>
                                          <p:spTgt spid="14350"/>
                                        </p:tgtEl>
                                        <p:attrNameLst>
                                          <p:attrName>style.visibility</p:attrName>
                                        </p:attrNameLst>
                                      </p:cBhvr>
                                      <p:to>
                                        <p:strVal val="hidden"/>
                                      </p:to>
                                    </p:set>
                                  </p:childTnLst>
                                </p:cTn>
                              </p:par>
                              <p:par>
                                <p:cTn id="130" presetID="3" presetClass="exit" presetSubtype="10" fill="hold" grpId="1" nodeType="withEffect">
                                  <p:stCondLst>
                                    <p:cond delay="0"/>
                                  </p:stCondLst>
                                  <p:iterate type="lt">
                                    <p:tmPct val="0"/>
                                  </p:iterate>
                                  <p:childTnLst>
                                    <p:animEffect transition="out" filter="blinds(horizontal)">
                                      <p:cBhvr>
                                        <p:cTn id="131" dur="500"/>
                                        <p:tgtEl>
                                          <p:spTgt spid="14344"/>
                                        </p:tgtEl>
                                      </p:cBhvr>
                                    </p:animEffect>
                                    <p:set>
                                      <p:cBhvr>
                                        <p:cTn id="132" dur="1" fill="hold">
                                          <p:stCondLst>
                                            <p:cond delay="499"/>
                                          </p:stCondLst>
                                        </p:cTn>
                                        <p:tgtEl>
                                          <p:spTgt spid="14344"/>
                                        </p:tgtEl>
                                        <p:attrNameLst>
                                          <p:attrName>style.visibility</p:attrName>
                                        </p:attrNameLst>
                                      </p:cBhvr>
                                      <p:to>
                                        <p:strVal val="hidden"/>
                                      </p:to>
                                    </p:set>
                                  </p:childTnLst>
                                </p:cTn>
                              </p:par>
                              <p:par>
                                <p:cTn id="133" presetID="3" presetClass="exit" presetSubtype="10" fill="hold" grpId="1" nodeType="withEffect">
                                  <p:stCondLst>
                                    <p:cond delay="0"/>
                                  </p:stCondLst>
                                  <p:iterate type="lt">
                                    <p:tmPct val="0"/>
                                  </p:iterate>
                                  <p:childTnLst>
                                    <p:animEffect transition="out" filter="blinds(horizontal)">
                                      <p:cBhvr>
                                        <p:cTn id="134" dur="500"/>
                                        <p:tgtEl>
                                          <p:spTgt spid="14345"/>
                                        </p:tgtEl>
                                      </p:cBhvr>
                                    </p:animEffect>
                                    <p:set>
                                      <p:cBhvr>
                                        <p:cTn id="135" dur="1" fill="hold">
                                          <p:stCondLst>
                                            <p:cond delay="499"/>
                                          </p:stCondLst>
                                        </p:cTn>
                                        <p:tgtEl>
                                          <p:spTgt spid="14345"/>
                                        </p:tgtEl>
                                        <p:attrNameLst>
                                          <p:attrName>style.visibility</p:attrName>
                                        </p:attrNameLst>
                                      </p:cBhvr>
                                      <p:to>
                                        <p:strVal val="hidden"/>
                                      </p:to>
                                    </p:set>
                                  </p:childTnLst>
                                </p:cTn>
                              </p:par>
                              <p:par>
                                <p:cTn id="136" presetID="3" presetClass="exit" presetSubtype="10" fill="hold" grpId="1" nodeType="withEffect">
                                  <p:stCondLst>
                                    <p:cond delay="0"/>
                                  </p:stCondLst>
                                  <p:iterate type="lt">
                                    <p:tmPct val="0"/>
                                  </p:iterate>
                                  <p:childTnLst>
                                    <p:animEffect transition="out" filter="blinds(horizontal)">
                                      <p:cBhvr>
                                        <p:cTn id="137" dur="500"/>
                                        <p:tgtEl>
                                          <p:spTgt spid="14346"/>
                                        </p:tgtEl>
                                      </p:cBhvr>
                                    </p:animEffect>
                                    <p:set>
                                      <p:cBhvr>
                                        <p:cTn id="138" dur="1" fill="hold">
                                          <p:stCondLst>
                                            <p:cond delay="499"/>
                                          </p:stCondLst>
                                        </p:cTn>
                                        <p:tgtEl>
                                          <p:spTgt spid="14346"/>
                                        </p:tgtEl>
                                        <p:attrNameLst>
                                          <p:attrName>style.visibility</p:attrName>
                                        </p:attrNameLst>
                                      </p:cBhvr>
                                      <p:to>
                                        <p:strVal val="hidden"/>
                                      </p:to>
                                    </p:set>
                                  </p:childTnLst>
                                </p:cTn>
                              </p:par>
                              <p:par>
                                <p:cTn id="139" presetID="3" presetClass="exit" presetSubtype="10" fill="hold" grpId="1" nodeType="withEffect">
                                  <p:stCondLst>
                                    <p:cond delay="0"/>
                                  </p:stCondLst>
                                  <p:iterate type="lt">
                                    <p:tmPct val="0"/>
                                  </p:iterate>
                                  <p:childTnLst>
                                    <p:animEffect transition="out" filter="blinds(horizontal)">
                                      <p:cBhvr>
                                        <p:cTn id="140" dur="500"/>
                                        <p:tgtEl>
                                          <p:spTgt spid="14347"/>
                                        </p:tgtEl>
                                      </p:cBhvr>
                                    </p:animEffect>
                                    <p:set>
                                      <p:cBhvr>
                                        <p:cTn id="141" dur="1" fill="hold">
                                          <p:stCondLst>
                                            <p:cond delay="499"/>
                                          </p:stCondLst>
                                        </p:cTn>
                                        <p:tgtEl>
                                          <p:spTgt spid="14347"/>
                                        </p:tgtEl>
                                        <p:attrNameLst>
                                          <p:attrName>style.visibility</p:attrName>
                                        </p:attrNameLst>
                                      </p:cBhvr>
                                      <p:to>
                                        <p:strVal val="hidden"/>
                                      </p:to>
                                    </p:set>
                                  </p:childTnLst>
                                </p:cTn>
                              </p:par>
                              <p:par>
                                <p:cTn id="142" presetID="3" presetClass="exit" presetSubtype="10" fill="hold" grpId="1" nodeType="withEffect">
                                  <p:stCondLst>
                                    <p:cond delay="0"/>
                                  </p:stCondLst>
                                  <p:iterate type="lt">
                                    <p:tmPct val="0"/>
                                  </p:iterate>
                                  <p:childTnLst>
                                    <p:animEffect transition="out" filter="blinds(horizontal)">
                                      <p:cBhvr>
                                        <p:cTn id="143" dur="500"/>
                                        <p:tgtEl>
                                          <p:spTgt spid="14348"/>
                                        </p:tgtEl>
                                      </p:cBhvr>
                                    </p:animEffect>
                                    <p:set>
                                      <p:cBhvr>
                                        <p:cTn id="144" dur="1" fill="hold">
                                          <p:stCondLst>
                                            <p:cond delay="499"/>
                                          </p:stCondLst>
                                        </p:cTn>
                                        <p:tgtEl>
                                          <p:spTgt spid="14348"/>
                                        </p:tgtEl>
                                        <p:attrNameLst>
                                          <p:attrName>style.visibility</p:attrName>
                                        </p:attrNameLst>
                                      </p:cBhvr>
                                      <p:to>
                                        <p:strVal val="hidden"/>
                                      </p:to>
                                    </p:set>
                                  </p:childTnLst>
                                </p:cTn>
                              </p:par>
                              <p:par>
                                <p:cTn id="145" presetID="3" presetClass="exit" presetSubtype="10" fill="hold" grpId="1" nodeType="withEffect">
                                  <p:stCondLst>
                                    <p:cond delay="0"/>
                                  </p:stCondLst>
                                  <p:iterate type="lt">
                                    <p:tmPct val="0"/>
                                  </p:iterate>
                                  <p:childTnLst>
                                    <p:animEffect transition="out" filter="blinds(horizontal)">
                                      <p:cBhvr>
                                        <p:cTn id="146" dur="500"/>
                                        <p:tgtEl>
                                          <p:spTgt spid="14351"/>
                                        </p:tgtEl>
                                      </p:cBhvr>
                                    </p:animEffect>
                                    <p:set>
                                      <p:cBhvr>
                                        <p:cTn id="147" dur="1" fill="hold">
                                          <p:stCondLst>
                                            <p:cond delay="499"/>
                                          </p:stCondLst>
                                        </p:cTn>
                                        <p:tgtEl>
                                          <p:spTgt spid="14351"/>
                                        </p:tgtEl>
                                        <p:attrNameLst>
                                          <p:attrName>style.visibility</p:attrName>
                                        </p:attrNameLst>
                                      </p:cBhvr>
                                      <p:to>
                                        <p:strVal val="hidden"/>
                                      </p:to>
                                    </p:set>
                                  </p:childTnLst>
                                </p:cTn>
                              </p:par>
                              <p:par>
                                <p:cTn id="148" presetID="3" presetClass="exit" presetSubtype="10" fill="hold" grpId="1" nodeType="withEffect">
                                  <p:stCondLst>
                                    <p:cond delay="0"/>
                                  </p:stCondLst>
                                  <p:iterate type="lt">
                                    <p:tmPct val="0"/>
                                  </p:iterate>
                                  <p:childTnLst>
                                    <p:animEffect transition="out" filter="blinds(horizontal)">
                                      <p:cBhvr>
                                        <p:cTn id="149" dur="500"/>
                                        <p:tgtEl>
                                          <p:spTgt spid="14349"/>
                                        </p:tgtEl>
                                      </p:cBhvr>
                                    </p:animEffect>
                                    <p:set>
                                      <p:cBhvr>
                                        <p:cTn id="150" dur="1" fill="hold">
                                          <p:stCondLst>
                                            <p:cond delay="499"/>
                                          </p:stCondLst>
                                        </p:cTn>
                                        <p:tgtEl>
                                          <p:spTgt spid="14349"/>
                                        </p:tgtEl>
                                        <p:attrNameLst>
                                          <p:attrName>style.visibility</p:attrName>
                                        </p:attrNameLst>
                                      </p:cBhvr>
                                      <p:to>
                                        <p:strVal val="hidden"/>
                                      </p:to>
                                    </p:set>
                                  </p:childTnLst>
                                </p:cTn>
                              </p:par>
                            </p:childTnLst>
                          </p:cTn>
                        </p:par>
                        <p:par>
                          <p:cTn id="151" fill="hold" nodeType="afterGroup">
                            <p:stCondLst>
                              <p:cond delay="500"/>
                            </p:stCondLst>
                            <p:childTnLst>
                              <p:par>
                                <p:cTn id="152" presetID="31" presetClass="entr" presetSubtype="0" fill="hold" grpId="0" nodeType="afterEffect">
                                  <p:stCondLst>
                                    <p:cond delay="0"/>
                                  </p:stCondLst>
                                  <p:iterate type="lt">
                                    <p:tmPct val="5000"/>
                                  </p:iterate>
                                  <p:childTnLst>
                                    <p:set>
                                      <p:cBhvr>
                                        <p:cTn id="153" dur="1" fill="hold">
                                          <p:stCondLst>
                                            <p:cond delay="0"/>
                                          </p:stCondLst>
                                        </p:cTn>
                                        <p:tgtEl>
                                          <p:spTgt spid="14352"/>
                                        </p:tgtEl>
                                        <p:attrNameLst>
                                          <p:attrName>style.visibility</p:attrName>
                                        </p:attrNameLst>
                                      </p:cBhvr>
                                      <p:to>
                                        <p:strVal val="visible"/>
                                      </p:to>
                                    </p:set>
                                    <p:anim calcmode="lin" valueType="num">
                                      <p:cBhvr>
                                        <p:cTn id="154" dur="1000" fill="hold"/>
                                        <p:tgtEl>
                                          <p:spTgt spid="14352"/>
                                        </p:tgtEl>
                                        <p:attrNameLst>
                                          <p:attrName>ppt_w</p:attrName>
                                        </p:attrNameLst>
                                      </p:cBhvr>
                                      <p:tavLst>
                                        <p:tav tm="0">
                                          <p:val>
                                            <p:fltVal val="0"/>
                                          </p:val>
                                        </p:tav>
                                        <p:tav tm="100000">
                                          <p:val>
                                            <p:strVal val="#ppt_w"/>
                                          </p:val>
                                        </p:tav>
                                      </p:tavLst>
                                    </p:anim>
                                    <p:anim calcmode="lin" valueType="num">
                                      <p:cBhvr>
                                        <p:cTn id="155" dur="1000" fill="hold"/>
                                        <p:tgtEl>
                                          <p:spTgt spid="14352"/>
                                        </p:tgtEl>
                                        <p:attrNameLst>
                                          <p:attrName>ppt_h</p:attrName>
                                        </p:attrNameLst>
                                      </p:cBhvr>
                                      <p:tavLst>
                                        <p:tav tm="0">
                                          <p:val>
                                            <p:fltVal val="0"/>
                                          </p:val>
                                        </p:tav>
                                        <p:tav tm="100000">
                                          <p:val>
                                            <p:strVal val="#ppt_h"/>
                                          </p:val>
                                        </p:tav>
                                      </p:tavLst>
                                    </p:anim>
                                    <p:anim calcmode="lin" valueType="num">
                                      <p:cBhvr>
                                        <p:cTn id="156" dur="1000" fill="hold"/>
                                        <p:tgtEl>
                                          <p:spTgt spid="14352"/>
                                        </p:tgtEl>
                                        <p:attrNameLst>
                                          <p:attrName>style.rotation</p:attrName>
                                        </p:attrNameLst>
                                      </p:cBhvr>
                                      <p:tavLst>
                                        <p:tav tm="0">
                                          <p:val>
                                            <p:fltVal val="90"/>
                                          </p:val>
                                        </p:tav>
                                        <p:tav tm="100000">
                                          <p:val>
                                            <p:fltVal val="0"/>
                                          </p:val>
                                        </p:tav>
                                      </p:tavLst>
                                    </p:anim>
                                    <p:animEffect transition="in" filter="fade">
                                      <p:cBhvr>
                                        <p:cTn id="157" dur="1000"/>
                                        <p:tgtEl>
                                          <p:spTgt spid="14352"/>
                                        </p:tgtEl>
                                      </p:cBhvr>
                                    </p:animEffect>
                                  </p:childTnLst>
                                </p:cTn>
                              </p:par>
                            </p:childTnLst>
                          </p:cTn>
                        </p:par>
                      </p:childTnLst>
                    </p:cTn>
                  </p:par>
                  <p:par>
                    <p:cTn id="158" fill="hold" nodeType="clickPar">
                      <p:stCondLst>
                        <p:cond delay="indefinite"/>
                      </p:stCondLst>
                      <p:childTnLst>
                        <p:par>
                          <p:cTn id="159" fill="hold" nodeType="withGroup">
                            <p:stCondLst>
                              <p:cond delay="0"/>
                            </p:stCondLst>
                            <p:childTnLst>
                              <p:par>
                                <p:cTn id="160" presetID="31" presetClass="entr" presetSubtype="0" repeatCount="3000" fill="hold" nodeType="clickEffect">
                                  <p:stCondLst>
                                    <p:cond delay="0"/>
                                  </p:stCondLst>
                                  <p:iterate type="lt">
                                    <p:tmPct val="5000"/>
                                  </p:iterate>
                                  <p:childTnLst>
                                    <p:set>
                                      <p:cBhvr>
                                        <p:cTn id="161" dur="1" fill="hold">
                                          <p:stCondLst>
                                            <p:cond delay="0"/>
                                          </p:stCondLst>
                                        </p:cTn>
                                        <p:tgtEl>
                                          <p:spTgt spid="2"/>
                                        </p:tgtEl>
                                        <p:attrNameLst>
                                          <p:attrName>style.visibility</p:attrName>
                                        </p:attrNameLst>
                                      </p:cBhvr>
                                      <p:to>
                                        <p:strVal val="visible"/>
                                      </p:to>
                                    </p:set>
                                    <p:anim calcmode="lin" valueType="num">
                                      <p:cBhvr>
                                        <p:cTn id="162" dur="1000" fill="hold"/>
                                        <p:tgtEl>
                                          <p:spTgt spid="2"/>
                                        </p:tgtEl>
                                        <p:attrNameLst>
                                          <p:attrName>ppt_w</p:attrName>
                                        </p:attrNameLst>
                                      </p:cBhvr>
                                      <p:tavLst>
                                        <p:tav tm="0">
                                          <p:val>
                                            <p:fltVal val="0"/>
                                          </p:val>
                                        </p:tav>
                                        <p:tav tm="100000">
                                          <p:val>
                                            <p:strVal val="#ppt_w"/>
                                          </p:val>
                                        </p:tav>
                                      </p:tavLst>
                                    </p:anim>
                                    <p:anim calcmode="lin" valueType="num">
                                      <p:cBhvr>
                                        <p:cTn id="163" dur="1000" fill="hold"/>
                                        <p:tgtEl>
                                          <p:spTgt spid="2"/>
                                        </p:tgtEl>
                                        <p:attrNameLst>
                                          <p:attrName>ppt_h</p:attrName>
                                        </p:attrNameLst>
                                      </p:cBhvr>
                                      <p:tavLst>
                                        <p:tav tm="0">
                                          <p:val>
                                            <p:fltVal val="0"/>
                                          </p:val>
                                        </p:tav>
                                        <p:tav tm="100000">
                                          <p:val>
                                            <p:strVal val="#ppt_h"/>
                                          </p:val>
                                        </p:tav>
                                      </p:tavLst>
                                    </p:anim>
                                    <p:anim calcmode="lin" valueType="num">
                                      <p:cBhvr>
                                        <p:cTn id="164" dur="1000" fill="hold"/>
                                        <p:tgtEl>
                                          <p:spTgt spid="2"/>
                                        </p:tgtEl>
                                        <p:attrNameLst>
                                          <p:attrName>style.rotation</p:attrName>
                                        </p:attrNameLst>
                                      </p:cBhvr>
                                      <p:tavLst>
                                        <p:tav tm="0">
                                          <p:val>
                                            <p:fltVal val="90"/>
                                          </p:val>
                                        </p:tav>
                                        <p:tav tm="100000">
                                          <p:val>
                                            <p:fltVal val="0"/>
                                          </p:val>
                                        </p:tav>
                                      </p:tavLst>
                                    </p:anim>
                                    <p:animEffect transition="in" filter="fade">
                                      <p:cBhvr>
                                        <p:cTn id="165" dur="1000"/>
                                        <p:tgtEl>
                                          <p:spTgt spid="2"/>
                                        </p:tgtEl>
                                      </p:cBhvr>
                                    </p:animEffect>
                                  </p:childTnLst>
                                  <p:subTnLst>
                                    <p:audio>
                                      <p:cMediaNode>
                                        <p:cTn display="0" masterRel="sameClick">
                                          <p:stCondLst>
                                            <p:cond evt="begin" delay="0">
                                              <p:tn val="160"/>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animBg="1"/>
      <p:bldP spid="14341" grpId="0"/>
      <p:bldP spid="14343" grpId="0" animBg="1"/>
      <p:bldP spid="14343" grpId="1" animBg="1"/>
      <p:bldP spid="14344" grpId="0" animBg="1"/>
      <p:bldP spid="14344" grpId="1" animBg="1"/>
      <p:bldP spid="14345" grpId="0" animBg="1"/>
      <p:bldP spid="14345" grpId="1" animBg="1"/>
      <p:bldP spid="14346" grpId="0" animBg="1"/>
      <p:bldP spid="14346" grpId="1" animBg="1"/>
      <p:bldP spid="14347" grpId="0" animBg="1"/>
      <p:bldP spid="14347" grpId="1" animBg="1"/>
      <p:bldP spid="14348" grpId="0" animBg="1"/>
      <p:bldP spid="14348" grpId="1" animBg="1"/>
      <p:bldP spid="14349" grpId="0" animBg="1"/>
      <p:bldP spid="14349" grpId="1" animBg="1"/>
      <p:bldP spid="14350" grpId="0" animBg="1"/>
      <p:bldP spid="14350" grpId="1" animBg="1"/>
      <p:bldP spid="14351" grpId="0" animBg="1"/>
      <p:bldP spid="14351" grpId="1" animBg="1"/>
      <p:bldP spid="1435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VIOLETID" val="11331128"/>
  <p:tag name="VIOLETTITLE" val="TĐ sắc màu em yêu"/>
  <p:tag name="VIOLETLESSON" val="4"/>
  <p:tag name="VIOLETCATID" val="8048941"/>
  <p:tag name="VIOLETSUBJECT" val="Tập đọc 5"/>
  <p:tag name="VIOLETAUTHORID" val="862345"/>
  <p:tag name="VIOLETAUTHORNAME" val="Vũ Duy Minh"/>
  <p:tag name="VIOLETAUTHORAVATAR" val="no_avatar.jpg"/>
  <p:tag name="VIOLETAUTHORADDRESS" val="Trường TH Quang Trung - Hạ Long. Quang Ninh"/>
  <p:tag name="VIOLETDATE" val="2013-10-16 08:30:12"/>
  <p:tag name="VIOLETHIT" val="71"/>
  <p:tag name="VIOLETLIKE" val="0"/>
</p:tagLst>
</file>

<file path=ppt/theme/theme1.xml><?xml version="1.0" encoding="utf-8"?>
<a:theme xmlns:a="http://schemas.openxmlformats.org/drawingml/2006/main" name="Watermark">
  <a:themeElements>
    <a:clrScheme name="Watermark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fontScheme name="Watermar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Watermark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clrMap bg1="lt1" tx1="dk1" bg2="lt2" tx2="dk2" accent1="accent1" accent2="accent2" accent3="accent3" accent4="accent4" accent5="accent5" accent6="accent6" hlink="hlink" folHlink="folHlink"/>
    </a:extraClrScheme>
    <a:extraClrScheme>
      <a:clrScheme name="Watermark 2">
        <a:dk1>
          <a:srgbClr val="000000"/>
        </a:dk1>
        <a:lt1>
          <a:srgbClr val="FFFFFF"/>
        </a:lt1>
        <a:dk2>
          <a:srgbClr val="666633"/>
        </a:dk2>
        <a:lt2>
          <a:srgbClr val="5F5F5F"/>
        </a:lt2>
        <a:accent1>
          <a:srgbClr val="FFCC00"/>
        </a:accent1>
        <a:accent2>
          <a:srgbClr val="EFF0B2"/>
        </a:accent2>
        <a:accent3>
          <a:srgbClr val="FFFFFF"/>
        </a:accent3>
        <a:accent4>
          <a:srgbClr val="000000"/>
        </a:accent4>
        <a:accent5>
          <a:srgbClr val="FFE2AA"/>
        </a:accent5>
        <a:accent6>
          <a:srgbClr val="D9D9A1"/>
        </a:accent6>
        <a:hlink>
          <a:srgbClr val="808000"/>
        </a:hlink>
        <a:folHlink>
          <a:srgbClr val="CCCC00"/>
        </a:folHlink>
      </a:clrScheme>
      <a:clrMap bg1="lt1" tx1="dk1" bg2="lt2" tx2="dk2" accent1="accent1" accent2="accent2" accent3="accent3" accent4="accent4" accent5="accent5" accent6="accent6" hlink="hlink" folHlink="folHlink"/>
    </a:extraClrScheme>
    <a:extraClrScheme>
      <a:clrScheme name="Watermark 3">
        <a:dk1>
          <a:srgbClr val="000000"/>
        </a:dk1>
        <a:lt1>
          <a:srgbClr val="FFFFFF"/>
        </a:lt1>
        <a:dk2>
          <a:srgbClr val="000000"/>
        </a:dk2>
        <a:lt2>
          <a:srgbClr val="666699"/>
        </a:lt2>
        <a:accent1>
          <a:srgbClr val="9BB0CB"/>
        </a:accent1>
        <a:accent2>
          <a:srgbClr val="D1E0CE"/>
        </a:accent2>
        <a:accent3>
          <a:srgbClr val="FFFFFF"/>
        </a:accent3>
        <a:accent4>
          <a:srgbClr val="000000"/>
        </a:accent4>
        <a:accent5>
          <a:srgbClr val="CBD4E2"/>
        </a:accent5>
        <a:accent6>
          <a:srgbClr val="BDCBBA"/>
        </a:accent6>
        <a:hlink>
          <a:srgbClr val="8EA642"/>
        </a:hlink>
        <a:folHlink>
          <a:srgbClr val="CCCC00"/>
        </a:folHlink>
      </a:clrScheme>
      <a:clrMap bg1="lt1" tx1="dk1" bg2="lt2" tx2="dk2" accent1="accent1" accent2="accent2" accent3="accent3" accent4="accent4" accent5="accent5" accent6="accent6" hlink="hlink" folHlink="folHlink"/>
    </a:extraClrScheme>
    <a:extraClrScheme>
      <a:clrScheme name="Watermark 4">
        <a:dk1>
          <a:srgbClr val="333300"/>
        </a:dk1>
        <a:lt1>
          <a:srgbClr val="FFFFCC"/>
        </a:lt1>
        <a:dk2>
          <a:srgbClr val="336600"/>
        </a:dk2>
        <a:lt2>
          <a:srgbClr val="FFFFCC"/>
        </a:lt2>
        <a:accent1>
          <a:srgbClr val="99CC00"/>
        </a:accent1>
        <a:accent2>
          <a:srgbClr val="669900"/>
        </a:accent2>
        <a:accent3>
          <a:srgbClr val="ADB8AA"/>
        </a:accent3>
        <a:accent4>
          <a:srgbClr val="DADAAE"/>
        </a:accent4>
        <a:accent5>
          <a:srgbClr val="CAE2AA"/>
        </a:accent5>
        <a:accent6>
          <a:srgbClr val="5C8A00"/>
        </a:accent6>
        <a:hlink>
          <a:srgbClr val="CC9900"/>
        </a:hlink>
        <a:folHlink>
          <a:srgbClr val="FFCC00"/>
        </a:folHlink>
      </a:clrScheme>
      <a:clrMap bg1="dk2" tx1="lt1" bg2="dk1" tx2="lt2" accent1="accent1" accent2="accent2" accent3="accent3" accent4="accent4" accent5="accent5" accent6="accent6" hlink="hlink" folHlink="folHlink"/>
    </a:extraClrScheme>
    <a:extraClrScheme>
      <a:clrScheme name="Watermark 5">
        <a:dk1>
          <a:srgbClr val="424458"/>
        </a:dk1>
        <a:lt1>
          <a:srgbClr val="FFFFFF"/>
        </a:lt1>
        <a:dk2>
          <a:srgbClr val="004A48"/>
        </a:dk2>
        <a:lt2>
          <a:srgbClr val="FFFFFF"/>
        </a:lt2>
        <a:accent1>
          <a:srgbClr val="83B200"/>
        </a:accent1>
        <a:accent2>
          <a:srgbClr val="006260"/>
        </a:accent2>
        <a:accent3>
          <a:srgbClr val="AAB1B1"/>
        </a:accent3>
        <a:accent4>
          <a:srgbClr val="DADADA"/>
        </a:accent4>
        <a:accent5>
          <a:srgbClr val="C1D5AA"/>
        </a:accent5>
        <a:accent6>
          <a:srgbClr val="005856"/>
        </a:accent6>
        <a:hlink>
          <a:srgbClr val="6666FF"/>
        </a:hlink>
        <a:folHlink>
          <a:srgbClr val="B2B2B2"/>
        </a:folHlink>
      </a:clrScheme>
      <a:clrMap bg1="dk2" tx1="lt1" bg2="dk1" tx2="lt2" accent1="accent1" accent2="accent2" accent3="accent3" accent4="accent4" accent5="accent5" accent6="accent6" hlink="hlink" folHlink="folHlink"/>
    </a:extraClrScheme>
    <a:extraClrScheme>
      <a:clrScheme name="Watermark 6">
        <a:dk1>
          <a:srgbClr val="000000"/>
        </a:dk1>
        <a:lt1>
          <a:srgbClr val="FFFFFF"/>
        </a:lt1>
        <a:dk2>
          <a:srgbClr val="1C2046"/>
        </a:dk2>
        <a:lt2>
          <a:srgbClr val="FFFFFF"/>
        </a:lt2>
        <a:accent1>
          <a:srgbClr val="00CCFF"/>
        </a:accent1>
        <a:accent2>
          <a:srgbClr val="2D226E"/>
        </a:accent2>
        <a:accent3>
          <a:srgbClr val="ABABB0"/>
        </a:accent3>
        <a:accent4>
          <a:srgbClr val="DADADA"/>
        </a:accent4>
        <a:accent5>
          <a:srgbClr val="AAE2FF"/>
        </a:accent5>
        <a:accent6>
          <a:srgbClr val="281E63"/>
        </a:accent6>
        <a:hlink>
          <a:srgbClr val="666699"/>
        </a:hlink>
        <a:folHlink>
          <a:srgbClr val="9999FF"/>
        </a:folHlink>
      </a:clrScheme>
      <a:clrMap bg1="dk2" tx1="lt1" bg2="dk1" tx2="lt2" accent1="accent1" accent2="accent2" accent3="accent3" accent4="accent4" accent5="accent5" accent6="accent6" hlink="hlink" folHlink="folHlink"/>
    </a:extraClrScheme>
    <a:extraClrScheme>
      <a:clrScheme name="Watermark 7">
        <a:dk1>
          <a:srgbClr val="424458"/>
        </a:dk1>
        <a:lt1>
          <a:srgbClr val="FFFFFF"/>
        </a:lt1>
        <a:dk2>
          <a:srgbClr val="000066"/>
        </a:dk2>
        <a:lt2>
          <a:srgbClr val="FFFFFF"/>
        </a:lt2>
        <a:accent1>
          <a:srgbClr val="6666FF"/>
        </a:accent1>
        <a:accent2>
          <a:srgbClr val="333399"/>
        </a:accent2>
        <a:accent3>
          <a:srgbClr val="AAAAB8"/>
        </a:accent3>
        <a:accent4>
          <a:srgbClr val="DADADA"/>
        </a:accent4>
        <a:accent5>
          <a:srgbClr val="B8B8FF"/>
        </a:accent5>
        <a:accent6>
          <a:srgbClr val="2D2D8A"/>
        </a:accent6>
        <a:hlink>
          <a:srgbClr val="FF9900"/>
        </a:hlink>
        <a:folHlink>
          <a:srgbClr val="CCCC00"/>
        </a:folHlink>
      </a:clrScheme>
      <a:clrMap bg1="dk2" tx1="lt1" bg2="dk1" tx2="lt2" accent1="accent1" accent2="accent2" accent3="accent3" accent4="accent4" accent5="accent5" accent6="accent6" hlink="hlink" folHlink="folHlink"/>
    </a:extraClrScheme>
    <a:extraClrScheme>
      <a:clrScheme name="Watermark 8">
        <a:dk1>
          <a:srgbClr val="1C1C1C"/>
        </a:dk1>
        <a:lt1>
          <a:srgbClr val="FFFFCC"/>
        </a:lt1>
        <a:dk2>
          <a:srgbClr val="390B20"/>
        </a:dk2>
        <a:lt2>
          <a:srgbClr val="FFFFCC"/>
        </a:lt2>
        <a:accent1>
          <a:srgbClr val="FF916F"/>
        </a:accent1>
        <a:accent2>
          <a:srgbClr val="561450"/>
        </a:accent2>
        <a:accent3>
          <a:srgbClr val="AEAAAB"/>
        </a:accent3>
        <a:accent4>
          <a:srgbClr val="DADAAE"/>
        </a:accent4>
        <a:accent5>
          <a:srgbClr val="FFC7BB"/>
        </a:accent5>
        <a:accent6>
          <a:srgbClr val="4D1148"/>
        </a:accent6>
        <a:hlink>
          <a:srgbClr val="637D95"/>
        </a:hlink>
        <a:folHlink>
          <a:srgbClr val="FFCC00"/>
        </a:folHlink>
      </a:clrScheme>
      <a:clrMap bg1="dk2" tx1="lt1" bg2="dk1" tx2="lt2" accent1="accent1" accent2="accent2" accent3="accent3" accent4="accent4" accent5="accent5" accent6="accent6" hlink="hlink" folHlink="folHlink"/>
    </a:extraClrScheme>
    <a:extraClrScheme>
      <a:clrScheme name="Watermark 9">
        <a:dk1>
          <a:srgbClr val="4C0000"/>
        </a:dk1>
        <a:lt1>
          <a:srgbClr val="FFFFFF"/>
        </a:lt1>
        <a:dk2>
          <a:srgbClr val="722104"/>
        </a:dk2>
        <a:lt2>
          <a:srgbClr val="FFFFFF"/>
        </a:lt2>
        <a:accent1>
          <a:srgbClr val="CC6600"/>
        </a:accent1>
        <a:accent2>
          <a:srgbClr val="8A2E00"/>
        </a:accent2>
        <a:accent3>
          <a:srgbClr val="BCABAA"/>
        </a:accent3>
        <a:accent4>
          <a:srgbClr val="DADADA"/>
        </a:accent4>
        <a:accent5>
          <a:srgbClr val="E2B8AA"/>
        </a:accent5>
        <a:accent6>
          <a:srgbClr val="7D2900"/>
        </a:accent6>
        <a:hlink>
          <a:srgbClr val="FFCC00"/>
        </a:hlink>
        <a:folHlink>
          <a:srgbClr val="FF990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156</TotalTime>
  <Words>905</Words>
  <Application>Microsoft Office PowerPoint</Application>
  <PresentationFormat>On-screen Show (4:3)</PresentationFormat>
  <Paragraphs>158</Paragraphs>
  <Slides>11</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Wingdings</vt:lpstr>
      <vt:lpstr>Calibri</vt:lpstr>
      <vt:lpstr>Times New Roman</vt:lpstr>
      <vt:lpstr>Watermark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itfriend.org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Smart</dc:creator>
  <cp:lastModifiedBy>AutoBVT</cp:lastModifiedBy>
  <cp:revision>99</cp:revision>
  <dcterms:created xsi:type="dcterms:W3CDTF">2010-09-01T15:35:47Z</dcterms:created>
  <dcterms:modified xsi:type="dcterms:W3CDTF">2017-09-11T05:26:09Z</dcterms:modified>
</cp:coreProperties>
</file>