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3" r:id="rId1"/>
  </p:sldMasterIdLst>
  <p:notesMasterIdLst>
    <p:notesMasterId r:id="rId12"/>
  </p:notesMasterIdLst>
  <p:sldIdLst>
    <p:sldId id="274" r:id="rId2"/>
    <p:sldId id="278" r:id="rId3"/>
    <p:sldId id="279" r:id="rId4"/>
    <p:sldId id="280" r:id="rId5"/>
    <p:sldId id="281" r:id="rId6"/>
    <p:sldId id="282" r:id="rId7"/>
    <p:sldId id="283" r:id="rId8"/>
    <p:sldId id="284" r:id="rId9"/>
    <p:sldId id="285" r:id="rId10"/>
    <p:sldId id="277" r:id="rId11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  <a:srgbClr val="9900CC"/>
    <a:srgbClr val="00FF00"/>
    <a:srgbClr val="CC00FF"/>
    <a:srgbClr val="0000FF"/>
    <a:srgbClr val="006600"/>
    <a:srgbClr val="FFFFFF"/>
    <a:srgbClr val="020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82" autoAdjust="0"/>
    <p:restoredTop sz="92624" autoAdjust="0"/>
  </p:normalViewPr>
  <p:slideViewPr>
    <p:cSldViewPr>
      <p:cViewPr varScale="1">
        <p:scale>
          <a:sx n="67" d="100"/>
          <a:sy n="67" d="100"/>
        </p:scale>
        <p:origin x="-145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image" Target="../media/image20.wmf"/><Relationship Id="rId7" Type="http://schemas.openxmlformats.org/officeDocument/2006/relationships/image" Target="../media/image24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23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image" Target="../media/image28.wmf"/><Relationship Id="rId7" Type="http://schemas.openxmlformats.org/officeDocument/2006/relationships/image" Target="../media/image32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6" Type="http://schemas.openxmlformats.org/officeDocument/2006/relationships/image" Target="../media/image31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Relationship Id="rId9" Type="http://schemas.openxmlformats.org/officeDocument/2006/relationships/image" Target="../media/image34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5" Type="http://schemas.openxmlformats.org/officeDocument/2006/relationships/image" Target="../media/image39.wmf"/><Relationship Id="rId4" Type="http://schemas.openxmlformats.org/officeDocument/2006/relationships/image" Target="../media/image38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4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03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003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03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148E2EE0-ED11-4EC5-A846-A2CF906B26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75260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480F6336-D983-4A34-A116-A02454133DFC}" type="slidenum">
              <a:rPr lang="en-US" sz="1200"/>
              <a:pPr algn="r" eaLnBrk="1" hangingPunct="1"/>
              <a:t>1</a:t>
            </a:fld>
            <a:endParaRPr lang="en-US" sz="1200"/>
          </a:p>
        </p:txBody>
      </p:sp>
      <p:sp>
        <p:nvSpPr>
          <p:cNvPr id="266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vi-VN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71F339B0-AE15-401A-8FAC-1121B0297345}" type="slidenum">
              <a:rPr lang="en-US" sz="1200"/>
              <a:pPr algn="r" eaLnBrk="1" hangingPunct="1"/>
              <a:t>7</a:t>
            </a:fld>
            <a:endParaRPr lang="en-US" sz="1200"/>
          </a:p>
        </p:txBody>
      </p:sp>
      <p:sp>
        <p:nvSpPr>
          <p:cNvPr id="358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D6E26D-62A4-442C-B0FC-84C1C8A7E5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127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17AD62-767B-4358-8B80-A8B54EA95B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86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A8AF9A-82E2-4D6D-80F1-AA6A3E72C7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0661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D729F6-09A7-4C01-9F94-1B0A286D8C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2067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870EF9-E4D0-429E-BCC9-10D59FD83C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159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AB9D97-4AC7-4C8D-8A07-55885FCC24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738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AE76FA-B17D-419E-8202-5436F68734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10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31F73F-A65B-4A44-A61A-0A31C06776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674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95D529-6A14-4179-A32B-E3E3ADF63A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536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020A1A-5E95-43A2-8B8F-043C76CA2F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771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41B181-AA69-4E13-8999-22D4ABE9CF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767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F69655-23A3-4676-A473-FE842405AE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7232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A9096D-A919-479D-8DD3-E1E24AFC5D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854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FFFF"/>
            </a:gs>
            <a:gs pos="50000">
              <a:schemeClr val="accent1"/>
            </a:gs>
            <a:gs pos="100000">
              <a:srgbClr val="CC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55B0903B-A2FD-4D20-A2FE-1BAC4DEFAF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5" r:id="rId2"/>
    <p:sldLayoutId id="2147483704" r:id="rId3"/>
    <p:sldLayoutId id="2147483703" r:id="rId4"/>
    <p:sldLayoutId id="2147483702" r:id="rId5"/>
    <p:sldLayoutId id="2147483701" r:id="rId6"/>
    <p:sldLayoutId id="2147483700" r:id="rId7"/>
    <p:sldLayoutId id="2147483699" r:id="rId8"/>
    <p:sldLayoutId id="2147483698" r:id="rId9"/>
    <p:sldLayoutId id="2147483697" r:id="rId10"/>
    <p:sldLayoutId id="2147483696" r:id="rId11"/>
    <p:sldLayoutId id="2147483695" r:id="rId12"/>
    <p:sldLayoutId id="2147483694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47.wmf"/><Relationship Id="rId5" Type="http://schemas.openxmlformats.org/officeDocument/2006/relationships/image" Target="../media/image45.wmf"/><Relationship Id="rId4" Type="http://schemas.openxmlformats.org/officeDocument/2006/relationships/oleObject" Target="../embeddings/oleObject39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oleObject" Target="../embeddings/oleObject10.bin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12" Type="http://schemas.openxmlformats.org/officeDocument/2006/relationships/image" Target="../media/image10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6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8.bin"/><Relationship Id="rId14" Type="http://schemas.openxmlformats.org/officeDocument/2006/relationships/image" Target="../media/image11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16.bin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6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4.bin"/><Relationship Id="rId14" Type="http://schemas.openxmlformats.org/officeDocument/2006/relationships/image" Target="../media/image17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oleObject" Target="../embeddings/oleObject22.bin"/><Relationship Id="rId18" Type="http://schemas.openxmlformats.org/officeDocument/2006/relationships/image" Target="../media/image25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22.wmf"/><Relationship Id="rId17" Type="http://schemas.openxmlformats.org/officeDocument/2006/relationships/oleObject" Target="../embeddings/oleObject24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24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21.bin"/><Relationship Id="rId5" Type="http://schemas.openxmlformats.org/officeDocument/2006/relationships/oleObject" Target="../embeddings/oleObject18.bin"/><Relationship Id="rId15" Type="http://schemas.openxmlformats.org/officeDocument/2006/relationships/oleObject" Target="../embeddings/oleObject23.bin"/><Relationship Id="rId10" Type="http://schemas.openxmlformats.org/officeDocument/2006/relationships/image" Target="../media/image21.wmf"/><Relationship Id="rId4" Type="http://schemas.openxmlformats.org/officeDocument/2006/relationships/image" Target="../media/image18.wmf"/><Relationship Id="rId9" Type="http://schemas.openxmlformats.org/officeDocument/2006/relationships/oleObject" Target="../embeddings/oleObject20.bin"/><Relationship Id="rId14" Type="http://schemas.openxmlformats.org/officeDocument/2006/relationships/image" Target="../media/image23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13" Type="http://schemas.openxmlformats.org/officeDocument/2006/relationships/image" Target="../media/image30.wmf"/><Relationship Id="rId18" Type="http://schemas.openxmlformats.org/officeDocument/2006/relationships/oleObject" Target="../embeddings/oleObject32.bin"/><Relationship Id="rId3" Type="http://schemas.openxmlformats.org/officeDocument/2006/relationships/notesSlide" Target="../notesSlides/notesSlide2.xml"/><Relationship Id="rId21" Type="http://schemas.openxmlformats.org/officeDocument/2006/relationships/image" Target="../media/image34.wmf"/><Relationship Id="rId7" Type="http://schemas.openxmlformats.org/officeDocument/2006/relationships/image" Target="../media/image27.wmf"/><Relationship Id="rId12" Type="http://schemas.openxmlformats.org/officeDocument/2006/relationships/oleObject" Target="../embeddings/oleObject29.bin"/><Relationship Id="rId17" Type="http://schemas.openxmlformats.org/officeDocument/2006/relationships/image" Target="../media/image32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31.bin"/><Relationship Id="rId20" Type="http://schemas.openxmlformats.org/officeDocument/2006/relationships/oleObject" Target="../embeddings/oleObject33.bin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6.bin"/><Relationship Id="rId11" Type="http://schemas.openxmlformats.org/officeDocument/2006/relationships/image" Target="../media/image29.wmf"/><Relationship Id="rId5" Type="http://schemas.openxmlformats.org/officeDocument/2006/relationships/image" Target="../media/image26.wmf"/><Relationship Id="rId15" Type="http://schemas.openxmlformats.org/officeDocument/2006/relationships/image" Target="../media/image31.wmf"/><Relationship Id="rId10" Type="http://schemas.openxmlformats.org/officeDocument/2006/relationships/oleObject" Target="../embeddings/oleObject28.bin"/><Relationship Id="rId19" Type="http://schemas.openxmlformats.org/officeDocument/2006/relationships/image" Target="../media/image33.wmf"/><Relationship Id="rId4" Type="http://schemas.openxmlformats.org/officeDocument/2006/relationships/oleObject" Target="../embeddings/oleObject25.bin"/><Relationship Id="rId9" Type="http://schemas.openxmlformats.org/officeDocument/2006/relationships/image" Target="../media/image28.wmf"/><Relationship Id="rId14" Type="http://schemas.openxmlformats.org/officeDocument/2006/relationships/oleObject" Target="../embeddings/oleObject30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12" Type="http://schemas.openxmlformats.org/officeDocument/2006/relationships/image" Target="../media/image39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6.wmf"/><Relationship Id="rId11" Type="http://schemas.openxmlformats.org/officeDocument/2006/relationships/oleObject" Target="../embeddings/oleObject38.bin"/><Relationship Id="rId5" Type="http://schemas.openxmlformats.org/officeDocument/2006/relationships/oleObject" Target="../embeddings/oleObject35.bin"/><Relationship Id="rId10" Type="http://schemas.openxmlformats.org/officeDocument/2006/relationships/image" Target="../media/image38.wmf"/><Relationship Id="rId4" Type="http://schemas.openxmlformats.org/officeDocument/2006/relationships/image" Target="../media/image35.wmf"/><Relationship Id="rId9" Type="http://schemas.openxmlformats.org/officeDocument/2006/relationships/oleObject" Target="../embeddings/oleObject37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40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4.png"/><Relationship Id="rId5" Type="http://schemas.openxmlformats.org/officeDocument/2006/relationships/image" Target="../media/image43.png"/><Relationship Id="rId4" Type="http://schemas.openxmlformats.org/officeDocument/2006/relationships/image" Target="../media/image4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-1524000" y="0"/>
            <a:ext cx="11317288" cy="6858000"/>
          </a:xfrm>
          <a:prstGeom prst="rect">
            <a:avLst/>
          </a:prstGeom>
          <a:solidFill>
            <a:srgbClr val="FFFF9B"/>
          </a:solidFill>
          <a:ln w="1905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3" name="WordArt 7"/>
          <p:cNvSpPr>
            <a:spLocks noChangeArrowheads="1" noChangeShapeType="1" noTextEdit="1"/>
          </p:cNvSpPr>
          <p:nvPr/>
        </p:nvSpPr>
        <p:spPr bwMode="auto">
          <a:xfrm>
            <a:off x="5257800" y="990600"/>
            <a:ext cx="3733800" cy="472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r"/>
            <a:r>
              <a:rPr lang="en-US" sz="3600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8000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ahoma"/>
                <a:cs typeface="Tahoma"/>
              </a:rPr>
              <a:t>ÔN TẬP</a:t>
            </a:r>
          </a:p>
          <a:p>
            <a:pPr algn="r"/>
            <a:r>
              <a:rPr lang="en-US" sz="3600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8000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ahoma"/>
                <a:cs typeface="Tahoma"/>
              </a:rPr>
              <a:t>PHÉP CỘNG</a:t>
            </a:r>
          </a:p>
          <a:p>
            <a:pPr algn="r"/>
            <a:r>
              <a:rPr lang="en-US" sz="3600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8000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ahoma"/>
                <a:cs typeface="Tahoma"/>
              </a:rPr>
              <a:t>PHÉP TRỪ</a:t>
            </a:r>
          </a:p>
          <a:p>
            <a:pPr algn="r"/>
            <a:r>
              <a:rPr lang="en-US" sz="3600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8000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ahoma"/>
                <a:cs typeface="Tahoma"/>
              </a:rPr>
              <a:t>PHÂN SỐ</a:t>
            </a:r>
          </a:p>
        </p:txBody>
      </p:sp>
      <p:grpSp>
        <p:nvGrpSpPr>
          <p:cNvPr id="25604" name="Group 4"/>
          <p:cNvGrpSpPr>
            <a:grpSpLocks/>
          </p:cNvGrpSpPr>
          <p:nvPr/>
        </p:nvGrpSpPr>
        <p:grpSpPr bwMode="auto">
          <a:xfrm>
            <a:off x="-1524000" y="0"/>
            <a:ext cx="11430000" cy="6934200"/>
            <a:chOff x="-1008" y="0"/>
            <a:chExt cx="7200" cy="4368"/>
          </a:xfrm>
        </p:grpSpPr>
        <p:grpSp>
          <p:nvGrpSpPr>
            <p:cNvPr id="25605" name="Group 5"/>
            <p:cNvGrpSpPr>
              <a:grpSpLocks/>
            </p:cNvGrpSpPr>
            <p:nvPr/>
          </p:nvGrpSpPr>
          <p:grpSpPr bwMode="auto">
            <a:xfrm>
              <a:off x="-1008" y="0"/>
              <a:ext cx="7152" cy="480"/>
              <a:chOff x="-1008" y="528"/>
              <a:chExt cx="7152" cy="480"/>
            </a:xfrm>
          </p:grpSpPr>
          <p:sp>
            <p:nvSpPr>
              <p:cNvPr id="25606" name="Rectangle 6"/>
              <p:cNvSpPr>
                <a:spLocks noChangeArrowheads="1"/>
              </p:cNvSpPr>
              <p:nvPr/>
            </p:nvSpPr>
            <p:spPr bwMode="auto">
              <a:xfrm>
                <a:off x="-1008" y="528"/>
                <a:ext cx="7152" cy="480"/>
              </a:xfrm>
              <a:prstGeom prst="rect">
                <a:avLst/>
              </a:prstGeom>
              <a:gradFill rotWithShape="1">
                <a:gsLst>
                  <a:gs pos="0">
                    <a:srgbClr val="FFCC00">
                      <a:gamma/>
                      <a:shade val="46275"/>
                      <a:invGamma/>
                    </a:srgbClr>
                  </a:gs>
                  <a:gs pos="100000">
                    <a:srgbClr val="FFCC00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07" name="WordArt 7"/>
              <p:cNvSpPr>
                <a:spLocks noChangeArrowheads="1" noChangeShapeType="1" noTextEdit="1"/>
              </p:cNvSpPr>
              <p:nvPr/>
            </p:nvSpPr>
            <p:spPr bwMode="auto">
              <a:xfrm>
                <a:off x="1200" y="624"/>
                <a:ext cx="3492" cy="276"/>
              </a:xfrm>
              <a:prstGeom prst="rect">
                <a:avLst/>
              </a:prstGeom>
              <a:extLs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en-US" sz="3600" kern="10">
                    <a:ln w="12700">
                      <a:solidFill>
                        <a:srgbClr val="800000"/>
                      </a:solidFill>
                      <a:round/>
                      <a:headEnd/>
                      <a:tailEnd/>
                    </a:ln>
                    <a:gradFill rotWithShape="1">
                      <a:gsLst>
                        <a:gs pos="0">
                          <a:srgbClr val="000099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000099"/>
                        </a:gs>
                      </a:gsLst>
                      <a:lin ang="5400000" scaled="1"/>
                    </a:gradFill>
                    <a:latin typeface="Arial"/>
                    <a:cs typeface="Arial"/>
                  </a:rPr>
                  <a:t>BÀI GIẢNG TOÁN 5 - TIẾT 7</a:t>
                </a:r>
              </a:p>
            </p:txBody>
          </p:sp>
        </p:grpSp>
        <p:grpSp>
          <p:nvGrpSpPr>
            <p:cNvPr id="25608" name="Group 8"/>
            <p:cNvGrpSpPr>
              <a:grpSpLocks/>
            </p:cNvGrpSpPr>
            <p:nvPr/>
          </p:nvGrpSpPr>
          <p:grpSpPr bwMode="auto">
            <a:xfrm>
              <a:off x="-960" y="3888"/>
              <a:ext cx="7152" cy="480"/>
              <a:chOff x="-1008" y="528"/>
              <a:chExt cx="7152" cy="480"/>
            </a:xfrm>
          </p:grpSpPr>
          <p:sp>
            <p:nvSpPr>
              <p:cNvPr id="25609" name="Rectangle 9"/>
              <p:cNvSpPr>
                <a:spLocks noChangeArrowheads="1"/>
              </p:cNvSpPr>
              <p:nvPr/>
            </p:nvSpPr>
            <p:spPr bwMode="auto">
              <a:xfrm>
                <a:off x="-1008" y="528"/>
                <a:ext cx="7152" cy="480"/>
              </a:xfrm>
              <a:prstGeom prst="rect">
                <a:avLst/>
              </a:prstGeom>
              <a:gradFill rotWithShape="1">
                <a:gsLst>
                  <a:gs pos="0">
                    <a:srgbClr val="FFCC00"/>
                  </a:gs>
                  <a:gs pos="100000">
                    <a:srgbClr val="FFCC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10" name="WordArt 10"/>
              <p:cNvSpPr>
                <a:spLocks noChangeArrowheads="1" noChangeShapeType="1" noTextEdit="1"/>
              </p:cNvSpPr>
              <p:nvPr/>
            </p:nvSpPr>
            <p:spPr bwMode="auto">
              <a:xfrm>
                <a:off x="1200" y="624"/>
                <a:ext cx="3492" cy="276"/>
              </a:xfrm>
              <a:prstGeom prst="rect">
                <a:avLst/>
              </a:prstGeom>
              <a:extLs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en-US" sz="3600" kern="10">
                    <a:ln w="12700">
                      <a:solidFill>
                        <a:srgbClr val="800000"/>
                      </a:solidFill>
                      <a:round/>
                      <a:headEnd/>
                      <a:tailEnd/>
                    </a:ln>
                    <a:solidFill>
                      <a:srgbClr val="000099"/>
                    </a:solidFill>
                    <a:latin typeface="Arial"/>
                    <a:cs typeface="Arial"/>
                  </a:rPr>
                  <a:t>http://thiviolympic.com</a:t>
                </a:r>
              </a:p>
            </p:txBody>
          </p:sp>
        </p:grpSp>
      </p:grpSp>
      <p:pic>
        <p:nvPicPr>
          <p:cNvPr id="25611" name="Picture 11" descr="fraction_addition_icon5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200" y="838200"/>
            <a:ext cx="4733925" cy="495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WordArt 2"/>
          <p:cNvSpPr>
            <a:spLocks noChangeArrowheads="1" noChangeShapeType="1" noTextEdit="1"/>
          </p:cNvSpPr>
          <p:nvPr/>
        </p:nvSpPr>
        <p:spPr bwMode="auto">
          <a:xfrm>
            <a:off x="990600" y="1600200"/>
            <a:ext cx="7543800" cy="1371600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pt-BR" sz="2400" b="1" kern="1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Chúc các em vui vẻ!</a:t>
            </a:r>
            <a:endParaRPr lang="en-US" sz="2400" b="1" kern="10">
              <a:ln w="9525">
                <a:solidFill>
                  <a:srgbClr val="003300"/>
                </a:solidFill>
                <a:round/>
                <a:headEnd/>
                <a:tailEnd/>
              </a:ln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76200" y="101600"/>
            <a:ext cx="9039225" cy="6734175"/>
          </a:xfrm>
          <a:prstGeom prst="rect">
            <a:avLst/>
          </a:prstGeom>
          <a:noFill/>
          <a:ln w="76200" cmpd="tri">
            <a:solidFill>
              <a:srgbClr val="FF3399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GB" sz="2000">
              <a:latin typeface=".VnTime" pitchFamily="34" charset="0"/>
            </a:endParaRPr>
          </a:p>
        </p:txBody>
      </p:sp>
      <p:pic>
        <p:nvPicPr>
          <p:cNvPr id="28676" name="Picture 5" descr="COMMLINE"/>
          <p:cNvPicPr>
            <a:picLocks noChangeAspect="1" noChangeArrowheads="1"/>
          </p:cNvPicPr>
          <p:nvPr/>
        </p:nvPicPr>
        <p:blipFill>
          <a:blip r:embed="rId3">
            <a:lum contrast="10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6324600"/>
            <a:ext cx="5715000" cy="255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8677" name="Object 6"/>
          <p:cNvGraphicFramePr>
            <a:graphicFrameLocks noChangeAspect="1"/>
          </p:cNvGraphicFramePr>
          <p:nvPr/>
        </p:nvGraphicFramePr>
        <p:xfrm>
          <a:off x="6629400" y="5026025"/>
          <a:ext cx="2514600" cy="183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7" name="Clip" r:id="rId4" imgW="1999440" imgH="1831320" progId="MS_ClipArt_Gallery.2">
                  <p:embed/>
                </p:oleObj>
              </mc:Choice>
              <mc:Fallback>
                <p:oleObj name="Clip" r:id="rId4" imgW="1999440" imgH="1831320" progId="MS_ClipArt_Gallery.2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5026025"/>
                        <a:ext cx="2514600" cy="1831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8678" name="Picture 7" descr="CRNRC09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5334000"/>
            <a:ext cx="1512888" cy="151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9" name="WordArt 2"/>
          <p:cNvSpPr>
            <a:spLocks noChangeArrowheads="1" noChangeShapeType="1" noTextEdit="1"/>
          </p:cNvSpPr>
          <p:nvPr/>
        </p:nvSpPr>
        <p:spPr bwMode="auto">
          <a:xfrm>
            <a:off x="2057400" y="4038600"/>
            <a:ext cx="48768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400" b="1" kern="1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000080"/>
                </a:solidFill>
                <a:latin typeface="Arial"/>
                <a:cs typeface="Arial"/>
              </a:rPr>
              <a:t>Bài giảng này có tại</a:t>
            </a:r>
          </a:p>
        </p:txBody>
      </p:sp>
      <p:sp>
        <p:nvSpPr>
          <p:cNvPr id="28680" name="WordArt 2"/>
          <p:cNvSpPr>
            <a:spLocks noChangeArrowheads="1" noChangeShapeType="1" noTextEdit="1"/>
          </p:cNvSpPr>
          <p:nvPr/>
        </p:nvSpPr>
        <p:spPr bwMode="auto">
          <a:xfrm>
            <a:off x="2895600" y="5181600"/>
            <a:ext cx="34290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400" b="1" kern="1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000080"/>
                </a:solidFill>
                <a:latin typeface="Arial"/>
                <a:cs typeface="Arial"/>
              </a:rPr>
              <a:t>http://thiviolympic.com</a:t>
            </a:r>
          </a:p>
        </p:txBody>
      </p:sp>
      <p:sp>
        <p:nvSpPr>
          <p:cNvPr id="24589" name="AutoShape 13"/>
          <p:cNvSpPr>
            <a:spLocks noChangeArrowheads="1"/>
          </p:cNvSpPr>
          <p:nvPr/>
        </p:nvSpPr>
        <p:spPr bwMode="auto">
          <a:xfrm>
            <a:off x="5638800" y="381000"/>
            <a:ext cx="457200" cy="457200"/>
          </a:xfrm>
          <a:prstGeom prst="star32">
            <a:avLst>
              <a:gd name="adj" fmla="val 15056"/>
            </a:avLst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 sz="2000">
              <a:latin typeface=".VnTime" pitchFamily="34" charset="0"/>
            </a:endParaRPr>
          </a:p>
        </p:txBody>
      </p:sp>
      <p:sp>
        <p:nvSpPr>
          <p:cNvPr id="2" name="AutoShape 13"/>
          <p:cNvSpPr>
            <a:spLocks noChangeArrowheads="1"/>
          </p:cNvSpPr>
          <p:nvPr/>
        </p:nvSpPr>
        <p:spPr bwMode="auto">
          <a:xfrm>
            <a:off x="7620000" y="609600"/>
            <a:ext cx="457200" cy="457200"/>
          </a:xfrm>
          <a:prstGeom prst="star32">
            <a:avLst>
              <a:gd name="adj" fmla="val 15056"/>
            </a:avLst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 sz="2000">
              <a:latin typeface=".VnTime" pitchFamily="34" charset="0"/>
            </a:endParaRPr>
          </a:p>
        </p:txBody>
      </p:sp>
      <p:sp>
        <p:nvSpPr>
          <p:cNvPr id="3" name="AutoShape 13"/>
          <p:cNvSpPr>
            <a:spLocks noChangeArrowheads="1"/>
          </p:cNvSpPr>
          <p:nvPr/>
        </p:nvSpPr>
        <p:spPr bwMode="auto">
          <a:xfrm>
            <a:off x="6553200" y="76200"/>
            <a:ext cx="685800" cy="685800"/>
          </a:xfrm>
          <a:prstGeom prst="star32">
            <a:avLst>
              <a:gd name="adj" fmla="val 15056"/>
            </a:avLst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 sz="2000">
              <a:latin typeface=".VnTime" pitchFamily="34" charset="0"/>
            </a:endParaRPr>
          </a:p>
        </p:txBody>
      </p:sp>
      <p:sp>
        <p:nvSpPr>
          <p:cNvPr id="4" name="AutoShape 13"/>
          <p:cNvSpPr>
            <a:spLocks noChangeArrowheads="1"/>
          </p:cNvSpPr>
          <p:nvPr/>
        </p:nvSpPr>
        <p:spPr bwMode="auto">
          <a:xfrm>
            <a:off x="4953000" y="609600"/>
            <a:ext cx="381000" cy="381000"/>
          </a:xfrm>
          <a:prstGeom prst="star32">
            <a:avLst>
              <a:gd name="adj" fmla="val 15056"/>
            </a:avLst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 sz="2000">
              <a:latin typeface=".VnTime" pitchFamily="34" charset="0"/>
            </a:endParaRPr>
          </a:p>
        </p:txBody>
      </p:sp>
      <p:sp>
        <p:nvSpPr>
          <p:cNvPr id="5" name="AutoShape 13"/>
          <p:cNvSpPr>
            <a:spLocks noChangeArrowheads="1"/>
          </p:cNvSpPr>
          <p:nvPr/>
        </p:nvSpPr>
        <p:spPr bwMode="auto">
          <a:xfrm>
            <a:off x="4191000" y="609600"/>
            <a:ext cx="228600" cy="228600"/>
          </a:xfrm>
          <a:prstGeom prst="star32">
            <a:avLst>
              <a:gd name="adj" fmla="val 15056"/>
            </a:avLst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 sz="2000">
              <a:latin typeface=".VnTime" pitchFamily="34" charset="0"/>
            </a:endParaRPr>
          </a:p>
        </p:txBody>
      </p:sp>
      <p:sp>
        <p:nvSpPr>
          <p:cNvPr id="6" name="AutoShape 13"/>
          <p:cNvSpPr>
            <a:spLocks noChangeArrowheads="1"/>
          </p:cNvSpPr>
          <p:nvPr/>
        </p:nvSpPr>
        <p:spPr bwMode="auto">
          <a:xfrm>
            <a:off x="3429000" y="381000"/>
            <a:ext cx="152400" cy="152400"/>
          </a:xfrm>
          <a:prstGeom prst="star32">
            <a:avLst>
              <a:gd name="adj" fmla="val 15056"/>
            </a:avLst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 sz="2000">
              <a:latin typeface=".VnTime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5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5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4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3000" fill="hold"/>
                                        <p:tgtEl>
                                          <p:spTgt spid="2458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" presetID="53" presetClass="entr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53" presetClass="entr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5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6" presetID="53" presetClass="entr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2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3" presetID="53" presetClass="entr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9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0" presetID="53" presetClass="entr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6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1" dur="10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6" dur="1000"/>
                                        <p:tgtEl>
                                          <p:spTgt spid="28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1" dur="1000"/>
                                        <p:tgtEl>
                                          <p:spTgt spid="28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4" dur="1000"/>
                                        <p:tgtEl>
                                          <p:spTgt spid="28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 animBg="1"/>
      <p:bldP spid="28679" grpId="0" animBg="1"/>
      <p:bldP spid="28680" grpId="0" animBg="1"/>
      <p:bldP spid="24589" grpId="0" animBg="1"/>
      <p:bldP spid="24589" grpId="1" animBg="1"/>
      <p:bldP spid="2" grpId="0" animBg="1"/>
      <p:bldP spid="2" grpId="1" animBg="1"/>
      <p:bldP spid="3" grpId="0" animBg="1"/>
      <p:bldP spid="3" grpId="1" animBg="1"/>
      <p:bldP spid="4" grpId="0" animBg="1"/>
      <p:bldP spid="4" grpId="1" animBg="1"/>
      <p:bldP spid="5" grpId="0" animBg="1"/>
      <p:bldP spid="5" grpId="1" animBg="1"/>
      <p:bldP spid="6" grpId="0" animBg="1"/>
      <p:bldP spid="6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4"/>
          <p:cNvSpPr txBox="1">
            <a:spLocks noChangeArrowheads="1"/>
          </p:cNvSpPr>
          <p:nvPr/>
        </p:nvSpPr>
        <p:spPr bwMode="auto">
          <a:xfrm>
            <a:off x="1600200" y="228600"/>
            <a:ext cx="6324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endParaRPr lang="vi-VN" sz="1800"/>
          </a:p>
        </p:txBody>
      </p:sp>
      <p:sp>
        <p:nvSpPr>
          <p:cNvPr id="76806" name="Text Box 6"/>
          <p:cNvSpPr txBox="1">
            <a:spLocks noChangeArrowheads="1"/>
          </p:cNvSpPr>
          <p:nvPr/>
        </p:nvSpPr>
        <p:spPr bwMode="auto">
          <a:xfrm>
            <a:off x="762000" y="838200"/>
            <a:ext cx="1828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600" b="1" u="sng">
                <a:solidFill>
                  <a:srgbClr val="FF0000"/>
                </a:solidFill>
              </a:rPr>
              <a:t>Toán:</a:t>
            </a:r>
          </a:p>
        </p:txBody>
      </p:sp>
      <p:sp>
        <p:nvSpPr>
          <p:cNvPr id="76807" name="WordArt 7"/>
          <p:cNvSpPr>
            <a:spLocks noChangeArrowheads="1" noChangeShapeType="1" noTextEdit="1"/>
          </p:cNvSpPr>
          <p:nvPr/>
        </p:nvSpPr>
        <p:spPr bwMode="auto">
          <a:xfrm>
            <a:off x="2743200" y="1371600"/>
            <a:ext cx="41910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Kiểm tra bài cũ:</a:t>
            </a:r>
          </a:p>
        </p:txBody>
      </p:sp>
      <p:sp>
        <p:nvSpPr>
          <p:cNvPr id="76808" name="Text Box 8"/>
          <p:cNvSpPr txBox="1">
            <a:spLocks noChangeArrowheads="1"/>
          </p:cNvSpPr>
          <p:nvPr/>
        </p:nvSpPr>
        <p:spPr bwMode="auto">
          <a:xfrm>
            <a:off x="762000" y="2743200"/>
            <a:ext cx="7620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1. Viết các phân số sau thành phân số thập phân</a:t>
            </a:r>
          </a:p>
        </p:txBody>
      </p:sp>
      <p:graphicFrame>
        <p:nvGraphicFramePr>
          <p:cNvPr id="76812" name="Object 12"/>
          <p:cNvGraphicFramePr>
            <a:graphicFrameLocks noChangeAspect="1"/>
          </p:cNvGraphicFramePr>
          <p:nvPr>
            <p:ph sz="quarter" idx="4294967295"/>
          </p:nvPr>
        </p:nvGraphicFramePr>
        <p:xfrm>
          <a:off x="228600" y="4876800"/>
          <a:ext cx="36576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6" name="Equation" r:id="rId3" imgW="977760" imgH="393480" progId="Equation.3">
                  <p:embed/>
                </p:oleObj>
              </mc:Choice>
              <mc:Fallback>
                <p:oleObj name="Equation" r:id="rId3" imgW="977760" imgH="39348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4876800"/>
                        <a:ext cx="3657600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4" name="Object 14"/>
          <p:cNvGraphicFramePr>
            <a:graphicFrameLocks noChangeAspect="1"/>
          </p:cNvGraphicFramePr>
          <p:nvPr>
            <p:ph sz="quarter" idx="4294967295"/>
          </p:nvPr>
        </p:nvGraphicFramePr>
        <p:xfrm>
          <a:off x="5410200" y="3429000"/>
          <a:ext cx="6096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7" name="Equation" r:id="rId5" imgW="330120" imgH="393480" progId="Equation.3">
                  <p:embed/>
                </p:oleObj>
              </mc:Choice>
              <mc:Fallback>
                <p:oleObj name="Equation" r:id="rId5" imgW="330120" imgH="39348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3429000"/>
                        <a:ext cx="60960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7" name="Object 17"/>
          <p:cNvGraphicFramePr>
            <a:graphicFrameLocks noChangeAspect="1"/>
          </p:cNvGraphicFramePr>
          <p:nvPr>
            <p:ph sz="quarter" idx="4294967295"/>
          </p:nvPr>
        </p:nvGraphicFramePr>
        <p:xfrm>
          <a:off x="838200" y="3352800"/>
          <a:ext cx="91440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8" name="Equation" r:id="rId7" imgW="317160" imgH="393480" progId="Equation.3">
                  <p:embed/>
                </p:oleObj>
              </mc:Choice>
              <mc:Fallback>
                <p:oleObj name="Equation" r:id="rId7" imgW="317160" imgH="39348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352800"/>
                        <a:ext cx="914400" cy="1143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20" name="Object 20"/>
          <p:cNvGraphicFramePr>
            <a:graphicFrameLocks noChangeAspect="1"/>
          </p:cNvGraphicFramePr>
          <p:nvPr>
            <p:ph sz="quarter" idx="4294967295"/>
          </p:nvPr>
        </p:nvGraphicFramePr>
        <p:xfrm>
          <a:off x="5029200" y="4876800"/>
          <a:ext cx="3886200" cy="1247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9" name="Equation" r:id="rId9" imgW="1155600" imgH="393480" progId="Equation.3">
                  <p:embed/>
                </p:oleObj>
              </mc:Choice>
              <mc:Fallback>
                <p:oleObj name="Equation" r:id="rId9" imgW="1155600" imgH="393480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4876800"/>
                        <a:ext cx="3886200" cy="1247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68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68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76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68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68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4" dur="2000"/>
                                        <p:tgtEl>
                                          <p:spTgt spid="76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76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68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68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76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6" grpId="0"/>
      <p:bldP spid="76807" grpId="0" animBg="1"/>
      <p:bldP spid="7680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5"/>
          <p:cNvSpPr txBox="1">
            <a:spLocks noChangeArrowheads="1"/>
          </p:cNvSpPr>
          <p:nvPr/>
        </p:nvSpPr>
        <p:spPr bwMode="auto">
          <a:xfrm>
            <a:off x="381000" y="947738"/>
            <a:ext cx="1752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4000" b="1" u="sng">
                <a:solidFill>
                  <a:srgbClr val="FF0000"/>
                </a:solidFill>
              </a:rPr>
              <a:t>Toán:</a:t>
            </a:r>
          </a:p>
        </p:txBody>
      </p:sp>
      <p:sp>
        <p:nvSpPr>
          <p:cNvPr id="81926" name="WordArt 6"/>
          <p:cNvSpPr>
            <a:spLocks noChangeArrowheads="1" noChangeShapeType="1" noTextEdit="1"/>
          </p:cNvSpPr>
          <p:nvPr/>
        </p:nvSpPr>
        <p:spPr bwMode="auto">
          <a:xfrm>
            <a:off x="2286000" y="762000"/>
            <a:ext cx="6400800" cy="9906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solidFill>
                  <a:srgbClr val="993366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Ôn tập: phép cộng và phép trừ hai phân số</a:t>
            </a:r>
          </a:p>
        </p:txBody>
      </p:sp>
      <p:sp>
        <p:nvSpPr>
          <p:cNvPr id="81927" name="Text Box 7"/>
          <p:cNvSpPr txBox="1">
            <a:spLocks noChangeArrowheads="1"/>
          </p:cNvSpPr>
          <p:nvPr/>
        </p:nvSpPr>
        <p:spPr bwMode="auto">
          <a:xfrm>
            <a:off x="304800" y="1905000"/>
            <a:ext cx="8839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2400">
                <a:solidFill>
                  <a:srgbClr val="0000FF"/>
                </a:solidFill>
              </a:rPr>
              <a:t>       1. Muốn cộng (hoặc trừ) hai phân số cùng mẫu số ta cộng (hoặc trừ) hai tử số với nhau và giữ nguyên mẫu số.</a:t>
            </a:r>
          </a:p>
        </p:txBody>
      </p:sp>
      <p:sp>
        <p:nvSpPr>
          <p:cNvPr id="81928" name="Text Box 8"/>
          <p:cNvSpPr txBox="1">
            <a:spLocks noChangeArrowheads="1"/>
          </p:cNvSpPr>
          <p:nvPr/>
        </p:nvSpPr>
        <p:spPr bwMode="auto">
          <a:xfrm>
            <a:off x="228600" y="3000375"/>
            <a:ext cx="12334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2400"/>
              <a:t>Ví dụ 1:</a:t>
            </a:r>
          </a:p>
        </p:txBody>
      </p:sp>
      <p:sp>
        <p:nvSpPr>
          <p:cNvPr id="81929" name="Text Box 9"/>
          <p:cNvSpPr txBox="1">
            <a:spLocks noChangeArrowheads="1"/>
          </p:cNvSpPr>
          <p:nvPr/>
        </p:nvSpPr>
        <p:spPr bwMode="auto">
          <a:xfrm>
            <a:off x="228600" y="4067175"/>
            <a:ext cx="12334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2400"/>
              <a:t>Ví dụ 2:</a:t>
            </a:r>
          </a:p>
        </p:txBody>
      </p:sp>
      <p:graphicFrame>
        <p:nvGraphicFramePr>
          <p:cNvPr id="81930" name="Object 10"/>
          <p:cNvGraphicFramePr>
            <a:graphicFrameLocks noChangeAspect="1"/>
          </p:cNvGraphicFramePr>
          <p:nvPr/>
        </p:nvGraphicFramePr>
        <p:xfrm>
          <a:off x="1981200" y="2971800"/>
          <a:ext cx="12954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3" name="Equation" r:id="rId3" imgW="609480" imgH="393480" progId="Equation.DSMT4">
                  <p:embed/>
                </p:oleObj>
              </mc:Choice>
              <mc:Fallback>
                <p:oleObj name="Equation" r:id="rId3" imgW="609480" imgH="3934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971800"/>
                        <a:ext cx="12954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31" name="Object 11"/>
          <p:cNvGraphicFramePr>
            <a:graphicFrameLocks noChangeAspect="1"/>
          </p:cNvGraphicFramePr>
          <p:nvPr/>
        </p:nvGraphicFramePr>
        <p:xfrm>
          <a:off x="3352800" y="2971800"/>
          <a:ext cx="10668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4" name="Equation" r:id="rId5" imgW="571320" imgH="393480" progId="Equation.DSMT4">
                  <p:embed/>
                </p:oleObj>
              </mc:Choice>
              <mc:Fallback>
                <p:oleObj name="Equation" r:id="rId5" imgW="571320" imgH="3934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2971800"/>
                        <a:ext cx="10668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32" name="Object 12"/>
          <p:cNvGraphicFramePr>
            <a:graphicFrameLocks noChangeAspect="1"/>
          </p:cNvGraphicFramePr>
          <p:nvPr/>
        </p:nvGraphicFramePr>
        <p:xfrm>
          <a:off x="4473575" y="2970213"/>
          <a:ext cx="40322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5" name="Equation" r:id="rId7" imgW="215640" imgH="393480" progId="Equation.DSMT4">
                  <p:embed/>
                </p:oleObj>
              </mc:Choice>
              <mc:Fallback>
                <p:oleObj name="Equation" r:id="rId7" imgW="215640" imgH="39348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3575" y="2970213"/>
                        <a:ext cx="403225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33" name="Object 13"/>
          <p:cNvGraphicFramePr>
            <a:graphicFrameLocks noChangeAspect="1"/>
          </p:cNvGraphicFramePr>
          <p:nvPr/>
        </p:nvGraphicFramePr>
        <p:xfrm>
          <a:off x="1847850" y="3962400"/>
          <a:ext cx="145732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6" name="Equation" r:id="rId9" imgW="685800" imgH="393480" progId="Equation.DSMT4">
                  <p:embed/>
                </p:oleObj>
              </mc:Choice>
              <mc:Fallback>
                <p:oleObj name="Equation" r:id="rId9" imgW="685800" imgH="39348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7850" y="3962400"/>
                        <a:ext cx="1457325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34" name="Object 14"/>
          <p:cNvGraphicFramePr>
            <a:graphicFrameLocks noChangeAspect="1"/>
          </p:cNvGraphicFramePr>
          <p:nvPr/>
        </p:nvGraphicFramePr>
        <p:xfrm>
          <a:off x="3276600" y="3962400"/>
          <a:ext cx="111442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7" name="Equation" r:id="rId11" imgW="596880" imgH="393480" progId="Equation.DSMT4">
                  <p:embed/>
                </p:oleObj>
              </mc:Choice>
              <mc:Fallback>
                <p:oleObj name="Equation" r:id="rId11" imgW="596880" imgH="39348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3962400"/>
                        <a:ext cx="1114425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35" name="Object 15"/>
          <p:cNvGraphicFramePr>
            <a:graphicFrameLocks noChangeAspect="1"/>
          </p:cNvGraphicFramePr>
          <p:nvPr/>
        </p:nvGraphicFramePr>
        <p:xfrm>
          <a:off x="4373563" y="3960813"/>
          <a:ext cx="49847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8" name="Equation" r:id="rId13" imgW="266400" imgH="393480" progId="Equation.DSMT4">
                  <p:embed/>
                </p:oleObj>
              </mc:Choice>
              <mc:Fallback>
                <p:oleObj name="Equation" r:id="rId13" imgW="266400" imgH="39348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3563" y="3960813"/>
                        <a:ext cx="498475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81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1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1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19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19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19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819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819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819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819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819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4" dur="80"/>
                                        <p:tgtEl>
                                          <p:spTgt spid="819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5" dur="80"/>
                                        <p:tgtEl>
                                          <p:spTgt spid="819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80"/>
                                        <p:tgtEl>
                                          <p:spTgt spid="819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6" grpId="0" animBg="1"/>
      <p:bldP spid="81927" grpId="0"/>
      <p:bldP spid="81928" grpId="0"/>
      <p:bldP spid="8192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534" name="Text Box 70"/>
          <p:cNvSpPr txBox="1">
            <a:spLocks noChangeArrowheads="1"/>
          </p:cNvSpPr>
          <p:nvPr/>
        </p:nvSpPr>
        <p:spPr bwMode="auto">
          <a:xfrm>
            <a:off x="228600" y="2698750"/>
            <a:ext cx="86106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2400">
                <a:solidFill>
                  <a:srgbClr val="0000FF"/>
                </a:solidFill>
              </a:rPr>
              <a:t>          2. Muốn cộng (hoặc trừ) hai phân số khác mẫu số ta  quy đồng mẫu số, rồi cộng (hoặc trừ) hai phân số đã được quy đồng mẫu số.</a:t>
            </a:r>
          </a:p>
        </p:txBody>
      </p:sp>
      <p:sp>
        <p:nvSpPr>
          <p:cNvPr id="62535" name="Text Box 71"/>
          <p:cNvSpPr txBox="1">
            <a:spLocks noChangeArrowheads="1"/>
          </p:cNvSpPr>
          <p:nvPr/>
        </p:nvSpPr>
        <p:spPr bwMode="auto">
          <a:xfrm>
            <a:off x="228600" y="4022725"/>
            <a:ext cx="1317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2400"/>
              <a:t>Ví dụ 1 :</a:t>
            </a:r>
          </a:p>
        </p:txBody>
      </p:sp>
      <p:graphicFrame>
        <p:nvGraphicFramePr>
          <p:cNvPr id="62537" name="Object 73"/>
          <p:cNvGraphicFramePr>
            <a:graphicFrameLocks noChangeAspect="1"/>
          </p:cNvGraphicFramePr>
          <p:nvPr/>
        </p:nvGraphicFramePr>
        <p:xfrm>
          <a:off x="1470025" y="3962400"/>
          <a:ext cx="140335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8" name="Equation" r:id="rId3" imgW="660240" imgH="393480" progId="Equation.DSMT4">
                  <p:embed/>
                </p:oleObj>
              </mc:Choice>
              <mc:Fallback>
                <p:oleObj name="Equation" r:id="rId3" imgW="660240" imgH="393480" progId="Equation.DSMT4">
                  <p:embed/>
                  <p:pic>
                    <p:nvPicPr>
                      <p:cNvPr id="0" name="Object 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0025" y="3962400"/>
                        <a:ext cx="140335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538" name="Object 74"/>
          <p:cNvGraphicFramePr>
            <a:graphicFrameLocks noChangeAspect="1"/>
          </p:cNvGraphicFramePr>
          <p:nvPr/>
        </p:nvGraphicFramePr>
        <p:xfrm>
          <a:off x="2847975" y="3962400"/>
          <a:ext cx="149542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9" name="Equation" r:id="rId5" imgW="799920" imgH="393480" progId="Equation.DSMT4">
                  <p:embed/>
                </p:oleObj>
              </mc:Choice>
              <mc:Fallback>
                <p:oleObj name="Equation" r:id="rId5" imgW="799920" imgH="393480" progId="Equation.DSMT4">
                  <p:embed/>
                  <p:pic>
                    <p:nvPicPr>
                      <p:cNvPr id="0" name="Object 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7975" y="3962400"/>
                        <a:ext cx="1495425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539" name="Object 75"/>
          <p:cNvGraphicFramePr>
            <a:graphicFrameLocks noChangeAspect="1"/>
          </p:cNvGraphicFramePr>
          <p:nvPr/>
        </p:nvGraphicFramePr>
        <p:xfrm>
          <a:off x="4251325" y="3960813"/>
          <a:ext cx="544513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60" name="Equation" r:id="rId7" imgW="291960" imgH="393480" progId="Equation.DSMT4">
                  <p:embed/>
                </p:oleObj>
              </mc:Choice>
              <mc:Fallback>
                <p:oleObj name="Equation" r:id="rId7" imgW="291960" imgH="393480" progId="Equation.DSMT4">
                  <p:embed/>
                  <p:pic>
                    <p:nvPicPr>
                      <p:cNvPr id="0" name="Object 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1325" y="3960813"/>
                        <a:ext cx="544513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2540" name="Text Box 76"/>
          <p:cNvSpPr txBox="1">
            <a:spLocks noChangeArrowheads="1"/>
          </p:cNvSpPr>
          <p:nvPr/>
        </p:nvSpPr>
        <p:spPr bwMode="auto">
          <a:xfrm>
            <a:off x="228600" y="5089525"/>
            <a:ext cx="1317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2400"/>
              <a:t>Ví dụ 2 :</a:t>
            </a:r>
          </a:p>
        </p:txBody>
      </p:sp>
      <p:graphicFrame>
        <p:nvGraphicFramePr>
          <p:cNvPr id="62541" name="Object 77"/>
          <p:cNvGraphicFramePr>
            <a:graphicFrameLocks noChangeAspect="1"/>
          </p:cNvGraphicFramePr>
          <p:nvPr/>
        </p:nvGraphicFramePr>
        <p:xfrm>
          <a:off x="1565275" y="5029200"/>
          <a:ext cx="1214438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61" name="Equation" r:id="rId9" imgW="571320" imgH="393480" progId="Equation.DSMT4">
                  <p:embed/>
                </p:oleObj>
              </mc:Choice>
              <mc:Fallback>
                <p:oleObj name="Equation" r:id="rId9" imgW="571320" imgH="393480" progId="Equation.DSMT4">
                  <p:embed/>
                  <p:pic>
                    <p:nvPicPr>
                      <p:cNvPr id="0" name="Object 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5275" y="5029200"/>
                        <a:ext cx="1214438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542" name="Object 78"/>
          <p:cNvGraphicFramePr>
            <a:graphicFrameLocks noChangeAspect="1"/>
          </p:cNvGraphicFramePr>
          <p:nvPr/>
        </p:nvGraphicFramePr>
        <p:xfrm>
          <a:off x="2789238" y="5027613"/>
          <a:ext cx="132715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62" name="Equation" r:id="rId11" imgW="711000" imgH="393480" progId="Equation.DSMT4">
                  <p:embed/>
                </p:oleObj>
              </mc:Choice>
              <mc:Fallback>
                <p:oleObj name="Equation" r:id="rId11" imgW="711000" imgH="393480" progId="Equation.DSMT4">
                  <p:embed/>
                  <p:pic>
                    <p:nvPicPr>
                      <p:cNvPr id="0" name="Object 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9238" y="5027613"/>
                        <a:ext cx="132715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543" name="Object 79"/>
          <p:cNvGraphicFramePr>
            <a:graphicFrameLocks noChangeAspect="1"/>
          </p:cNvGraphicFramePr>
          <p:nvPr/>
        </p:nvGraphicFramePr>
        <p:xfrm>
          <a:off x="4203700" y="5027613"/>
          <a:ext cx="544513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63" name="Equation" r:id="rId13" imgW="291960" imgH="393480" progId="Equation.DSMT4">
                  <p:embed/>
                </p:oleObj>
              </mc:Choice>
              <mc:Fallback>
                <p:oleObj name="Equation" r:id="rId13" imgW="291960" imgH="393480" progId="Equation.DSMT4">
                  <p:embed/>
                  <p:pic>
                    <p:nvPicPr>
                      <p:cNvPr id="0" name="Object 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3700" y="5027613"/>
                        <a:ext cx="544513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55" name="Text Box 81"/>
          <p:cNvSpPr txBox="1">
            <a:spLocks noChangeArrowheads="1"/>
          </p:cNvSpPr>
          <p:nvPr/>
        </p:nvSpPr>
        <p:spPr bwMode="auto">
          <a:xfrm>
            <a:off x="381000" y="947738"/>
            <a:ext cx="1752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4000" b="1" u="sng">
                <a:solidFill>
                  <a:srgbClr val="FF0000"/>
                </a:solidFill>
              </a:rPr>
              <a:t>Toán:</a:t>
            </a:r>
          </a:p>
        </p:txBody>
      </p:sp>
      <p:sp>
        <p:nvSpPr>
          <p:cNvPr id="31756" name="WordArt 82"/>
          <p:cNvSpPr>
            <a:spLocks noChangeArrowheads="1" noChangeShapeType="1" noTextEdit="1"/>
          </p:cNvSpPr>
          <p:nvPr/>
        </p:nvSpPr>
        <p:spPr bwMode="auto">
          <a:xfrm>
            <a:off x="2133600" y="762000"/>
            <a:ext cx="6400800" cy="9906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Ôn tập: phép cộng và phép trừ hai phân số</a:t>
            </a:r>
          </a:p>
        </p:txBody>
      </p:sp>
      <p:sp>
        <p:nvSpPr>
          <p:cNvPr id="31757" name="Text Box 83"/>
          <p:cNvSpPr txBox="1">
            <a:spLocks noChangeArrowheads="1"/>
          </p:cNvSpPr>
          <p:nvPr/>
        </p:nvSpPr>
        <p:spPr bwMode="auto">
          <a:xfrm>
            <a:off x="685800" y="1828800"/>
            <a:ext cx="8077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2400">
                <a:solidFill>
                  <a:srgbClr val="0000FF"/>
                </a:solidFill>
              </a:rPr>
              <a:t>     </a:t>
            </a:r>
            <a:r>
              <a:rPr lang="en-US" sz="2400">
                <a:solidFill>
                  <a:srgbClr val="CC00FF"/>
                </a:solidFill>
              </a:rPr>
              <a:t>1. Muốn cộng (hoặc trừ) hai phân số cùng mẫu số ta cộng (hoặc trừ) hai tử số với nhau và giữ nguyên mẫu số.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2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62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62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62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62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62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62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62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625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625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625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534" grpId="0"/>
      <p:bldP spid="62535" grpId="0"/>
      <p:bldP spid="6254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12"/>
          <p:cNvSpPr txBox="1">
            <a:spLocks noChangeArrowheads="1"/>
          </p:cNvSpPr>
          <p:nvPr/>
        </p:nvSpPr>
        <p:spPr bwMode="auto">
          <a:xfrm>
            <a:off x="381000" y="947738"/>
            <a:ext cx="1752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4000" b="1" u="sng">
                <a:solidFill>
                  <a:srgbClr val="FF0000"/>
                </a:solidFill>
              </a:rPr>
              <a:t>Toán:</a:t>
            </a:r>
          </a:p>
        </p:txBody>
      </p:sp>
      <p:sp>
        <p:nvSpPr>
          <p:cNvPr id="32771" name="WordArt 13"/>
          <p:cNvSpPr>
            <a:spLocks noChangeArrowheads="1" noChangeShapeType="1" noTextEdit="1"/>
          </p:cNvSpPr>
          <p:nvPr/>
        </p:nvSpPr>
        <p:spPr bwMode="auto">
          <a:xfrm>
            <a:off x="2133600" y="762000"/>
            <a:ext cx="6400800" cy="9906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Ôn tập: phép cộng và phép trừ hai phân số</a:t>
            </a:r>
          </a:p>
        </p:txBody>
      </p:sp>
      <p:sp>
        <p:nvSpPr>
          <p:cNvPr id="32772" name="WordArt 15"/>
          <p:cNvSpPr>
            <a:spLocks noChangeArrowheads="1" noChangeShapeType="1" noTextEdit="1"/>
          </p:cNvSpPr>
          <p:nvPr/>
        </p:nvSpPr>
        <p:spPr bwMode="auto">
          <a:xfrm>
            <a:off x="2286000" y="2438400"/>
            <a:ext cx="3962400" cy="11430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solidFill>
                  <a:srgbClr val="FF00FF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Luyện tập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1" name="Rectangle 5"/>
          <p:cNvSpPr>
            <a:spLocks noChangeArrowheads="1"/>
          </p:cNvSpPr>
          <p:nvPr/>
        </p:nvSpPr>
        <p:spPr bwMode="auto">
          <a:xfrm>
            <a:off x="381000" y="1908175"/>
            <a:ext cx="1739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400" b="1" i="1" u="sng">
                <a:solidFill>
                  <a:srgbClr val="0000FF"/>
                </a:solidFill>
              </a:rPr>
              <a:t>Bài 1:</a:t>
            </a:r>
            <a:r>
              <a:rPr lang="en-US" sz="2400" b="1">
                <a:solidFill>
                  <a:srgbClr val="0000FF"/>
                </a:solidFill>
              </a:rPr>
              <a:t> Tính</a:t>
            </a:r>
          </a:p>
        </p:txBody>
      </p:sp>
      <p:graphicFrame>
        <p:nvGraphicFramePr>
          <p:cNvPr id="65571" name="Object 35"/>
          <p:cNvGraphicFramePr>
            <a:graphicFrameLocks noChangeAspect="1"/>
          </p:cNvGraphicFramePr>
          <p:nvPr/>
        </p:nvGraphicFramePr>
        <p:xfrm>
          <a:off x="122238" y="2438400"/>
          <a:ext cx="2043112" cy="871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5" name="Equation" r:id="rId3" imgW="799920" imgH="393480" progId="Equation.DSMT4">
                  <p:embed/>
                </p:oleObj>
              </mc:Choice>
              <mc:Fallback>
                <p:oleObj name="Equation" r:id="rId3" imgW="799920" imgH="393480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238" y="2438400"/>
                        <a:ext cx="2043112" cy="871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572" name="Object 36"/>
          <p:cNvGraphicFramePr>
            <a:graphicFrameLocks noChangeAspect="1"/>
          </p:cNvGraphicFramePr>
          <p:nvPr/>
        </p:nvGraphicFramePr>
        <p:xfrm>
          <a:off x="185738" y="3352800"/>
          <a:ext cx="1912937" cy="871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6" name="Equation" r:id="rId5" imgW="749160" imgH="393480" progId="Equation.DSMT4">
                  <p:embed/>
                </p:oleObj>
              </mc:Choice>
              <mc:Fallback>
                <p:oleObj name="Equation" r:id="rId5" imgW="749160" imgH="393480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738" y="3352800"/>
                        <a:ext cx="1912937" cy="871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573" name="Object 37"/>
          <p:cNvGraphicFramePr>
            <a:graphicFrameLocks noChangeAspect="1"/>
          </p:cNvGraphicFramePr>
          <p:nvPr/>
        </p:nvGraphicFramePr>
        <p:xfrm>
          <a:off x="92075" y="4343400"/>
          <a:ext cx="2041525" cy="871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7" name="Equation" r:id="rId7" imgW="799920" imgH="393480" progId="Equation.DSMT4">
                  <p:embed/>
                </p:oleObj>
              </mc:Choice>
              <mc:Fallback>
                <p:oleObj name="Equation" r:id="rId7" imgW="799920" imgH="393480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075" y="4343400"/>
                        <a:ext cx="2041525" cy="871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574" name="Object 38"/>
          <p:cNvGraphicFramePr>
            <a:graphicFrameLocks noChangeAspect="1"/>
          </p:cNvGraphicFramePr>
          <p:nvPr/>
        </p:nvGraphicFramePr>
        <p:xfrm>
          <a:off x="123825" y="5257800"/>
          <a:ext cx="1978025" cy="871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8" name="Equation" r:id="rId9" imgW="774360" imgH="393480" progId="Equation.DSMT4">
                  <p:embed/>
                </p:oleObj>
              </mc:Choice>
              <mc:Fallback>
                <p:oleObj name="Equation" r:id="rId9" imgW="774360" imgH="393480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825" y="5257800"/>
                        <a:ext cx="1978025" cy="871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575" name="Object 39"/>
          <p:cNvGraphicFramePr>
            <a:graphicFrameLocks noChangeAspect="1"/>
          </p:cNvGraphicFramePr>
          <p:nvPr/>
        </p:nvGraphicFramePr>
        <p:xfrm>
          <a:off x="2151063" y="2413000"/>
          <a:ext cx="2497137" cy="871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9" name="Equation" r:id="rId11" imgW="977760" imgH="393480" progId="Equation.DSMT4">
                  <p:embed/>
                </p:oleObj>
              </mc:Choice>
              <mc:Fallback>
                <p:oleObj name="Equation" r:id="rId11" imgW="977760" imgH="393480" progId="Equation.DSMT4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1063" y="2413000"/>
                        <a:ext cx="2497137" cy="871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576" name="Object 40"/>
          <p:cNvGraphicFramePr>
            <a:graphicFrameLocks noChangeAspect="1"/>
          </p:cNvGraphicFramePr>
          <p:nvPr/>
        </p:nvGraphicFramePr>
        <p:xfrm>
          <a:off x="1944688" y="3352800"/>
          <a:ext cx="2627312" cy="871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0" name="Equation" r:id="rId13" imgW="1028520" imgH="393480" progId="Equation.DSMT4">
                  <p:embed/>
                </p:oleObj>
              </mc:Choice>
              <mc:Fallback>
                <p:oleObj name="Equation" r:id="rId13" imgW="1028520" imgH="393480" progId="Equation.DSMT4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4688" y="3352800"/>
                        <a:ext cx="2627312" cy="871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577" name="Object 41"/>
          <p:cNvGraphicFramePr>
            <a:graphicFrameLocks noChangeAspect="1"/>
          </p:cNvGraphicFramePr>
          <p:nvPr/>
        </p:nvGraphicFramePr>
        <p:xfrm>
          <a:off x="2259013" y="4318000"/>
          <a:ext cx="2398712" cy="871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1" name="Equation" r:id="rId15" imgW="939600" imgH="393480" progId="Equation.DSMT4">
                  <p:embed/>
                </p:oleObj>
              </mc:Choice>
              <mc:Fallback>
                <p:oleObj name="Equation" r:id="rId15" imgW="939600" imgH="393480" progId="Equation.DSMT4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9013" y="4318000"/>
                        <a:ext cx="2398712" cy="871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578" name="Object 42"/>
          <p:cNvGraphicFramePr>
            <a:graphicFrameLocks noChangeAspect="1"/>
          </p:cNvGraphicFramePr>
          <p:nvPr/>
        </p:nvGraphicFramePr>
        <p:xfrm>
          <a:off x="2214563" y="5257800"/>
          <a:ext cx="2465387" cy="871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2" name="Equation" r:id="rId17" imgW="965160" imgH="393480" progId="Equation.DSMT4">
                  <p:embed/>
                </p:oleObj>
              </mc:Choice>
              <mc:Fallback>
                <p:oleObj name="Equation" r:id="rId17" imgW="965160" imgH="393480" progId="Equation.DSMT4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4563" y="5257800"/>
                        <a:ext cx="2465387" cy="871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803" name="Text Box 44"/>
          <p:cNvSpPr txBox="1">
            <a:spLocks noChangeArrowheads="1"/>
          </p:cNvSpPr>
          <p:nvPr/>
        </p:nvSpPr>
        <p:spPr bwMode="auto">
          <a:xfrm>
            <a:off x="381000" y="676275"/>
            <a:ext cx="1752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4000" b="1" u="sng">
                <a:solidFill>
                  <a:srgbClr val="FF0000"/>
                </a:solidFill>
              </a:rPr>
              <a:t>Toán:</a:t>
            </a:r>
          </a:p>
        </p:txBody>
      </p:sp>
      <p:sp>
        <p:nvSpPr>
          <p:cNvPr id="33804" name="WordArt 45"/>
          <p:cNvSpPr>
            <a:spLocks noChangeArrowheads="1" noChangeShapeType="1" noTextEdit="1"/>
          </p:cNvSpPr>
          <p:nvPr/>
        </p:nvSpPr>
        <p:spPr bwMode="auto">
          <a:xfrm>
            <a:off x="2133600" y="604838"/>
            <a:ext cx="6400800" cy="9906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solidFill>
                  <a:srgbClr val="9900CC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Ôn tập: phép cộng và phép trừ hai phân số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5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5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65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65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65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65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55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55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5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655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55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55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65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4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686" name="Object 6"/>
          <p:cNvGraphicFramePr>
            <a:graphicFrameLocks noChangeAspect="1"/>
          </p:cNvGraphicFramePr>
          <p:nvPr/>
        </p:nvGraphicFramePr>
        <p:xfrm>
          <a:off x="203200" y="3014663"/>
          <a:ext cx="1881188" cy="871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31" name="Equation" r:id="rId4" imgW="736560" imgH="393480" progId="Equation.DSMT4">
                  <p:embed/>
                </p:oleObj>
              </mc:Choice>
              <mc:Fallback>
                <p:oleObj name="Equation" r:id="rId4" imgW="736560" imgH="3934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200" y="3014663"/>
                        <a:ext cx="1881188" cy="871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687" name="Object 7"/>
          <p:cNvGraphicFramePr>
            <a:graphicFrameLocks noChangeAspect="1"/>
          </p:cNvGraphicFramePr>
          <p:nvPr/>
        </p:nvGraphicFramePr>
        <p:xfrm>
          <a:off x="250825" y="3929063"/>
          <a:ext cx="1782763" cy="871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32" name="Equation" r:id="rId6" imgW="698400" imgH="393480" progId="Equation.DSMT4">
                  <p:embed/>
                </p:oleObj>
              </mc:Choice>
              <mc:Fallback>
                <p:oleObj name="Equation" r:id="rId6" imgW="698400" imgH="3934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" y="3929063"/>
                        <a:ext cx="1782763" cy="871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690" name="Object 10"/>
          <p:cNvGraphicFramePr>
            <a:graphicFrameLocks noChangeAspect="1"/>
          </p:cNvGraphicFramePr>
          <p:nvPr/>
        </p:nvGraphicFramePr>
        <p:xfrm>
          <a:off x="2263775" y="2989263"/>
          <a:ext cx="2270125" cy="871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33" name="Equation" r:id="rId8" imgW="888840" imgH="393480" progId="Equation.DSMT4">
                  <p:embed/>
                </p:oleObj>
              </mc:Choice>
              <mc:Fallback>
                <p:oleObj name="Equation" r:id="rId8" imgW="888840" imgH="3934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3775" y="2989263"/>
                        <a:ext cx="2270125" cy="871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691" name="Object 11"/>
          <p:cNvGraphicFramePr>
            <a:graphicFrameLocks noChangeAspect="1"/>
          </p:cNvGraphicFramePr>
          <p:nvPr/>
        </p:nvGraphicFramePr>
        <p:xfrm>
          <a:off x="2057400" y="3929063"/>
          <a:ext cx="2400300" cy="871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34" name="Equation" r:id="rId10" imgW="939600" imgH="393480" progId="Equation.DSMT4">
                  <p:embed/>
                </p:oleObj>
              </mc:Choice>
              <mc:Fallback>
                <p:oleObj name="Equation" r:id="rId10" imgW="939600" imgH="3934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3929063"/>
                        <a:ext cx="2400300" cy="871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694" name="Rectangle 14"/>
          <p:cNvSpPr>
            <a:spLocks noChangeArrowheads="1"/>
          </p:cNvSpPr>
          <p:nvPr/>
        </p:nvSpPr>
        <p:spPr bwMode="auto">
          <a:xfrm>
            <a:off x="381000" y="2390775"/>
            <a:ext cx="1739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400" b="1" i="1" u="sng">
                <a:solidFill>
                  <a:srgbClr val="0000FF"/>
                </a:solidFill>
              </a:rPr>
              <a:t>Bài 2</a:t>
            </a:r>
            <a:r>
              <a:rPr lang="en-US" sz="2400" b="1">
                <a:solidFill>
                  <a:srgbClr val="0000FF"/>
                </a:solidFill>
              </a:rPr>
              <a:t>: Tính</a:t>
            </a:r>
          </a:p>
        </p:txBody>
      </p:sp>
      <p:sp>
        <p:nvSpPr>
          <p:cNvPr id="34823" name="Text Box 16"/>
          <p:cNvSpPr txBox="1">
            <a:spLocks noChangeArrowheads="1"/>
          </p:cNvSpPr>
          <p:nvPr/>
        </p:nvSpPr>
        <p:spPr bwMode="auto">
          <a:xfrm>
            <a:off x="381000" y="990600"/>
            <a:ext cx="1752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4000" b="1" u="sng">
                <a:solidFill>
                  <a:srgbClr val="FF0000"/>
                </a:solidFill>
              </a:rPr>
              <a:t>Toán:</a:t>
            </a:r>
          </a:p>
        </p:txBody>
      </p:sp>
      <p:sp>
        <p:nvSpPr>
          <p:cNvPr id="34824" name="WordArt 17"/>
          <p:cNvSpPr>
            <a:spLocks noChangeArrowheads="1" noChangeShapeType="1" noTextEdit="1"/>
          </p:cNvSpPr>
          <p:nvPr/>
        </p:nvSpPr>
        <p:spPr bwMode="auto">
          <a:xfrm>
            <a:off x="2209800" y="604838"/>
            <a:ext cx="6400800" cy="1223962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solidFill>
                  <a:srgbClr val="008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Ôn tập: phép cộng và phép trừ hai phân số</a:t>
            </a:r>
          </a:p>
        </p:txBody>
      </p:sp>
      <p:sp>
        <p:nvSpPr>
          <p:cNvPr id="34825" name="Text Box 18"/>
          <p:cNvSpPr txBox="1">
            <a:spLocks noChangeArrowheads="1"/>
          </p:cNvSpPr>
          <p:nvPr/>
        </p:nvSpPr>
        <p:spPr bwMode="auto">
          <a:xfrm>
            <a:off x="685800" y="6019800"/>
            <a:ext cx="7467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endParaRPr lang="vi-VN" sz="1800"/>
          </a:p>
        </p:txBody>
      </p:sp>
      <p:graphicFrame>
        <p:nvGraphicFramePr>
          <p:cNvPr id="71710" name="Object 30"/>
          <p:cNvGraphicFramePr>
            <a:graphicFrameLocks noChangeAspect="1"/>
          </p:cNvGraphicFramePr>
          <p:nvPr>
            <p:ph sz="quarter" idx="4294967295"/>
          </p:nvPr>
        </p:nvGraphicFramePr>
        <p:xfrm>
          <a:off x="2762250" y="4941888"/>
          <a:ext cx="2286000" cy="844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35" name="Equation" r:id="rId12" imgW="1066680" imgH="393480" progId="Equation.3">
                  <p:embed/>
                </p:oleObj>
              </mc:Choice>
              <mc:Fallback>
                <p:oleObj name="Equation" r:id="rId12" imgW="1066680" imgH="393480" progId="Equation.3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2250" y="4941888"/>
                        <a:ext cx="2286000" cy="844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7" name="Object 33"/>
          <p:cNvGraphicFramePr>
            <a:graphicFrameLocks noChangeAspect="1"/>
          </p:cNvGraphicFramePr>
          <p:nvPr>
            <p:ph sz="quarter" idx="4294967295"/>
          </p:nvPr>
        </p:nvGraphicFramePr>
        <p:xfrm>
          <a:off x="2419350" y="4924425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36" name="Equation" r:id="rId14" imgW="114120" imgH="215640" progId="Equation.3">
                  <p:embed/>
                </p:oleObj>
              </mc:Choice>
              <mc:Fallback>
                <p:oleObj name="Equation" r:id="rId14" imgW="114120" imgH="215640" progId="Equation.3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9350" y="4924425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16" name="Object 36"/>
          <p:cNvGraphicFramePr>
            <a:graphicFrameLocks noChangeAspect="1"/>
          </p:cNvGraphicFramePr>
          <p:nvPr>
            <p:ph sz="quarter" idx="4294967295"/>
          </p:nvPr>
        </p:nvGraphicFramePr>
        <p:xfrm>
          <a:off x="5162550" y="4938713"/>
          <a:ext cx="1066800" cy="827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37" name="Equation" r:id="rId16" imgW="507960" imgH="393480" progId="Equation.3">
                  <p:embed/>
                </p:oleObj>
              </mc:Choice>
              <mc:Fallback>
                <p:oleObj name="Equation" r:id="rId16" imgW="507960" imgH="393480" progId="Equation.3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2550" y="4938713"/>
                        <a:ext cx="1066800" cy="827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0" name="Object 40"/>
          <p:cNvGraphicFramePr>
            <a:graphicFrameLocks noChangeAspect="1"/>
          </p:cNvGraphicFramePr>
          <p:nvPr/>
        </p:nvGraphicFramePr>
        <p:xfrm>
          <a:off x="6386513" y="4943475"/>
          <a:ext cx="1757362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38" name="Equation" r:id="rId18" imgW="812520" imgH="393480" progId="Equation.3">
                  <p:embed/>
                </p:oleObj>
              </mc:Choice>
              <mc:Fallback>
                <p:oleObj name="Equation" r:id="rId18" imgW="812520" imgH="393480" progId="Equation.3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6513" y="4943475"/>
                        <a:ext cx="1757362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5" name="Object 45"/>
          <p:cNvGraphicFramePr>
            <a:graphicFrameLocks noChangeAspect="1"/>
          </p:cNvGraphicFramePr>
          <p:nvPr/>
        </p:nvGraphicFramePr>
        <p:xfrm>
          <a:off x="280988" y="4910138"/>
          <a:ext cx="2438400" cy="900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39" name="Equation" r:id="rId20" imgW="1066680" imgH="393480" progId="Equation.3">
                  <p:embed/>
                </p:oleObj>
              </mc:Choice>
              <mc:Fallback>
                <p:oleObj name="Equation" r:id="rId20" imgW="1066680" imgH="393480" progId="Equation.3">
                  <p:embed/>
                  <p:pic>
                    <p:nvPicPr>
                      <p:cNvPr id="0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988" y="4910138"/>
                        <a:ext cx="2438400" cy="900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1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16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16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1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17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7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16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16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1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16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16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16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16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17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717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71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717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17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717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717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9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41" name="Rectangle 13"/>
          <p:cNvSpPr>
            <a:spLocks noChangeArrowheads="1"/>
          </p:cNvSpPr>
          <p:nvPr/>
        </p:nvSpPr>
        <p:spPr bwMode="auto">
          <a:xfrm>
            <a:off x="762000" y="1781175"/>
            <a:ext cx="1014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400" b="1" i="1" u="sng">
                <a:solidFill>
                  <a:srgbClr val="0000FF"/>
                </a:solidFill>
              </a:rPr>
              <a:t>Bài 3:</a:t>
            </a:r>
          </a:p>
        </p:txBody>
      </p:sp>
      <p:sp>
        <p:nvSpPr>
          <p:cNvPr id="73751" name="Text Box 23"/>
          <p:cNvSpPr txBox="1">
            <a:spLocks noChangeArrowheads="1"/>
          </p:cNvSpPr>
          <p:nvPr/>
        </p:nvSpPr>
        <p:spPr bwMode="auto">
          <a:xfrm>
            <a:off x="2971800" y="2362200"/>
            <a:ext cx="1009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1800">
                <a:solidFill>
                  <a:srgbClr val="FF0000"/>
                </a:solidFill>
              </a:rPr>
              <a:t>bóng đỏ</a:t>
            </a:r>
          </a:p>
        </p:txBody>
      </p:sp>
      <p:sp>
        <p:nvSpPr>
          <p:cNvPr id="73753" name="Text Box 25"/>
          <p:cNvSpPr txBox="1">
            <a:spLocks noChangeArrowheads="1"/>
          </p:cNvSpPr>
          <p:nvPr/>
        </p:nvSpPr>
        <p:spPr bwMode="auto">
          <a:xfrm>
            <a:off x="7239000" y="2286000"/>
            <a:ext cx="1250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1800"/>
              <a:t>bóng vàng</a:t>
            </a:r>
          </a:p>
        </p:txBody>
      </p:sp>
      <p:sp>
        <p:nvSpPr>
          <p:cNvPr id="73755" name="AutoShape 27"/>
          <p:cNvSpPr>
            <a:spLocks/>
          </p:cNvSpPr>
          <p:nvPr/>
        </p:nvSpPr>
        <p:spPr bwMode="auto">
          <a:xfrm rot="-5400000">
            <a:off x="3225800" y="1143000"/>
            <a:ext cx="304800" cy="3429000"/>
          </a:xfrm>
          <a:prstGeom prst="rightBrace">
            <a:avLst>
              <a:gd name="adj1" fmla="val 93750"/>
              <a:gd name="adj2" fmla="val 50000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vi-VN"/>
          </a:p>
        </p:txBody>
      </p:sp>
      <p:grpSp>
        <p:nvGrpSpPr>
          <p:cNvPr id="2" name="Group 31"/>
          <p:cNvGrpSpPr>
            <a:grpSpLocks/>
          </p:cNvGrpSpPr>
          <p:nvPr/>
        </p:nvGrpSpPr>
        <p:grpSpPr bwMode="auto">
          <a:xfrm>
            <a:off x="1676400" y="2984500"/>
            <a:ext cx="6858000" cy="228600"/>
            <a:chOff x="528" y="2312"/>
            <a:chExt cx="4320" cy="144"/>
          </a:xfrm>
        </p:grpSpPr>
        <p:grpSp>
          <p:nvGrpSpPr>
            <p:cNvPr id="36871" name="Group 22"/>
            <p:cNvGrpSpPr>
              <a:grpSpLocks/>
            </p:cNvGrpSpPr>
            <p:nvPr/>
          </p:nvGrpSpPr>
          <p:grpSpPr bwMode="auto">
            <a:xfrm>
              <a:off x="528" y="2352"/>
              <a:ext cx="4320" cy="96"/>
              <a:chOff x="528" y="2304"/>
              <a:chExt cx="4320" cy="96"/>
            </a:xfrm>
          </p:grpSpPr>
          <p:grpSp>
            <p:nvGrpSpPr>
              <p:cNvPr id="36872" name="Group 17"/>
              <p:cNvGrpSpPr>
                <a:grpSpLocks/>
              </p:cNvGrpSpPr>
              <p:nvPr/>
            </p:nvGrpSpPr>
            <p:grpSpPr bwMode="auto">
              <a:xfrm>
                <a:off x="528" y="2304"/>
                <a:ext cx="2160" cy="96"/>
                <a:chOff x="528" y="2304"/>
                <a:chExt cx="2160" cy="96"/>
              </a:xfrm>
            </p:grpSpPr>
            <p:sp>
              <p:nvSpPr>
                <p:cNvPr id="36873" name="Line 14"/>
                <p:cNvSpPr>
                  <a:spLocks noChangeShapeType="1"/>
                </p:cNvSpPr>
                <p:nvPr/>
              </p:nvSpPr>
              <p:spPr bwMode="auto">
                <a:xfrm>
                  <a:off x="528" y="2352"/>
                  <a:ext cx="2160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6874" name="Line 15"/>
                <p:cNvSpPr>
                  <a:spLocks noChangeShapeType="1"/>
                </p:cNvSpPr>
                <p:nvPr/>
              </p:nvSpPr>
              <p:spPr bwMode="auto">
                <a:xfrm>
                  <a:off x="528" y="2304"/>
                  <a:ext cx="0" cy="9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6875" name="Line 16"/>
                <p:cNvSpPr>
                  <a:spLocks noChangeShapeType="1"/>
                </p:cNvSpPr>
                <p:nvPr/>
              </p:nvSpPr>
              <p:spPr bwMode="auto">
                <a:xfrm>
                  <a:off x="2688" y="2304"/>
                  <a:ext cx="0" cy="9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36876" name="Group 18"/>
              <p:cNvGrpSpPr>
                <a:grpSpLocks/>
              </p:cNvGrpSpPr>
              <p:nvPr/>
            </p:nvGrpSpPr>
            <p:grpSpPr bwMode="auto">
              <a:xfrm>
                <a:off x="2688" y="2304"/>
                <a:ext cx="2160" cy="96"/>
                <a:chOff x="528" y="2304"/>
                <a:chExt cx="2160" cy="96"/>
              </a:xfrm>
            </p:grpSpPr>
            <p:sp>
              <p:nvSpPr>
                <p:cNvPr id="36877" name="Line 19"/>
                <p:cNvSpPr>
                  <a:spLocks noChangeShapeType="1"/>
                </p:cNvSpPr>
                <p:nvPr/>
              </p:nvSpPr>
              <p:spPr bwMode="auto">
                <a:xfrm>
                  <a:off x="528" y="2352"/>
                  <a:ext cx="2160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6878" name="Line 20"/>
                <p:cNvSpPr>
                  <a:spLocks noChangeShapeType="1"/>
                </p:cNvSpPr>
                <p:nvPr/>
              </p:nvSpPr>
              <p:spPr bwMode="auto">
                <a:xfrm>
                  <a:off x="528" y="2304"/>
                  <a:ext cx="0" cy="9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6879" name="Line 21"/>
                <p:cNvSpPr>
                  <a:spLocks noChangeShapeType="1"/>
                </p:cNvSpPr>
                <p:nvPr/>
              </p:nvSpPr>
              <p:spPr bwMode="auto">
                <a:xfrm>
                  <a:off x="2688" y="2304"/>
                  <a:ext cx="0" cy="9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36880" name="Line 28"/>
            <p:cNvSpPr>
              <a:spLocks noChangeShapeType="1"/>
            </p:cNvSpPr>
            <p:nvPr/>
          </p:nvSpPr>
          <p:spPr bwMode="auto">
            <a:xfrm>
              <a:off x="4032" y="2312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3757" name="AutoShape 29"/>
          <p:cNvSpPr>
            <a:spLocks/>
          </p:cNvSpPr>
          <p:nvPr/>
        </p:nvSpPr>
        <p:spPr bwMode="auto">
          <a:xfrm rot="-5400000">
            <a:off x="6019800" y="1765300"/>
            <a:ext cx="304800" cy="2133600"/>
          </a:xfrm>
          <a:prstGeom prst="rightBrace">
            <a:avLst>
              <a:gd name="adj1" fmla="val 58333"/>
              <a:gd name="adj2" fmla="val 50000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73760" name="AutoShape 32"/>
          <p:cNvSpPr>
            <a:spLocks/>
          </p:cNvSpPr>
          <p:nvPr/>
        </p:nvSpPr>
        <p:spPr bwMode="auto">
          <a:xfrm rot="-5400000">
            <a:off x="7734300" y="2184400"/>
            <a:ext cx="304800" cy="1295400"/>
          </a:xfrm>
          <a:prstGeom prst="rightBrace">
            <a:avLst>
              <a:gd name="adj1" fmla="val 35417"/>
              <a:gd name="adj2" fmla="val 50000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73761" name="Text Box 33"/>
          <p:cNvSpPr txBox="1">
            <a:spLocks noChangeArrowheads="1"/>
          </p:cNvSpPr>
          <p:nvPr/>
        </p:nvSpPr>
        <p:spPr bwMode="auto">
          <a:xfrm>
            <a:off x="5575300" y="2286000"/>
            <a:ext cx="1250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1800">
                <a:solidFill>
                  <a:srgbClr val="0000FF"/>
                </a:solidFill>
              </a:rPr>
              <a:t>bóng xanh</a:t>
            </a:r>
          </a:p>
        </p:txBody>
      </p:sp>
      <p:sp>
        <p:nvSpPr>
          <p:cNvPr id="73762" name="AutoShape 34"/>
          <p:cNvSpPr>
            <a:spLocks/>
          </p:cNvSpPr>
          <p:nvPr/>
        </p:nvSpPr>
        <p:spPr bwMode="auto">
          <a:xfrm rot="5400000">
            <a:off x="3295650" y="1619250"/>
            <a:ext cx="190500" cy="3429000"/>
          </a:xfrm>
          <a:prstGeom prst="rightBrace">
            <a:avLst>
              <a:gd name="adj1" fmla="val 150000"/>
              <a:gd name="adj2" fmla="val 50000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vi-VN"/>
          </a:p>
        </p:txBody>
      </p:sp>
      <p:graphicFrame>
        <p:nvGraphicFramePr>
          <p:cNvPr id="73764" name="Object 36"/>
          <p:cNvGraphicFramePr>
            <a:graphicFrameLocks noChangeAspect="1"/>
          </p:cNvGraphicFramePr>
          <p:nvPr/>
        </p:nvGraphicFramePr>
        <p:xfrm>
          <a:off x="3263900" y="3352800"/>
          <a:ext cx="265113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05" name="Equation" r:id="rId3" imgW="152280" imgH="393480" progId="Equation.DSMT4">
                  <p:embed/>
                </p:oleObj>
              </mc:Choice>
              <mc:Fallback>
                <p:oleObj name="Equation" r:id="rId3" imgW="152280" imgH="393480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3900" y="3352800"/>
                        <a:ext cx="265113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3765" name="AutoShape 37"/>
          <p:cNvSpPr>
            <a:spLocks/>
          </p:cNvSpPr>
          <p:nvPr/>
        </p:nvSpPr>
        <p:spPr bwMode="auto">
          <a:xfrm rot="5400000">
            <a:off x="6019800" y="2209800"/>
            <a:ext cx="304800" cy="2133600"/>
          </a:xfrm>
          <a:prstGeom prst="rightBrace">
            <a:avLst>
              <a:gd name="adj1" fmla="val 58333"/>
              <a:gd name="adj2" fmla="val 50000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vi-VN"/>
          </a:p>
        </p:txBody>
      </p:sp>
      <p:graphicFrame>
        <p:nvGraphicFramePr>
          <p:cNvPr id="73766" name="Object 38"/>
          <p:cNvGraphicFramePr>
            <a:graphicFrameLocks noChangeAspect="1"/>
          </p:cNvGraphicFramePr>
          <p:nvPr/>
        </p:nvGraphicFramePr>
        <p:xfrm>
          <a:off x="6070600" y="3352800"/>
          <a:ext cx="242888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06" name="Equation" r:id="rId5" imgW="139680" imgH="393480" progId="Equation.DSMT4">
                  <p:embed/>
                </p:oleObj>
              </mc:Choice>
              <mc:Fallback>
                <p:oleObj name="Equation" r:id="rId5" imgW="139680" imgH="393480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70600" y="3352800"/>
                        <a:ext cx="242888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3767" name="AutoShape 39"/>
          <p:cNvSpPr>
            <a:spLocks/>
          </p:cNvSpPr>
          <p:nvPr/>
        </p:nvSpPr>
        <p:spPr bwMode="auto">
          <a:xfrm rot="5400000">
            <a:off x="7734300" y="2628900"/>
            <a:ext cx="304800" cy="1295400"/>
          </a:xfrm>
          <a:prstGeom prst="rightBrace">
            <a:avLst>
              <a:gd name="adj1" fmla="val 35417"/>
              <a:gd name="adj2" fmla="val 50000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73768" name="Text Box 40"/>
          <p:cNvSpPr txBox="1">
            <a:spLocks noChangeArrowheads="1"/>
          </p:cNvSpPr>
          <p:nvPr/>
        </p:nvSpPr>
        <p:spPr bwMode="auto">
          <a:xfrm>
            <a:off x="7721600" y="3390900"/>
            <a:ext cx="3063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2400"/>
              <a:t>?</a:t>
            </a:r>
          </a:p>
        </p:txBody>
      </p:sp>
      <p:sp>
        <p:nvSpPr>
          <p:cNvPr id="73769" name="Line 41"/>
          <p:cNvSpPr>
            <a:spLocks noChangeShapeType="1"/>
          </p:cNvSpPr>
          <p:nvPr/>
        </p:nvSpPr>
        <p:spPr bwMode="auto">
          <a:xfrm>
            <a:off x="7239000" y="3124200"/>
            <a:ext cx="1295400" cy="0"/>
          </a:xfrm>
          <a:prstGeom prst="line">
            <a:avLst/>
          </a:prstGeom>
          <a:noFill/>
          <a:ln w="19050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3770" name="Text Box 42"/>
          <p:cNvSpPr txBox="1">
            <a:spLocks noChangeArrowheads="1"/>
          </p:cNvSpPr>
          <p:nvPr/>
        </p:nvSpPr>
        <p:spPr bwMode="auto">
          <a:xfrm>
            <a:off x="4648200" y="3886200"/>
            <a:ext cx="11858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2400" u="sng"/>
              <a:t>Bài giải</a:t>
            </a:r>
          </a:p>
        </p:txBody>
      </p:sp>
      <p:sp>
        <p:nvSpPr>
          <p:cNvPr id="73771" name="Text Box 43"/>
          <p:cNvSpPr txBox="1">
            <a:spLocks noChangeArrowheads="1"/>
          </p:cNvSpPr>
          <p:nvPr/>
        </p:nvSpPr>
        <p:spPr bwMode="auto">
          <a:xfrm>
            <a:off x="1800225" y="4319588"/>
            <a:ext cx="67278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2000"/>
              <a:t>Phân số biểu thị số bóng màu đỏ và số bóng màu xanh là:</a:t>
            </a:r>
          </a:p>
        </p:txBody>
      </p:sp>
      <p:sp>
        <p:nvSpPr>
          <p:cNvPr id="73773" name="Text Box 45"/>
          <p:cNvSpPr txBox="1">
            <a:spLocks noChangeArrowheads="1"/>
          </p:cNvSpPr>
          <p:nvPr/>
        </p:nvSpPr>
        <p:spPr bwMode="auto">
          <a:xfrm>
            <a:off x="1800225" y="5310188"/>
            <a:ext cx="62769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en-US" sz="2000"/>
              <a:t>Phân số biểu thị số bóng màu vàng là:</a:t>
            </a:r>
          </a:p>
        </p:txBody>
      </p:sp>
      <p:grpSp>
        <p:nvGrpSpPr>
          <p:cNvPr id="6" name="Group 48"/>
          <p:cNvGrpSpPr>
            <a:grpSpLocks/>
          </p:cNvGrpSpPr>
          <p:nvPr/>
        </p:nvGrpSpPr>
        <p:grpSpPr bwMode="auto">
          <a:xfrm>
            <a:off x="3635375" y="4624388"/>
            <a:ext cx="2557463" cy="720725"/>
            <a:chOff x="2098" y="3057"/>
            <a:chExt cx="1611" cy="454"/>
          </a:xfrm>
        </p:grpSpPr>
        <p:graphicFrame>
          <p:nvGraphicFramePr>
            <p:cNvPr id="36895" name="Object 46"/>
            <p:cNvGraphicFramePr>
              <a:graphicFrameLocks noChangeAspect="1"/>
            </p:cNvGraphicFramePr>
            <p:nvPr/>
          </p:nvGraphicFramePr>
          <p:xfrm>
            <a:off x="2098" y="3057"/>
            <a:ext cx="952" cy="45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6907" name="Equation" r:id="rId7" imgW="825480" imgH="393480" progId="Equation.DSMT4">
                    <p:embed/>
                  </p:oleObj>
                </mc:Choice>
                <mc:Fallback>
                  <p:oleObj name="Equation" r:id="rId7" imgW="825480" imgH="393480" progId="Equation.DSMT4">
                    <p:embed/>
                    <p:pic>
                      <p:nvPicPr>
                        <p:cNvPr id="0" name="Object 4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98" y="3057"/>
                          <a:ext cx="952" cy="45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6896" name="Text Box 47"/>
            <p:cNvSpPr txBox="1">
              <a:spLocks noChangeArrowheads="1"/>
            </p:cNvSpPr>
            <p:nvPr/>
          </p:nvSpPr>
          <p:spPr bwMode="auto">
            <a:xfrm>
              <a:off x="2918" y="3155"/>
              <a:ext cx="791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r>
                <a:rPr lang="en-US" sz="2000"/>
                <a:t>(số bóng)</a:t>
              </a:r>
            </a:p>
          </p:txBody>
        </p:sp>
      </p:grpSp>
      <p:grpSp>
        <p:nvGrpSpPr>
          <p:cNvPr id="7" name="Group 49"/>
          <p:cNvGrpSpPr>
            <a:grpSpLocks/>
          </p:cNvGrpSpPr>
          <p:nvPr/>
        </p:nvGrpSpPr>
        <p:grpSpPr bwMode="auto">
          <a:xfrm>
            <a:off x="3673475" y="5715000"/>
            <a:ext cx="2465388" cy="720725"/>
            <a:chOff x="2156" y="3057"/>
            <a:chExt cx="1553" cy="454"/>
          </a:xfrm>
        </p:grpSpPr>
        <p:graphicFrame>
          <p:nvGraphicFramePr>
            <p:cNvPr id="36898" name="Object 50"/>
            <p:cNvGraphicFramePr>
              <a:graphicFrameLocks noChangeAspect="1"/>
            </p:cNvGraphicFramePr>
            <p:nvPr/>
          </p:nvGraphicFramePr>
          <p:xfrm>
            <a:off x="2156" y="3057"/>
            <a:ext cx="835" cy="45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6908" name="Equation" r:id="rId9" imgW="723600" imgH="393480" progId="Equation.DSMT4">
                    <p:embed/>
                  </p:oleObj>
                </mc:Choice>
                <mc:Fallback>
                  <p:oleObj name="Equation" r:id="rId9" imgW="723600" imgH="393480" progId="Equation.DSMT4">
                    <p:embed/>
                    <p:pic>
                      <p:nvPicPr>
                        <p:cNvPr id="0" name="Object 5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56" y="3057"/>
                          <a:ext cx="835" cy="45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6899" name="Text Box 51"/>
            <p:cNvSpPr txBox="1">
              <a:spLocks noChangeArrowheads="1"/>
            </p:cNvSpPr>
            <p:nvPr/>
          </p:nvSpPr>
          <p:spPr bwMode="auto">
            <a:xfrm>
              <a:off x="2918" y="3155"/>
              <a:ext cx="791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r>
                <a:rPr lang="en-US" sz="2000"/>
                <a:t>(số bóng)</a:t>
              </a:r>
            </a:p>
          </p:txBody>
        </p:sp>
      </p:grpSp>
      <p:grpSp>
        <p:nvGrpSpPr>
          <p:cNvPr id="8" name="Group 55"/>
          <p:cNvGrpSpPr>
            <a:grpSpLocks/>
          </p:cNvGrpSpPr>
          <p:nvPr/>
        </p:nvGrpSpPr>
        <p:grpSpPr bwMode="auto">
          <a:xfrm>
            <a:off x="6362700" y="6027738"/>
            <a:ext cx="2451100" cy="665162"/>
            <a:chOff x="4168" y="3901"/>
            <a:chExt cx="1544" cy="419"/>
          </a:xfrm>
        </p:grpSpPr>
        <p:sp>
          <p:nvSpPr>
            <p:cNvPr id="36901" name="Text Box 52"/>
            <p:cNvSpPr txBox="1">
              <a:spLocks noChangeArrowheads="1"/>
            </p:cNvSpPr>
            <p:nvPr/>
          </p:nvSpPr>
          <p:spPr bwMode="auto">
            <a:xfrm>
              <a:off x="4168" y="3977"/>
              <a:ext cx="154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r>
                <a:rPr lang="en-US" sz="2000" u="sng"/>
                <a:t>Đáp số</a:t>
              </a:r>
              <a:r>
                <a:rPr lang="en-US" sz="2000"/>
                <a:t> :      số bóng</a:t>
              </a:r>
            </a:p>
          </p:txBody>
        </p:sp>
        <p:graphicFrame>
          <p:nvGraphicFramePr>
            <p:cNvPr id="36902" name="Object 53"/>
            <p:cNvGraphicFramePr>
              <a:graphicFrameLocks noChangeAspect="1"/>
            </p:cNvGraphicFramePr>
            <p:nvPr/>
          </p:nvGraphicFramePr>
          <p:xfrm>
            <a:off x="4848" y="3901"/>
            <a:ext cx="220" cy="41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6909" name="Equation" r:id="rId11" imgW="139680" imgH="393480" progId="Equation.DSMT4">
                    <p:embed/>
                  </p:oleObj>
                </mc:Choice>
                <mc:Fallback>
                  <p:oleObj name="Equation" r:id="rId11" imgW="139680" imgH="393480" progId="Equation.DSMT4">
                    <p:embed/>
                    <p:pic>
                      <p:nvPicPr>
                        <p:cNvPr id="0" name="Object 5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48" y="3901"/>
                          <a:ext cx="220" cy="41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6903" name="Text Box 57"/>
          <p:cNvSpPr txBox="1">
            <a:spLocks noChangeArrowheads="1"/>
          </p:cNvSpPr>
          <p:nvPr/>
        </p:nvSpPr>
        <p:spPr bwMode="auto">
          <a:xfrm>
            <a:off x="381000" y="676275"/>
            <a:ext cx="1752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4000" b="1" u="sng">
                <a:solidFill>
                  <a:srgbClr val="FF0000"/>
                </a:solidFill>
              </a:rPr>
              <a:t>Toán:</a:t>
            </a:r>
          </a:p>
        </p:txBody>
      </p:sp>
      <p:sp>
        <p:nvSpPr>
          <p:cNvPr id="36904" name="WordArt 58"/>
          <p:cNvSpPr>
            <a:spLocks noChangeArrowheads="1" noChangeShapeType="1" noTextEdit="1"/>
          </p:cNvSpPr>
          <p:nvPr/>
        </p:nvSpPr>
        <p:spPr bwMode="auto">
          <a:xfrm>
            <a:off x="2209800" y="604838"/>
            <a:ext cx="6400800" cy="9906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Ôn tập: phép cộng và phép trừ hai phân số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3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73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73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73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73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73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73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73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73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73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73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73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73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73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73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73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800" decel="100000"/>
                                        <p:tgtEl>
                                          <p:spTgt spid="737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800" decel="100000" fill="hold"/>
                                        <p:tgtEl>
                                          <p:spTgt spid="737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800" decel="100000" fill="hold"/>
                                        <p:tgtEl>
                                          <p:spTgt spid="737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800" decel="100000" fill="hold"/>
                                        <p:tgtEl>
                                          <p:spTgt spid="737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37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37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41" grpId="0"/>
      <p:bldP spid="73751" grpId="0"/>
      <p:bldP spid="73753" grpId="0"/>
      <p:bldP spid="73755" grpId="0" animBg="1"/>
      <p:bldP spid="73757" grpId="0" animBg="1"/>
      <p:bldP spid="73760" grpId="0" animBg="1"/>
      <p:bldP spid="73761" grpId="0"/>
      <p:bldP spid="73762" grpId="0" animBg="1"/>
      <p:bldP spid="73765" grpId="0" animBg="1"/>
      <p:bldP spid="73767" grpId="0" animBg="1"/>
      <p:bldP spid="73768" grpId="0"/>
      <p:bldP spid="73769" grpId="0" animBg="1"/>
      <p:bldP spid="73770" grpId="0"/>
      <p:bldP spid="73771" grpId="0"/>
      <p:bldP spid="7377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Text Box 2"/>
          <p:cNvSpPr txBox="1">
            <a:spLocks noChangeArrowheads="1"/>
          </p:cNvSpPr>
          <p:nvPr/>
        </p:nvSpPr>
        <p:spPr bwMode="auto">
          <a:xfrm>
            <a:off x="304800" y="3924300"/>
            <a:ext cx="8610600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2400">
                <a:solidFill>
                  <a:srgbClr val="0000FF"/>
                </a:solidFill>
              </a:rPr>
              <a:t>          </a:t>
            </a:r>
            <a:r>
              <a:rPr lang="en-US" sz="2800">
                <a:solidFill>
                  <a:srgbClr val="0000FF"/>
                </a:solidFill>
              </a:rPr>
              <a:t>2. Muốn cộng (hoặc trừ) hai phân số khác mẫu số ta  quy đồng mẫu số, rồi cộng (hoặc trừ) hai phân số đã được quy đồng mẫu số.</a:t>
            </a:r>
          </a:p>
        </p:txBody>
      </p:sp>
      <p:sp>
        <p:nvSpPr>
          <p:cNvPr id="37891" name="Text Box 12"/>
          <p:cNvSpPr txBox="1">
            <a:spLocks noChangeArrowheads="1"/>
          </p:cNvSpPr>
          <p:nvPr/>
        </p:nvSpPr>
        <p:spPr bwMode="auto">
          <a:xfrm>
            <a:off x="381000" y="947738"/>
            <a:ext cx="1752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4000" b="1" u="sng">
                <a:solidFill>
                  <a:srgbClr val="FF0000"/>
                </a:solidFill>
              </a:rPr>
              <a:t>Toán:</a:t>
            </a:r>
          </a:p>
        </p:txBody>
      </p:sp>
      <p:sp>
        <p:nvSpPr>
          <p:cNvPr id="37892" name="WordArt 13"/>
          <p:cNvSpPr>
            <a:spLocks noChangeArrowheads="1" noChangeShapeType="1" noTextEdit="1"/>
          </p:cNvSpPr>
          <p:nvPr/>
        </p:nvSpPr>
        <p:spPr bwMode="auto">
          <a:xfrm>
            <a:off x="2281238" y="762000"/>
            <a:ext cx="6400800" cy="9906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Ôn tập: phép cộng và phép trừ hai phân số</a:t>
            </a:r>
          </a:p>
        </p:txBody>
      </p:sp>
      <p:sp>
        <p:nvSpPr>
          <p:cNvPr id="108558" name="Text Box 14"/>
          <p:cNvSpPr txBox="1">
            <a:spLocks noChangeArrowheads="1"/>
          </p:cNvSpPr>
          <p:nvPr/>
        </p:nvSpPr>
        <p:spPr bwMode="auto">
          <a:xfrm>
            <a:off x="685800" y="2224088"/>
            <a:ext cx="8077200" cy="1373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2400">
                <a:solidFill>
                  <a:srgbClr val="0000FF"/>
                </a:solidFill>
              </a:rPr>
              <a:t>     </a:t>
            </a:r>
            <a:r>
              <a:rPr lang="en-US" sz="2800">
                <a:solidFill>
                  <a:srgbClr val="CC00FF"/>
                </a:solidFill>
              </a:rPr>
              <a:t>1. Muốn cộng (hoặc trừ) hai phân số cùng mẫu số ta cộng (hoặc trừ) hai tử số với nhau và giữ nguyên mẫu số.</a:t>
            </a:r>
          </a:p>
        </p:txBody>
      </p:sp>
      <p:pic>
        <p:nvPicPr>
          <p:cNvPr id="37894" name="Picture 15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150019" y="5412581"/>
            <a:ext cx="1277938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5" name="Picture 16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620000" y="5334000"/>
            <a:ext cx="1279525" cy="1274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7896" name="Group 17"/>
          <p:cNvGrpSpPr>
            <a:grpSpLocks/>
          </p:cNvGrpSpPr>
          <p:nvPr/>
        </p:nvGrpSpPr>
        <p:grpSpPr bwMode="auto">
          <a:xfrm>
            <a:off x="1371600" y="5676900"/>
            <a:ext cx="1866900" cy="1181100"/>
            <a:chOff x="2256" y="1536"/>
            <a:chExt cx="1176" cy="744"/>
          </a:xfrm>
        </p:grpSpPr>
        <p:pic>
          <p:nvPicPr>
            <p:cNvPr id="37897" name="Picture 18" descr="pretty_flower_purple_hb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84" y="1632"/>
              <a:ext cx="648" cy="6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37898" name="Group 19"/>
            <p:cNvGrpSpPr>
              <a:grpSpLocks/>
            </p:cNvGrpSpPr>
            <p:nvPr/>
          </p:nvGrpSpPr>
          <p:grpSpPr bwMode="auto">
            <a:xfrm>
              <a:off x="2256" y="1536"/>
              <a:ext cx="864" cy="744"/>
              <a:chOff x="2256" y="1536"/>
              <a:chExt cx="864" cy="744"/>
            </a:xfrm>
          </p:grpSpPr>
          <p:pic>
            <p:nvPicPr>
              <p:cNvPr id="37899" name="Picture 20" descr="pretty_flower_red_hb"/>
              <p:cNvPicPr>
                <a:picLocks noChangeAspect="1" noChangeArrowheads="1" noCrop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4" y="1680"/>
                <a:ext cx="576" cy="5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37900" name="Picture 21" descr="pretty_flower_yellow_hb"/>
              <p:cNvPicPr>
                <a:picLocks noChangeAspect="1" noChangeArrowheads="1" noCrop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400" y="1536"/>
                <a:ext cx="552" cy="5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37901" name="Picture 22" descr="pretty_flower_orange_hb"/>
              <p:cNvPicPr>
                <a:picLocks noChangeAspect="1" noChangeArrowheads="1" noCrop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56" y="1632"/>
                <a:ext cx="648" cy="6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grpSp>
        <p:nvGrpSpPr>
          <p:cNvPr id="37902" name="Group 23"/>
          <p:cNvGrpSpPr>
            <a:grpSpLocks/>
          </p:cNvGrpSpPr>
          <p:nvPr/>
        </p:nvGrpSpPr>
        <p:grpSpPr bwMode="auto">
          <a:xfrm>
            <a:off x="3581400" y="5676900"/>
            <a:ext cx="1866900" cy="1181100"/>
            <a:chOff x="2256" y="1536"/>
            <a:chExt cx="1176" cy="744"/>
          </a:xfrm>
        </p:grpSpPr>
        <p:pic>
          <p:nvPicPr>
            <p:cNvPr id="37903" name="Picture 24" descr="pretty_flower_purple_hb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84" y="1632"/>
              <a:ext cx="648" cy="6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37904" name="Group 25"/>
            <p:cNvGrpSpPr>
              <a:grpSpLocks/>
            </p:cNvGrpSpPr>
            <p:nvPr/>
          </p:nvGrpSpPr>
          <p:grpSpPr bwMode="auto">
            <a:xfrm>
              <a:off x="2256" y="1536"/>
              <a:ext cx="864" cy="744"/>
              <a:chOff x="2256" y="1536"/>
              <a:chExt cx="864" cy="744"/>
            </a:xfrm>
          </p:grpSpPr>
          <p:pic>
            <p:nvPicPr>
              <p:cNvPr id="37905" name="Picture 26" descr="pretty_flower_red_hb"/>
              <p:cNvPicPr>
                <a:picLocks noChangeAspect="1" noChangeArrowheads="1" noCrop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4" y="1680"/>
                <a:ext cx="576" cy="5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37906" name="Picture 27" descr="pretty_flower_yellow_hb"/>
              <p:cNvPicPr>
                <a:picLocks noChangeAspect="1" noChangeArrowheads="1" noCrop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400" y="1536"/>
                <a:ext cx="552" cy="5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37907" name="Picture 28" descr="pretty_flower_orange_hb"/>
              <p:cNvPicPr>
                <a:picLocks noChangeAspect="1" noChangeArrowheads="1" noCrop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56" y="1632"/>
                <a:ext cx="648" cy="6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grpSp>
        <p:nvGrpSpPr>
          <p:cNvPr id="37908" name="Group 29"/>
          <p:cNvGrpSpPr>
            <a:grpSpLocks/>
          </p:cNvGrpSpPr>
          <p:nvPr/>
        </p:nvGrpSpPr>
        <p:grpSpPr bwMode="auto">
          <a:xfrm>
            <a:off x="5715000" y="5676900"/>
            <a:ext cx="1866900" cy="1181100"/>
            <a:chOff x="2256" y="1536"/>
            <a:chExt cx="1176" cy="744"/>
          </a:xfrm>
        </p:grpSpPr>
        <p:pic>
          <p:nvPicPr>
            <p:cNvPr id="37909" name="Picture 30" descr="pretty_flower_purple_hb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84" y="1632"/>
              <a:ext cx="648" cy="6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37910" name="Group 31"/>
            <p:cNvGrpSpPr>
              <a:grpSpLocks/>
            </p:cNvGrpSpPr>
            <p:nvPr/>
          </p:nvGrpSpPr>
          <p:grpSpPr bwMode="auto">
            <a:xfrm>
              <a:off x="2256" y="1536"/>
              <a:ext cx="864" cy="744"/>
              <a:chOff x="2256" y="1536"/>
              <a:chExt cx="864" cy="744"/>
            </a:xfrm>
          </p:grpSpPr>
          <p:pic>
            <p:nvPicPr>
              <p:cNvPr id="37911" name="Picture 32" descr="pretty_flower_red_hb"/>
              <p:cNvPicPr>
                <a:picLocks noChangeAspect="1" noChangeArrowheads="1" noCrop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4" y="1680"/>
                <a:ext cx="576" cy="5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37912" name="Picture 33" descr="pretty_flower_yellow_hb"/>
              <p:cNvPicPr>
                <a:picLocks noChangeAspect="1" noChangeArrowheads="1" noCrop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400" y="1536"/>
                <a:ext cx="552" cy="5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37913" name="Picture 34" descr="pretty_flower_orange_hb"/>
              <p:cNvPicPr>
                <a:picLocks noChangeAspect="1" noChangeArrowheads="1" noCrop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56" y="1632"/>
                <a:ext cx="648" cy="6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85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85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08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46" grpId="0"/>
      <p:bldP spid="10855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1b64eda0f779c714b5e4ef157e4745bca115ca"/>
  <p:tag name="VIOLETID" val="11335089"/>
  <p:tag name="VIOLETTITLE" val="Ôn tập: Phép cộng và phép trừ hai phân số"/>
  <p:tag name="VIOLETLESSON" val="6"/>
  <p:tag name="VIOLETCATID" val="8050127"/>
  <p:tag name="VIOLETSUBJECT" val="Toán học 5"/>
  <p:tag name="VIOLETAUTHORID" val="1258055"/>
  <p:tag name="VIOLETAUTHORNAME" val="Tiểu Học"/>
  <p:tag name="VIOLETAUTHORAVATAR" val="1/258/55/avatar.jpg"/>
  <p:tag name="VIOLETAUTHORADDRESS" val="Tiểu học Mĩ Đồng - Hải Phòng"/>
  <p:tag name="VIOLETAUTHORHOMEPAGE" val="http://english4room.violet.vn"/>
  <p:tag name="VIOLETDATE" val="2015-08-29 14:18:29"/>
  <p:tag name="VIOLETHIT" val="210"/>
  <p:tag name="VIOLETLIKE" val="0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868</TotalTime>
  <Words>390</Words>
  <Application>Microsoft Office PowerPoint</Application>
  <PresentationFormat>On-screen Show (4:3)</PresentationFormat>
  <Paragraphs>51</Paragraphs>
  <Slides>10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.VnTime</vt:lpstr>
      <vt:lpstr>.VnArial</vt:lpstr>
      <vt:lpstr>Default Design</vt:lpstr>
      <vt:lpstr>Microsoft Equation 3.0</vt:lpstr>
      <vt:lpstr>MathType 5.0 Equation</vt:lpstr>
      <vt:lpstr>Microsoft Clip Gallery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Minh Thang Computer</dc:creator>
  <cp:lastModifiedBy>AutoBVT</cp:lastModifiedBy>
  <cp:revision>55</cp:revision>
  <cp:lastPrinted>1601-01-01T00:00:00Z</cp:lastPrinted>
  <dcterms:created xsi:type="dcterms:W3CDTF">1601-01-01T00:00:00Z</dcterms:created>
  <dcterms:modified xsi:type="dcterms:W3CDTF">2017-09-12T05:56:33Z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