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B726E-0F6D-4049-8B7D-3810DC85C2C5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AC952-4B1B-4ECE-9FEC-9DC913F7C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.VnBodoni" pitchFamily="34" charset="0"/>
              </a:rPr>
              <a:t>KỂ CHUYỆN</a:t>
            </a:r>
            <a:endParaRPr lang="en-US" dirty="0">
              <a:solidFill>
                <a:schemeClr val="bg1"/>
              </a:solidFill>
              <a:latin typeface=".VnBodon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Kể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chuyện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chứng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kiến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hoặc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tham</a:t>
            </a:r>
            <a:r>
              <a:rPr lang="en-US" dirty="0" smtClean="0">
                <a:solidFill>
                  <a:schemeClr val="bg1"/>
                </a:solidFill>
                <a:latin typeface="Thanhoa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hanhoa" pitchFamily="2" charset="0"/>
              </a:rPr>
              <a:t>gia</a:t>
            </a:r>
            <a:endParaRPr lang="en-US" dirty="0">
              <a:solidFill>
                <a:schemeClr val="bg1"/>
              </a:solidFill>
              <a:latin typeface="Thanhoa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ĐỀ BÀI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Kể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chuyện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về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lần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được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thăm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cảnh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đẹp</a:t>
            </a:r>
            <a:r>
              <a:rPr lang="en-US" dirty="0" smtClean="0">
                <a:solidFill>
                  <a:schemeClr val="bg1"/>
                </a:solidFill>
              </a:rPr>
              <a:t> ở </a:t>
            </a:r>
            <a:r>
              <a:rPr lang="en-US" dirty="0" err="1" smtClean="0">
                <a:solidFill>
                  <a:schemeClr val="bg1"/>
                </a:solidFill>
              </a:rPr>
              <a:t>địa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phương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hoặc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nơi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</a:t>
            </a:r>
            <a:r>
              <a:rPr lang="en-US" dirty="0" smtClean="0">
                <a:solidFill>
                  <a:schemeClr val="bg1"/>
                </a:solidFill>
              </a:rPr>
              <a:t> 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Gợi</a:t>
            </a:r>
            <a:r>
              <a:rPr lang="en-US" dirty="0" smtClean="0">
                <a:solidFill>
                  <a:schemeClr val="bg1"/>
                </a:solidFill>
              </a:rPr>
              <a:t> ý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Gợi</a:t>
            </a:r>
            <a:r>
              <a:rPr lang="en-US" dirty="0" smtClean="0">
                <a:solidFill>
                  <a:schemeClr val="bg1"/>
                </a:solidFill>
              </a:rPr>
              <a:t> ý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dirty="0" err="1" smtClean="0">
                <a:solidFill>
                  <a:schemeClr val="bg1"/>
                </a:solidFill>
              </a:rPr>
              <a:t>Xác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định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rõ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cảnh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đẹp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mà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đã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có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dịp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đến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thăm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đồng</a:t>
            </a:r>
            <a:r>
              <a:rPr lang="en-US" dirty="0" smtClean="0">
                <a:solidFill>
                  <a:schemeClr val="bg1"/>
                </a:solidFill>
              </a:rPr>
              <a:t> hay </a:t>
            </a:r>
            <a:r>
              <a:rPr lang="en-US" dirty="0" err="1" smtClean="0">
                <a:solidFill>
                  <a:schemeClr val="bg1"/>
                </a:solidFill>
              </a:rPr>
              <a:t>ngọn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núi,dòng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sông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ngôi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chùa</a:t>
            </a:r>
            <a:r>
              <a:rPr lang="en-US" dirty="0" smtClean="0">
                <a:solidFill>
                  <a:schemeClr val="bg1"/>
                </a:solidFill>
              </a:rPr>
              <a:t> , </a:t>
            </a:r>
            <a:r>
              <a:rPr lang="en-US" dirty="0" err="1" smtClean="0">
                <a:solidFill>
                  <a:schemeClr val="bg1"/>
                </a:solidFill>
              </a:rPr>
              <a:t>hồ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nước</a:t>
            </a:r>
            <a:r>
              <a:rPr lang="en-US" dirty="0" smtClean="0">
                <a:solidFill>
                  <a:schemeClr val="bg1"/>
                </a:solidFill>
              </a:rPr>
              <a:t> ,</a:t>
            </a:r>
            <a:r>
              <a:rPr lang="en-US" dirty="0" err="1" smtClean="0">
                <a:solidFill>
                  <a:schemeClr val="bg1"/>
                </a:solidFill>
              </a:rPr>
              <a:t>ngọn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tháp</a:t>
            </a:r>
            <a:r>
              <a:rPr lang="en-US" dirty="0" smtClean="0">
                <a:solidFill>
                  <a:schemeClr val="bg1"/>
                </a:solidFill>
              </a:rPr>
              <a:t> …)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Tên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gọi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cụ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thể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của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cảnh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đẹp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đó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Đó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là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cảnh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đẹp</a:t>
            </a:r>
            <a:r>
              <a:rPr lang="en-US" dirty="0" smtClean="0">
                <a:solidFill>
                  <a:schemeClr val="bg1"/>
                </a:solidFill>
              </a:rPr>
              <a:t> ở </a:t>
            </a:r>
            <a:r>
              <a:rPr lang="en-US" dirty="0" err="1" smtClean="0">
                <a:solidFill>
                  <a:schemeClr val="bg1"/>
                </a:solidFill>
              </a:rPr>
              <a:t>địa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phương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em</a:t>
            </a:r>
            <a:r>
              <a:rPr lang="en-US" dirty="0" smtClean="0">
                <a:solidFill>
                  <a:schemeClr val="bg1"/>
                </a:solidFill>
              </a:rPr>
              <a:t> hay </a:t>
            </a:r>
            <a:r>
              <a:rPr lang="en-US" dirty="0" err="1" smtClean="0">
                <a:solidFill>
                  <a:schemeClr val="bg1"/>
                </a:solidFill>
              </a:rPr>
              <a:t>nơi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cảnh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đẹp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bluestar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905000"/>
            <a:ext cx="2667000" cy="1905000"/>
          </a:xfrm>
          <a:prstGeom prst="rect">
            <a:avLst/>
          </a:prstGeom>
          <a:noFill/>
        </p:spPr>
      </p:pic>
      <p:pic>
        <p:nvPicPr>
          <p:cNvPr id="1027" name="Picture 3" descr="C:\Users\bluestar\Desktop\pq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3962400"/>
            <a:ext cx="3048000" cy="1981200"/>
          </a:xfrm>
          <a:prstGeom prst="rect">
            <a:avLst/>
          </a:prstGeom>
          <a:noFill/>
        </p:spPr>
      </p:pic>
      <p:pic>
        <p:nvPicPr>
          <p:cNvPr id="1028" name="Picture 4" descr="C:\Users\bluestar\Desktop\thapeiffel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3962400"/>
            <a:ext cx="2743200" cy="1981200"/>
          </a:xfrm>
          <a:prstGeom prst="rect">
            <a:avLst/>
          </a:prstGeom>
          <a:noFill/>
        </p:spPr>
      </p:pic>
      <p:pic>
        <p:nvPicPr>
          <p:cNvPr id="1029" name="Picture 5" descr="C:\Users\bluestar\Desktop\dailai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1828800"/>
            <a:ext cx="2895600" cy="19812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thúc</a:t>
            </a:r>
            <a:r>
              <a:rPr lang="en-US" dirty="0" smtClean="0"/>
              <a:t> 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98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KỂ CHUYỆN</vt:lpstr>
      <vt:lpstr>ĐỀ BÀI</vt:lpstr>
      <vt:lpstr>Gợi ý</vt:lpstr>
      <vt:lpstr>Một số cảnh đẹp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bluestar</dc:creator>
  <cp:lastModifiedBy>CSTeam</cp:lastModifiedBy>
  <cp:revision>4</cp:revision>
  <dcterms:created xsi:type="dcterms:W3CDTF">2012-09-25T07:41:30Z</dcterms:created>
  <dcterms:modified xsi:type="dcterms:W3CDTF">2016-06-30T03:05:43Z</dcterms:modified>
</cp:coreProperties>
</file>