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332" r:id="rId3"/>
    <p:sldId id="270" r:id="rId4"/>
    <p:sldId id="341" r:id="rId5"/>
    <p:sldId id="330" r:id="rId6"/>
    <p:sldId id="345" r:id="rId7"/>
    <p:sldId id="346" r:id="rId8"/>
    <p:sldId id="342" r:id="rId9"/>
    <p:sldId id="351" r:id="rId10"/>
    <p:sldId id="352" r:id="rId11"/>
    <p:sldId id="347" r:id="rId12"/>
    <p:sldId id="349" r:id="rId13"/>
    <p:sldId id="326" r:id="rId14"/>
    <p:sldId id="350" r:id="rId15"/>
    <p:sldId id="333" r:id="rId16"/>
    <p:sldId id="303" r:id="rId17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E040"/>
    <a:srgbClr val="CC66FF"/>
    <a:srgbClr val="F80EDD"/>
    <a:srgbClr val="DF1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791479"/>
            <a:ext cx="111780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QUÝ THẦY CÔ VỀ DỰ GIỜ TIẾT HỌC CỦA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162615" y="2079900"/>
            <a:ext cx="11432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1722" y="3896977"/>
            <a:ext cx="1243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497729" y="4377609"/>
            <a:ext cx="74470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7136" y="4375704"/>
            <a:ext cx="14480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1728" y="4834809"/>
            <a:ext cx="37235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66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02676" y="1617040"/>
            <a:ext cx="4669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36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b="1" i="1" dirty="0" smtClean="0"/>
              <a:t>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23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3415" y="422031"/>
            <a:ext cx="1899139" cy="50490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162615" y="2079900"/>
            <a:ext cx="11432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1722" y="3896977"/>
            <a:ext cx="1243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497729" y="4377609"/>
            <a:ext cx="74470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7136" y="4375704"/>
            <a:ext cx="14480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7570" y="422031"/>
            <a:ext cx="221566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SOÁT LỖI</a:t>
            </a:r>
            <a:endParaRPr lang="en-US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91728" y="4834809"/>
            <a:ext cx="37235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27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8008" y="1292926"/>
            <a:ext cx="114229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 indent="-571500">
              <a:buFontTx/>
              <a:buChar char="-"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677967" y="2406227"/>
            <a:ext cx="184360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667354" y="2406227"/>
            <a:ext cx="18689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13692" y="3532362"/>
            <a:ext cx="295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i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D</a:t>
            </a:r>
            <a:r>
              <a:rPr lang="en-US" sz="3600" b="1" i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ũng</a:t>
            </a:r>
            <a:r>
              <a:rPr lang="en-US" sz="36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36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3692" y="4622608"/>
            <a:ext cx="295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i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Vỏ</a:t>
            </a:r>
            <a:endParaRPr lang="en-US" sz="36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13692" y="5771471"/>
            <a:ext cx="295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i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Bảo</a:t>
            </a:r>
            <a:r>
              <a:rPr lang="en-US" sz="36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i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vệ</a:t>
            </a:r>
            <a:endParaRPr lang="en-US" sz="36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7570" y="410308"/>
            <a:ext cx="266113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NHÓM ĐÔI</a:t>
            </a:r>
            <a:endParaRPr lang="en-US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Up Ribbon 20"/>
          <p:cNvSpPr/>
          <p:nvPr/>
        </p:nvSpPr>
        <p:spPr>
          <a:xfrm>
            <a:off x="3853061" y="132758"/>
            <a:ext cx="4612861" cy="1136721"/>
          </a:xfrm>
          <a:prstGeom prst="ribbon2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552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9629" y="577979"/>
            <a:ext cx="11769968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3b)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mẩu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ngỡ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tần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ngần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bèn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phai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Nhơ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r"/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BÍ QUYẾT SỐNG LÂU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919045" y="1073050"/>
            <a:ext cx="1219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17477" y="1061326"/>
            <a:ext cx="13012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" y="0"/>
            <a:ext cx="236806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 NHÂN</a:t>
            </a:r>
            <a:endParaRPr lang="en-US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43752" y="2039125"/>
            <a:ext cx="12074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endParaRPr lang="en-US" sz="3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80738" y="2485292"/>
            <a:ext cx="9495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endParaRPr lang="en-US" sz="3000" dirty="0"/>
          </a:p>
        </p:txBody>
      </p:sp>
      <p:sp>
        <p:nvSpPr>
          <p:cNvPr id="11" name="TextBox 10"/>
          <p:cNvSpPr txBox="1"/>
          <p:nvPr/>
        </p:nvSpPr>
        <p:spPr>
          <a:xfrm>
            <a:off x="7233131" y="2954215"/>
            <a:ext cx="8850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hãi</a:t>
            </a:r>
            <a:endParaRPr lang="en-US" sz="3000" dirty="0"/>
          </a:p>
        </p:txBody>
      </p:sp>
      <p:sp>
        <p:nvSpPr>
          <p:cNvPr id="14" name="TextBox 13"/>
          <p:cNvSpPr txBox="1"/>
          <p:nvPr/>
        </p:nvSpPr>
        <p:spPr>
          <a:xfrm>
            <a:off x="1441939" y="3416855"/>
            <a:ext cx="10081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ổng</a:t>
            </a:r>
            <a:endParaRPr lang="en-US" sz="3000" dirty="0"/>
          </a:p>
        </p:txBody>
      </p:sp>
      <p:sp>
        <p:nvSpPr>
          <p:cNvPr id="15" name="TextBox 14"/>
          <p:cNvSpPr txBox="1"/>
          <p:nvPr/>
        </p:nvSpPr>
        <p:spPr>
          <a:xfrm>
            <a:off x="5559668" y="4325814"/>
            <a:ext cx="14712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6072552" y="5228493"/>
            <a:ext cx="17731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endParaRPr lang="en-US" sz="3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3364520" y="2485292"/>
            <a:ext cx="188741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937131" y="3440301"/>
            <a:ext cx="81475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7965826" y="3416855"/>
            <a:ext cx="1400912" cy="28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07169" y="4759569"/>
            <a:ext cx="17936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836873" y="2942734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54061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8" grpId="0"/>
      <p:bldP spid="10" grpId="0"/>
      <p:bldP spid="11" grpId="0"/>
      <p:bldP spid="14" grpId="0"/>
      <p:bldP spid="15" grpId="0"/>
      <p:bldP spid="16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Ribbon 4"/>
          <p:cNvSpPr/>
          <p:nvPr/>
        </p:nvSpPr>
        <p:spPr>
          <a:xfrm>
            <a:off x="3014789" y="1817935"/>
            <a:ext cx="5707626" cy="1847360"/>
          </a:xfrm>
          <a:prstGeom prst="ribbon2">
            <a:avLst/>
          </a:prstGeom>
          <a:ln w="2857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CỦNG CỐ, DẶN DÒ</a:t>
            </a:r>
            <a:endParaRPr lang="vi-VN" altLang="en-US" sz="3600">
              <a:latin typeface="Times New Roman" panose="0202060305040502030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8123" y="3985846"/>
            <a:ext cx="91791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nghe-viết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): “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endParaRPr lang="en-US" sz="3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91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06" y="2328804"/>
            <a:ext cx="9778481" cy="1325880"/>
          </a:xfrm>
        </p:spPr>
        <p:txBody>
          <a:bodyPr>
            <a:noAutofit/>
          </a:bodyPr>
          <a:lstStyle/>
          <a:p>
            <a:pPr algn="ctr"/>
            <a:r>
              <a:rPr lang="vi-VN" altLang="en-US" sz="8000" b="1">
                <a:solidFill>
                  <a:srgbClr val="FF0000"/>
                </a:solidFill>
              </a:rPr>
              <a:t>Cảm ơn quý thầy cô và các em học sinh đã lắng </a:t>
            </a:r>
            <a:r>
              <a:rPr lang="vi-VN" altLang="en-US" sz="8000" b="1" smtClean="0">
                <a:solidFill>
                  <a:srgbClr val="FF0000"/>
                </a:solidFill>
              </a:rPr>
              <a:t>nghe</a:t>
            </a:r>
            <a:endParaRPr lang="vi-VN" altLang="en-US" sz="8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 Ribbon 3"/>
          <p:cNvSpPr/>
          <p:nvPr/>
        </p:nvSpPr>
        <p:spPr>
          <a:xfrm>
            <a:off x="3016239" y="2217123"/>
            <a:ext cx="5707626" cy="1847360"/>
          </a:xfrm>
          <a:prstGeom prst="ribbon2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charset="0"/>
              </a:rPr>
              <a:t>ÔN</a:t>
            </a:r>
            <a:r>
              <a:rPr lang="vi-VN" altLang="en-US" sz="3600" b="1" dirty="0" smtClean="0">
                <a:solidFill>
                  <a:srgbClr val="FF0000"/>
                </a:solidFill>
                <a:latin typeface="Times New Roman" panose="02020603050405020304" charset="0"/>
              </a:rPr>
              <a:t> BÀI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CŨ</a:t>
            </a:r>
          </a:p>
        </p:txBody>
      </p:sp>
    </p:spTree>
    <p:extLst>
      <p:ext uri="{BB962C8B-B14F-4D97-AF65-F5344CB8AC3E}">
        <p14:creationId xmlns:p14="http://schemas.microsoft.com/office/powerpoint/2010/main" val="307219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752" y="1043355"/>
            <a:ext cx="8217877" cy="62835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889631" y="6435969"/>
            <a:ext cx="2168769" cy="691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23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736"/>
            <a:ext cx="2476500" cy="1497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33391" y="2562106"/>
            <a:ext cx="5737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 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806758"/>
            <a:ext cx="609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r">
              <a:buFont typeface="Wingdings" pitchFamily="2" charset="2"/>
              <a:buChar char="v"/>
            </a:pP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764" y="3437624"/>
            <a:ext cx="111269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35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294456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82461" y="1320915"/>
            <a:ext cx="1781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539049" y="1320314"/>
            <a:ext cx="9437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 </a:t>
            </a:r>
            <a:endParaRPr lang="en-US" sz="3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4091" y="1781910"/>
            <a:ext cx="9026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18844" y="1781910"/>
            <a:ext cx="12133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72861" y="1781910"/>
            <a:ext cx="15122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26215" y="1781910"/>
            <a:ext cx="20163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9951" y="2239109"/>
            <a:ext cx="12660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44613" y="2699323"/>
            <a:ext cx="2895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39907" y="2696420"/>
            <a:ext cx="2878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15505" y="4522206"/>
            <a:ext cx="12660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4090" y="5944036"/>
            <a:ext cx="115586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 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5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162615" y="2079900"/>
            <a:ext cx="11432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1722" y="3896977"/>
            <a:ext cx="1243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515602" y="4368882"/>
            <a:ext cx="70339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7136" y="4399150"/>
            <a:ext cx="14480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6151" y="4826082"/>
            <a:ext cx="3516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56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50575" y="1774837"/>
            <a:ext cx="4669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b="1" i="1" dirty="0" smtClean="0"/>
              <a:t>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021865" y="2227558"/>
            <a:ext cx="0" cy="278859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80026" y="1819492"/>
            <a:ext cx="3024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09723" y="2930659"/>
            <a:ext cx="1792478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cữu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602520" y="3407590"/>
            <a:ext cx="17584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101159" y="3415488"/>
            <a:ext cx="2633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34915" y="3884411"/>
            <a:ext cx="35714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954215" y="4411950"/>
            <a:ext cx="5689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623240" y="4869149"/>
            <a:ext cx="28408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992941" y="4869149"/>
            <a:ext cx="3895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579080" y="4869149"/>
            <a:ext cx="3129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76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2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619</Words>
  <Application>Microsoft Office PowerPoint</Application>
  <PresentationFormat>Widescreen</PresentationFormat>
  <Paragraphs>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quý thầy cô và các em học sinh đã lắng nghe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VỀ DỰ GIỜ TIẾT HỌC CỦA LỚP 3/2</dc:title>
  <dc:creator>admin</dc:creator>
  <cp:lastModifiedBy>Mrs.Thu</cp:lastModifiedBy>
  <cp:revision>143</cp:revision>
  <dcterms:created xsi:type="dcterms:W3CDTF">2018-03-04T16:41:00Z</dcterms:created>
  <dcterms:modified xsi:type="dcterms:W3CDTF">2019-04-22T14:28:18Z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1033-10.2.0.5965</vt:lpwstr>
  </property>
</Properties>
</file>