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3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75" r:id="rId9"/>
    <p:sldId id="265" r:id="rId10"/>
    <p:sldId id="276" r:id="rId11"/>
    <p:sldId id="277" r:id="rId12"/>
    <p:sldId id="279" r:id="rId13"/>
    <p:sldId id="274" r:id="rId14"/>
    <p:sldId id="27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66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88518-EA16-4D71-A86A-290752CF652E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14034-08D2-453F-B6C2-912AFBE554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089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82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09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09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61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9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21950">
              <a:defRPr/>
            </a:pPr>
            <a:fld id="{720A03BF-BDB9-4A45-9B59-55A59E96C1D1}" type="slidenum">
              <a:rPr lang="zh-CN" altLang="en-US" sz="11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421950">
                <a:defRPr/>
              </a:pPr>
              <a:t>4</a:t>
            </a:fld>
            <a:endParaRPr lang="zh-CN" altLang="en-US" sz="11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3910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82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09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09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09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09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4D30-EA8B-48BC-88D6-6CAC2B1D71CA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172-BFC0-40FF-86CC-18CA7C305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8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4D30-EA8B-48BC-88D6-6CAC2B1D71CA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172-BFC0-40FF-86CC-18CA7C305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849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4D30-EA8B-48BC-88D6-6CAC2B1D71CA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172-BFC0-40FF-86CC-18CA7C305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39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208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2022/3/11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2022/3/11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9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2022/3/11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2187446"/>
            <a:ext cx="78867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3369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2022/3/11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5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74496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615609"/>
            <a:ext cx="3868340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74496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615609"/>
            <a:ext cx="3887391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2022/3/11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7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2159000"/>
            <a:ext cx="428625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2022/3/11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3733210"/>
            <a:ext cx="428625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1184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2022/3/11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0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4" y="713682"/>
            <a:ext cx="3511241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713673"/>
            <a:ext cx="428391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4" y="2313873"/>
            <a:ext cx="3511241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2022/3/11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4D30-EA8B-48BC-88D6-6CAC2B1D71CA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172-BFC0-40FF-86CC-18CA7C305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87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365125"/>
            <a:ext cx="68167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7084832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2022/3/11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1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2022/3/11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52"/>
            <a:ext cx="78867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256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64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4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2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0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3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3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0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7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4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7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4D30-EA8B-48BC-88D6-6CAC2B1D71CA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172-BFC0-40FF-86CC-18CA7C305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91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15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1582663" y="1918239"/>
            <a:ext cx="2841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4818718" y="1918245"/>
            <a:ext cx="2742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1582675" y="4526817"/>
            <a:ext cx="2841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4769550" y="4526817"/>
            <a:ext cx="2841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2602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0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0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5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7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6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4D30-EA8B-48BC-88D6-6CAC2B1D71CA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172-BFC0-40FF-86CC-18CA7C305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011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1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6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3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4D30-EA8B-48BC-88D6-6CAC2B1D71CA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172-BFC0-40FF-86CC-18CA7C305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9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4D30-EA8B-48BC-88D6-6CAC2B1D71CA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172-BFC0-40FF-86CC-18CA7C305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60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4D30-EA8B-48BC-88D6-6CAC2B1D71CA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172-BFC0-40FF-86CC-18CA7C305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35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4D30-EA8B-48BC-88D6-6CAC2B1D71CA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172-BFC0-40FF-86CC-18CA7C305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10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4D30-EA8B-48BC-88D6-6CAC2B1D71CA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6172-BFC0-40FF-86CC-18CA7C305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13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84D30-EA8B-48BC-88D6-6CAC2B1D71CA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56172-BFC0-40FF-86CC-18CA7C305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73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D1C63314-A147-4A18-B5BF-3E556BD501DA}"/>
              </a:ext>
            </a:extLst>
          </p:cNvPr>
          <p:cNvSpPr txBox="1"/>
          <p:nvPr userDrawn="1"/>
        </p:nvSpPr>
        <p:spPr>
          <a:xfrm>
            <a:off x="0" y="-1604665"/>
            <a:ext cx="9144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2022/3/11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7E046E61-1BAA-489B-9AFB-28288BD740EE}"/>
              </a:ext>
            </a:extLst>
          </p:cNvPr>
          <p:cNvSpPr txBox="1"/>
          <p:nvPr userDrawn="1"/>
        </p:nvSpPr>
        <p:spPr>
          <a:xfrm>
            <a:off x="0" y="-1604665"/>
            <a:ext cx="9144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1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7E046E61-1BAA-489B-9AFB-28288BD740EE}"/>
              </a:ext>
            </a:extLst>
          </p:cNvPr>
          <p:cNvSpPr txBox="1"/>
          <p:nvPr userDrawn="1"/>
        </p:nvSpPr>
        <p:spPr>
          <a:xfrm>
            <a:off x="0" y="-1604665"/>
            <a:ext cx="9144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0F74E4B-428D-4F7F-8BE8-E1C9ADA73D7D}"/>
              </a:ext>
            </a:extLst>
          </p:cNvPr>
          <p:cNvGrpSpPr/>
          <p:nvPr/>
        </p:nvGrpSpPr>
        <p:grpSpPr>
          <a:xfrm>
            <a:off x="2" y="147320"/>
            <a:ext cx="9416415" cy="6710680"/>
            <a:chOff x="-16510" y="182880"/>
            <a:chExt cx="12555220" cy="6710680"/>
          </a:xfrm>
        </p:grpSpPr>
        <p:pic>
          <p:nvPicPr>
            <p:cNvPr id="4" name="图片 3" descr="0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510" y="762000"/>
              <a:ext cx="12225020" cy="6109335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6350" y="5846445"/>
              <a:ext cx="12201525" cy="1047115"/>
              <a:chOff x="10" y="8578"/>
              <a:chExt cx="19215" cy="2278"/>
            </a:xfrm>
          </p:grpSpPr>
          <p:pic>
            <p:nvPicPr>
              <p:cNvPr id="12" name="图片 11" descr="726990c72491884977d4f77d285e637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" y="8578"/>
                <a:ext cx="9893" cy="2279"/>
              </a:xfrm>
              <a:prstGeom prst="rect">
                <a:avLst/>
              </a:prstGeom>
            </p:spPr>
          </p:pic>
          <p:pic>
            <p:nvPicPr>
              <p:cNvPr id="13" name="图片 12" descr="726990c72491884977d4f77d285e637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9333" y="8578"/>
                <a:ext cx="9893" cy="2279"/>
              </a:xfrm>
              <a:prstGeom prst="rect">
                <a:avLst/>
              </a:prstGeom>
            </p:spPr>
          </p:pic>
        </p:grpSp>
        <p:pic>
          <p:nvPicPr>
            <p:cNvPr id="5" name="图片 4" descr="0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3625" y="182880"/>
              <a:ext cx="10058400" cy="2208530"/>
            </a:xfrm>
            <a:prstGeom prst="rect">
              <a:avLst/>
            </a:prstGeom>
          </p:spPr>
        </p:pic>
        <p:pic>
          <p:nvPicPr>
            <p:cNvPr id="9" name="图片 8" descr="0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80435" y="6188075"/>
              <a:ext cx="5949950" cy="506730"/>
            </a:xfrm>
            <a:prstGeom prst="rect">
              <a:avLst/>
            </a:prstGeom>
          </p:spPr>
        </p:pic>
        <p:pic>
          <p:nvPicPr>
            <p:cNvPr id="10" name="图片 9" descr="0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55315" y="4329430"/>
              <a:ext cx="1076960" cy="2173605"/>
            </a:xfrm>
            <a:prstGeom prst="rect">
              <a:avLst/>
            </a:prstGeom>
          </p:spPr>
        </p:pic>
        <p:pic>
          <p:nvPicPr>
            <p:cNvPr id="11" name="图片 10" descr="0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88605" y="3510280"/>
              <a:ext cx="1790065" cy="290703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147D6EC-9DC7-4D49-96DF-8D880D199B6E}"/>
                </a:ext>
              </a:extLst>
            </p:cNvPr>
            <p:cNvSpPr txBox="1"/>
            <p:nvPr/>
          </p:nvSpPr>
          <p:spPr>
            <a:xfrm>
              <a:off x="3480435" y="556988"/>
              <a:ext cx="90582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6600" b="1" dirty="0">
                <a:solidFill>
                  <a:srgbClr val="000000"/>
                </a:solidFill>
                <a:latin typeface="iCiel Cucho Bold" pitchFamily="50" charset="0"/>
                <a:cs typeface="iCiel Cucho Bold" pitchFamily="50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8C5426A-11FE-4F32-8206-EED58FB4400C}"/>
              </a:ext>
            </a:extLst>
          </p:cNvPr>
          <p:cNvSpPr txBox="1"/>
          <p:nvPr/>
        </p:nvSpPr>
        <p:spPr>
          <a:xfrm>
            <a:off x="228600" y="361723"/>
            <a:ext cx="8686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 dirty="0">
                <a:ln w="31750">
                  <a:solidFill>
                    <a:srgbClr val="FFFFFF"/>
                  </a:solidFill>
                </a:ln>
                <a:solidFill>
                  <a:srgbClr val="3194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TẬP LÀM VĂN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0" y="1931383"/>
            <a:ext cx="5105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VIẾT ĐOẠN VĂN GIỚI THIỆU VỀ MỘT NHÂN VẬT TRONG MỘT CUỐN SÁCH HOẶC BỘ PHIM HOẠT HÌNH ĐÃ XEM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611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9E16963-7A9D-437B-AF93-1FC01282134C}"/>
              </a:ext>
            </a:extLst>
          </p:cNvPr>
          <p:cNvSpPr/>
          <p:nvPr/>
        </p:nvSpPr>
        <p:spPr>
          <a:xfrm>
            <a:off x="2201704" y="2286000"/>
            <a:ext cx="5799295" cy="2057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Thực</a:t>
            </a:r>
            <a:r>
              <a:rPr lang="en-US" sz="5400" b="1" dirty="0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</a:t>
            </a:r>
            <a:r>
              <a:rPr lang="en-US" sz="5400" b="1" dirty="0" err="1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hành</a:t>
            </a:r>
            <a:r>
              <a:rPr lang="en-US" sz="5400" b="1" dirty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</a:t>
            </a:r>
            <a:r>
              <a:rPr lang="en-US" sz="5400" b="1" dirty="0" err="1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viết</a:t>
            </a:r>
            <a:r>
              <a:rPr lang="en-US" sz="5400" b="1" dirty="0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</a:t>
            </a:r>
            <a:r>
              <a:rPr lang="en-US" sz="5400" b="1" dirty="0" err="1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đoạn</a:t>
            </a:r>
            <a:endParaRPr lang="en-US" sz="5400" b="1" dirty="0">
              <a:ln w="31750">
                <a:solidFill>
                  <a:srgbClr val="FFFFFF"/>
                </a:solidFill>
              </a:ln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  <a:ea typeface="微软雅黑"/>
            </a:endParaRPr>
          </a:p>
        </p:txBody>
      </p:sp>
      <p:sp>
        <p:nvSpPr>
          <p:cNvPr id="23" name="Freeform 27"/>
          <p:cNvSpPr>
            <a:spLocks noChangeArrowheads="1"/>
          </p:cNvSpPr>
          <p:nvPr/>
        </p:nvSpPr>
        <p:spPr bwMode="auto">
          <a:xfrm>
            <a:off x="2846447" y="5170406"/>
            <a:ext cx="233609" cy="243942"/>
          </a:xfrm>
          <a:custGeom>
            <a:avLst/>
            <a:gdLst>
              <a:gd name="T0" fmla="*/ 194710 w 506"/>
              <a:gd name="T1" fmla="*/ 31193 h 399"/>
              <a:gd name="T2" fmla="*/ 194710 w 506"/>
              <a:gd name="T3" fmla="*/ 31193 h 399"/>
              <a:gd name="T4" fmla="*/ 75372 w 506"/>
              <a:gd name="T5" fmla="*/ 15596 h 399"/>
              <a:gd name="T6" fmla="*/ 4038 w 506"/>
              <a:gd name="T7" fmla="*/ 98481 h 399"/>
              <a:gd name="T8" fmla="*/ 87485 w 506"/>
              <a:gd name="T9" fmla="*/ 177354 h 399"/>
              <a:gd name="T10" fmla="*/ 170932 w 506"/>
              <a:gd name="T11" fmla="*/ 138140 h 399"/>
              <a:gd name="T12" fmla="*/ 162856 w 506"/>
              <a:gd name="T13" fmla="*/ 94470 h 399"/>
              <a:gd name="T14" fmla="*/ 210412 w 506"/>
              <a:gd name="T15" fmla="*/ 90460 h 399"/>
              <a:gd name="T16" fmla="*/ 194710 w 506"/>
              <a:gd name="T17" fmla="*/ 31193 h 399"/>
              <a:gd name="T18" fmla="*/ 122927 w 506"/>
              <a:gd name="T19" fmla="*/ 134130 h 399"/>
              <a:gd name="T20" fmla="*/ 122927 w 506"/>
              <a:gd name="T21" fmla="*/ 134130 h 399"/>
              <a:gd name="T22" fmla="*/ 107225 w 506"/>
              <a:gd name="T23" fmla="*/ 118088 h 399"/>
              <a:gd name="T24" fmla="*/ 122927 w 506"/>
              <a:gd name="T25" fmla="*/ 102491 h 399"/>
              <a:gd name="T26" fmla="*/ 138630 w 506"/>
              <a:gd name="T27" fmla="*/ 118088 h 399"/>
              <a:gd name="T28" fmla="*/ 122927 w 506"/>
              <a:gd name="T29" fmla="*/ 134130 h 3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6" h="399">
                <a:moveTo>
                  <a:pt x="434" y="70"/>
                </a:moveTo>
                <a:lnTo>
                  <a:pt x="434" y="70"/>
                </a:lnTo>
                <a:cubicBezTo>
                  <a:pt x="354" y="17"/>
                  <a:pt x="265" y="0"/>
                  <a:pt x="168" y="35"/>
                </a:cubicBezTo>
                <a:cubicBezTo>
                  <a:pt x="89" y="53"/>
                  <a:pt x="9" y="141"/>
                  <a:pt x="9" y="221"/>
                </a:cubicBezTo>
                <a:cubicBezTo>
                  <a:pt x="0" y="319"/>
                  <a:pt x="71" y="398"/>
                  <a:pt x="195" y="398"/>
                </a:cubicBezTo>
                <a:cubicBezTo>
                  <a:pt x="337" y="398"/>
                  <a:pt x="381" y="328"/>
                  <a:pt x="381" y="310"/>
                </a:cubicBezTo>
                <a:cubicBezTo>
                  <a:pt x="390" y="292"/>
                  <a:pt x="328" y="248"/>
                  <a:pt x="363" y="212"/>
                </a:cubicBezTo>
                <a:cubicBezTo>
                  <a:pt x="408" y="168"/>
                  <a:pt x="452" y="203"/>
                  <a:pt x="469" y="203"/>
                </a:cubicBezTo>
                <a:cubicBezTo>
                  <a:pt x="496" y="194"/>
                  <a:pt x="505" y="124"/>
                  <a:pt x="434" y="70"/>
                </a:cubicBezTo>
                <a:close/>
                <a:moveTo>
                  <a:pt x="274" y="301"/>
                </a:moveTo>
                <a:lnTo>
                  <a:pt x="274" y="301"/>
                </a:lnTo>
                <a:cubicBezTo>
                  <a:pt x="248" y="301"/>
                  <a:pt x="239" y="283"/>
                  <a:pt x="239" y="265"/>
                </a:cubicBezTo>
                <a:cubicBezTo>
                  <a:pt x="239" y="248"/>
                  <a:pt x="248" y="230"/>
                  <a:pt x="274" y="230"/>
                </a:cubicBezTo>
                <a:cubicBezTo>
                  <a:pt x="293" y="230"/>
                  <a:pt x="309" y="248"/>
                  <a:pt x="309" y="265"/>
                </a:cubicBezTo>
                <a:cubicBezTo>
                  <a:pt x="309" y="283"/>
                  <a:pt x="293" y="301"/>
                  <a:pt x="274" y="3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87" tIns="17143" rIns="34287" bIns="17143" anchor="ctr"/>
          <a:lstStyle/>
          <a:p>
            <a:endParaRPr lang="en-US" sz="1600">
              <a:solidFill>
                <a:prstClr val="black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" name="Freeform 97"/>
          <p:cNvSpPr>
            <a:spLocks noChangeArrowheads="1"/>
          </p:cNvSpPr>
          <p:nvPr/>
        </p:nvSpPr>
        <p:spPr bwMode="auto">
          <a:xfrm>
            <a:off x="2565751" y="3706187"/>
            <a:ext cx="230342" cy="263545"/>
          </a:xfrm>
          <a:custGeom>
            <a:avLst/>
            <a:gdLst>
              <a:gd name="T0" fmla="*/ 103587 w 497"/>
              <a:gd name="T1" fmla="*/ 104160 h 426"/>
              <a:gd name="T2" fmla="*/ 103587 w 497"/>
              <a:gd name="T3" fmla="*/ 104160 h 426"/>
              <a:gd name="T4" fmla="*/ 123403 w 497"/>
              <a:gd name="T5" fmla="*/ 104160 h 426"/>
              <a:gd name="T6" fmla="*/ 123403 w 497"/>
              <a:gd name="T7" fmla="*/ 124000 h 426"/>
              <a:gd name="T8" fmla="*/ 223387 w 497"/>
              <a:gd name="T9" fmla="*/ 124000 h 426"/>
              <a:gd name="T10" fmla="*/ 219333 w 497"/>
              <a:gd name="T11" fmla="*/ 59971 h 426"/>
              <a:gd name="T12" fmla="*/ 199517 w 497"/>
              <a:gd name="T13" fmla="*/ 36073 h 426"/>
              <a:gd name="T14" fmla="*/ 163487 w 497"/>
              <a:gd name="T15" fmla="*/ 36073 h 426"/>
              <a:gd name="T16" fmla="*/ 151777 w 497"/>
              <a:gd name="T17" fmla="*/ 12175 h 426"/>
              <a:gd name="T18" fmla="*/ 135113 w 497"/>
              <a:gd name="T19" fmla="*/ 0 h 426"/>
              <a:gd name="T20" fmla="*/ 87373 w 497"/>
              <a:gd name="T21" fmla="*/ 0 h 426"/>
              <a:gd name="T22" fmla="*/ 75663 w 497"/>
              <a:gd name="T23" fmla="*/ 12175 h 426"/>
              <a:gd name="T24" fmla="*/ 59900 w 497"/>
              <a:gd name="T25" fmla="*/ 36073 h 426"/>
              <a:gd name="T26" fmla="*/ 23870 w 497"/>
              <a:gd name="T27" fmla="*/ 36073 h 426"/>
              <a:gd name="T28" fmla="*/ 4053 w 497"/>
              <a:gd name="T29" fmla="*/ 59971 h 426"/>
              <a:gd name="T30" fmla="*/ 0 w 497"/>
              <a:gd name="T31" fmla="*/ 124000 h 426"/>
              <a:gd name="T32" fmla="*/ 103587 w 497"/>
              <a:gd name="T33" fmla="*/ 124000 h 426"/>
              <a:gd name="T34" fmla="*/ 103587 w 497"/>
              <a:gd name="T35" fmla="*/ 104160 h 426"/>
              <a:gd name="T36" fmla="*/ 83770 w 497"/>
              <a:gd name="T37" fmla="*/ 23898 h 426"/>
              <a:gd name="T38" fmla="*/ 83770 w 497"/>
              <a:gd name="T39" fmla="*/ 23898 h 426"/>
              <a:gd name="T40" fmla="*/ 95480 w 497"/>
              <a:gd name="T41" fmla="*/ 16233 h 426"/>
              <a:gd name="T42" fmla="*/ 127907 w 497"/>
              <a:gd name="T43" fmla="*/ 16233 h 426"/>
              <a:gd name="T44" fmla="*/ 139166 w 497"/>
              <a:gd name="T45" fmla="*/ 23898 h 426"/>
              <a:gd name="T46" fmla="*/ 143670 w 497"/>
              <a:gd name="T47" fmla="*/ 36073 h 426"/>
              <a:gd name="T48" fmla="*/ 79717 w 497"/>
              <a:gd name="T49" fmla="*/ 36073 h 426"/>
              <a:gd name="T50" fmla="*/ 83770 w 497"/>
              <a:gd name="T51" fmla="*/ 23898 h 426"/>
              <a:gd name="T52" fmla="*/ 123403 w 497"/>
              <a:gd name="T53" fmla="*/ 160073 h 426"/>
              <a:gd name="T54" fmla="*/ 123403 w 497"/>
              <a:gd name="T55" fmla="*/ 160073 h 426"/>
              <a:gd name="T56" fmla="*/ 103587 w 497"/>
              <a:gd name="T57" fmla="*/ 160073 h 426"/>
              <a:gd name="T58" fmla="*/ 103587 w 497"/>
              <a:gd name="T59" fmla="*/ 136175 h 426"/>
              <a:gd name="T60" fmla="*/ 4053 w 497"/>
              <a:gd name="T61" fmla="*/ 136175 h 426"/>
              <a:gd name="T62" fmla="*/ 7656 w 497"/>
              <a:gd name="T63" fmla="*/ 171797 h 426"/>
              <a:gd name="T64" fmla="*/ 27923 w 497"/>
              <a:gd name="T65" fmla="*/ 191637 h 426"/>
              <a:gd name="T66" fmla="*/ 195463 w 497"/>
              <a:gd name="T67" fmla="*/ 191637 h 426"/>
              <a:gd name="T68" fmla="*/ 215280 w 497"/>
              <a:gd name="T69" fmla="*/ 171797 h 426"/>
              <a:gd name="T70" fmla="*/ 219333 w 497"/>
              <a:gd name="T71" fmla="*/ 136175 h 426"/>
              <a:gd name="T72" fmla="*/ 123403 w 497"/>
              <a:gd name="T73" fmla="*/ 136175 h 426"/>
              <a:gd name="T74" fmla="*/ 123403 w 497"/>
              <a:gd name="T75" fmla="*/ 160073 h 42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87" tIns="17143" rIns="34287" bIns="17143" anchor="ctr"/>
          <a:lstStyle/>
          <a:p>
            <a:endParaRPr lang="en-US" sz="1600">
              <a:solidFill>
                <a:prstClr val="black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764" y="5919470"/>
            <a:ext cx="9151144" cy="974090"/>
            <a:chOff x="10" y="8578"/>
            <a:chExt cx="19215" cy="2278"/>
          </a:xfrm>
        </p:grpSpPr>
        <p:pic>
          <p:nvPicPr>
            <p:cNvPr id="18" name="图片 17" descr="726990c72491884977d4f77d285e637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" y="8578"/>
              <a:ext cx="9893" cy="2279"/>
            </a:xfrm>
            <a:prstGeom prst="rect">
              <a:avLst/>
            </a:prstGeom>
          </p:spPr>
        </p:pic>
        <p:pic>
          <p:nvPicPr>
            <p:cNvPr id="19" name="图片 18" descr="726990c72491884977d4f77d285e637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333" y="8578"/>
              <a:ext cx="9893" cy="2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0410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bldLvl="0" animBg="1"/>
      <p:bldP spid="2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9E16963-7A9D-437B-AF93-1FC01282134C}"/>
              </a:ext>
            </a:extLst>
          </p:cNvPr>
          <p:cNvSpPr/>
          <p:nvPr/>
        </p:nvSpPr>
        <p:spPr>
          <a:xfrm>
            <a:off x="4114800" y="249150"/>
            <a:ext cx="5029200" cy="9745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Nhận</a:t>
            </a:r>
            <a:r>
              <a:rPr lang="en-US" sz="5400" b="1" dirty="0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</a:t>
            </a:r>
            <a:r>
              <a:rPr lang="en-US" sz="5400" b="1" dirty="0" err="1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xét</a:t>
            </a:r>
            <a:r>
              <a:rPr lang="en-US" sz="5400" b="1" dirty="0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:</a:t>
            </a:r>
            <a:endParaRPr lang="en-US" sz="5400" b="1" dirty="0">
              <a:ln w="31750">
                <a:solidFill>
                  <a:srgbClr val="FFFFFF"/>
                </a:solidFill>
              </a:ln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  <a:ea typeface="微软雅黑"/>
            </a:endParaRPr>
          </a:p>
        </p:txBody>
      </p:sp>
      <p:sp>
        <p:nvSpPr>
          <p:cNvPr id="23" name="Freeform 27"/>
          <p:cNvSpPr>
            <a:spLocks noChangeArrowheads="1"/>
          </p:cNvSpPr>
          <p:nvPr/>
        </p:nvSpPr>
        <p:spPr bwMode="auto">
          <a:xfrm>
            <a:off x="2846447" y="5170406"/>
            <a:ext cx="233609" cy="243942"/>
          </a:xfrm>
          <a:custGeom>
            <a:avLst/>
            <a:gdLst>
              <a:gd name="T0" fmla="*/ 194710 w 506"/>
              <a:gd name="T1" fmla="*/ 31193 h 399"/>
              <a:gd name="T2" fmla="*/ 194710 w 506"/>
              <a:gd name="T3" fmla="*/ 31193 h 399"/>
              <a:gd name="T4" fmla="*/ 75372 w 506"/>
              <a:gd name="T5" fmla="*/ 15596 h 399"/>
              <a:gd name="T6" fmla="*/ 4038 w 506"/>
              <a:gd name="T7" fmla="*/ 98481 h 399"/>
              <a:gd name="T8" fmla="*/ 87485 w 506"/>
              <a:gd name="T9" fmla="*/ 177354 h 399"/>
              <a:gd name="T10" fmla="*/ 170932 w 506"/>
              <a:gd name="T11" fmla="*/ 138140 h 399"/>
              <a:gd name="T12" fmla="*/ 162856 w 506"/>
              <a:gd name="T13" fmla="*/ 94470 h 399"/>
              <a:gd name="T14" fmla="*/ 210412 w 506"/>
              <a:gd name="T15" fmla="*/ 90460 h 399"/>
              <a:gd name="T16" fmla="*/ 194710 w 506"/>
              <a:gd name="T17" fmla="*/ 31193 h 399"/>
              <a:gd name="T18" fmla="*/ 122927 w 506"/>
              <a:gd name="T19" fmla="*/ 134130 h 399"/>
              <a:gd name="T20" fmla="*/ 122927 w 506"/>
              <a:gd name="T21" fmla="*/ 134130 h 399"/>
              <a:gd name="T22" fmla="*/ 107225 w 506"/>
              <a:gd name="T23" fmla="*/ 118088 h 399"/>
              <a:gd name="T24" fmla="*/ 122927 w 506"/>
              <a:gd name="T25" fmla="*/ 102491 h 399"/>
              <a:gd name="T26" fmla="*/ 138630 w 506"/>
              <a:gd name="T27" fmla="*/ 118088 h 399"/>
              <a:gd name="T28" fmla="*/ 122927 w 506"/>
              <a:gd name="T29" fmla="*/ 134130 h 3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6" h="399">
                <a:moveTo>
                  <a:pt x="434" y="70"/>
                </a:moveTo>
                <a:lnTo>
                  <a:pt x="434" y="70"/>
                </a:lnTo>
                <a:cubicBezTo>
                  <a:pt x="354" y="17"/>
                  <a:pt x="265" y="0"/>
                  <a:pt x="168" y="35"/>
                </a:cubicBezTo>
                <a:cubicBezTo>
                  <a:pt x="89" y="53"/>
                  <a:pt x="9" y="141"/>
                  <a:pt x="9" y="221"/>
                </a:cubicBezTo>
                <a:cubicBezTo>
                  <a:pt x="0" y="319"/>
                  <a:pt x="71" y="398"/>
                  <a:pt x="195" y="398"/>
                </a:cubicBezTo>
                <a:cubicBezTo>
                  <a:pt x="337" y="398"/>
                  <a:pt x="381" y="328"/>
                  <a:pt x="381" y="310"/>
                </a:cubicBezTo>
                <a:cubicBezTo>
                  <a:pt x="390" y="292"/>
                  <a:pt x="328" y="248"/>
                  <a:pt x="363" y="212"/>
                </a:cubicBezTo>
                <a:cubicBezTo>
                  <a:pt x="408" y="168"/>
                  <a:pt x="452" y="203"/>
                  <a:pt x="469" y="203"/>
                </a:cubicBezTo>
                <a:cubicBezTo>
                  <a:pt x="496" y="194"/>
                  <a:pt x="505" y="124"/>
                  <a:pt x="434" y="70"/>
                </a:cubicBezTo>
                <a:close/>
                <a:moveTo>
                  <a:pt x="274" y="301"/>
                </a:moveTo>
                <a:lnTo>
                  <a:pt x="274" y="301"/>
                </a:lnTo>
                <a:cubicBezTo>
                  <a:pt x="248" y="301"/>
                  <a:pt x="239" y="283"/>
                  <a:pt x="239" y="265"/>
                </a:cubicBezTo>
                <a:cubicBezTo>
                  <a:pt x="239" y="248"/>
                  <a:pt x="248" y="230"/>
                  <a:pt x="274" y="230"/>
                </a:cubicBezTo>
                <a:cubicBezTo>
                  <a:pt x="293" y="230"/>
                  <a:pt x="309" y="248"/>
                  <a:pt x="309" y="265"/>
                </a:cubicBezTo>
                <a:cubicBezTo>
                  <a:pt x="309" y="283"/>
                  <a:pt x="293" y="301"/>
                  <a:pt x="274" y="3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87" tIns="17143" rIns="34287" bIns="17143" anchor="ctr"/>
          <a:lstStyle/>
          <a:p>
            <a:endParaRPr lang="en-US" sz="1600">
              <a:solidFill>
                <a:prstClr val="black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" name="Freeform 97"/>
          <p:cNvSpPr>
            <a:spLocks noChangeArrowheads="1"/>
          </p:cNvSpPr>
          <p:nvPr/>
        </p:nvSpPr>
        <p:spPr bwMode="auto">
          <a:xfrm>
            <a:off x="2565751" y="3706187"/>
            <a:ext cx="230342" cy="263545"/>
          </a:xfrm>
          <a:custGeom>
            <a:avLst/>
            <a:gdLst>
              <a:gd name="T0" fmla="*/ 103587 w 497"/>
              <a:gd name="T1" fmla="*/ 104160 h 426"/>
              <a:gd name="T2" fmla="*/ 103587 w 497"/>
              <a:gd name="T3" fmla="*/ 104160 h 426"/>
              <a:gd name="T4" fmla="*/ 123403 w 497"/>
              <a:gd name="T5" fmla="*/ 104160 h 426"/>
              <a:gd name="T6" fmla="*/ 123403 w 497"/>
              <a:gd name="T7" fmla="*/ 124000 h 426"/>
              <a:gd name="T8" fmla="*/ 223387 w 497"/>
              <a:gd name="T9" fmla="*/ 124000 h 426"/>
              <a:gd name="T10" fmla="*/ 219333 w 497"/>
              <a:gd name="T11" fmla="*/ 59971 h 426"/>
              <a:gd name="T12" fmla="*/ 199517 w 497"/>
              <a:gd name="T13" fmla="*/ 36073 h 426"/>
              <a:gd name="T14" fmla="*/ 163487 w 497"/>
              <a:gd name="T15" fmla="*/ 36073 h 426"/>
              <a:gd name="T16" fmla="*/ 151777 w 497"/>
              <a:gd name="T17" fmla="*/ 12175 h 426"/>
              <a:gd name="T18" fmla="*/ 135113 w 497"/>
              <a:gd name="T19" fmla="*/ 0 h 426"/>
              <a:gd name="T20" fmla="*/ 87373 w 497"/>
              <a:gd name="T21" fmla="*/ 0 h 426"/>
              <a:gd name="T22" fmla="*/ 75663 w 497"/>
              <a:gd name="T23" fmla="*/ 12175 h 426"/>
              <a:gd name="T24" fmla="*/ 59900 w 497"/>
              <a:gd name="T25" fmla="*/ 36073 h 426"/>
              <a:gd name="T26" fmla="*/ 23870 w 497"/>
              <a:gd name="T27" fmla="*/ 36073 h 426"/>
              <a:gd name="T28" fmla="*/ 4053 w 497"/>
              <a:gd name="T29" fmla="*/ 59971 h 426"/>
              <a:gd name="T30" fmla="*/ 0 w 497"/>
              <a:gd name="T31" fmla="*/ 124000 h 426"/>
              <a:gd name="T32" fmla="*/ 103587 w 497"/>
              <a:gd name="T33" fmla="*/ 124000 h 426"/>
              <a:gd name="T34" fmla="*/ 103587 w 497"/>
              <a:gd name="T35" fmla="*/ 104160 h 426"/>
              <a:gd name="T36" fmla="*/ 83770 w 497"/>
              <a:gd name="T37" fmla="*/ 23898 h 426"/>
              <a:gd name="T38" fmla="*/ 83770 w 497"/>
              <a:gd name="T39" fmla="*/ 23898 h 426"/>
              <a:gd name="T40" fmla="*/ 95480 w 497"/>
              <a:gd name="T41" fmla="*/ 16233 h 426"/>
              <a:gd name="T42" fmla="*/ 127907 w 497"/>
              <a:gd name="T43" fmla="*/ 16233 h 426"/>
              <a:gd name="T44" fmla="*/ 139166 w 497"/>
              <a:gd name="T45" fmla="*/ 23898 h 426"/>
              <a:gd name="T46" fmla="*/ 143670 w 497"/>
              <a:gd name="T47" fmla="*/ 36073 h 426"/>
              <a:gd name="T48" fmla="*/ 79717 w 497"/>
              <a:gd name="T49" fmla="*/ 36073 h 426"/>
              <a:gd name="T50" fmla="*/ 83770 w 497"/>
              <a:gd name="T51" fmla="*/ 23898 h 426"/>
              <a:gd name="T52" fmla="*/ 123403 w 497"/>
              <a:gd name="T53" fmla="*/ 160073 h 426"/>
              <a:gd name="T54" fmla="*/ 123403 w 497"/>
              <a:gd name="T55" fmla="*/ 160073 h 426"/>
              <a:gd name="T56" fmla="*/ 103587 w 497"/>
              <a:gd name="T57" fmla="*/ 160073 h 426"/>
              <a:gd name="T58" fmla="*/ 103587 w 497"/>
              <a:gd name="T59" fmla="*/ 136175 h 426"/>
              <a:gd name="T60" fmla="*/ 4053 w 497"/>
              <a:gd name="T61" fmla="*/ 136175 h 426"/>
              <a:gd name="T62" fmla="*/ 7656 w 497"/>
              <a:gd name="T63" fmla="*/ 171797 h 426"/>
              <a:gd name="T64" fmla="*/ 27923 w 497"/>
              <a:gd name="T65" fmla="*/ 191637 h 426"/>
              <a:gd name="T66" fmla="*/ 195463 w 497"/>
              <a:gd name="T67" fmla="*/ 191637 h 426"/>
              <a:gd name="T68" fmla="*/ 215280 w 497"/>
              <a:gd name="T69" fmla="*/ 171797 h 426"/>
              <a:gd name="T70" fmla="*/ 219333 w 497"/>
              <a:gd name="T71" fmla="*/ 136175 h 426"/>
              <a:gd name="T72" fmla="*/ 123403 w 497"/>
              <a:gd name="T73" fmla="*/ 136175 h 426"/>
              <a:gd name="T74" fmla="*/ 123403 w 497"/>
              <a:gd name="T75" fmla="*/ 160073 h 42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87" tIns="17143" rIns="34287" bIns="17143" anchor="ctr"/>
          <a:lstStyle/>
          <a:p>
            <a:endParaRPr lang="en-US" sz="1600">
              <a:solidFill>
                <a:prstClr val="black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764" y="5919470"/>
            <a:ext cx="9151144" cy="974090"/>
            <a:chOff x="10" y="8578"/>
            <a:chExt cx="19215" cy="2278"/>
          </a:xfrm>
        </p:grpSpPr>
        <p:pic>
          <p:nvPicPr>
            <p:cNvPr id="18" name="图片 17" descr="726990c72491884977d4f77d285e637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" y="8578"/>
              <a:ext cx="9893" cy="2279"/>
            </a:xfrm>
            <a:prstGeom prst="rect">
              <a:avLst/>
            </a:prstGeom>
          </p:spPr>
        </p:pic>
        <p:pic>
          <p:nvPicPr>
            <p:cNvPr id="19" name="图片 18" descr="726990c72491884977d4f77d285e637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333" y="8578"/>
              <a:ext cx="9893" cy="227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74A33B9-2051-4828-9D39-9877C4BDBF4D}"/>
              </a:ext>
            </a:extLst>
          </p:cNvPr>
          <p:cNvSpPr txBox="1"/>
          <p:nvPr/>
        </p:nvSpPr>
        <p:spPr>
          <a:xfrm>
            <a:off x="838200" y="1735292"/>
            <a:ext cx="793229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/>
            </a:r>
            <a:br>
              <a:rPr lang="en-US" sz="2800" u="sng" dirty="0"/>
            </a:br>
            <a:r>
              <a:rPr lang="en-US" sz="2800" dirty="0" smtClean="0"/>
              <a:t>-   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</a:t>
            </a:r>
            <a:r>
              <a:rPr lang="en-US" sz="2800" dirty="0" err="1" smtClean="0"/>
              <a:t>đoạn</a:t>
            </a:r>
            <a:r>
              <a:rPr lang="en-US" sz="2800" dirty="0" smtClean="0"/>
              <a:t> </a:t>
            </a:r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yêu</a:t>
            </a:r>
            <a:r>
              <a:rPr lang="en-US" sz="2800" dirty="0" smtClean="0"/>
              <a:t> </a:t>
            </a:r>
            <a:r>
              <a:rPr lang="en-US" sz="2800" dirty="0" err="1" smtClean="0"/>
              <a:t>cầu</a:t>
            </a:r>
            <a:r>
              <a:rPr lang="en-US" sz="2800" dirty="0" smtClean="0"/>
              <a:t> </a:t>
            </a:r>
            <a:r>
              <a:rPr lang="en-US" sz="2800" dirty="0" err="1" smtClean="0"/>
              <a:t>chưa</a:t>
            </a:r>
            <a:r>
              <a:rPr lang="en-US" sz="2800" dirty="0" smtClean="0"/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thức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đoạn</a:t>
            </a:r>
            <a:r>
              <a:rPr lang="en-US" sz="2800" dirty="0" smtClean="0"/>
              <a:t> </a:t>
            </a:r>
            <a:r>
              <a:rPr lang="en-US" sz="2800" dirty="0" err="1" smtClean="0"/>
              <a:t>văn</a:t>
            </a:r>
            <a:r>
              <a:rPr lang="en-US" sz="2800" dirty="0" smtClean="0"/>
              <a:t> </a:t>
            </a:r>
            <a:r>
              <a:rPr lang="en-US" sz="2800" dirty="0" err="1" smtClean="0"/>
              <a:t>chưa</a:t>
            </a:r>
            <a:r>
              <a:rPr lang="en-US" sz="2800" dirty="0" smtClean="0"/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xét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, </a:t>
            </a:r>
            <a:r>
              <a:rPr lang="en-US" sz="2800" dirty="0" err="1" smtClean="0"/>
              <a:t>dùng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endParaRPr lang="en-US" sz="2800" dirty="0" smtClean="0"/>
          </a:p>
          <a:p>
            <a:pPr marL="457200" indent="-457200">
              <a:buFontTx/>
              <a:buChar char="-"/>
            </a:pP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xét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sử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biện</a:t>
            </a:r>
            <a:r>
              <a:rPr lang="en-US" sz="2800" dirty="0" smtClean="0"/>
              <a:t> </a:t>
            </a:r>
            <a:r>
              <a:rPr lang="en-US" sz="2800" dirty="0" err="1" smtClean="0"/>
              <a:t>pháp</a:t>
            </a:r>
            <a:r>
              <a:rPr lang="en-US" sz="2800" dirty="0" smtClean="0"/>
              <a:t> </a:t>
            </a:r>
            <a:r>
              <a:rPr lang="en-US" sz="2800" dirty="0" err="1" smtClean="0"/>
              <a:t>nghệ</a:t>
            </a:r>
            <a:r>
              <a:rPr lang="en-US" sz="2800" dirty="0" smtClean="0"/>
              <a:t> </a:t>
            </a:r>
            <a:r>
              <a:rPr lang="en-US" sz="2800" dirty="0" err="1" smtClean="0"/>
              <a:t>thuật</a:t>
            </a:r>
            <a:r>
              <a:rPr lang="en-US" sz="2800" dirty="0" smtClean="0"/>
              <a:t>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</a:t>
            </a:r>
            <a:r>
              <a:rPr lang="en-US" sz="2800" dirty="0" err="1" smtClean="0"/>
              <a:t>đoạn</a:t>
            </a:r>
            <a:endParaRPr lang="en-US" sz="2800" dirty="0" smtClean="0"/>
          </a:p>
          <a:p>
            <a:pPr marL="457200" indent="-457200"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011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bldLvl="0" animBg="1"/>
      <p:bldP spid="2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764" y="5919470"/>
            <a:ext cx="9151144" cy="974090"/>
            <a:chOff x="10" y="8578"/>
            <a:chExt cx="19215" cy="2278"/>
          </a:xfrm>
        </p:grpSpPr>
        <p:pic>
          <p:nvPicPr>
            <p:cNvPr id="9" name="图片 8" descr="726990c72491884977d4f77d285e637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" y="8578"/>
              <a:ext cx="9893" cy="2279"/>
            </a:xfrm>
            <a:prstGeom prst="rect">
              <a:avLst/>
            </a:prstGeom>
          </p:spPr>
        </p:pic>
        <p:pic>
          <p:nvPicPr>
            <p:cNvPr id="10" name="图片 9" descr="726990c72491884977d4f77d285e637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333" y="8578"/>
              <a:ext cx="9893" cy="227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94E2F5C-4A78-49E0-B648-242E0E204FDF}"/>
              </a:ext>
            </a:extLst>
          </p:cNvPr>
          <p:cNvSpPr txBox="1"/>
          <p:nvPr/>
        </p:nvSpPr>
        <p:spPr>
          <a:xfrm>
            <a:off x="154099" y="954854"/>
            <a:ext cx="8837501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- HS </a:t>
            </a:r>
            <a:r>
              <a:rPr lang="en-US" sz="4000" dirty="0" err="1"/>
              <a:t>ôn</a:t>
            </a:r>
            <a:r>
              <a:rPr lang="en-US" sz="4000" dirty="0"/>
              <a:t> </a:t>
            </a:r>
            <a:r>
              <a:rPr lang="en-US" sz="4000" dirty="0" err="1"/>
              <a:t>tập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đoạn</a:t>
            </a:r>
            <a:r>
              <a:rPr lang="en-US" sz="4000" dirty="0"/>
              <a:t> </a:t>
            </a:r>
            <a:r>
              <a:rPr lang="en-US" sz="4000" dirty="0" err="1"/>
              <a:t>văn</a:t>
            </a:r>
            <a:r>
              <a:rPr lang="en-US" sz="4000" dirty="0"/>
              <a:t> </a:t>
            </a:r>
            <a:r>
              <a:rPr lang="en-US" sz="4000" dirty="0" err="1"/>
              <a:t>tả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.</a:t>
            </a:r>
          </a:p>
          <a:p>
            <a:r>
              <a:rPr lang="en-US" sz="4000" dirty="0"/>
              <a:t> </a:t>
            </a:r>
            <a:r>
              <a:rPr lang="en-US" sz="4000" b="1" dirty="0"/>
              <a:t>- </a:t>
            </a:r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en-US" sz="4000" dirty="0" err="1"/>
              <a:t>vận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đoạn</a:t>
            </a:r>
            <a:r>
              <a:rPr lang="en-US" sz="4000" dirty="0"/>
              <a:t> </a:t>
            </a:r>
            <a:r>
              <a:rPr lang="en-US" sz="4000" dirty="0" err="1"/>
              <a:t>văn</a:t>
            </a:r>
            <a:r>
              <a:rPr lang="en-US" sz="4000" dirty="0"/>
              <a:t> </a:t>
            </a:r>
            <a:r>
              <a:rPr lang="en-US" sz="4000" dirty="0" err="1"/>
              <a:t>tả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đoạn</a:t>
            </a:r>
            <a:r>
              <a:rPr lang="en-US" sz="4000" dirty="0"/>
              <a:t> </a:t>
            </a:r>
            <a:r>
              <a:rPr lang="en-US" sz="4000" dirty="0" err="1"/>
              <a:t>văn</a:t>
            </a:r>
            <a:r>
              <a:rPr lang="en-US" sz="4000" dirty="0"/>
              <a:t> </a:t>
            </a:r>
            <a:r>
              <a:rPr lang="en-US" sz="4000" dirty="0" err="1"/>
              <a:t>giới</a:t>
            </a:r>
            <a:r>
              <a:rPr lang="en-US" sz="4000" dirty="0"/>
              <a:t> </a:t>
            </a:r>
            <a:r>
              <a:rPr lang="en-US" sz="4000" dirty="0" err="1"/>
              <a:t>thiệu</a:t>
            </a:r>
            <a:r>
              <a:rPr lang="en-US" sz="4000" dirty="0"/>
              <a:t> (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dáng</a:t>
            </a:r>
            <a:r>
              <a:rPr lang="en-US" sz="4000" dirty="0"/>
              <a:t>, </a:t>
            </a:r>
            <a:r>
              <a:rPr lang="en-US" sz="4000" dirty="0" err="1"/>
              <a:t>cử</a:t>
            </a:r>
            <a:r>
              <a:rPr lang="en-US" sz="4000" dirty="0"/>
              <a:t> </a:t>
            </a:r>
            <a:r>
              <a:rPr lang="en-US" sz="4000" dirty="0" err="1"/>
              <a:t>chỉ</a:t>
            </a:r>
            <a:r>
              <a:rPr lang="en-US" sz="4000" dirty="0"/>
              <a:t>, </a:t>
            </a:r>
            <a:r>
              <a:rPr lang="en-US" sz="4000" dirty="0" err="1"/>
              <a:t>hoạt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r>
              <a:rPr lang="en-US" sz="4000" dirty="0"/>
              <a:t>)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sách</a:t>
            </a:r>
            <a:r>
              <a:rPr lang="en-US" sz="4000" dirty="0"/>
              <a:t> (</a:t>
            </a:r>
            <a:r>
              <a:rPr lang="en-US" sz="4000" dirty="0" err="1"/>
              <a:t>truyện</a:t>
            </a:r>
            <a:r>
              <a:rPr lang="en-US" sz="4000" dirty="0"/>
              <a:t>) </a:t>
            </a:r>
            <a:r>
              <a:rPr lang="en-US" sz="4000" dirty="0" err="1"/>
              <a:t>hoặc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phim</a:t>
            </a:r>
            <a:r>
              <a:rPr lang="en-US" sz="4000" dirty="0"/>
              <a:t> </a:t>
            </a:r>
            <a:r>
              <a:rPr lang="en-US" sz="4000" dirty="0" err="1"/>
              <a:t>hoạt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en-US" sz="38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30455"/>
            <a:ext cx="5203387" cy="8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68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764" y="5919470"/>
            <a:ext cx="9151144" cy="974090"/>
            <a:chOff x="10" y="8578"/>
            <a:chExt cx="19215" cy="2278"/>
          </a:xfrm>
        </p:grpSpPr>
        <p:pic>
          <p:nvPicPr>
            <p:cNvPr id="5" name="图片 4" descr="726990c72491884977d4f77d285e637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" y="8578"/>
              <a:ext cx="9893" cy="2279"/>
            </a:xfrm>
            <a:prstGeom prst="rect">
              <a:avLst/>
            </a:prstGeom>
          </p:spPr>
        </p:pic>
        <p:pic>
          <p:nvPicPr>
            <p:cNvPr id="34" name="图片 33" descr="726990c72491884977d4f77d285e637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333" y="8578"/>
              <a:ext cx="9893" cy="227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DED53DC-6649-4F1E-AB0B-FF4EEAAAF8BD}"/>
              </a:ext>
            </a:extLst>
          </p:cNvPr>
          <p:cNvSpPr txBox="1"/>
          <p:nvPr/>
        </p:nvSpPr>
        <p:spPr>
          <a:xfrm>
            <a:off x="876280" y="2168244"/>
            <a:ext cx="7391447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1500" b="1" dirty="0">
                <a:ln w="317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KHỞI ĐỘNG</a:t>
            </a:r>
          </a:p>
        </p:txBody>
      </p:sp>
      <p:pic>
        <p:nvPicPr>
          <p:cNvPr id="20" name="图片 4" descr="09">
            <a:extLst>
              <a:ext uri="{FF2B5EF4-FFF2-40B4-BE49-F238E27FC236}">
                <a16:creationId xmlns="" xmlns:a16="http://schemas.microsoft.com/office/drawing/2014/main" id="{DC7AFAB4-7C6E-4118-9390-054A01D50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528" y="1402087"/>
            <a:ext cx="9168765" cy="59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75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>
          <a:xfrm>
            <a:off x="990600" y="3772053"/>
            <a:ext cx="6924854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Mở bài: Giới thiệu người định tả.</a:t>
            </a:r>
          </a:p>
          <a:p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Thân bài:</a:t>
            </a:r>
          </a:p>
          <a:p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Tả ngoại hình (đặc điểm nổi bật)</a:t>
            </a:r>
          </a:p>
          <a:p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 tầm vóc, cách ăn mặc, khuôn mặt, mái tóc, cặp mắt, hàm răng.</a:t>
            </a:r>
          </a:p>
          <a:p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Tả tính tình, hoạt động (lời nói, cử chỉ, thói quen, cách cư xử với người khác).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vi-V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bài: Nêu cảm nghĩ về người được tả.</a:t>
            </a:r>
          </a:p>
          <a:p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9993">
            <a:off x="52388" y="23517"/>
            <a:ext cx="1055833" cy="152509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668286" y="2687776"/>
            <a:ext cx="903194" cy="1052586"/>
            <a:chOff x="801204" y="3134873"/>
            <a:chExt cx="2350838" cy="1671009"/>
          </a:xfrm>
        </p:grpSpPr>
        <p:pic>
          <p:nvPicPr>
            <p:cNvPr id="29" name="Google Shape;605;p7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801204" y="3134873"/>
              <a:ext cx="2350838" cy="1671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6091" y="3348764"/>
              <a:ext cx="1976993" cy="1233353"/>
            </a:xfrm>
            <a:prstGeom prst="rect">
              <a:avLst/>
            </a:prstGeom>
          </p:spPr>
        </p:pic>
      </p:grpSp>
      <p:pic>
        <p:nvPicPr>
          <p:cNvPr id="34" name="Google Shape;605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8994995" y="1146728"/>
            <a:ext cx="2169621" cy="167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605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7635988" y="3872754"/>
            <a:ext cx="935495" cy="114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1"/>
          <a:stretch/>
        </p:blipFill>
        <p:spPr>
          <a:xfrm>
            <a:off x="7762573" y="3915687"/>
            <a:ext cx="633932" cy="11032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7252" y="-43311"/>
            <a:ext cx="70322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-</a:t>
            </a:r>
            <a:r>
              <a:rPr lang="en-US" sz="4400" dirty="0" err="1">
                <a:solidFill>
                  <a:srgbClr val="FF0000"/>
                </a:solidFill>
              </a:rPr>
              <a:t>Nêu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cấu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tạo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của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bài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văn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tả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người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06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0F74E4B-428D-4F7F-8BE8-E1C9ADA73D7D}"/>
              </a:ext>
            </a:extLst>
          </p:cNvPr>
          <p:cNvGrpSpPr/>
          <p:nvPr/>
        </p:nvGrpSpPr>
        <p:grpSpPr>
          <a:xfrm>
            <a:off x="2" y="147320"/>
            <a:ext cx="9416415" cy="6710680"/>
            <a:chOff x="-16510" y="182880"/>
            <a:chExt cx="12555220" cy="6710680"/>
          </a:xfrm>
        </p:grpSpPr>
        <p:pic>
          <p:nvPicPr>
            <p:cNvPr id="4" name="图片 3" descr="0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510" y="762000"/>
              <a:ext cx="12225020" cy="6109335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6350" y="5846445"/>
              <a:ext cx="12201525" cy="1047115"/>
              <a:chOff x="10" y="8578"/>
              <a:chExt cx="19215" cy="2278"/>
            </a:xfrm>
          </p:grpSpPr>
          <p:pic>
            <p:nvPicPr>
              <p:cNvPr id="12" name="图片 11" descr="726990c72491884977d4f77d285e637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" y="8578"/>
                <a:ext cx="9893" cy="2279"/>
              </a:xfrm>
              <a:prstGeom prst="rect">
                <a:avLst/>
              </a:prstGeom>
            </p:spPr>
          </p:pic>
          <p:pic>
            <p:nvPicPr>
              <p:cNvPr id="13" name="图片 12" descr="726990c72491884977d4f77d285e637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9333" y="8578"/>
                <a:ext cx="9893" cy="2279"/>
              </a:xfrm>
              <a:prstGeom prst="rect">
                <a:avLst/>
              </a:prstGeom>
            </p:spPr>
          </p:pic>
        </p:grpSp>
        <p:pic>
          <p:nvPicPr>
            <p:cNvPr id="5" name="图片 4" descr="0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3625" y="182880"/>
              <a:ext cx="10058400" cy="2208530"/>
            </a:xfrm>
            <a:prstGeom prst="rect">
              <a:avLst/>
            </a:prstGeom>
          </p:spPr>
        </p:pic>
        <p:pic>
          <p:nvPicPr>
            <p:cNvPr id="9" name="图片 8" descr="0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80435" y="6188075"/>
              <a:ext cx="5949950" cy="506730"/>
            </a:xfrm>
            <a:prstGeom prst="rect">
              <a:avLst/>
            </a:prstGeom>
          </p:spPr>
        </p:pic>
        <p:pic>
          <p:nvPicPr>
            <p:cNvPr id="10" name="图片 9" descr="0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55315" y="4329430"/>
              <a:ext cx="1076960" cy="2173605"/>
            </a:xfrm>
            <a:prstGeom prst="rect">
              <a:avLst/>
            </a:prstGeom>
          </p:spPr>
        </p:pic>
        <p:pic>
          <p:nvPicPr>
            <p:cNvPr id="11" name="图片 10" descr="0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88605" y="3510280"/>
              <a:ext cx="1790065" cy="290703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147D6EC-9DC7-4D49-96DF-8D880D199B6E}"/>
                </a:ext>
              </a:extLst>
            </p:cNvPr>
            <p:cNvSpPr txBox="1"/>
            <p:nvPr/>
          </p:nvSpPr>
          <p:spPr>
            <a:xfrm>
              <a:off x="3480435" y="556988"/>
              <a:ext cx="90582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6600" b="1" dirty="0">
                <a:solidFill>
                  <a:srgbClr val="000000"/>
                </a:solidFill>
                <a:latin typeface="iCiel Cucho Bold" pitchFamily="50" charset="0"/>
                <a:cs typeface="iCiel Cucho Bold" pitchFamily="50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8C5426A-11FE-4F32-8206-EED58FB4400C}"/>
              </a:ext>
            </a:extLst>
          </p:cNvPr>
          <p:cNvSpPr txBox="1"/>
          <p:nvPr/>
        </p:nvSpPr>
        <p:spPr>
          <a:xfrm>
            <a:off x="228600" y="361723"/>
            <a:ext cx="8686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 dirty="0">
                <a:ln w="31750">
                  <a:solidFill>
                    <a:srgbClr val="FFFFFF"/>
                  </a:solidFill>
                </a:ln>
                <a:solidFill>
                  <a:srgbClr val="3194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TẬP LÀM VĂN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0" y="1931383"/>
            <a:ext cx="5105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VIẾT ĐOẠN VĂN GIỚI THIỆU VỀ MỘT NHÂN VẬT TRONG MỘT CUỐN SÁCH HOẶC BỘ PHIM HOẠT HÌNH ĐÃ XEM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3569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9E16963-7A9D-437B-AF93-1FC01282134C}"/>
              </a:ext>
            </a:extLst>
          </p:cNvPr>
          <p:cNvSpPr/>
          <p:nvPr/>
        </p:nvSpPr>
        <p:spPr>
          <a:xfrm>
            <a:off x="4114800" y="249150"/>
            <a:ext cx="5029200" cy="9745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Gợi</a:t>
            </a:r>
            <a:r>
              <a:rPr lang="en-US" sz="5400" b="1" dirty="0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ý</a:t>
            </a:r>
            <a:endParaRPr lang="en-US" sz="5400" b="1" dirty="0">
              <a:ln w="31750">
                <a:solidFill>
                  <a:srgbClr val="FFFFFF"/>
                </a:solidFill>
              </a:ln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  <a:ea typeface="微软雅黑"/>
            </a:endParaRPr>
          </a:p>
        </p:txBody>
      </p:sp>
      <p:sp>
        <p:nvSpPr>
          <p:cNvPr id="21" name="Freeform 65"/>
          <p:cNvSpPr>
            <a:spLocks noChangeArrowheads="1"/>
          </p:cNvSpPr>
          <p:nvPr/>
        </p:nvSpPr>
        <p:spPr bwMode="auto">
          <a:xfrm>
            <a:off x="519652" y="2286000"/>
            <a:ext cx="406936" cy="537991"/>
          </a:xfrm>
          <a:custGeom>
            <a:avLst/>
            <a:gdLst>
              <a:gd name="T0" fmla="*/ 172604 w 417"/>
              <a:gd name="T1" fmla="*/ 91192 h 417"/>
              <a:gd name="T2" fmla="*/ 172604 w 417"/>
              <a:gd name="T3" fmla="*/ 91192 h 417"/>
              <a:gd name="T4" fmla="*/ 188460 w 417"/>
              <a:gd name="T5" fmla="*/ 63340 h 417"/>
              <a:gd name="T6" fmla="*/ 184836 w 417"/>
              <a:gd name="T7" fmla="*/ 47617 h 417"/>
              <a:gd name="T8" fmla="*/ 152671 w 417"/>
              <a:gd name="T9" fmla="*/ 35488 h 417"/>
              <a:gd name="T10" fmla="*/ 144516 w 417"/>
              <a:gd name="T11" fmla="*/ 7637 h 417"/>
              <a:gd name="T12" fmla="*/ 124583 w 417"/>
              <a:gd name="T13" fmla="*/ 0 h 417"/>
              <a:gd name="T14" fmla="*/ 96495 w 417"/>
              <a:gd name="T15" fmla="*/ 15723 h 417"/>
              <a:gd name="T16" fmla="*/ 68407 w 417"/>
              <a:gd name="T17" fmla="*/ 0 h 417"/>
              <a:gd name="T18" fmla="*/ 48474 w 417"/>
              <a:gd name="T19" fmla="*/ 7637 h 417"/>
              <a:gd name="T20" fmla="*/ 40320 w 417"/>
              <a:gd name="T21" fmla="*/ 35488 h 417"/>
              <a:gd name="T22" fmla="*/ 8155 w 417"/>
              <a:gd name="T23" fmla="*/ 47617 h 417"/>
              <a:gd name="T24" fmla="*/ 0 w 417"/>
              <a:gd name="T25" fmla="*/ 63340 h 417"/>
              <a:gd name="T26" fmla="*/ 19933 w 417"/>
              <a:gd name="T27" fmla="*/ 91192 h 417"/>
              <a:gd name="T28" fmla="*/ 0 w 417"/>
              <a:gd name="T29" fmla="*/ 123536 h 417"/>
              <a:gd name="T30" fmla="*/ 8155 w 417"/>
              <a:gd name="T31" fmla="*/ 139258 h 417"/>
              <a:gd name="T32" fmla="*/ 40320 w 417"/>
              <a:gd name="T33" fmla="*/ 147344 h 417"/>
              <a:gd name="T34" fmla="*/ 48474 w 417"/>
              <a:gd name="T35" fmla="*/ 178790 h 417"/>
              <a:gd name="T36" fmla="*/ 68407 w 417"/>
              <a:gd name="T37" fmla="*/ 186876 h 417"/>
              <a:gd name="T38" fmla="*/ 96495 w 417"/>
              <a:gd name="T39" fmla="*/ 167110 h 417"/>
              <a:gd name="T40" fmla="*/ 124583 w 417"/>
              <a:gd name="T41" fmla="*/ 186876 h 417"/>
              <a:gd name="T42" fmla="*/ 144516 w 417"/>
              <a:gd name="T43" fmla="*/ 178790 h 417"/>
              <a:gd name="T44" fmla="*/ 152671 w 417"/>
              <a:gd name="T45" fmla="*/ 147344 h 417"/>
              <a:gd name="T46" fmla="*/ 184836 w 417"/>
              <a:gd name="T47" fmla="*/ 139258 h 417"/>
              <a:gd name="T48" fmla="*/ 188460 w 417"/>
              <a:gd name="T49" fmla="*/ 119043 h 417"/>
              <a:gd name="T50" fmla="*/ 172604 w 417"/>
              <a:gd name="T51" fmla="*/ 91192 h 417"/>
              <a:gd name="T52" fmla="*/ 96495 w 417"/>
              <a:gd name="T53" fmla="*/ 131172 h 417"/>
              <a:gd name="T54" fmla="*/ 96495 w 417"/>
              <a:gd name="T55" fmla="*/ 131172 h 417"/>
              <a:gd name="T56" fmla="*/ 56629 w 417"/>
              <a:gd name="T57" fmla="*/ 91192 h 417"/>
              <a:gd name="T58" fmla="*/ 96495 w 417"/>
              <a:gd name="T59" fmla="*/ 51660 h 417"/>
              <a:gd name="T60" fmla="*/ 136362 w 417"/>
              <a:gd name="T61" fmla="*/ 91192 h 417"/>
              <a:gd name="T62" fmla="*/ 96495 w 417"/>
              <a:gd name="T63" fmla="*/ 131172 h 41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rgbClr val="00994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87" tIns="17143" rIns="34287" bIns="17143" anchor="ctr"/>
          <a:lstStyle/>
          <a:p>
            <a:endParaRPr lang="en-US" sz="1600">
              <a:solidFill>
                <a:prstClr val="black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" name="Freeform 27"/>
          <p:cNvSpPr>
            <a:spLocks noChangeArrowheads="1"/>
          </p:cNvSpPr>
          <p:nvPr/>
        </p:nvSpPr>
        <p:spPr bwMode="auto">
          <a:xfrm>
            <a:off x="2846447" y="5170406"/>
            <a:ext cx="233609" cy="243942"/>
          </a:xfrm>
          <a:custGeom>
            <a:avLst/>
            <a:gdLst>
              <a:gd name="T0" fmla="*/ 194710 w 506"/>
              <a:gd name="T1" fmla="*/ 31193 h 399"/>
              <a:gd name="T2" fmla="*/ 194710 w 506"/>
              <a:gd name="T3" fmla="*/ 31193 h 399"/>
              <a:gd name="T4" fmla="*/ 75372 w 506"/>
              <a:gd name="T5" fmla="*/ 15596 h 399"/>
              <a:gd name="T6" fmla="*/ 4038 w 506"/>
              <a:gd name="T7" fmla="*/ 98481 h 399"/>
              <a:gd name="T8" fmla="*/ 87485 w 506"/>
              <a:gd name="T9" fmla="*/ 177354 h 399"/>
              <a:gd name="T10" fmla="*/ 170932 w 506"/>
              <a:gd name="T11" fmla="*/ 138140 h 399"/>
              <a:gd name="T12" fmla="*/ 162856 w 506"/>
              <a:gd name="T13" fmla="*/ 94470 h 399"/>
              <a:gd name="T14" fmla="*/ 210412 w 506"/>
              <a:gd name="T15" fmla="*/ 90460 h 399"/>
              <a:gd name="T16" fmla="*/ 194710 w 506"/>
              <a:gd name="T17" fmla="*/ 31193 h 399"/>
              <a:gd name="T18" fmla="*/ 122927 w 506"/>
              <a:gd name="T19" fmla="*/ 134130 h 399"/>
              <a:gd name="T20" fmla="*/ 122927 w 506"/>
              <a:gd name="T21" fmla="*/ 134130 h 399"/>
              <a:gd name="T22" fmla="*/ 107225 w 506"/>
              <a:gd name="T23" fmla="*/ 118088 h 399"/>
              <a:gd name="T24" fmla="*/ 122927 w 506"/>
              <a:gd name="T25" fmla="*/ 102491 h 399"/>
              <a:gd name="T26" fmla="*/ 138630 w 506"/>
              <a:gd name="T27" fmla="*/ 118088 h 399"/>
              <a:gd name="T28" fmla="*/ 122927 w 506"/>
              <a:gd name="T29" fmla="*/ 134130 h 3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6" h="399">
                <a:moveTo>
                  <a:pt x="434" y="70"/>
                </a:moveTo>
                <a:lnTo>
                  <a:pt x="434" y="70"/>
                </a:lnTo>
                <a:cubicBezTo>
                  <a:pt x="354" y="17"/>
                  <a:pt x="265" y="0"/>
                  <a:pt x="168" y="35"/>
                </a:cubicBezTo>
                <a:cubicBezTo>
                  <a:pt x="89" y="53"/>
                  <a:pt x="9" y="141"/>
                  <a:pt x="9" y="221"/>
                </a:cubicBezTo>
                <a:cubicBezTo>
                  <a:pt x="0" y="319"/>
                  <a:pt x="71" y="398"/>
                  <a:pt x="195" y="398"/>
                </a:cubicBezTo>
                <a:cubicBezTo>
                  <a:pt x="337" y="398"/>
                  <a:pt x="381" y="328"/>
                  <a:pt x="381" y="310"/>
                </a:cubicBezTo>
                <a:cubicBezTo>
                  <a:pt x="390" y="292"/>
                  <a:pt x="328" y="248"/>
                  <a:pt x="363" y="212"/>
                </a:cubicBezTo>
                <a:cubicBezTo>
                  <a:pt x="408" y="168"/>
                  <a:pt x="452" y="203"/>
                  <a:pt x="469" y="203"/>
                </a:cubicBezTo>
                <a:cubicBezTo>
                  <a:pt x="496" y="194"/>
                  <a:pt x="505" y="124"/>
                  <a:pt x="434" y="70"/>
                </a:cubicBezTo>
                <a:close/>
                <a:moveTo>
                  <a:pt x="274" y="301"/>
                </a:moveTo>
                <a:lnTo>
                  <a:pt x="274" y="301"/>
                </a:lnTo>
                <a:cubicBezTo>
                  <a:pt x="248" y="301"/>
                  <a:pt x="239" y="283"/>
                  <a:pt x="239" y="265"/>
                </a:cubicBezTo>
                <a:cubicBezTo>
                  <a:pt x="239" y="248"/>
                  <a:pt x="248" y="230"/>
                  <a:pt x="274" y="230"/>
                </a:cubicBezTo>
                <a:cubicBezTo>
                  <a:pt x="293" y="230"/>
                  <a:pt x="309" y="248"/>
                  <a:pt x="309" y="265"/>
                </a:cubicBezTo>
                <a:cubicBezTo>
                  <a:pt x="309" y="283"/>
                  <a:pt x="293" y="301"/>
                  <a:pt x="274" y="3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87" tIns="17143" rIns="34287" bIns="17143" anchor="ctr"/>
          <a:lstStyle/>
          <a:p>
            <a:endParaRPr lang="en-US" sz="1600">
              <a:solidFill>
                <a:prstClr val="black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" name="Freeform 97"/>
          <p:cNvSpPr>
            <a:spLocks noChangeArrowheads="1"/>
          </p:cNvSpPr>
          <p:nvPr/>
        </p:nvSpPr>
        <p:spPr bwMode="auto">
          <a:xfrm>
            <a:off x="2565751" y="3706187"/>
            <a:ext cx="230342" cy="263545"/>
          </a:xfrm>
          <a:custGeom>
            <a:avLst/>
            <a:gdLst>
              <a:gd name="T0" fmla="*/ 103587 w 497"/>
              <a:gd name="T1" fmla="*/ 104160 h 426"/>
              <a:gd name="T2" fmla="*/ 103587 w 497"/>
              <a:gd name="T3" fmla="*/ 104160 h 426"/>
              <a:gd name="T4" fmla="*/ 123403 w 497"/>
              <a:gd name="T5" fmla="*/ 104160 h 426"/>
              <a:gd name="T6" fmla="*/ 123403 w 497"/>
              <a:gd name="T7" fmla="*/ 124000 h 426"/>
              <a:gd name="T8" fmla="*/ 223387 w 497"/>
              <a:gd name="T9" fmla="*/ 124000 h 426"/>
              <a:gd name="T10" fmla="*/ 219333 w 497"/>
              <a:gd name="T11" fmla="*/ 59971 h 426"/>
              <a:gd name="T12" fmla="*/ 199517 w 497"/>
              <a:gd name="T13" fmla="*/ 36073 h 426"/>
              <a:gd name="T14" fmla="*/ 163487 w 497"/>
              <a:gd name="T15" fmla="*/ 36073 h 426"/>
              <a:gd name="T16" fmla="*/ 151777 w 497"/>
              <a:gd name="T17" fmla="*/ 12175 h 426"/>
              <a:gd name="T18" fmla="*/ 135113 w 497"/>
              <a:gd name="T19" fmla="*/ 0 h 426"/>
              <a:gd name="T20" fmla="*/ 87373 w 497"/>
              <a:gd name="T21" fmla="*/ 0 h 426"/>
              <a:gd name="T22" fmla="*/ 75663 w 497"/>
              <a:gd name="T23" fmla="*/ 12175 h 426"/>
              <a:gd name="T24" fmla="*/ 59900 w 497"/>
              <a:gd name="T25" fmla="*/ 36073 h 426"/>
              <a:gd name="T26" fmla="*/ 23870 w 497"/>
              <a:gd name="T27" fmla="*/ 36073 h 426"/>
              <a:gd name="T28" fmla="*/ 4053 w 497"/>
              <a:gd name="T29" fmla="*/ 59971 h 426"/>
              <a:gd name="T30" fmla="*/ 0 w 497"/>
              <a:gd name="T31" fmla="*/ 124000 h 426"/>
              <a:gd name="T32" fmla="*/ 103587 w 497"/>
              <a:gd name="T33" fmla="*/ 124000 h 426"/>
              <a:gd name="T34" fmla="*/ 103587 w 497"/>
              <a:gd name="T35" fmla="*/ 104160 h 426"/>
              <a:gd name="T36" fmla="*/ 83770 w 497"/>
              <a:gd name="T37" fmla="*/ 23898 h 426"/>
              <a:gd name="T38" fmla="*/ 83770 w 497"/>
              <a:gd name="T39" fmla="*/ 23898 h 426"/>
              <a:gd name="T40" fmla="*/ 95480 w 497"/>
              <a:gd name="T41" fmla="*/ 16233 h 426"/>
              <a:gd name="T42" fmla="*/ 127907 w 497"/>
              <a:gd name="T43" fmla="*/ 16233 h 426"/>
              <a:gd name="T44" fmla="*/ 139166 w 497"/>
              <a:gd name="T45" fmla="*/ 23898 h 426"/>
              <a:gd name="T46" fmla="*/ 143670 w 497"/>
              <a:gd name="T47" fmla="*/ 36073 h 426"/>
              <a:gd name="T48" fmla="*/ 79717 w 497"/>
              <a:gd name="T49" fmla="*/ 36073 h 426"/>
              <a:gd name="T50" fmla="*/ 83770 w 497"/>
              <a:gd name="T51" fmla="*/ 23898 h 426"/>
              <a:gd name="T52" fmla="*/ 123403 w 497"/>
              <a:gd name="T53" fmla="*/ 160073 h 426"/>
              <a:gd name="T54" fmla="*/ 123403 w 497"/>
              <a:gd name="T55" fmla="*/ 160073 h 426"/>
              <a:gd name="T56" fmla="*/ 103587 w 497"/>
              <a:gd name="T57" fmla="*/ 160073 h 426"/>
              <a:gd name="T58" fmla="*/ 103587 w 497"/>
              <a:gd name="T59" fmla="*/ 136175 h 426"/>
              <a:gd name="T60" fmla="*/ 4053 w 497"/>
              <a:gd name="T61" fmla="*/ 136175 h 426"/>
              <a:gd name="T62" fmla="*/ 7656 w 497"/>
              <a:gd name="T63" fmla="*/ 171797 h 426"/>
              <a:gd name="T64" fmla="*/ 27923 w 497"/>
              <a:gd name="T65" fmla="*/ 191637 h 426"/>
              <a:gd name="T66" fmla="*/ 195463 w 497"/>
              <a:gd name="T67" fmla="*/ 191637 h 426"/>
              <a:gd name="T68" fmla="*/ 215280 w 497"/>
              <a:gd name="T69" fmla="*/ 171797 h 426"/>
              <a:gd name="T70" fmla="*/ 219333 w 497"/>
              <a:gd name="T71" fmla="*/ 136175 h 426"/>
              <a:gd name="T72" fmla="*/ 123403 w 497"/>
              <a:gd name="T73" fmla="*/ 136175 h 426"/>
              <a:gd name="T74" fmla="*/ 123403 w 497"/>
              <a:gd name="T75" fmla="*/ 160073 h 42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87" tIns="17143" rIns="34287" bIns="17143" anchor="ctr"/>
          <a:lstStyle/>
          <a:p>
            <a:endParaRPr lang="en-US" sz="1600">
              <a:solidFill>
                <a:prstClr val="black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764" y="5919470"/>
            <a:ext cx="9151144" cy="974090"/>
            <a:chOff x="10" y="8578"/>
            <a:chExt cx="19215" cy="2278"/>
          </a:xfrm>
        </p:grpSpPr>
        <p:pic>
          <p:nvPicPr>
            <p:cNvPr id="18" name="图片 17" descr="726990c72491884977d4f77d285e637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" y="8578"/>
              <a:ext cx="9893" cy="2279"/>
            </a:xfrm>
            <a:prstGeom prst="rect">
              <a:avLst/>
            </a:prstGeom>
          </p:spPr>
        </p:pic>
        <p:pic>
          <p:nvPicPr>
            <p:cNvPr id="19" name="图片 18" descr="726990c72491884977d4f77d285e637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333" y="8578"/>
              <a:ext cx="9893" cy="2279"/>
            </a:xfrm>
            <a:prstGeom prst="rect">
              <a:avLst/>
            </a:prstGeom>
          </p:spPr>
        </p:pic>
      </p:grpSp>
      <p:pic>
        <p:nvPicPr>
          <p:cNvPr id="22" name="图片 4" descr="C:\Users\Administrator\Desktop\3f9e9544b09387eac2ac7344d3649642.png3f9e9544b09387eac2ac7344d3649642">
            <a:extLst>
              <a:ext uri="{FF2B5EF4-FFF2-40B4-BE49-F238E27FC236}">
                <a16:creationId xmlns="" xmlns:a16="http://schemas.microsoft.com/office/drawing/2014/main" id="{83E9518F-6EC4-4AE1-9EE4-915C3868DF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40562" y="3064942"/>
            <a:ext cx="2713034" cy="4124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74A33B9-2051-4828-9D39-9877C4BDBF4D}"/>
              </a:ext>
            </a:extLst>
          </p:cNvPr>
          <p:cNvSpPr txBox="1"/>
          <p:nvPr/>
        </p:nvSpPr>
        <p:spPr>
          <a:xfrm>
            <a:off x="1236737" y="2131493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cuốn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 (</a:t>
            </a:r>
            <a:r>
              <a:rPr lang="en-US" sz="2800" dirty="0" err="1"/>
              <a:t>truyện</a:t>
            </a:r>
            <a:r>
              <a:rPr lang="en-US" sz="2800" dirty="0"/>
              <a:t>) hay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phim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42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bldLvl="0" animBg="1"/>
      <p:bldP spid="23" grpId="0" bldLvl="0" animBg="1"/>
      <p:bldP spid="2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9E16963-7A9D-437B-AF93-1FC01282134C}"/>
              </a:ext>
            </a:extLst>
          </p:cNvPr>
          <p:cNvSpPr/>
          <p:nvPr/>
        </p:nvSpPr>
        <p:spPr>
          <a:xfrm>
            <a:off x="4114800" y="249150"/>
            <a:ext cx="5029200" cy="9745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Gợi</a:t>
            </a:r>
            <a:r>
              <a:rPr lang="en-US" sz="5400" b="1" dirty="0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ý</a:t>
            </a:r>
            <a:endParaRPr lang="en-US" sz="5400" b="1" dirty="0">
              <a:ln w="31750">
                <a:solidFill>
                  <a:srgbClr val="FFFFFF"/>
                </a:solidFill>
              </a:ln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  <a:ea typeface="微软雅黑"/>
            </a:endParaRPr>
          </a:p>
        </p:txBody>
      </p:sp>
      <p:sp>
        <p:nvSpPr>
          <p:cNvPr id="21" name="Freeform 65"/>
          <p:cNvSpPr>
            <a:spLocks noChangeArrowheads="1"/>
          </p:cNvSpPr>
          <p:nvPr/>
        </p:nvSpPr>
        <p:spPr bwMode="auto">
          <a:xfrm>
            <a:off x="519652" y="2286000"/>
            <a:ext cx="406936" cy="537991"/>
          </a:xfrm>
          <a:custGeom>
            <a:avLst/>
            <a:gdLst>
              <a:gd name="T0" fmla="*/ 172604 w 417"/>
              <a:gd name="T1" fmla="*/ 91192 h 417"/>
              <a:gd name="T2" fmla="*/ 172604 w 417"/>
              <a:gd name="T3" fmla="*/ 91192 h 417"/>
              <a:gd name="T4" fmla="*/ 188460 w 417"/>
              <a:gd name="T5" fmla="*/ 63340 h 417"/>
              <a:gd name="T6" fmla="*/ 184836 w 417"/>
              <a:gd name="T7" fmla="*/ 47617 h 417"/>
              <a:gd name="T8" fmla="*/ 152671 w 417"/>
              <a:gd name="T9" fmla="*/ 35488 h 417"/>
              <a:gd name="T10" fmla="*/ 144516 w 417"/>
              <a:gd name="T11" fmla="*/ 7637 h 417"/>
              <a:gd name="T12" fmla="*/ 124583 w 417"/>
              <a:gd name="T13" fmla="*/ 0 h 417"/>
              <a:gd name="T14" fmla="*/ 96495 w 417"/>
              <a:gd name="T15" fmla="*/ 15723 h 417"/>
              <a:gd name="T16" fmla="*/ 68407 w 417"/>
              <a:gd name="T17" fmla="*/ 0 h 417"/>
              <a:gd name="T18" fmla="*/ 48474 w 417"/>
              <a:gd name="T19" fmla="*/ 7637 h 417"/>
              <a:gd name="T20" fmla="*/ 40320 w 417"/>
              <a:gd name="T21" fmla="*/ 35488 h 417"/>
              <a:gd name="T22" fmla="*/ 8155 w 417"/>
              <a:gd name="T23" fmla="*/ 47617 h 417"/>
              <a:gd name="T24" fmla="*/ 0 w 417"/>
              <a:gd name="T25" fmla="*/ 63340 h 417"/>
              <a:gd name="T26" fmla="*/ 19933 w 417"/>
              <a:gd name="T27" fmla="*/ 91192 h 417"/>
              <a:gd name="T28" fmla="*/ 0 w 417"/>
              <a:gd name="T29" fmla="*/ 123536 h 417"/>
              <a:gd name="T30" fmla="*/ 8155 w 417"/>
              <a:gd name="T31" fmla="*/ 139258 h 417"/>
              <a:gd name="T32" fmla="*/ 40320 w 417"/>
              <a:gd name="T33" fmla="*/ 147344 h 417"/>
              <a:gd name="T34" fmla="*/ 48474 w 417"/>
              <a:gd name="T35" fmla="*/ 178790 h 417"/>
              <a:gd name="T36" fmla="*/ 68407 w 417"/>
              <a:gd name="T37" fmla="*/ 186876 h 417"/>
              <a:gd name="T38" fmla="*/ 96495 w 417"/>
              <a:gd name="T39" fmla="*/ 167110 h 417"/>
              <a:gd name="T40" fmla="*/ 124583 w 417"/>
              <a:gd name="T41" fmla="*/ 186876 h 417"/>
              <a:gd name="T42" fmla="*/ 144516 w 417"/>
              <a:gd name="T43" fmla="*/ 178790 h 417"/>
              <a:gd name="T44" fmla="*/ 152671 w 417"/>
              <a:gd name="T45" fmla="*/ 147344 h 417"/>
              <a:gd name="T46" fmla="*/ 184836 w 417"/>
              <a:gd name="T47" fmla="*/ 139258 h 417"/>
              <a:gd name="T48" fmla="*/ 188460 w 417"/>
              <a:gd name="T49" fmla="*/ 119043 h 417"/>
              <a:gd name="T50" fmla="*/ 172604 w 417"/>
              <a:gd name="T51" fmla="*/ 91192 h 417"/>
              <a:gd name="T52" fmla="*/ 96495 w 417"/>
              <a:gd name="T53" fmla="*/ 131172 h 417"/>
              <a:gd name="T54" fmla="*/ 96495 w 417"/>
              <a:gd name="T55" fmla="*/ 131172 h 417"/>
              <a:gd name="T56" fmla="*/ 56629 w 417"/>
              <a:gd name="T57" fmla="*/ 91192 h 417"/>
              <a:gd name="T58" fmla="*/ 96495 w 417"/>
              <a:gd name="T59" fmla="*/ 51660 h 417"/>
              <a:gd name="T60" fmla="*/ 136362 w 417"/>
              <a:gd name="T61" fmla="*/ 91192 h 417"/>
              <a:gd name="T62" fmla="*/ 96495 w 417"/>
              <a:gd name="T63" fmla="*/ 131172 h 41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rgbClr val="00994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87" tIns="17143" rIns="34287" bIns="17143" anchor="ctr"/>
          <a:lstStyle/>
          <a:p>
            <a:endParaRPr lang="en-US" sz="1600">
              <a:solidFill>
                <a:prstClr val="black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" name="Freeform 27"/>
          <p:cNvSpPr>
            <a:spLocks noChangeArrowheads="1"/>
          </p:cNvSpPr>
          <p:nvPr/>
        </p:nvSpPr>
        <p:spPr bwMode="auto">
          <a:xfrm>
            <a:off x="2846447" y="5170406"/>
            <a:ext cx="233609" cy="243942"/>
          </a:xfrm>
          <a:custGeom>
            <a:avLst/>
            <a:gdLst>
              <a:gd name="T0" fmla="*/ 194710 w 506"/>
              <a:gd name="T1" fmla="*/ 31193 h 399"/>
              <a:gd name="T2" fmla="*/ 194710 w 506"/>
              <a:gd name="T3" fmla="*/ 31193 h 399"/>
              <a:gd name="T4" fmla="*/ 75372 w 506"/>
              <a:gd name="T5" fmla="*/ 15596 h 399"/>
              <a:gd name="T6" fmla="*/ 4038 w 506"/>
              <a:gd name="T7" fmla="*/ 98481 h 399"/>
              <a:gd name="T8" fmla="*/ 87485 w 506"/>
              <a:gd name="T9" fmla="*/ 177354 h 399"/>
              <a:gd name="T10" fmla="*/ 170932 w 506"/>
              <a:gd name="T11" fmla="*/ 138140 h 399"/>
              <a:gd name="T12" fmla="*/ 162856 w 506"/>
              <a:gd name="T13" fmla="*/ 94470 h 399"/>
              <a:gd name="T14" fmla="*/ 210412 w 506"/>
              <a:gd name="T15" fmla="*/ 90460 h 399"/>
              <a:gd name="T16" fmla="*/ 194710 w 506"/>
              <a:gd name="T17" fmla="*/ 31193 h 399"/>
              <a:gd name="T18" fmla="*/ 122927 w 506"/>
              <a:gd name="T19" fmla="*/ 134130 h 399"/>
              <a:gd name="T20" fmla="*/ 122927 w 506"/>
              <a:gd name="T21" fmla="*/ 134130 h 399"/>
              <a:gd name="T22" fmla="*/ 107225 w 506"/>
              <a:gd name="T23" fmla="*/ 118088 h 399"/>
              <a:gd name="T24" fmla="*/ 122927 w 506"/>
              <a:gd name="T25" fmla="*/ 102491 h 399"/>
              <a:gd name="T26" fmla="*/ 138630 w 506"/>
              <a:gd name="T27" fmla="*/ 118088 h 399"/>
              <a:gd name="T28" fmla="*/ 122927 w 506"/>
              <a:gd name="T29" fmla="*/ 134130 h 3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6" h="399">
                <a:moveTo>
                  <a:pt x="434" y="70"/>
                </a:moveTo>
                <a:lnTo>
                  <a:pt x="434" y="70"/>
                </a:lnTo>
                <a:cubicBezTo>
                  <a:pt x="354" y="17"/>
                  <a:pt x="265" y="0"/>
                  <a:pt x="168" y="35"/>
                </a:cubicBezTo>
                <a:cubicBezTo>
                  <a:pt x="89" y="53"/>
                  <a:pt x="9" y="141"/>
                  <a:pt x="9" y="221"/>
                </a:cubicBezTo>
                <a:cubicBezTo>
                  <a:pt x="0" y="319"/>
                  <a:pt x="71" y="398"/>
                  <a:pt x="195" y="398"/>
                </a:cubicBezTo>
                <a:cubicBezTo>
                  <a:pt x="337" y="398"/>
                  <a:pt x="381" y="328"/>
                  <a:pt x="381" y="310"/>
                </a:cubicBezTo>
                <a:cubicBezTo>
                  <a:pt x="390" y="292"/>
                  <a:pt x="328" y="248"/>
                  <a:pt x="363" y="212"/>
                </a:cubicBezTo>
                <a:cubicBezTo>
                  <a:pt x="408" y="168"/>
                  <a:pt x="452" y="203"/>
                  <a:pt x="469" y="203"/>
                </a:cubicBezTo>
                <a:cubicBezTo>
                  <a:pt x="496" y="194"/>
                  <a:pt x="505" y="124"/>
                  <a:pt x="434" y="70"/>
                </a:cubicBezTo>
                <a:close/>
                <a:moveTo>
                  <a:pt x="274" y="301"/>
                </a:moveTo>
                <a:lnTo>
                  <a:pt x="274" y="301"/>
                </a:lnTo>
                <a:cubicBezTo>
                  <a:pt x="248" y="301"/>
                  <a:pt x="239" y="283"/>
                  <a:pt x="239" y="265"/>
                </a:cubicBezTo>
                <a:cubicBezTo>
                  <a:pt x="239" y="248"/>
                  <a:pt x="248" y="230"/>
                  <a:pt x="274" y="230"/>
                </a:cubicBezTo>
                <a:cubicBezTo>
                  <a:pt x="293" y="230"/>
                  <a:pt x="309" y="248"/>
                  <a:pt x="309" y="265"/>
                </a:cubicBezTo>
                <a:cubicBezTo>
                  <a:pt x="309" y="283"/>
                  <a:pt x="293" y="301"/>
                  <a:pt x="274" y="3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87" tIns="17143" rIns="34287" bIns="17143" anchor="ctr"/>
          <a:lstStyle/>
          <a:p>
            <a:endParaRPr lang="en-US" sz="1600">
              <a:solidFill>
                <a:prstClr val="black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" name="Freeform 97"/>
          <p:cNvSpPr>
            <a:spLocks noChangeArrowheads="1"/>
          </p:cNvSpPr>
          <p:nvPr/>
        </p:nvSpPr>
        <p:spPr bwMode="auto">
          <a:xfrm>
            <a:off x="2565751" y="3706187"/>
            <a:ext cx="230342" cy="263545"/>
          </a:xfrm>
          <a:custGeom>
            <a:avLst/>
            <a:gdLst>
              <a:gd name="T0" fmla="*/ 103587 w 497"/>
              <a:gd name="T1" fmla="*/ 104160 h 426"/>
              <a:gd name="T2" fmla="*/ 103587 w 497"/>
              <a:gd name="T3" fmla="*/ 104160 h 426"/>
              <a:gd name="T4" fmla="*/ 123403 w 497"/>
              <a:gd name="T5" fmla="*/ 104160 h 426"/>
              <a:gd name="T6" fmla="*/ 123403 w 497"/>
              <a:gd name="T7" fmla="*/ 124000 h 426"/>
              <a:gd name="T8" fmla="*/ 223387 w 497"/>
              <a:gd name="T9" fmla="*/ 124000 h 426"/>
              <a:gd name="T10" fmla="*/ 219333 w 497"/>
              <a:gd name="T11" fmla="*/ 59971 h 426"/>
              <a:gd name="T12" fmla="*/ 199517 w 497"/>
              <a:gd name="T13" fmla="*/ 36073 h 426"/>
              <a:gd name="T14" fmla="*/ 163487 w 497"/>
              <a:gd name="T15" fmla="*/ 36073 h 426"/>
              <a:gd name="T16" fmla="*/ 151777 w 497"/>
              <a:gd name="T17" fmla="*/ 12175 h 426"/>
              <a:gd name="T18" fmla="*/ 135113 w 497"/>
              <a:gd name="T19" fmla="*/ 0 h 426"/>
              <a:gd name="T20" fmla="*/ 87373 w 497"/>
              <a:gd name="T21" fmla="*/ 0 h 426"/>
              <a:gd name="T22" fmla="*/ 75663 w 497"/>
              <a:gd name="T23" fmla="*/ 12175 h 426"/>
              <a:gd name="T24" fmla="*/ 59900 w 497"/>
              <a:gd name="T25" fmla="*/ 36073 h 426"/>
              <a:gd name="T26" fmla="*/ 23870 w 497"/>
              <a:gd name="T27" fmla="*/ 36073 h 426"/>
              <a:gd name="T28" fmla="*/ 4053 w 497"/>
              <a:gd name="T29" fmla="*/ 59971 h 426"/>
              <a:gd name="T30" fmla="*/ 0 w 497"/>
              <a:gd name="T31" fmla="*/ 124000 h 426"/>
              <a:gd name="T32" fmla="*/ 103587 w 497"/>
              <a:gd name="T33" fmla="*/ 124000 h 426"/>
              <a:gd name="T34" fmla="*/ 103587 w 497"/>
              <a:gd name="T35" fmla="*/ 104160 h 426"/>
              <a:gd name="T36" fmla="*/ 83770 w 497"/>
              <a:gd name="T37" fmla="*/ 23898 h 426"/>
              <a:gd name="T38" fmla="*/ 83770 w 497"/>
              <a:gd name="T39" fmla="*/ 23898 h 426"/>
              <a:gd name="T40" fmla="*/ 95480 w 497"/>
              <a:gd name="T41" fmla="*/ 16233 h 426"/>
              <a:gd name="T42" fmla="*/ 127907 w 497"/>
              <a:gd name="T43" fmla="*/ 16233 h 426"/>
              <a:gd name="T44" fmla="*/ 139166 w 497"/>
              <a:gd name="T45" fmla="*/ 23898 h 426"/>
              <a:gd name="T46" fmla="*/ 143670 w 497"/>
              <a:gd name="T47" fmla="*/ 36073 h 426"/>
              <a:gd name="T48" fmla="*/ 79717 w 497"/>
              <a:gd name="T49" fmla="*/ 36073 h 426"/>
              <a:gd name="T50" fmla="*/ 83770 w 497"/>
              <a:gd name="T51" fmla="*/ 23898 h 426"/>
              <a:gd name="T52" fmla="*/ 123403 w 497"/>
              <a:gd name="T53" fmla="*/ 160073 h 426"/>
              <a:gd name="T54" fmla="*/ 123403 w 497"/>
              <a:gd name="T55" fmla="*/ 160073 h 426"/>
              <a:gd name="T56" fmla="*/ 103587 w 497"/>
              <a:gd name="T57" fmla="*/ 160073 h 426"/>
              <a:gd name="T58" fmla="*/ 103587 w 497"/>
              <a:gd name="T59" fmla="*/ 136175 h 426"/>
              <a:gd name="T60" fmla="*/ 4053 w 497"/>
              <a:gd name="T61" fmla="*/ 136175 h 426"/>
              <a:gd name="T62" fmla="*/ 7656 w 497"/>
              <a:gd name="T63" fmla="*/ 171797 h 426"/>
              <a:gd name="T64" fmla="*/ 27923 w 497"/>
              <a:gd name="T65" fmla="*/ 191637 h 426"/>
              <a:gd name="T66" fmla="*/ 195463 w 497"/>
              <a:gd name="T67" fmla="*/ 191637 h 426"/>
              <a:gd name="T68" fmla="*/ 215280 w 497"/>
              <a:gd name="T69" fmla="*/ 171797 h 426"/>
              <a:gd name="T70" fmla="*/ 219333 w 497"/>
              <a:gd name="T71" fmla="*/ 136175 h 426"/>
              <a:gd name="T72" fmla="*/ 123403 w 497"/>
              <a:gd name="T73" fmla="*/ 136175 h 426"/>
              <a:gd name="T74" fmla="*/ 123403 w 497"/>
              <a:gd name="T75" fmla="*/ 160073 h 42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87" tIns="17143" rIns="34287" bIns="17143" anchor="ctr"/>
          <a:lstStyle/>
          <a:p>
            <a:endParaRPr lang="en-US" sz="1600">
              <a:solidFill>
                <a:prstClr val="black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764" y="5919470"/>
            <a:ext cx="9151144" cy="974090"/>
            <a:chOff x="10" y="8578"/>
            <a:chExt cx="19215" cy="2278"/>
          </a:xfrm>
        </p:grpSpPr>
        <p:pic>
          <p:nvPicPr>
            <p:cNvPr id="18" name="图片 17" descr="726990c72491884977d4f77d285e637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" y="8578"/>
              <a:ext cx="9893" cy="2279"/>
            </a:xfrm>
            <a:prstGeom prst="rect">
              <a:avLst/>
            </a:prstGeom>
          </p:spPr>
        </p:pic>
        <p:pic>
          <p:nvPicPr>
            <p:cNvPr id="19" name="图片 18" descr="726990c72491884977d4f77d285e637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333" y="8578"/>
              <a:ext cx="9893" cy="2279"/>
            </a:xfrm>
            <a:prstGeom prst="rect">
              <a:avLst/>
            </a:prstGeom>
          </p:spPr>
        </p:pic>
      </p:grpSp>
      <p:pic>
        <p:nvPicPr>
          <p:cNvPr id="22" name="图片 4" descr="C:\Users\Administrator\Desktop\3f9e9544b09387eac2ac7344d3649642.png3f9e9544b09387eac2ac7344d3649642">
            <a:extLst>
              <a:ext uri="{FF2B5EF4-FFF2-40B4-BE49-F238E27FC236}">
                <a16:creationId xmlns="" xmlns:a16="http://schemas.microsoft.com/office/drawing/2014/main" id="{83E9518F-6EC4-4AE1-9EE4-915C3868DF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40562" y="3064942"/>
            <a:ext cx="2713034" cy="4124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74A33B9-2051-4828-9D39-9877C4BDBF4D}"/>
              </a:ext>
            </a:extLst>
          </p:cNvPr>
          <p:cNvSpPr txBox="1"/>
          <p:nvPr/>
        </p:nvSpPr>
        <p:spPr>
          <a:xfrm>
            <a:off x="1236737" y="2131493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,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gây</a:t>
            </a:r>
            <a:r>
              <a:rPr lang="en-US" sz="2800" dirty="0"/>
              <a:t> </a:t>
            </a:r>
            <a:r>
              <a:rPr lang="en-US" sz="2800" dirty="0" err="1"/>
              <a:t>ấn</a:t>
            </a:r>
            <a:r>
              <a:rPr lang="en-US" sz="2800" dirty="0"/>
              <a:t> </a:t>
            </a:r>
            <a:r>
              <a:rPr lang="en-US" sz="2800" dirty="0" err="1"/>
              <a:t>tượng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?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55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bldLvl="0" animBg="1"/>
      <p:bldP spid="23" grpId="0" bldLvl="0" animBg="1"/>
      <p:bldP spid="2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9E16963-7A9D-437B-AF93-1FC01282134C}"/>
              </a:ext>
            </a:extLst>
          </p:cNvPr>
          <p:cNvSpPr/>
          <p:nvPr/>
        </p:nvSpPr>
        <p:spPr>
          <a:xfrm>
            <a:off x="4114800" y="249150"/>
            <a:ext cx="5029200" cy="9745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Gợi</a:t>
            </a:r>
            <a:r>
              <a:rPr lang="en-US" sz="5400" b="1" dirty="0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ý</a:t>
            </a:r>
            <a:endParaRPr lang="en-US" sz="5400" b="1" dirty="0">
              <a:ln w="31750">
                <a:solidFill>
                  <a:srgbClr val="FFFFFF"/>
                </a:solidFill>
              </a:ln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  <a:ea typeface="微软雅黑"/>
            </a:endParaRPr>
          </a:p>
        </p:txBody>
      </p:sp>
      <p:sp>
        <p:nvSpPr>
          <p:cNvPr id="21" name="Freeform 65"/>
          <p:cNvSpPr>
            <a:spLocks noChangeArrowheads="1"/>
          </p:cNvSpPr>
          <p:nvPr/>
        </p:nvSpPr>
        <p:spPr bwMode="auto">
          <a:xfrm>
            <a:off x="519652" y="2286000"/>
            <a:ext cx="406936" cy="537991"/>
          </a:xfrm>
          <a:custGeom>
            <a:avLst/>
            <a:gdLst>
              <a:gd name="T0" fmla="*/ 172604 w 417"/>
              <a:gd name="T1" fmla="*/ 91192 h 417"/>
              <a:gd name="T2" fmla="*/ 172604 w 417"/>
              <a:gd name="T3" fmla="*/ 91192 h 417"/>
              <a:gd name="T4" fmla="*/ 188460 w 417"/>
              <a:gd name="T5" fmla="*/ 63340 h 417"/>
              <a:gd name="T6" fmla="*/ 184836 w 417"/>
              <a:gd name="T7" fmla="*/ 47617 h 417"/>
              <a:gd name="T8" fmla="*/ 152671 w 417"/>
              <a:gd name="T9" fmla="*/ 35488 h 417"/>
              <a:gd name="T10" fmla="*/ 144516 w 417"/>
              <a:gd name="T11" fmla="*/ 7637 h 417"/>
              <a:gd name="T12" fmla="*/ 124583 w 417"/>
              <a:gd name="T13" fmla="*/ 0 h 417"/>
              <a:gd name="T14" fmla="*/ 96495 w 417"/>
              <a:gd name="T15" fmla="*/ 15723 h 417"/>
              <a:gd name="T16" fmla="*/ 68407 w 417"/>
              <a:gd name="T17" fmla="*/ 0 h 417"/>
              <a:gd name="T18" fmla="*/ 48474 w 417"/>
              <a:gd name="T19" fmla="*/ 7637 h 417"/>
              <a:gd name="T20" fmla="*/ 40320 w 417"/>
              <a:gd name="T21" fmla="*/ 35488 h 417"/>
              <a:gd name="T22" fmla="*/ 8155 w 417"/>
              <a:gd name="T23" fmla="*/ 47617 h 417"/>
              <a:gd name="T24" fmla="*/ 0 w 417"/>
              <a:gd name="T25" fmla="*/ 63340 h 417"/>
              <a:gd name="T26" fmla="*/ 19933 w 417"/>
              <a:gd name="T27" fmla="*/ 91192 h 417"/>
              <a:gd name="T28" fmla="*/ 0 w 417"/>
              <a:gd name="T29" fmla="*/ 123536 h 417"/>
              <a:gd name="T30" fmla="*/ 8155 w 417"/>
              <a:gd name="T31" fmla="*/ 139258 h 417"/>
              <a:gd name="T32" fmla="*/ 40320 w 417"/>
              <a:gd name="T33" fmla="*/ 147344 h 417"/>
              <a:gd name="T34" fmla="*/ 48474 w 417"/>
              <a:gd name="T35" fmla="*/ 178790 h 417"/>
              <a:gd name="T36" fmla="*/ 68407 w 417"/>
              <a:gd name="T37" fmla="*/ 186876 h 417"/>
              <a:gd name="T38" fmla="*/ 96495 w 417"/>
              <a:gd name="T39" fmla="*/ 167110 h 417"/>
              <a:gd name="T40" fmla="*/ 124583 w 417"/>
              <a:gd name="T41" fmla="*/ 186876 h 417"/>
              <a:gd name="T42" fmla="*/ 144516 w 417"/>
              <a:gd name="T43" fmla="*/ 178790 h 417"/>
              <a:gd name="T44" fmla="*/ 152671 w 417"/>
              <a:gd name="T45" fmla="*/ 147344 h 417"/>
              <a:gd name="T46" fmla="*/ 184836 w 417"/>
              <a:gd name="T47" fmla="*/ 139258 h 417"/>
              <a:gd name="T48" fmla="*/ 188460 w 417"/>
              <a:gd name="T49" fmla="*/ 119043 h 417"/>
              <a:gd name="T50" fmla="*/ 172604 w 417"/>
              <a:gd name="T51" fmla="*/ 91192 h 417"/>
              <a:gd name="T52" fmla="*/ 96495 w 417"/>
              <a:gd name="T53" fmla="*/ 131172 h 417"/>
              <a:gd name="T54" fmla="*/ 96495 w 417"/>
              <a:gd name="T55" fmla="*/ 131172 h 417"/>
              <a:gd name="T56" fmla="*/ 56629 w 417"/>
              <a:gd name="T57" fmla="*/ 91192 h 417"/>
              <a:gd name="T58" fmla="*/ 96495 w 417"/>
              <a:gd name="T59" fmla="*/ 51660 h 417"/>
              <a:gd name="T60" fmla="*/ 136362 w 417"/>
              <a:gd name="T61" fmla="*/ 91192 h 417"/>
              <a:gd name="T62" fmla="*/ 96495 w 417"/>
              <a:gd name="T63" fmla="*/ 131172 h 41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rgbClr val="00994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87" tIns="17143" rIns="34287" bIns="17143" anchor="ctr"/>
          <a:lstStyle/>
          <a:p>
            <a:endParaRPr lang="en-US" sz="1600">
              <a:solidFill>
                <a:prstClr val="black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" name="Freeform 27"/>
          <p:cNvSpPr>
            <a:spLocks noChangeArrowheads="1"/>
          </p:cNvSpPr>
          <p:nvPr/>
        </p:nvSpPr>
        <p:spPr bwMode="auto">
          <a:xfrm>
            <a:off x="2846447" y="5170406"/>
            <a:ext cx="233609" cy="243942"/>
          </a:xfrm>
          <a:custGeom>
            <a:avLst/>
            <a:gdLst>
              <a:gd name="T0" fmla="*/ 194710 w 506"/>
              <a:gd name="T1" fmla="*/ 31193 h 399"/>
              <a:gd name="T2" fmla="*/ 194710 w 506"/>
              <a:gd name="T3" fmla="*/ 31193 h 399"/>
              <a:gd name="T4" fmla="*/ 75372 w 506"/>
              <a:gd name="T5" fmla="*/ 15596 h 399"/>
              <a:gd name="T6" fmla="*/ 4038 w 506"/>
              <a:gd name="T7" fmla="*/ 98481 h 399"/>
              <a:gd name="T8" fmla="*/ 87485 w 506"/>
              <a:gd name="T9" fmla="*/ 177354 h 399"/>
              <a:gd name="T10" fmla="*/ 170932 w 506"/>
              <a:gd name="T11" fmla="*/ 138140 h 399"/>
              <a:gd name="T12" fmla="*/ 162856 w 506"/>
              <a:gd name="T13" fmla="*/ 94470 h 399"/>
              <a:gd name="T14" fmla="*/ 210412 w 506"/>
              <a:gd name="T15" fmla="*/ 90460 h 399"/>
              <a:gd name="T16" fmla="*/ 194710 w 506"/>
              <a:gd name="T17" fmla="*/ 31193 h 399"/>
              <a:gd name="T18" fmla="*/ 122927 w 506"/>
              <a:gd name="T19" fmla="*/ 134130 h 399"/>
              <a:gd name="T20" fmla="*/ 122927 w 506"/>
              <a:gd name="T21" fmla="*/ 134130 h 399"/>
              <a:gd name="T22" fmla="*/ 107225 w 506"/>
              <a:gd name="T23" fmla="*/ 118088 h 399"/>
              <a:gd name="T24" fmla="*/ 122927 w 506"/>
              <a:gd name="T25" fmla="*/ 102491 h 399"/>
              <a:gd name="T26" fmla="*/ 138630 w 506"/>
              <a:gd name="T27" fmla="*/ 118088 h 399"/>
              <a:gd name="T28" fmla="*/ 122927 w 506"/>
              <a:gd name="T29" fmla="*/ 134130 h 3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6" h="399">
                <a:moveTo>
                  <a:pt x="434" y="70"/>
                </a:moveTo>
                <a:lnTo>
                  <a:pt x="434" y="70"/>
                </a:lnTo>
                <a:cubicBezTo>
                  <a:pt x="354" y="17"/>
                  <a:pt x="265" y="0"/>
                  <a:pt x="168" y="35"/>
                </a:cubicBezTo>
                <a:cubicBezTo>
                  <a:pt x="89" y="53"/>
                  <a:pt x="9" y="141"/>
                  <a:pt x="9" y="221"/>
                </a:cubicBezTo>
                <a:cubicBezTo>
                  <a:pt x="0" y="319"/>
                  <a:pt x="71" y="398"/>
                  <a:pt x="195" y="398"/>
                </a:cubicBezTo>
                <a:cubicBezTo>
                  <a:pt x="337" y="398"/>
                  <a:pt x="381" y="328"/>
                  <a:pt x="381" y="310"/>
                </a:cubicBezTo>
                <a:cubicBezTo>
                  <a:pt x="390" y="292"/>
                  <a:pt x="328" y="248"/>
                  <a:pt x="363" y="212"/>
                </a:cubicBezTo>
                <a:cubicBezTo>
                  <a:pt x="408" y="168"/>
                  <a:pt x="452" y="203"/>
                  <a:pt x="469" y="203"/>
                </a:cubicBezTo>
                <a:cubicBezTo>
                  <a:pt x="496" y="194"/>
                  <a:pt x="505" y="124"/>
                  <a:pt x="434" y="70"/>
                </a:cubicBezTo>
                <a:close/>
                <a:moveTo>
                  <a:pt x="274" y="301"/>
                </a:moveTo>
                <a:lnTo>
                  <a:pt x="274" y="301"/>
                </a:lnTo>
                <a:cubicBezTo>
                  <a:pt x="248" y="301"/>
                  <a:pt x="239" y="283"/>
                  <a:pt x="239" y="265"/>
                </a:cubicBezTo>
                <a:cubicBezTo>
                  <a:pt x="239" y="248"/>
                  <a:pt x="248" y="230"/>
                  <a:pt x="274" y="230"/>
                </a:cubicBezTo>
                <a:cubicBezTo>
                  <a:pt x="293" y="230"/>
                  <a:pt x="309" y="248"/>
                  <a:pt x="309" y="265"/>
                </a:cubicBezTo>
                <a:cubicBezTo>
                  <a:pt x="309" y="283"/>
                  <a:pt x="293" y="301"/>
                  <a:pt x="274" y="3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87" tIns="17143" rIns="34287" bIns="17143" anchor="ctr"/>
          <a:lstStyle/>
          <a:p>
            <a:endParaRPr lang="en-US" sz="1600">
              <a:solidFill>
                <a:prstClr val="black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" name="Freeform 97"/>
          <p:cNvSpPr>
            <a:spLocks noChangeArrowheads="1"/>
          </p:cNvSpPr>
          <p:nvPr/>
        </p:nvSpPr>
        <p:spPr bwMode="auto">
          <a:xfrm>
            <a:off x="2565751" y="3706187"/>
            <a:ext cx="230342" cy="263545"/>
          </a:xfrm>
          <a:custGeom>
            <a:avLst/>
            <a:gdLst>
              <a:gd name="T0" fmla="*/ 103587 w 497"/>
              <a:gd name="T1" fmla="*/ 104160 h 426"/>
              <a:gd name="T2" fmla="*/ 103587 w 497"/>
              <a:gd name="T3" fmla="*/ 104160 h 426"/>
              <a:gd name="T4" fmla="*/ 123403 w 497"/>
              <a:gd name="T5" fmla="*/ 104160 h 426"/>
              <a:gd name="T6" fmla="*/ 123403 w 497"/>
              <a:gd name="T7" fmla="*/ 124000 h 426"/>
              <a:gd name="T8" fmla="*/ 223387 w 497"/>
              <a:gd name="T9" fmla="*/ 124000 h 426"/>
              <a:gd name="T10" fmla="*/ 219333 w 497"/>
              <a:gd name="T11" fmla="*/ 59971 h 426"/>
              <a:gd name="T12" fmla="*/ 199517 w 497"/>
              <a:gd name="T13" fmla="*/ 36073 h 426"/>
              <a:gd name="T14" fmla="*/ 163487 w 497"/>
              <a:gd name="T15" fmla="*/ 36073 h 426"/>
              <a:gd name="T16" fmla="*/ 151777 w 497"/>
              <a:gd name="T17" fmla="*/ 12175 h 426"/>
              <a:gd name="T18" fmla="*/ 135113 w 497"/>
              <a:gd name="T19" fmla="*/ 0 h 426"/>
              <a:gd name="T20" fmla="*/ 87373 w 497"/>
              <a:gd name="T21" fmla="*/ 0 h 426"/>
              <a:gd name="T22" fmla="*/ 75663 w 497"/>
              <a:gd name="T23" fmla="*/ 12175 h 426"/>
              <a:gd name="T24" fmla="*/ 59900 w 497"/>
              <a:gd name="T25" fmla="*/ 36073 h 426"/>
              <a:gd name="T26" fmla="*/ 23870 w 497"/>
              <a:gd name="T27" fmla="*/ 36073 h 426"/>
              <a:gd name="T28" fmla="*/ 4053 w 497"/>
              <a:gd name="T29" fmla="*/ 59971 h 426"/>
              <a:gd name="T30" fmla="*/ 0 w 497"/>
              <a:gd name="T31" fmla="*/ 124000 h 426"/>
              <a:gd name="T32" fmla="*/ 103587 w 497"/>
              <a:gd name="T33" fmla="*/ 124000 h 426"/>
              <a:gd name="T34" fmla="*/ 103587 w 497"/>
              <a:gd name="T35" fmla="*/ 104160 h 426"/>
              <a:gd name="T36" fmla="*/ 83770 w 497"/>
              <a:gd name="T37" fmla="*/ 23898 h 426"/>
              <a:gd name="T38" fmla="*/ 83770 w 497"/>
              <a:gd name="T39" fmla="*/ 23898 h 426"/>
              <a:gd name="T40" fmla="*/ 95480 w 497"/>
              <a:gd name="T41" fmla="*/ 16233 h 426"/>
              <a:gd name="T42" fmla="*/ 127907 w 497"/>
              <a:gd name="T43" fmla="*/ 16233 h 426"/>
              <a:gd name="T44" fmla="*/ 139166 w 497"/>
              <a:gd name="T45" fmla="*/ 23898 h 426"/>
              <a:gd name="T46" fmla="*/ 143670 w 497"/>
              <a:gd name="T47" fmla="*/ 36073 h 426"/>
              <a:gd name="T48" fmla="*/ 79717 w 497"/>
              <a:gd name="T49" fmla="*/ 36073 h 426"/>
              <a:gd name="T50" fmla="*/ 83770 w 497"/>
              <a:gd name="T51" fmla="*/ 23898 h 426"/>
              <a:gd name="T52" fmla="*/ 123403 w 497"/>
              <a:gd name="T53" fmla="*/ 160073 h 426"/>
              <a:gd name="T54" fmla="*/ 123403 w 497"/>
              <a:gd name="T55" fmla="*/ 160073 h 426"/>
              <a:gd name="T56" fmla="*/ 103587 w 497"/>
              <a:gd name="T57" fmla="*/ 160073 h 426"/>
              <a:gd name="T58" fmla="*/ 103587 w 497"/>
              <a:gd name="T59" fmla="*/ 136175 h 426"/>
              <a:gd name="T60" fmla="*/ 4053 w 497"/>
              <a:gd name="T61" fmla="*/ 136175 h 426"/>
              <a:gd name="T62" fmla="*/ 7656 w 497"/>
              <a:gd name="T63" fmla="*/ 171797 h 426"/>
              <a:gd name="T64" fmla="*/ 27923 w 497"/>
              <a:gd name="T65" fmla="*/ 191637 h 426"/>
              <a:gd name="T66" fmla="*/ 195463 w 497"/>
              <a:gd name="T67" fmla="*/ 191637 h 426"/>
              <a:gd name="T68" fmla="*/ 215280 w 497"/>
              <a:gd name="T69" fmla="*/ 171797 h 426"/>
              <a:gd name="T70" fmla="*/ 219333 w 497"/>
              <a:gd name="T71" fmla="*/ 136175 h 426"/>
              <a:gd name="T72" fmla="*/ 123403 w 497"/>
              <a:gd name="T73" fmla="*/ 136175 h 426"/>
              <a:gd name="T74" fmla="*/ 123403 w 497"/>
              <a:gd name="T75" fmla="*/ 160073 h 42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87" tIns="17143" rIns="34287" bIns="17143" anchor="ctr"/>
          <a:lstStyle/>
          <a:p>
            <a:endParaRPr lang="en-US" sz="1600">
              <a:solidFill>
                <a:prstClr val="black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764" y="5919470"/>
            <a:ext cx="9151144" cy="974090"/>
            <a:chOff x="10" y="8578"/>
            <a:chExt cx="19215" cy="2278"/>
          </a:xfrm>
        </p:grpSpPr>
        <p:pic>
          <p:nvPicPr>
            <p:cNvPr id="18" name="图片 17" descr="726990c72491884977d4f77d285e637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" y="8578"/>
              <a:ext cx="9893" cy="2279"/>
            </a:xfrm>
            <a:prstGeom prst="rect">
              <a:avLst/>
            </a:prstGeom>
          </p:spPr>
        </p:pic>
        <p:pic>
          <p:nvPicPr>
            <p:cNvPr id="19" name="图片 18" descr="726990c72491884977d4f77d285e637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333" y="8578"/>
              <a:ext cx="9893" cy="2279"/>
            </a:xfrm>
            <a:prstGeom prst="rect">
              <a:avLst/>
            </a:prstGeom>
          </p:spPr>
        </p:pic>
      </p:grpSp>
      <p:pic>
        <p:nvPicPr>
          <p:cNvPr id="22" name="图片 4" descr="C:\Users\Administrator\Desktop\3f9e9544b09387eac2ac7344d3649642.png3f9e9544b09387eac2ac7344d3649642">
            <a:extLst>
              <a:ext uri="{FF2B5EF4-FFF2-40B4-BE49-F238E27FC236}">
                <a16:creationId xmlns="" xmlns:a16="http://schemas.microsoft.com/office/drawing/2014/main" id="{83E9518F-6EC4-4AE1-9EE4-915C3868DF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40562" y="3064942"/>
            <a:ext cx="2713034" cy="4124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74A33B9-2051-4828-9D39-9877C4BDBF4D}"/>
              </a:ext>
            </a:extLst>
          </p:cNvPr>
          <p:cNvSpPr txBox="1"/>
          <p:nvPr/>
        </p:nvSpPr>
        <p:spPr>
          <a:xfrm>
            <a:off x="1006437" y="1438826"/>
            <a:ext cx="8032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/>
              <a:t>hình</a:t>
            </a:r>
            <a:r>
              <a:rPr lang="en-US" sz="2800" dirty="0"/>
              <a:t> dung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 smtClean="0"/>
              <a:t>.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dáng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ý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74A33B9-2051-4828-9D39-9877C4BDBF4D}"/>
              </a:ext>
            </a:extLst>
          </p:cNvPr>
          <p:cNvSpPr txBox="1"/>
          <p:nvPr/>
        </p:nvSpPr>
        <p:spPr>
          <a:xfrm>
            <a:off x="1911397" y="3302967"/>
            <a:ext cx="716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D</a:t>
            </a:r>
            <a:r>
              <a:rPr lang="en-US" sz="2800" dirty="0" err="1" smtClean="0">
                <a:solidFill>
                  <a:srgbClr val="0070C0"/>
                </a:solidFill>
              </a:rPr>
              <a:t>ựa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nội</a:t>
            </a:r>
            <a:r>
              <a:rPr lang="en-US" sz="2800" dirty="0">
                <a:solidFill>
                  <a:srgbClr val="0070C0"/>
                </a:solidFill>
              </a:rPr>
              <a:t> dung </a:t>
            </a:r>
            <a:r>
              <a:rPr lang="en-US" sz="2800" dirty="0" err="1">
                <a:solidFill>
                  <a:srgbClr val="0070C0"/>
                </a:solidFill>
              </a:rPr>
              <a:t>câu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chuyện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tính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cách</a:t>
            </a:r>
            <a:r>
              <a:rPr lang="en-US" sz="2800" dirty="0">
                <a:solidFill>
                  <a:srgbClr val="0070C0"/>
                </a:solidFill>
              </a:rPr>
              <a:t> 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trong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cuốn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hoặc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trong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bộ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phim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hình</a:t>
            </a:r>
            <a:r>
              <a:rPr lang="en-US" sz="2800" dirty="0">
                <a:solidFill>
                  <a:srgbClr val="0070C0"/>
                </a:solidFill>
              </a:rPr>
              <a:t> dung ( </a:t>
            </a:r>
            <a:r>
              <a:rPr lang="en-US" sz="2800" dirty="0" err="1">
                <a:solidFill>
                  <a:srgbClr val="0070C0"/>
                </a:solidFill>
              </a:rPr>
              <a:t>tưởng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tượng</a:t>
            </a:r>
            <a:r>
              <a:rPr lang="en-US" sz="2800" dirty="0">
                <a:solidFill>
                  <a:srgbClr val="0070C0"/>
                </a:solidFill>
              </a:rPr>
              <a:t>) </a:t>
            </a:r>
            <a:r>
              <a:rPr lang="en-US" sz="2800" dirty="0" err="1">
                <a:solidFill>
                  <a:srgbClr val="0070C0"/>
                </a:solidFill>
              </a:rPr>
              <a:t>ngoại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hình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7142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bldLvl="0" animBg="1"/>
      <p:bldP spid="23" grpId="0" bldLvl="0" animBg="1"/>
      <p:bldP spid="2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9E16963-7A9D-437B-AF93-1FC01282134C}"/>
              </a:ext>
            </a:extLst>
          </p:cNvPr>
          <p:cNvSpPr/>
          <p:nvPr/>
        </p:nvSpPr>
        <p:spPr>
          <a:xfrm>
            <a:off x="4114800" y="249150"/>
            <a:ext cx="5029200" cy="9745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Gợi</a:t>
            </a:r>
            <a:r>
              <a:rPr lang="en-US" sz="5400" b="1" dirty="0" smtClean="0">
                <a:ln w="31750">
                  <a:solidFill>
                    <a:srgbClr val="FFFFFF"/>
                  </a:solidFill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/>
              </a:rPr>
              <a:t> ý</a:t>
            </a:r>
            <a:endParaRPr lang="en-US" sz="5400" b="1" dirty="0">
              <a:ln w="31750">
                <a:solidFill>
                  <a:srgbClr val="FFFFFF"/>
                </a:solidFill>
              </a:ln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  <a:ea typeface="微软雅黑"/>
            </a:endParaRPr>
          </a:p>
        </p:txBody>
      </p:sp>
      <p:sp>
        <p:nvSpPr>
          <p:cNvPr id="21" name="Freeform 65"/>
          <p:cNvSpPr>
            <a:spLocks noChangeArrowheads="1"/>
          </p:cNvSpPr>
          <p:nvPr/>
        </p:nvSpPr>
        <p:spPr bwMode="auto">
          <a:xfrm>
            <a:off x="519652" y="2286000"/>
            <a:ext cx="406936" cy="537991"/>
          </a:xfrm>
          <a:custGeom>
            <a:avLst/>
            <a:gdLst>
              <a:gd name="T0" fmla="*/ 172604 w 417"/>
              <a:gd name="T1" fmla="*/ 91192 h 417"/>
              <a:gd name="T2" fmla="*/ 172604 w 417"/>
              <a:gd name="T3" fmla="*/ 91192 h 417"/>
              <a:gd name="T4" fmla="*/ 188460 w 417"/>
              <a:gd name="T5" fmla="*/ 63340 h 417"/>
              <a:gd name="T6" fmla="*/ 184836 w 417"/>
              <a:gd name="T7" fmla="*/ 47617 h 417"/>
              <a:gd name="T8" fmla="*/ 152671 w 417"/>
              <a:gd name="T9" fmla="*/ 35488 h 417"/>
              <a:gd name="T10" fmla="*/ 144516 w 417"/>
              <a:gd name="T11" fmla="*/ 7637 h 417"/>
              <a:gd name="T12" fmla="*/ 124583 w 417"/>
              <a:gd name="T13" fmla="*/ 0 h 417"/>
              <a:gd name="T14" fmla="*/ 96495 w 417"/>
              <a:gd name="T15" fmla="*/ 15723 h 417"/>
              <a:gd name="T16" fmla="*/ 68407 w 417"/>
              <a:gd name="T17" fmla="*/ 0 h 417"/>
              <a:gd name="T18" fmla="*/ 48474 w 417"/>
              <a:gd name="T19" fmla="*/ 7637 h 417"/>
              <a:gd name="T20" fmla="*/ 40320 w 417"/>
              <a:gd name="T21" fmla="*/ 35488 h 417"/>
              <a:gd name="T22" fmla="*/ 8155 w 417"/>
              <a:gd name="T23" fmla="*/ 47617 h 417"/>
              <a:gd name="T24" fmla="*/ 0 w 417"/>
              <a:gd name="T25" fmla="*/ 63340 h 417"/>
              <a:gd name="T26" fmla="*/ 19933 w 417"/>
              <a:gd name="T27" fmla="*/ 91192 h 417"/>
              <a:gd name="T28" fmla="*/ 0 w 417"/>
              <a:gd name="T29" fmla="*/ 123536 h 417"/>
              <a:gd name="T30" fmla="*/ 8155 w 417"/>
              <a:gd name="T31" fmla="*/ 139258 h 417"/>
              <a:gd name="T32" fmla="*/ 40320 w 417"/>
              <a:gd name="T33" fmla="*/ 147344 h 417"/>
              <a:gd name="T34" fmla="*/ 48474 w 417"/>
              <a:gd name="T35" fmla="*/ 178790 h 417"/>
              <a:gd name="T36" fmla="*/ 68407 w 417"/>
              <a:gd name="T37" fmla="*/ 186876 h 417"/>
              <a:gd name="T38" fmla="*/ 96495 w 417"/>
              <a:gd name="T39" fmla="*/ 167110 h 417"/>
              <a:gd name="T40" fmla="*/ 124583 w 417"/>
              <a:gd name="T41" fmla="*/ 186876 h 417"/>
              <a:gd name="T42" fmla="*/ 144516 w 417"/>
              <a:gd name="T43" fmla="*/ 178790 h 417"/>
              <a:gd name="T44" fmla="*/ 152671 w 417"/>
              <a:gd name="T45" fmla="*/ 147344 h 417"/>
              <a:gd name="T46" fmla="*/ 184836 w 417"/>
              <a:gd name="T47" fmla="*/ 139258 h 417"/>
              <a:gd name="T48" fmla="*/ 188460 w 417"/>
              <a:gd name="T49" fmla="*/ 119043 h 417"/>
              <a:gd name="T50" fmla="*/ 172604 w 417"/>
              <a:gd name="T51" fmla="*/ 91192 h 417"/>
              <a:gd name="T52" fmla="*/ 96495 w 417"/>
              <a:gd name="T53" fmla="*/ 131172 h 417"/>
              <a:gd name="T54" fmla="*/ 96495 w 417"/>
              <a:gd name="T55" fmla="*/ 131172 h 417"/>
              <a:gd name="T56" fmla="*/ 56629 w 417"/>
              <a:gd name="T57" fmla="*/ 91192 h 417"/>
              <a:gd name="T58" fmla="*/ 96495 w 417"/>
              <a:gd name="T59" fmla="*/ 51660 h 417"/>
              <a:gd name="T60" fmla="*/ 136362 w 417"/>
              <a:gd name="T61" fmla="*/ 91192 h 417"/>
              <a:gd name="T62" fmla="*/ 96495 w 417"/>
              <a:gd name="T63" fmla="*/ 131172 h 41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rgbClr val="00994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87" tIns="17143" rIns="34287" bIns="17143" anchor="ctr"/>
          <a:lstStyle/>
          <a:p>
            <a:endParaRPr lang="en-US" sz="1600">
              <a:solidFill>
                <a:prstClr val="black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" name="Freeform 27"/>
          <p:cNvSpPr>
            <a:spLocks noChangeArrowheads="1"/>
          </p:cNvSpPr>
          <p:nvPr/>
        </p:nvSpPr>
        <p:spPr bwMode="auto">
          <a:xfrm>
            <a:off x="2846447" y="5170406"/>
            <a:ext cx="233609" cy="243942"/>
          </a:xfrm>
          <a:custGeom>
            <a:avLst/>
            <a:gdLst>
              <a:gd name="T0" fmla="*/ 194710 w 506"/>
              <a:gd name="T1" fmla="*/ 31193 h 399"/>
              <a:gd name="T2" fmla="*/ 194710 w 506"/>
              <a:gd name="T3" fmla="*/ 31193 h 399"/>
              <a:gd name="T4" fmla="*/ 75372 w 506"/>
              <a:gd name="T5" fmla="*/ 15596 h 399"/>
              <a:gd name="T6" fmla="*/ 4038 w 506"/>
              <a:gd name="T7" fmla="*/ 98481 h 399"/>
              <a:gd name="T8" fmla="*/ 87485 w 506"/>
              <a:gd name="T9" fmla="*/ 177354 h 399"/>
              <a:gd name="T10" fmla="*/ 170932 w 506"/>
              <a:gd name="T11" fmla="*/ 138140 h 399"/>
              <a:gd name="T12" fmla="*/ 162856 w 506"/>
              <a:gd name="T13" fmla="*/ 94470 h 399"/>
              <a:gd name="T14" fmla="*/ 210412 w 506"/>
              <a:gd name="T15" fmla="*/ 90460 h 399"/>
              <a:gd name="T16" fmla="*/ 194710 w 506"/>
              <a:gd name="T17" fmla="*/ 31193 h 399"/>
              <a:gd name="T18" fmla="*/ 122927 w 506"/>
              <a:gd name="T19" fmla="*/ 134130 h 399"/>
              <a:gd name="T20" fmla="*/ 122927 w 506"/>
              <a:gd name="T21" fmla="*/ 134130 h 399"/>
              <a:gd name="T22" fmla="*/ 107225 w 506"/>
              <a:gd name="T23" fmla="*/ 118088 h 399"/>
              <a:gd name="T24" fmla="*/ 122927 w 506"/>
              <a:gd name="T25" fmla="*/ 102491 h 399"/>
              <a:gd name="T26" fmla="*/ 138630 w 506"/>
              <a:gd name="T27" fmla="*/ 118088 h 399"/>
              <a:gd name="T28" fmla="*/ 122927 w 506"/>
              <a:gd name="T29" fmla="*/ 134130 h 3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6" h="399">
                <a:moveTo>
                  <a:pt x="434" y="70"/>
                </a:moveTo>
                <a:lnTo>
                  <a:pt x="434" y="70"/>
                </a:lnTo>
                <a:cubicBezTo>
                  <a:pt x="354" y="17"/>
                  <a:pt x="265" y="0"/>
                  <a:pt x="168" y="35"/>
                </a:cubicBezTo>
                <a:cubicBezTo>
                  <a:pt x="89" y="53"/>
                  <a:pt x="9" y="141"/>
                  <a:pt x="9" y="221"/>
                </a:cubicBezTo>
                <a:cubicBezTo>
                  <a:pt x="0" y="319"/>
                  <a:pt x="71" y="398"/>
                  <a:pt x="195" y="398"/>
                </a:cubicBezTo>
                <a:cubicBezTo>
                  <a:pt x="337" y="398"/>
                  <a:pt x="381" y="328"/>
                  <a:pt x="381" y="310"/>
                </a:cubicBezTo>
                <a:cubicBezTo>
                  <a:pt x="390" y="292"/>
                  <a:pt x="328" y="248"/>
                  <a:pt x="363" y="212"/>
                </a:cubicBezTo>
                <a:cubicBezTo>
                  <a:pt x="408" y="168"/>
                  <a:pt x="452" y="203"/>
                  <a:pt x="469" y="203"/>
                </a:cubicBezTo>
                <a:cubicBezTo>
                  <a:pt x="496" y="194"/>
                  <a:pt x="505" y="124"/>
                  <a:pt x="434" y="70"/>
                </a:cubicBezTo>
                <a:close/>
                <a:moveTo>
                  <a:pt x="274" y="301"/>
                </a:moveTo>
                <a:lnTo>
                  <a:pt x="274" y="301"/>
                </a:lnTo>
                <a:cubicBezTo>
                  <a:pt x="248" y="301"/>
                  <a:pt x="239" y="283"/>
                  <a:pt x="239" y="265"/>
                </a:cubicBezTo>
                <a:cubicBezTo>
                  <a:pt x="239" y="248"/>
                  <a:pt x="248" y="230"/>
                  <a:pt x="274" y="230"/>
                </a:cubicBezTo>
                <a:cubicBezTo>
                  <a:pt x="293" y="230"/>
                  <a:pt x="309" y="248"/>
                  <a:pt x="309" y="265"/>
                </a:cubicBezTo>
                <a:cubicBezTo>
                  <a:pt x="309" y="283"/>
                  <a:pt x="293" y="301"/>
                  <a:pt x="274" y="3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87" tIns="17143" rIns="34287" bIns="17143" anchor="ctr"/>
          <a:lstStyle/>
          <a:p>
            <a:endParaRPr lang="en-US" sz="1600">
              <a:solidFill>
                <a:prstClr val="black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" name="Freeform 97"/>
          <p:cNvSpPr>
            <a:spLocks noChangeArrowheads="1"/>
          </p:cNvSpPr>
          <p:nvPr/>
        </p:nvSpPr>
        <p:spPr bwMode="auto">
          <a:xfrm>
            <a:off x="2565751" y="3706187"/>
            <a:ext cx="230342" cy="263545"/>
          </a:xfrm>
          <a:custGeom>
            <a:avLst/>
            <a:gdLst>
              <a:gd name="T0" fmla="*/ 103587 w 497"/>
              <a:gd name="T1" fmla="*/ 104160 h 426"/>
              <a:gd name="T2" fmla="*/ 103587 w 497"/>
              <a:gd name="T3" fmla="*/ 104160 h 426"/>
              <a:gd name="T4" fmla="*/ 123403 w 497"/>
              <a:gd name="T5" fmla="*/ 104160 h 426"/>
              <a:gd name="T6" fmla="*/ 123403 w 497"/>
              <a:gd name="T7" fmla="*/ 124000 h 426"/>
              <a:gd name="T8" fmla="*/ 223387 w 497"/>
              <a:gd name="T9" fmla="*/ 124000 h 426"/>
              <a:gd name="T10" fmla="*/ 219333 w 497"/>
              <a:gd name="T11" fmla="*/ 59971 h 426"/>
              <a:gd name="T12" fmla="*/ 199517 w 497"/>
              <a:gd name="T13" fmla="*/ 36073 h 426"/>
              <a:gd name="T14" fmla="*/ 163487 w 497"/>
              <a:gd name="T15" fmla="*/ 36073 h 426"/>
              <a:gd name="T16" fmla="*/ 151777 w 497"/>
              <a:gd name="T17" fmla="*/ 12175 h 426"/>
              <a:gd name="T18" fmla="*/ 135113 w 497"/>
              <a:gd name="T19" fmla="*/ 0 h 426"/>
              <a:gd name="T20" fmla="*/ 87373 w 497"/>
              <a:gd name="T21" fmla="*/ 0 h 426"/>
              <a:gd name="T22" fmla="*/ 75663 w 497"/>
              <a:gd name="T23" fmla="*/ 12175 h 426"/>
              <a:gd name="T24" fmla="*/ 59900 w 497"/>
              <a:gd name="T25" fmla="*/ 36073 h 426"/>
              <a:gd name="T26" fmla="*/ 23870 w 497"/>
              <a:gd name="T27" fmla="*/ 36073 h 426"/>
              <a:gd name="T28" fmla="*/ 4053 w 497"/>
              <a:gd name="T29" fmla="*/ 59971 h 426"/>
              <a:gd name="T30" fmla="*/ 0 w 497"/>
              <a:gd name="T31" fmla="*/ 124000 h 426"/>
              <a:gd name="T32" fmla="*/ 103587 w 497"/>
              <a:gd name="T33" fmla="*/ 124000 h 426"/>
              <a:gd name="T34" fmla="*/ 103587 w 497"/>
              <a:gd name="T35" fmla="*/ 104160 h 426"/>
              <a:gd name="T36" fmla="*/ 83770 w 497"/>
              <a:gd name="T37" fmla="*/ 23898 h 426"/>
              <a:gd name="T38" fmla="*/ 83770 w 497"/>
              <a:gd name="T39" fmla="*/ 23898 h 426"/>
              <a:gd name="T40" fmla="*/ 95480 w 497"/>
              <a:gd name="T41" fmla="*/ 16233 h 426"/>
              <a:gd name="T42" fmla="*/ 127907 w 497"/>
              <a:gd name="T43" fmla="*/ 16233 h 426"/>
              <a:gd name="T44" fmla="*/ 139166 w 497"/>
              <a:gd name="T45" fmla="*/ 23898 h 426"/>
              <a:gd name="T46" fmla="*/ 143670 w 497"/>
              <a:gd name="T47" fmla="*/ 36073 h 426"/>
              <a:gd name="T48" fmla="*/ 79717 w 497"/>
              <a:gd name="T49" fmla="*/ 36073 h 426"/>
              <a:gd name="T50" fmla="*/ 83770 w 497"/>
              <a:gd name="T51" fmla="*/ 23898 h 426"/>
              <a:gd name="T52" fmla="*/ 123403 w 497"/>
              <a:gd name="T53" fmla="*/ 160073 h 426"/>
              <a:gd name="T54" fmla="*/ 123403 w 497"/>
              <a:gd name="T55" fmla="*/ 160073 h 426"/>
              <a:gd name="T56" fmla="*/ 103587 w 497"/>
              <a:gd name="T57" fmla="*/ 160073 h 426"/>
              <a:gd name="T58" fmla="*/ 103587 w 497"/>
              <a:gd name="T59" fmla="*/ 136175 h 426"/>
              <a:gd name="T60" fmla="*/ 4053 w 497"/>
              <a:gd name="T61" fmla="*/ 136175 h 426"/>
              <a:gd name="T62" fmla="*/ 7656 w 497"/>
              <a:gd name="T63" fmla="*/ 171797 h 426"/>
              <a:gd name="T64" fmla="*/ 27923 w 497"/>
              <a:gd name="T65" fmla="*/ 191637 h 426"/>
              <a:gd name="T66" fmla="*/ 195463 w 497"/>
              <a:gd name="T67" fmla="*/ 191637 h 426"/>
              <a:gd name="T68" fmla="*/ 215280 w 497"/>
              <a:gd name="T69" fmla="*/ 171797 h 426"/>
              <a:gd name="T70" fmla="*/ 219333 w 497"/>
              <a:gd name="T71" fmla="*/ 136175 h 426"/>
              <a:gd name="T72" fmla="*/ 123403 w 497"/>
              <a:gd name="T73" fmla="*/ 136175 h 426"/>
              <a:gd name="T74" fmla="*/ 123403 w 497"/>
              <a:gd name="T75" fmla="*/ 160073 h 42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87" tIns="17143" rIns="34287" bIns="17143" anchor="ctr"/>
          <a:lstStyle/>
          <a:p>
            <a:endParaRPr lang="en-US" sz="1600">
              <a:solidFill>
                <a:prstClr val="black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764" y="5919470"/>
            <a:ext cx="9151144" cy="974090"/>
            <a:chOff x="10" y="8578"/>
            <a:chExt cx="19215" cy="2278"/>
          </a:xfrm>
        </p:grpSpPr>
        <p:pic>
          <p:nvPicPr>
            <p:cNvPr id="18" name="图片 17" descr="726990c72491884977d4f77d285e637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" y="8578"/>
              <a:ext cx="9893" cy="2279"/>
            </a:xfrm>
            <a:prstGeom prst="rect">
              <a:avLst/>
            </a:prstGeom>
          </p:spPr>
        </p:pic>
        <p:pic>
          <p:nvPicPr>
            <p:cNvPr id="19" name="图片 18" descr="726990c72491884977d4f77d285e637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333" y="8578"/>
              <a:ext cx="9893" cy="2279"/>
            </a:xfrm>
            <a:prstGeom prst="rect">
              <a:avLst/>
            </a:prstGeom>
          </p:spPr>
        </p:pic>
      </p:grpSp>
      <p:pic>
        <p:nvPicPr>
          <p:cNvPr id="22" name="图片 4" descr="C:\Users\Administrator\Desktop\3f9e9544b09387eac2ac7344d3649642.png3f9e9544b09387eac2ac7344d3649642">
            <a:extLst>
              <a:ext uri="{FF2B5EF4-FFF2-40B4-BE49-F238E27FC236}">
                <a16:creationId xmlns="" xmlns:a16="http://schemas.microsoft.com/office/drawing/2014/main" id="{83E9518F-6EC4-4AE1-9EE4-915C3868DF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40562" y="3064942"/>
            <a:ext cx="2713034" cy="4124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74A33B9-2051-4828-9D39-9877C4BDBF4D}"/>
              </a:ext>
            </a:extLst>
          </p:cNvPr>
          <p:cNvSpPr txBox="1"/>
          <p:nvPr/>
        </p:nvSpPr>
        <p:spPr>
          <a:xfrm>
            <a:off x="1236737" y="2131493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bật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74A33B9-2051-4828-9D39-9877C4BDBF4D}"/>
              </a:ext>
            </a:extLst>
          </p:cNvPr>
          <p:cNvSpPr txBox="1"/>
          <p:nvPr/>
        </p:nvSpPr>
        <p:spPr>
          <a:xfrm>
            <a:off x="1676400" y="3446512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Tả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chỉ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hoạt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động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  <a:endParaRPr lang="vi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06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bldLvl="0" animBg="1"/>
      <p:bldP spid="23" grpId="0" bldLvl="0" animBg="1"/>
      <p:bldP spid="24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0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92D050"/>
      </a:accent2>
      <a:accent3>
        <a:srgbClr val="A5A5A5"/>
      </a:accent3>
      <a:accent4>
        <a:srgbClr val="00B050"/>
      </a:accent4>
      <a:accent5>
        <a:srgbClr val="538135"/>
      </a:accent5>
      <a:accent6>
        <a:srgbClr val="70AD47"/>
      </a:accent6>
      <a:hlink>
        <a:srgbClr val="375623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自定义 10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92D050"/>
      </a:accent2>
      <a:accent3>
        <a:srgbClr val="A5A5A5"/>
      </a:accent3>
      <a:accent4>
        <a:srgbClr val="00B050"/>
      </a:accent4>
      <a:accent5>
        <a:srgbClr val="538135"/>
      </a:accent5>
      <a:accent6>
        <a:srgbClr val="70AD47"/>
      </a:accent6>
      <a:hlink>
        <a:srgbClr val="375623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345</Words>
  <Application>Microsoft Office PowerPoint</Application>
  <PresentationFormat>On-screen Show (4:3)</PresentationFormat>
  <Paragraphs>42</Paragraphs>
  <Slides>11</Slides>
  <Notes>11</Notes>
  <HiddenSlides>1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Office Theme</vt:lpstr>
      <vt:lpstr>1_Office 主题</vt:lpstr>
      <vt:lpstr>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20</cp:revision>
  <dcterms:created xsi:type="dcterms:W3CDTF">2022-02-26T13:12:00Z</dcterms:created>
  <dcterms:modified xsi:type="dcterms:W3CDTF">2022-03-11T15:15:04Z</dcterms:modified>
</cp:coreProperties>
</file>