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0" r:id="rId4"/>
    <p:sldId id="261" r:id="rId5"/>
    <p:sldId id="264" r:id="rId6"/>
    <p:sldId id="262" r:id="rId7"/>
    <p:sldId id="263" r:id="rId8"/>
    <p:sldId id="265" r:id="rId9"/>
    <p:sldId id="266" r:id="rId10"/>
    <p:sldId id="272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image" Target="../media/image14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png"/><Relationship Id="rId4" Type="http://schemas.openxmlformats.org/officeDocument/2006/relationships/image" Target="../media/image6.gif"/><Relationship Id="rId9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2362200" y="1600200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– Lớp 5B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2895600"/>
            <a:ext cx="83820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89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78" name="Picture 10" descr="cartoon1%20(1)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447800"/>
            <a:ext cx="16002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086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3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3124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6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7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8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9" name="Picture 3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0" name="Picture 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114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2" name="Picture 4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3" name="Picture 43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4" name="Picture 4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5" name="Picture 4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6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7" name="Picture 4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8" name="Picture 4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9" name="Picture 4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0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1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2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3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4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5" name="Picture 5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43200"/>
            <a:ext cx="17605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5226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7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8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8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5" name="Picture 6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5223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5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8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9" name="Picture 7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0" name="Picture 76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1" name="Picture 7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2" name="Picture 7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3" name="Picture 7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4" name="Picture 8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5" name="Picture 8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6" name="Picture 82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7" name="Picture 8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8" name="Picture 8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9" name="Picture 8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0" name="Picture 8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1" name="Picture 87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2" name="Picture 8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3" name="Picture 8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4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5" name="Picture 9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6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7" name="Picture 9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8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9" name="Picture 9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0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4" name="Picture 10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68444" y="23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5" name="Picture 10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6" name="Picture 10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152400" y="15240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7" name="Picture 10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0019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19" name="WordArt 3"/>
          <p:cNvSpPr>
            <a:spLocks noChangeArrowheads="1" noChangeShapeType="1" noTextEdit="1"/>
          </p:cNvSpPr>
          <p:nvPr/>
        </p:nvSpPr>
        <p:spPr bwMode="auto">
          <a:xfrm>
            <a:off x="947827" y="914400"/>
            <a:ext cx="7434173" cy="17768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tạm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kern="10" dirty="0">
              <a:solidFill>
                <a:srgbClr val="0000FF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263169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60" name="Picture 24" descr="Pict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08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9906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72,364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Oval 5"/>
          <p:cNvSpPr/>
          <p:nvPr/>
        </p:nvSpPr>
        <p:spPr>
          <a:xfrm>
            <a:off x="1298864" y="2594264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343891" y="2149081"/>
            <a:ext cx="6629400" cy="3108543"/>
            <a:chOff x="1343891" y="2149081"/>
            <a:chExt cx="6629400" cy="3108543"/>
          </a:xfrm>
        </p:grpSpPr>
        <p:sp>
          <p:nvSpPr>
            <p:cNvPr id="5" name="Rectangle 4"/>
            <p:cNvSpPr/>
            <p:nvPr/>
          </p:nvSpPr>
          <p:spPr>
            <a:xfrm>
              <a:off x="1343891" y="2149081"/>
              <a:ext cx="662940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A.  3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        </a:t>
              </a: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B. 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100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</a:t>
              </a: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1000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905000" y="3048000"/>
              <a:ext cx="30480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4218" y="3886200"/>
              <a:ext cx="4779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08018" y="4724400"/>
              <a:ext cx="5541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êu đề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74674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25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20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A.5%       B.20%         C.80%            D.100%</a:t>
            </a:r>
          </a:p>
        </p:txBody>
      </p:sp>
      <p:sp>
        <p:nvSpPr>
          <p:cNvPr id="12" name="Oval 11"/>
          <p:cNvSpPr/>
          <p:nvPr/>
        </p:nvSpPr>
        <p:spPr>
          <a:xfrm>
            <a:off x="4343400" y="3449598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êu đề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309842" y="4724400"/>
            <a:ext cx="4339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Open Sans"/>
              </a:rPr>
              <a:t> 20 : 25 = 0,8 = 80%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262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676400"/>
            <a:ext cx="8762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/>
              <a:t>Bài</a:t>
            </a:r>
            <a:r>
              <a:rPr lang="en-US" sz="3200" b="1" i="1" dirty="0"/>
              <a:t> 3.</a:t>
            </a:r>
            <a:r>
              <a:rPr lang="en-US" sz="3200" dirty="0"/>
              <a:t>  2800g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dirty="0" err="1"/>
              <a:t>bao</a:t>
            </a:r>
            <a:r>
              <a:rPr lang="en-US" sz="3200" dirty="0"/>
              <a:t> </a:t>
            </a:r>
            <a:r>
              <a:rPr lang="en-US" sz="3200" dirty="0" err="1"/>
              <a:t>nhiêu</a:t>
            </a:r>
            <a:r>
              <a:rPr lang="en-US" sz="3200" dirty="0"/>
              <a:t> </a:t>
            </a:r>
            <a:r>
              <a:rPr lang="en-US" sz="3200" dirty="0" err="1"/>
              <a:t>ki</a:t>
            </a:r>
            <a:r>
              <a:rPr lang="en-US" sz="3200" dirty="0"/>
              <a:t>-</a:t>
            </a:r>
            <a:r>
              <a:rPr lang="en-US" sz="3200" dirty="0" err="1"/>
              <a:t>lô</a:t>
            </a:r>
            <a:r>
              <a:rPr lang="en-US" sz="3200" dirty="0"/>
              <a:t>-gam ?</a:t>
            </a:r>
          </a:p>
          <a:p>
            <a:r>
              <a:rPr lang="en-US" sz="3200" dirty="0"/>
              <a:t>A.280 kg           </a:t>
            </a:r>
            <a:r>
              <a:rPr lang="en-US" sz="3200" dirty="0" smtClean="0"/>
              <a:t>B.28 </a:t>
            </a:r>
            <a:r>
              <a:rPr lang="en-US" sz="3200" dirty="0"/>
              <a:t>kg       </a:t>
            </a:r>
            <a:r>
              <a:rPr lang="en-US" sz="3200" dirty="0" smtClean="0"/>
              <a:t> </a:t>
            </a:r>
            <a:r>
              <a:rPr lang="en-US" sz="3200" dirty="0"/>
              <a:t> </a:t>
            </a:r>
            <a:r>
              <a:rPr lang="en-US" sz="3200" dirty="0" smtClean="0"/>
              <a:t>C.2,8 kg </a:t>
            </a:r>
            <a:r>
              <a:rPr lang="en-US" sz="3200" dirty="0"/>
              <a:t>         </a:t>
            </a:r>
            <a:r>
              <a:rPr lang="en-US" sz="3200" dirty="0" smtClean="0"/>
              <a:t> </a:t>
            </a:r>
            <a:r>
              <a:rPr lang="en-US" sz="3200" dirty="0"/>
              <a:t>D.0,28 kg</a:t>
            </a:r>
          </a:p>
        </p:txBody>
      </p:sp>
      <p:sp>
        <p:nvSpPr>
          <p:cNvPr id="5" name="Oval 4"/>
          <p:cNvSpPr/>
          <p:nvPr/>
        </p:nvSpPr>
        <p:spPr>
          <a:xfrm>
            <a:off x="4533899" y="2268525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3581400"/>
            <a:ext cx="34515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Open Sans"/>
              </a:rPr>
              <a:t>2800g = 2,8kg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6200" y="138912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1336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39,72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46,18     b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95,64 -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27,35      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31.05 x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       d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77,5 : 2,5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600325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760"/>
          <a:stretch/>
        </p:blipFill>
        <p:spPr bwMode="auto">
          <a:xfrm>
            <a:off x="11373" y="3026840"/>
            <a:ext cx="1893627" cy="2667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êu đề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59" r="54828"/>
          <a:stretch/>
        </p:blipFill>
        <p:spPr bwMode="auto">
          <a:xfrm>
            <a:off x="2209799" y="3026840"/>
            <a:ext cx="1828801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36" r="28333"/>
          <a:stretch/>
        </p:blipFill>
        <p:spPr bwMode="auto">
          <a:xfrm>
            <a:off x="4267199" y="3026840"/>
            <a:ext cx="2133601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22"/>
          <a:stretch/>
        </p:blipFill>
        <p:spPr bwMode="auto">
          <a:xfrm>
            <a:off x="6476999" y="3026840"/>
            <a:ext cx="2449773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97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11540" y="1828800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 </a:t>
            </a:r>
            <a:r>
              <a:rPr lang="en-US" sz="48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thập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chỗ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chấm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8m5dm = 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......m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......</a:t>
            </a:r>
            <a:r>
              <a:rPr lang="en-US" sz="4800" dirty="0" smtClean="0"/>
              <a:t>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05800" y="3348783"/>
            <a:ext cx="8258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8,5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8733" y="4023082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8,05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81400"/>
            <a:ext cx="4495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570" y="1524000"/>
            <a:ext cx="85182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3: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2400 cm</a:t>
            </a:r>
            <a:r>
              <a:rPr lang="en-US" sz="3200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MDC.</a:t>
            </a:r>
            <a:endParaRPr lang="en-US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êu đề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9" y="762000"/>
            <a:ext cx="3581401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632" y="3200400"/>
            <a:ext cx="83058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 = BC = 25 + 15 = 40 (cm)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 = CD = 2400 : 40 = 60 (cm)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Bây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CD = 60 cm</a:t>
            </a:r>
            <a:endParaRPr lang="en-US" sz="2400" b="1" baseline="300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 = 25 cm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MDC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25:2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750 (c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                        </a:t>
            </a:r>
            <a:r>
              <a:rPr lang="en-US" sz="24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750 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4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94630" y="2438400"/>
            <a:ext cx="1183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0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2895600"/>
            <a:ext cx="48622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X= 3,91; 3,92; …;4….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238071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3,9 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&lt; x &lt; 4,1</a:t>
            </a:r>
          </a:p>
        </p:txBody>
      </p:sp>
    </p:spTree>
    <p:extLst>
      <p:ext uri="{BB962C8B-B14F-4D97-AF65-F5344CB8AC3E}">
        <p14:creationId xmlns:p14="http://schemas.microsoft.com/office/powerpoint/2010/main" val="21646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212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Luong</dc:creator>
  <cp:lastModifiedBy>Minhthangpc.VN</cp:lastModifiedBy>
  <cp:revision>13</cp:revision>
  <dcterms:created xsi:type="dcterms:W3CDTF">2006-08-16T00:00:00Z</dcterms:created>
  <dcterms:modified xsi:type="dcterms:W3CDTF">2022-01-06T02:45:37Z</dcterms:modified>
</cp:coreProperties>
</file>