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66" r:id="rId2"/>
    <p:sldId id="267" r:id="rId3"/>
    <p:sldId id="268" r:id="rId4"/>
    <p:sldId id="269" r:id="rId5"/>
    <p:sldId id="270" r:id="rId6"/>
    <p:sldId id="264" r:id="rId7"/>
    <p:sldId id="258" r:id="rId8"/>
    <p:sldId id="257" r:id="rId9"/>
    <p:sldId id="260" r:id="rId10"/>
    <p:sldId id="261" r:id="rId11"/>
    <p:sldId id="262" r:id="rId12"/>
    <p:sldId id="265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47667-1A76-484B-8FAD-EC7AB434CEA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24A0D-58EF-4601-8393-B500F8E9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7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baseline="0" dirty="0" smtClean="0"/>
              <a:t> ý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346-2E21-418B-85B8-F4BA07FF84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7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346-2E21-418B-85B8-F4BA07FF84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5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346-2E21-418B-85B8-F4BA07FF84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89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baseline="0" dirty="0" smtClean="0"/>
              <a:t> ý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6346-2E21-418B-85B8-F4BA07FF84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7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4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5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0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2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8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1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9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4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5" Type="http://schemas.openxmlformats.org/officeDocument/2006/relationships/image" Target="../media/image35.png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30.gif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4.mp3"/><Relationship Id="rId16" Type="http://schemas.openxmlformats.org/officeDocument/2006/relationships/image" Target="../media/image27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.xml"/><Relationship Id="rId5" Type="http://schemas.microsoft.com/office/2007/relationships/media" Target="../media/media6.mp3"/><Relationship Id="rId15" Type="http://schemas.openxmlformats.org/officeDocument/2006/relationships/image" Target="../media/image26.gif"/><Relationship Id="rId10" Type="http://schemas.openxmlformats.org/officeDocument/2006/relationships/audio" Target="../media/media8.mp3"/><Relationship Id="rId19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807" y="801858"/>
            <a:ext cx="8704385" cy="3376248"/>
          </a:xfrm>
          <a:prstGeom prst="roundRect">
            <a:avLst>
              <a:gd name="adj" fmla="val 699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B46918"/>
                </a:solidFill>
              </a:rPr>
              <a:t>Thứ</a:t>
            </a:r>
            <a:r>
              <a:rPr lang="en-US" sz="3600" b="1" dirty="0" smtClean="0">
                <a:solidFill>
                  <a:srgbClr val="B46918"/>
                </a:solidFill>
              </a:rPr>
              <a:t> </a:t>
            </a:r>
            <a:r>
              <a:rPr lang="en-US" sz="3600" b="1" dirty="0" err="1" smtClean="0">
                <a:solidFill>
                  <a:srgbClr val="B46918"/>
                </a:solidFill>
              </a:rPr>
              <a:t>năm</a:t>
            </a:r>
            <a:r>
              <a:rPr lang="en-US" sz="3600" b="1" dirty="0" smtClean="0">
                <a:solidFill>
                  <a:srgbClr val="B46918"/>
                </a:solidFill>
              </a:rPr>
              <a:t>  </a:t>
            </a:r>
            <a:r>
              <a:rPr lang="en-US" sz="3600" b="1" dirty="0" err="1" smtClean="0">
                <a:solidFill>
                  <a:srgbClr val="B46918"/>
                </a:solidFill>
              </a:rPr>
              <a:t>ngày</a:t>
            </a:r>
            <a:r>
              <a:rPr lang="en-US" sz="3600" b="1" dirty="0" smtClean="0">
                <a:solidFill>
                  <a:srgbClr val="B46918"/>
                </a:solidFill>
              </a:rPr>
              <a:t> 21  </a:t>
            </a:r>
            <a:r>
              <a:rPr lang="en-US" sz="3600" b="1" dirty="0" err="1" smtClean="0">
                <a:solidFill>
                  <a:srgbClr val="B46918"/>
                </a:solidFill>
              </a:rPr>
              <a:t>tháng</a:t>
            </a:r>
            <a:r>
              <a:rPr lang="en-US" sz="3600" b="1" dirty="0" smtClean="0">
                <a:solidFill>
                  <a:srgbClr val="B46918"/>
                </a:solidFill>
              </a:rPr>
              <a:t> 10  </a:t>
            </a:r>
            <a:r>
              <a:rPr lang="en-US" sz="3600" b="1" dirty="0" err="1" smtClean="0">
                <a:solidFill>
                  <a:srgbClr val="B46918"/>
                </a:solidFill>
              </a:rPr>
              <a:t>năm</a:t>
            </a:r>
            <a:r>
              <a:rPr lang="en-US" sz="3600" b="1" dirty="0" smtClean="0">
                <a:solidFill>
                  <a:srgbClr val="B46918"/>
                </a:solidFill>
              </a:rPr>
              <a:t> 2021</a:t>
            </a:r>
          </a:p>
          <a:p>
            <a:pPr algn="ctr"/>
            <a:r>
              <a:rPr lang="en-US" sz="3600" b="1" dirty="0" err="1" smtClean="0">
                <a:solidFill>
                  <a:srgbClr val="B46918"/>
                </a:solidFill>
              </a:rPr>
              <a:t>Toán</a:t>
            </a:r>
            <a:endParaRPr lang="en-US" sz="3600" b="1" dirty="0" smtClean="0">
              <a:solidFill>
                <a:srgbClr val="B46918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C10400"/>
                </a:solidFill>
              </a:rPr>
              <a:t>LUYỆN TẬP CHUNG</a:t>
            </a:r>
          </a:p>
          <a:p>
            <a:pPr algn="ctr"/>
            <a:r>
              <a:rPr lang="en-US" sz="3600" b="1" dirty="0" smtClean="0">
                <a:solidFill>
                  <a:srgbClr val="C10400"/>
                </a:solidFill>
              </a:rPr>
              <a:t>(SGK </a:t>
            </a:r>
            <a:r>
              <a:rPr lang="en-US" sz="3600" b="1" dirty="0" err="1" smtClean="0">
                <a:solidFill>
                  <a:srgbClr val="C10400"/>
                </a:solidFill>
              </a:rPr>
              <a:t>trang</a:t>
            </a:r>
            <a:r>
              <a:rPr lang="en-US" sz="3600" b="1" dirty="0" smtClean="0">
                <a:solidFill>
                  <a:srgbClr val="C10400"/>
                </a:solidFill>
              </a:rPr>
              <a:t> 43)</a:t>
            </a:r>
          </a:p>
        </p:txBody>
      </p:sp>
    </p:spTree>
    <p:extLst>
      <p:ext uri="{BB962C8B-B14F-4D97-AF65-F5344CB8AC3E}">
        <p14:creationId xmlns:p14="http://schemas.microsoft.com/office/powerpoint/2010/main" val="4806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1,25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0,1250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921447" y="174273"/>
                <a:ext cx="2323531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125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 =…….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447" y="174273"/>
                <a:ext cx="2323531" cy="887166"/>
              </a:xfrm>
              <a:prstGeom prst="rect">
                <a:avLst/>
              </a:prstGeom>
              <a:blipFill rotWithShape="1">
                <a:blip r:embed="rId15"/>
                <a:stretch>
                  <a:fillRect l="-2625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9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34 cm = …….m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2,034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23,4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0,234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2,34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chọn đáp án nào bạn hãy bấm vào củ cà rốt theo đáp án đó.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sẽ tự đi đến nhổ cà rốt và sẽ biết được đáp án đúng, sai.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bấm vào bác nông dân sẽ ra đáp án đúng.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 vào màn hình qua slide chứa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32273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4373" y="284871"/>
            <a:ext cx="8704385" cy="6288258"/>
          </a:xfrm>
          <a:prstGeom prst="roundRect">
            <a:avLst>
              <a:gd name="adj" fmla="val 699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00929" y="520506"/>
            <a:ext cx="2005606" cy="601713"/>
          </a:xfrm>
          <a:prstGeom prst="roundRect">
            <a:avLst/>
          </a:prstGeom>
          <a:solidFill>
            <a:srgbClr val="B4691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1</a:t>
            </a:r>
            <a:endParaRPr lang="en-US" sz="3600" b="1" dirty="0"/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38" b="99525" l="1154" r="100000">
                        <a14:foregroundMark x1="40000" y1="55819" x2="53462" y2="57720"/>
                        <a14:foregroundMark x1="30000" y1="92874" x2="56538" y2="9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002" y="2523245"/>
            <a:ext cx="1713801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90"/>
          <p:cNvSpPr txBox="1"/>
          <p:nvPr/>
        </p:nvSpPr>
        <p:spPr>
          <a:xfrm>
            <a:off x="1195799" y="1244098"/>
            <a:ext cx="5225783" cy="7578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Đọc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thập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phân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sau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đây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lang="en-US" sz="2800" b="1" i="0" u="none" dirty="0" smtClean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37803" y="2286777"/>
            <a:ext cx="99218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7,5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3255510" y="2286777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28,416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4864023" y="2286777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201,05</a:t>
            </a:r>
            <a:endParaRPr lang="en-US" sz="2800" dirty="0"/>
          </a:p>
        </p:txBody>
      </p:sp>
      <p:sp>
        <p:nvSpPr>
          <p:cNvPr id="13" name="Rounded Rectangle 12"/>
          <p:cNvSpPr/>
          <p:nvPr/>
        </p:nvSpPr>
        <p:spPr>
          <a:xfrm>
            <a:off x="6472536" y="2286777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0,817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2037803" y="3613858"/>
            <a:ext cx="99218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36,2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>
            <a:off x="3255510" y="3613858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9,001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864023" y="3613858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84,302</a:t>
            </a:r>
            <a:endParaRPr lang="en-US" sz="2800" dirty="0"/>
          </a:p>
        </p:txBody>
      </p:sp>
      <p:sp>
        <p:nvSpPr>
          <p:cNvPr id="17" name="Rounded Rectangle 16"/>
          <p:cNvSpPr/>
          <p:nvPr/>
        </p:nvSpPr>
        <p:spPr>
          <a:xfrm>
            <a:off x="6511389" y="3617754"/>
            <a:ext cx="1382992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0,010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93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4373" y="284871"/>
            <a:ext cx="8704385" cy="6288258"/>
          </a:xfrm>
          <a:prstGeom prst="roundRect">
            <a:avLst>
              <a:gd name="adj" fmla="val 699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ounded Rectangle 2"/>
          <p:cNvSpPr/>
          <p:nvPr/>
        </p:nvSpPr>
        <p:spPr>
          <a:xfrm>
            <a:off x="400929" y="520506"/>
            <a:ext cx="2005606" cy="601713"/>
          </a:xfrm>
          <a:prstGeom prst="roundRect">
            <a:avLst/>
          </a:prstGeom>
          <a:solidFill>
            <a:srgbClr val="B4691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2</a:t>
            </a:r>
            <a:endParaRPr lang="en-US" sz="3200" b="1" dirty="0"/>
          </a:p>
        </p:txBody>
      </p:sp>
      <p:sp>
        <p:nvSpPr>
          <p:cNvPr id="10" name="Shape 90"/>
          <p:cNvSpPr txBox="1"/>
          <p:nvPr/>
        </p:nvSpPr>
        <p:spPr>
          <a:xfrm>
            <a:off x="2687715" y="486290"/>
            <a:ext cx="4128503" cy="7578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Viết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thập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phân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lang="en-US" sz="2800" b="1" i="0" u="none" dirty="0" smtClean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01815"/>
              </p:ext>
            </p:extLst>
          </p:nvPr>
        </p:nvGraphicFramePr>
        <p:xfrm>
          <a:off x="328710" y="1609464"/>
          <a:ext cx="8560483" cy="39804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78479">
                  <a:extLst>
                    <a:ext uri="{9D8B030D-6E8A-4147-A177-3AD203B41FA5}">
                      <a16:colId xmlns="" xmlns:a16="http://schemas.microsoft.com/office/drawing/2014/main" val="324046399"/>
                    </a:ext>
                  </a:extLst>
                </a:gridCol>
                <a:gridCol w="1482004">
                  <a:extLst>
                    <a:ext uri="{9D8B030D-6E8A-4147-A177-3AD203B41FA5}">
                      <a16:colId xmlns="" xmlns:a16="http://schemas.microsoft.com/office/drawing/2014/main" val="1393713494"/>
                    </a:ext>
                  </a:extLst>
                </a:gridCol>
              </a:tblGrid>
              <a:tr h="758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Đọc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số</a:t>
                      </a:r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Viết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số</a:t>
                      </a:r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96987965"/>
                  </a:ext>
                </a:extLst>
              </a:tr>
              <a:tr h="758886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Năm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vị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bảy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mười</a:t>
                      </a:r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03741892"/>
                  </a:ext>
                </a:extLst>
              </a:tr>
              <a:tr h="75888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 </a:t>
                      </a:r>
                      <a:r>
                        <a:rPr lang="en-US" sz="2800" dirty="0" err="1" smtClean="0"/>
                        <a:t>mươi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hai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vị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tám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mười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năm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trăm</a:t>
                      </a:r>
                      <a:endParaRPr lang="en-US" sz="2800" baseline="0" dirty="0" smtClean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18776274"/>
                  </a:ext>
                </a:extLst>
              </a:tr>
              <a:tr h="758886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Không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vị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một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trăm</a:t>
                      </a:r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88624058"/>
                  </a:ext>
                </a:extLst>
              </a:tr>
              <a:tr h="758886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Không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vị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ba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trăm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linh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bốn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phần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nghìn</a:t>
                      </a:r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0856309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2416" y="2491677"/>
            <a:ext cx="100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5,7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0859" y="3317029"/>
            <a:ext cx="1239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32,85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9800" y="4120851"/>
            <a:ext cx="100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0,01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4831" y="4880029"/>
            <a:ext cx="117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0,304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1800" y="5773870"/>
            <a:ext cx="1526958" cy="8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1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4373" y="337834"/>
            <a:ext cx="8704385" cy="6288258"/>
          </a:xfrm>
          <a:prstGeom prst="roundRect">
            <a:avLst>
              <a:gd name="adj" fmla="val 699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63522" y="470630"/>
            <a:ext cx="1729973" cy="601713"/>
          </a:xfrm>
          <a:prstGeom prst="roundRect">
            <a:avLst/>
          </a:prstGeom>
          <a:solidFill>
            <a:srgbClr val="B4691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3</a:t>
            </a:r>
            <a:endParaRPr lang="en-US" sz="3600" b="1" dirty="0"/>
          </a:p>
        </p:txBody>
      </p:sp>
      <p:sp>
        <p:nvSpPr>
          <p:cNvPr id="10" name="Shape 90"/>
          <p:cNvSpPr txBox="1"/>
          <p:nvPr/>
        </p:nvSpPr>
        <p:spPr>
          <a:xfrm>
            <a:off x="1614161" y="1072343"/>
            <a:ext cx="7154117" cy="75780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lang="en-US" sz="2800" b="1" dirty="0"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8" b="99525" l="1154" r="100000">
                        <a14:foregroundMark x1="40000" y1="55819" x2="53462" y2="57720"/>
                        <a14:foregroundMark x1="30000" y1="92874" x2="56538" y2="9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5023" y="2627855"/>
            <a:ext cx="1686128" cy="39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0347" y="2212355"/>
            <a:ext cx="183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42,538 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92080" y="2213382"/>
            <a:ext cx="1999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41,835 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01805" y="2208248"/>
            <a:ext cx="183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42,358 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41929" y="2213382"/>
            <a:ext cx="186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41,538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13916" y="3540887"/>
            <a:ext cx="378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&lt;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2390" y="3522908"/>
            <a:ext cx="378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&lt;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1928" y="3481964"/>
            <a:ext cx="378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&lt;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7561" y="4773377"/>
            <a:ext cx="660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theo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thứ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41,538 ; 41,835 ; 42, 358 ; 42,538</a:t>
            </a:r>
            <a:endParaRPr lang="en-US" sz="2800" b="1" dirty="0">
              <a:solidFill>
                <a:srgbClr val="0070C0"/>
              </a:solidFill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166" y="1257399"/>
            <a:ext cx="1732395" cy="9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65E-6 7.03053E-7 L -0.60245 0.1942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9" y="9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76E-6 7.03053E-7 L -0.01328 0.1942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9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963E-7 4.50509E-6 L 0.00638 0.1972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9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1852E-6 7.03053E-7 L 0.61717 0.1903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8" y="9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/>
      <p:bldP spid="12" grpId="0"/>
      <p:bldP spid="13" grpId="0"/>
      <p:bldP spid="4" grpId="0"/>
      <p:bldP spid="16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5394" y="492628"/>
            <a:ext cx="8704385" cy="6288258"/>
          </a:xfrm>
          <a:prstGeom prst="roundRect">
            <a:avLst>
              <a:gd name="adj" fmla="val 6997"/>
            </a:avLst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00929" y="520506"/>
            <a:ext cx="2005606" cy="601713"/>
          </a:xfrm>
          <a:prstGeom prst="roundRect">
            <a:avLst/>
          </a:prstGeom>
          <a:solidFill>
            <a:srgbClr val="B4691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/>
              <a:t>4</a:t>
            </a:r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8" b="99525" l="1154" r="100000">
                        <a14:foregroundMark x1="40000" y1="55819" x2="53462" y2="57720"/>
                        <a14:foregroundMark x1="30000" y1="92874" x2="56538" y2="9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002" y="2523245"/>
            <a:ext cx="1713801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90"/>
          <p:cNvSpPr txBox="1"/>
          <p:nvPr/>
        </p:nvSpPr>
        <p:spPr>
          <a:xfrm>
            <a:off x="2628814" y="551163"/>
            <a:ext cx="6094081" cy="58470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thuận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tiện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lang="en-US" sz="2800" b="1" i="0" u="none" dirty="0" smtClean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076951" y="1679558"/>
                <a:ext cx="2323531" cy="106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36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45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4400" b="0" i="1" smtClean="0">
                            <a:latin typeface="Cambria Math"/>
                          </a:rPr>
                          <m:t>6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951" y="1679558"/>
                <a:ext cx="2323531" cy="1063753"/>
              </a:xfrm>
              <a:prstGeom prst="rect">
                <a:avLst/>
              </a:prstGeom>
              <a:blipFill rotWithShape="0">
                <a:blip r:embed="rId8"/>
                <a:stretch>
                  <a:fillRect l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00846" y="3711062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846" y="3711062"/>
                <a:ext cx="255233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12500" r="-14761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5699" y="1638751"/>
                <a:ext cx="2323531" cy="1064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/>
                          </a:rPr>
                          <m:t>56 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63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4400" b="0" i="1" smtClean="0">
                            <a:latin typeface="Cambria Math"/>
                          </a:rPr>
                          <m:t>9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699" y="1638751"/>
                <a:ext cx="2323531" cy="1064137"/>
              </a:xfrm>
              <a:prstGeom prst="rect">
                <a:avLst/>
              </a:prstGeom>
              <a:blipFill rotWithShape="1">
                <a:blip r:embed="rId10"/>
                <a:stretch>
                  <a:fillRect l="-5236" r="-680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984131" y="1638751"/>
            <a:ext cx="0" cy="450274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939636" y="3151834"/>
                <a:ext cx="2986555" cy="106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6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6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9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5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4400" b="0" i="1" smtClean="0">
                            <a:latin typeface="Cambria Math"/>
                          </a:rPr>
                          <m:t>6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36" y="3151834"/>
                <a:ext cx="2986555" cy="1063753"/>
              </a:xfrm>
              <a:prstGeom prst="rect">
                <a:avLst/>
              </a:prstGeom>
              <a:blipFill rotWithShape="0">
                <a:blip r:embed="rId11"/>
                <a:stretch>
                  <a:fillRect l="-5102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23326" y="3208632"/>
                <a:ext cx="3215348" cy="105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/>
                          </a:rPr>
                          <m:t>7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8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9 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dirty="0"/>
                          <m:t> </m:t>
                        </m:r>
                        <m:r>
                          <a:rPr lang="en-US" sz="4400" b="0" i="1" dirty="0" smtClean="0">
                            <a:latin typeface="Cambria Math"/>
                          </a:rPr>
                          <m:t>7</m:t>
                        </m:r>
                        <m:r>
                          <a:rPr lang="en-US" sz="44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4400" b="0" i="1" smtClean="0">
                            <a:latin typeface="Cambria Math"/>
                          </a:rPr>
                          <m:t>9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4400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326" y="3208632"/>
                <a:ext cx="3215348" cy="1053494"/>
              </a:xfrm>
              <a:prstGeom prst="rect">
                <a:avLst/>
              </a:prstGeom>
              <a:blipFill rotWithShape="1">
                <a:blip r:embed="rId12"/>
                <a:stretch>
                  <a:fillRect l="-4934" r="-190" b="-1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51953" y="3694471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53" y="3694471"/>
                <a:ext cx="255233" cy="584775"/>
              </a:xfrm>
              <a:prstGeom prst="rect">
                <a:avLst/>
              </a:prstGeom>
              <a:blipFill rotWithShape="1">
                <a:blip r:embed="rId13"/>
                <a:stretch>
                  <a:fillRect t="-12500" r="-14761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290324" y="3042246"/>
                <a:ext cx="3061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324" y="3042246"/>
                <a:ext cx="306177" cy="58477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461051" y="3737526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051" y="3737526"/>
                <a:ext cx="255233" cy="584775"/>
              </a:xfrm>
              <a:prstGeom prst="rect">
                <a:avLst/>
              </a:prstGeom>
              <a:blipFill rotWithShape="1">
                <a:blip r:embed="rId15"/>
                <a:stretch>
                  <a:fillRect t="-12500" r="-145238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352353" y="3051982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353" y="3051982"/>
                <a:ext cx="255233" cy="584775"/>
              </a:xfrm>
              <a:prstGeom prst="rect">
                <a:avLst/>
              </a:prstGeom>
              <a:blipFill rotWithShape="0">
                <a:blip r:embed="rId16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96563" y="3737527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563" y="3737527"/>
                <a:ext cx="255233" cy="584775"/>
              </a:xfrm>
              <a:prstGeom prst="rect">
                <a:avLst/>
              </a:prstGeom>
              <a:blipFill rotWithShape="1">
                <a:blip r:embed="rId17"/>
                <a:stretch>
                  <a:fillRect t="-12500" r="-14761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998775" y="5013466"/>
                <a:ext cx="11296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𝟓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𝟒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775" y="5013466"/>
                <a:ext cx="1129688" cy="584775"/>
              </a:xfrm>
              <a:prstGeom prst="rect">
                <a:avLst/>
              </a:prstGeom>
              <a:blipFill rotWithShape="0">
                <a:blip r:embed="rId18"/>
                <a:stretch>
                  <a:fillRect l="-11351" t="-1042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70171" y="3138319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171" y="3138319"/>
                <a:ext cx="255233" cy="584775"/>
              </a:xfrm>
              <a:prstGeom prst="rect">
                <a:avLst/>
              </a:prstGeom>
              <a:blipFill rotWithShape="1">
                <a:blip r:embed="rId19"/>
                <a:stretch>
                  <a:fillRect t="-12500" r="-145238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94442" y="3114255"/>
                <a:ext cx="255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442" y="3114255"/>
                <a:ext cx="255233" cy="584775"/>
              </a:xfrm>
              <a:prstGeom prst="rect">
                <a:avLst/>
              </a:prstGeom>
              <a:blipFill rotWithShape="1">
                <a:blip r:embed="rId20"/>
                <a:stretch>
                  <a:fillRect t="-12500" r="-145238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554153" y="4947897"/>
                <a:ext cx="13742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/>
                      </a:rPr>
                      <m:t>𝟗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153" y="4947897"/>
                <a:ext cx="1374233" cy="584775"/>
              </a:xfrm>
              <a:prstGeom prst="rect">
                <a:avLst/>
              </a:prstGeom>
              <a:blipFill rotWithShape="0">
                <a:blip r:embed="rId21"/>
                <a:stretch>
                  <a:fillRect l="-8850" t="-2083" b="-27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18317" y="5813419"/>
            <a:ext cx="1755172" cy="9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ý!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56,2…3   &lt;    56,245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14,57   &gt; ……. &gt;    13,57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</TotalTime>
  <Words>406</Words>
  <Application>Microsoft Office PowerPoint</Application>
  <PresentationFormat>On-screen Show (4:3)</PresentationFormat>
  <Paragraphs>98</Paragraphs>
  <Slides>12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Cambria Math</vt:lpstr>
      <vt:lpstr>Times New Roman</vt:lpstr>
      <vt:lpstr>Calibri Light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Le Thi Dung</cp:lastModifiedBy>
  <cp:revision>66</cp:revision>
  <dcterms:created xsi:type="dcterms:W3CDTF">2018-03-07T03:31:56Z</dcterms:created>
  <dcterms:modified xsi:type="dcterms:W3CDTF">2021-10-21T01:35:08Z</dcterms:modified>
</cp:coreProperties>
</file>