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notesMasterIdLst>
    <p:notesMasterId r:id="rId29"/>
  </p:notesMasterIdLst>
  <p:sldIdLst>
    <p:sldId id="267" r:id="rId3"/>
    <p:sldId id="268" r:id="rId4"/>
    <p:sldId id="265" r:id="rId5"/>
    <p:sldId id="269" r:id="rId6"/>
    <p:sldId id="276" r:id="rId7"/>
    <p:sldId id="291" r:id="rId8"/>
    <p:sldId id="275" r:id="rId9"/>
    <p:sldId id="292" r:id="rId10"/>
    <p:sldId id="293" r:id="rId11"/>
    <p:sldId id="278" r:id="rId12"/>
    <p:sldId id="295" r:id="rId13"/>
    <p:sldId id="280" r:id="rId14"/>
    <p:sldId id="271" r:id="rId15"/>
    <p:sldId id="281" r:id="rId16"/>
    <p:sldId id="272" r:id="rId17"/>
    <p:sldId id="282" r:id="rId18"/>
    <p:sldId id="285" r:id="rId19"/>
    <p:sldId id="273" r:id="rId20"/>
    <p:sldId id="286" r:id="rId21"/>
    <p:sldId id="283" r:id="rId22"/>
    <p:sldId id="287" r:id="rId23"/>
    <p:sldId id="284" r:id="rId24"/>
    <p:sldId id="297" r:id="rId25"/>
    <p:sldId id="289" r:id="rId26"/>
    <p:sldId id="274" r:id="rId27"/>
    <p:sldId id="263" r:id="rId28"/>
  </p:sldIdLst>
  <p:sldSz cx="12192000" cy="6858000"/>
  <p:notesSz cx="6858000" cy="9144000"/>
  <p:embeddedFontLst>
    <p:embeddedFont>
      <p:font typeface="微软雅黑" panose="020B0503020204020204" pitchFamily="34" charset="-122"/>
      <p:regular r:id="rId3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Great Vibes" pitchFamily="2" charset="0"/>
      <p:regular r:id="rId38"/>
    </p:embeddedFont>
    <p:embeddedFont>
      <p:font typeface="Nunito Black" pitchFamily="2" charset="0"/>
      <p:bold r:id="rId39"/>
      <p:boldItalic r:id="rId40"/>
    </p:embeddedFont>
    <p:embeddedFont>
      <p:font typeface="Sigmar One" panose="00000500000000000000" pitchFamily="2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EFFB"/>
    <a:srgbClr val="FBE6AF"/>
    <a:srgbClr val="EBF3D0"/>
    <a:srgbClr val="DC24A7"/>
    <a:srgbClr val="E2D3E8"/>
    <a:srgbClr val="4EE63A"/>
    <a:srgbClr val="D0F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4660"/>
  </p:normalViewPr>
  <p:slideViewPr>
    <p:cSldViewPr snapToGrid="0">
      <p:cViewPr varScale="1">
        <p:scale>
          <a:sx n="66" d="100"/>
          <a:sy n="66" d="100"/>
        </p:scale>
        <p:origin x="2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0" Type="http://schemas.openxmlformats.org/officeDocument/2006/relationships/slide" Target="slides/slide18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23437-BB5E-4605-82DB-4B7DE6705B55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B99DC0-F2BC-410D-91FA-C757B6630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51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445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403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45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720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60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2022/7/9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72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6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40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2022/7/9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04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5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2022/7/9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44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30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2022/7/9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88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2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23" indent="0">
              <a:buNone/>
              <a:defRPr sz="2400"/>
            </a:lvl2pPr>
            <a:lvl3pPr marL="914446" indent="0">
              <a:buNone/>
              <a:defRPr sz="2000"/>
            </a:lvl3pPr>
            <a:lvl4pPr marL="1371669" indent="0">
              <a:buNone/>
              <a:defRPr sz="1800"/>
            </a:lvl4pPr>
            <a:lvl5pPr marL="1828891" indent="0">
              <a:buNone/>
              <a:defRPr sz="1800"/>
            </a:lvl5pPr>
            <a:lvl6pPr marL="2286114" indent="0">
              <a:buNone/>
              <a:defRPr sz="1800"/>
            </a:lvl6pPr>
            <a:lvl7pPr marL="2743337" indent="0">
              <a:buNone/>
              <a:defRPr sz="1800"/>
            </a:lvl7pPr>
            <a:lvl8pPr marL="3200560" indent="0">
              <a:buNone/>
              <a:defRPr sz="1800"/>
            </a:lvl8pPr>
            <a:lvl9pPr marL="3657783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5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9" y="1482092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23" indent="0">
              <a:buNone/>
              <a:defRPr sz="2400"/>
            </a:lvl2pPr>
            <a:lvl3pPr marL="914446" indent="0">
              <a:buNone/>
              <a:defRPr sz="2000"/>
            </a:lvl3pPr>
            <a:lvl4pPr marL="1371669" indent="0">
              <a:buNone/>
              <a:defRPr sz="1800"/>
            </a:lvl4pPr>
            <a:lvl5pPr marL="1828891" indent="0">
              <a:buNone/>
              <a:defRPr sz="1800"/>
            </a:lvl5pPr>
            <a:lvl6pPr marL="2286114" indent="0">
              <a:buNone/>
              <a:defRPr sz="1800"/>
            </a:lvl6pPr>
            <a:lvl7pPr marL="2743337" indent="0">
              <a:buNone/>
              <a:defRPr sz="1800"/>
            </a:lvl7pPr>
            <a:lvl8pPr marL="3200560" indent="0">
              <a:buNone/>
              <a:defRPr sz="1800"/>
            </a:lvl8pPr>
            <a:lvl9pPr marL="3657783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9" y="2368555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2022/7/9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228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6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2022/7/9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5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8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3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23" indent="0">
              <a:buNone/>
              <a:defRPr sz="1800"/>
            </a:lvl2pPr>
            <a:lvl3pPr marL="914446" indent="0">
              <a:buNone/>
              <a:defRPr sz="1600"/>
            </a:lvl3pPr>
            <a:lvl4pPr marL="1371669" indent="0">
              <a:buNone/>
              <a:defRPr sz="1400"/>
            </a:lvl4pPr>
            <a:lvl5pPr marL="1828891" indent="0">
              <a:buNone/>
              <a:defRPr sz="1400"/>
            </a:lvl5pPr>
            <a:lvl6pPr marL="2286114" indent="0">
              <a:buNone/>
              <a:defRPr sz="1400"/>
            </a:lvl6pPr>
            <a:lvl7pPr marL="2743337" indent="0">
              <a:buNone/>
              <a:defRPr sz="1400"/>
            </a:lvl7pPr>
            <a:lvl8pPr marL="3200560" indent="0">
              <a:buNone/>
              <a:defRPr sz="1400"/>
            </a:lvl8pPr>
            <a:lvl9pPr marL="3657783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2022/7/9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6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9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9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23" indent="0">
              <a:buNone/>
              <a:defRPr sz="1800"/>
            </a:lvl2pPr>
            <a:lvl3pPr marL="914446" indent="0">
              <a:buNone/>
              <a:defRPr sz="1600"/>
            </a:lvl3pPr>
            <a:lvl4pPr marL="1371669" indent="0">
              <a:buNone/>
              <a:defRPr sz="1400"/>
            </a:lvl4pPr>
            <a:lvl5pPr marL="1828891" indent="0">
              <a:buNone/>
              <a:defRPr sz="1400"/>
            </a:lvl5pPr>
            <a:lvl6pPr marL="2286114" indent="0">
              <a:buNone/>
              <a:defRPr sz="1400"/>
            </a:lvl6pPr>
            <a:lvl7pPr marL="2743337" indent="0">
              <a:buNone/>
              <a:defRPr sz="1400"/>
            </a:lvl7pPr>
            <a:lvl8pPr marL="3200560" indent="0">
              <a:buNone/>
              <a:defRPr sz="1400"/>
            </a:lvl8pPr>
            <a:lvl9pPr marL="3657783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2022/7/9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16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901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2022/7/9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2098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30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2022/7/9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82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2022/7/9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8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>
                <a:solidFill>
                  <a:prstClr val="black"/>
                </a:solidFill>
              </a:rPr>
              <a:pPr/>
              <a:t>2022/7/9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33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430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646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082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172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777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1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962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202EA-64BA-4536-92C8-86F8D4670CBB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518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0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74" indent="-228611" algn="l" defTabSz="914446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96" indent="-228611" algn="l" defTabSz="914446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2011" indent="-228611" algn="l" defTabSz="914446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833" indent="-228611" algn="l" defTabSz="914446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6.png"/><Relationship Id="rId7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FFB0A44-9460-48A9-8800-111F2B9D27DE}"/>
              </a:ext>
            </a:extLst>
          </p:cNvPr>
          <p:cNvSpPr txBox="1">
            <a:spLocks/>
          </p:cNvSpPr>
          <p:nvPr/>
        </p:nvSpPr>
        <p:spPr>
          <a:xfrm>
            <a:off x="2027207" y="215389"/>
            <a:ext cx="7893966" cy="10738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err="1">
                <a:solidFill>
                  <a:srgbClr val="FF0000"/>
                </a:solidFill>
                <a:latin typeface="Great Vibes" pitchFamily="2" charset="0"/>
              </a:rPr>
              <a:t>Thứ</a:t>
            </a:r>
            <a:r>
              <a:rPr lang="en-US" sz="6000" b="1" dirty="0">
                <a:solidFill>
                  <a:srgbClr val="FF0000"/>
                </a:solidFill>
                <a:latin typeface="Great Vibes" pitchFamily="2" charset="0"/>
              </a:rPr>
              <a:t>…</a:t>
            </a:r>
            <a:r>
              <a:rPr lang="en-US" sz="6000" b="1" dirty="0" err="1">
                <a:solidFill>
                  <a:srgbClr val="FF0000"/>
                </a:solidFill>
                <a:latin typeface="Great Vibes" pitchFamily="2" charset="0"/>
              </a:rPr>
              <a:t>ngày</a:t>
            </a:r>
            <a:r>
              <a:rPr lang="en-US" sz="6000" b="1" dirty="0">
                <a:solidFill>
                  <a:srgbClr val="FF0000"/>
                </a:solidFill>
                <a:latin typeface="Great Vibes" pitchFamily="2" charset="0"/>
              </a:rPr>
              <a:t>…</a:t>
            </a:r>
            <a:r>
              <a:rPr lang="en-US" sz="6000" b="1" dirty="0" err="1">
                <a:solidFill>
                  <a:srgbClr val="FF0000"/>
                </a:solidFill>
                <a:latin typeface="Great Vibes" pitchFamily="2" charset="0"/>
              </a:rPr>
              <a:t>tháng</a:t>
            </a:r>
            <a:r>
              <a:rPr lang="en-US" sz="6000" b="1" dirty="0">
                <a:solidFill>
                  <a:srgbClr val="FF0000"/>
                </a:solidFill>
                <a:latin typeface="Great Vibes" pitchFamily="2" charset="0"/>
              </a:rPr>
              <a:t>…</a:t>
            </a:r>
            <a:r>
              <a:rPr lang="en-US" sz="6000" b="1" dirty="0" err="1">
                <a:solidFill>
                  <a:srgbClr val="FF0000"/>
                </a:solidFill>
                <a:latin typeface="Great Vibes" pitchFamily="2" charset="0"/>
              </a:rPr>
              <a:t>năm</a:t>
            </a:r>
            <a:r>
              <a:rPr lang="en-US" sz="6000" b="1" dirty="0">
                <a:solidFill>
                  <a:srgbClr val="FF0000"/>
                </a:solidFill>
                <a:latin typeface="Great Vibes" pitchFamily="2" charset="0"/>
              </a:rPr>
              <a:t>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34C307-C3E6-CBF8-36F8-DCC9F3CBD9E2}"/>
              </a:ext>
            </a:extLst>
          </p:cNvPr>
          <p:cNvSpPr txBox="1"/>
          <p:nvPr/>
        </p:nvSpPr>
        <p:spPr>
          <a:xfrm>
            <a:off x="3411312" y="1315701"/>
            <a:ext cx="5515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C000"/>
                </a:solidFill>
                <a:latin typeface="Nunito Black" pitchFamily="2" charset="0"/>
              </a:rPr>
              <a:t>Hoạt</a:t>
            </a:r>
            <a:r>
              <a:rPr lang="en-US" sz="3600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Nunito Black" pitchFamily="2" charset="0"/>
              </a:rPr>
              <a:t>động</a:t>
            </a:r>
            <a:r>
              <a:rPr lang="en-US" sz="3600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Nunito Black" pitchFamily="2" charset="0"/>
              </a:rPr>
              <a:t>trải</a:t>
            </a:r>
            <a:r>
              <a:rPr lang="en-US" sz="3600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Nunito Black" pitchFamily="2" charset="0"/>
              </a:rPr>
              <a:t>nghiệm</a:t>
            </a:r>
            <a:endParaRPr lang="en-US" sz="3600" dirty="0">
              <a:solidFill>
                <a:srgbClr val="FFC000"/>
              </a:solidFill>
              <a:latin typeface="Nunito Black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64DAAA-BC47-2300-15B0-92EFA5A97A8A}"/>
              </a:ext>
            </a:extLst>
          </p:cNvPr>
          <p:cNvSpPr txBox="1"/>
          <p:nvPr/>
        </p:nvSpPr>
        <p:spPr>
          <a:xfrm>
            <a:off x="604336" y="2213530"/>
            <a:ext cx="106108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39"/>
            <a:r>
              <a:rPr lang="en-US" sz="4800" b="1" dirty="0" err="1">
                <a:solidFill>
                  <a:srgbClr val="4EE63A"/>
                </a:solidFill>
                <a:latin typeface="Sigmar One" panose="00000500000000000000" pitchFamily="2" charset="0"/>
              </a:rPr>
              <a:t>Chủ</a:t>
            </a:r>
            <a:r>
              <a:rPr lang="en-US" sz="4800" b="1" dirty="0">
                <a:solidFill>
                  <a:srgbClr val="4EE63A"/>
                </a:solidFill>
                <a:latin typeface="Sigmar One" panose="00000500000000000000" pitchFamily="2" charset="0"/>
              </a:rPr>
              <a:t> </a:t>
            </a:r>
            <a:r>
              <a:rPr lang="en-US" sz="4800" b="1" dirty="0" err="1">
                <a:solidFill>
                  <a:srgbClr val="4EE63A"/>
                </a:solidFill>
                <a:latin typeface="Sigmar One" panose="00000500000000000000" pitchFamily="2" charset="0"/>
              </a:rPr>
              <a:t>đề</a:t>
            </a:r>
            <a:r>
              <a:rPr lang="en-US" sz="4800" b="1" dirty="0">
                <a:solidFill>
                  <a:srgbClr val="4EE63A"/>
                </a:solidFill>
                <a:latin typeface="Sigmar One" panose="00000500000000000000" pitchFamily="2" charset="0"/>
              </a:rPr>
              <a:t> 1 </a:t>
            </a:r>
          </a:p>
          <a:p>
            <a:pPr algn="ctr" defTabSz="609539"/>
            <a:r>
              <a:rPr lang="en-US" sz="4800" b="1" dirty="0">
                <a:solidFill>
                  <a:srgbClr val="4EE63A"/>
                </a:solidFill>
                <a:latin typeface="Sigmar One" panose="00000500000000000000" pitchFamily="2" charset="0"/>
              </a:rPr>
              <a:t>TỰ GIỚI THIỆU VỀ MÌNH</a:t>
            </a:r>
          </a:p>
        </p:txBody>
      </p:sp>
    </p:spTree>
    <p:extLst>
      <p:ext uri="{BB962C8B-B14F-4D97-AF65-F5344CB8AC3E}">
        <p14:creationId xmlns:p14="http://schemas.microsoft.com/office/powerpoint/2010/main" val="110650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2227153" y="1846565"/>
            <a:ext cx="79960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0070C0"/>
                </a:solidFill>
                <a:latin typeface="Sigmar One" panose="00000500000000000000" pitchFamily="2" charset="0"/>
              </a:rPr>
              <a:t>Khám</a:t>
            </a:r>
            <a:r>
              <a:rPr lang="en-US" sz="60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Sigmar One" panose="00000500000000000000" pitchFamily="2" charset="0"/>
              </a:rPr>
              <a:t>phá</a:t>
            </a:r>
            <a:r>
              <a:rPr lang="en-US" sz="60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Sigmar One" panose="00000500000000000000" pitchFamily="2" charset="0"/>
              </a:rPr>
              <a:t>chủ</a:t>
            </a:r>
            <a:r>
              <a:rPr lang="en-US" sz="60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Sigmar One" panose="00000500000000000000" pitchFamily="2" charset="0"/>
              </a:rPr>
              <a:t>đề</a:t>
            </a:r>
            <a:endParaRPr lang="en-US" sz="6000" dirty="0">
              <a:solidFill>
                <a:srgbClr val="0070C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16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" t="1" r="73859" b="4515"/>
          <a:stretch/>
        </p:blipFill>
        <p:spPr>
          <a:xfrm>
            <a:off x="0" y="0"/>
            <a:ext cx="968721" cy="9596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870664" y="163465"/>
            <a:ext cx="2982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Chân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dung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em</a:t>
            </a:r>
            <a:endParaRPr lang="en-US" sz="2800" b="1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5FD4A6-043E-F7D1-2AD5-481B504CB46E}"/>
              </a:ext>
            </a:extLst>
          </p:cNvPr>
          <p:cNvSpPr txBox="1"/>
          <p:nvPr/>
        </p:nvSpPr>
        <p:spPr>
          <a:xfrm>
            <a:off x="870664" y="599912"/>
            <a:ext cx="11019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C000"/>
                </a:solidFill>
                <a:latin typeface="Nunito Black" pitchFamily="2" charset="0"/>
              </a:rPr>
              <a:t>2. </a:t>
            </a:r>
            <a:r>
              <a:rPr lang="vi-VN" sz="2800" dirty="0">
                <a:solidFill>
                  <a:srgbClr val="FFC000"/>
                </a:solidFill>
                <a:latin typeface="Nunito Black" pitchFamily="2" charset="0"/>
              </a:rPr>
              <a:t>Tạo hình gương mặt vui nhộn của em.</a:t>
            </a:r>
            <a:endParaRPr lang="en-US" sz="2600" b="1" dirty="0">
              <a:solidFill>
                <a:srgbClr val="FFC000"/>
              </a:solidFill>
              <a:latin typeface="Nunito Black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709105" y="1274570"/>
            <a:ext cx="8930594" cy="831641"/>
            <a:chOff x="782412" y="1159291"/>
            <a:chExt cx="8930594" cy="1249860"/>
          </a:xfrm>
        </p:grpSpPr>
        <p:sp>
          <p:nvSpPr>
            <p:cNvPr id="19" name="Rounded Rectangle 18"/>
            <p:cNvSpPr/>
            <p:nvPr/>
          </p:nvSpPr>
          <p:spPr>
            <a:xfrm>
              <a:off x="782412" y="1159291"/>
              <a:ext cx="8823502" cy="1201297"/>
            </a:xfrm>
            <a:prstGeom prst="roundRect">
              <a:avLst/>
            </a:prstGeom>
            <a:noFill/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870664" y="1160259"/>
              <a:ext cx="8842342" cy="12488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400" dirty="0">
                  <a:solidFill>
                    <a:srgbClr val="002060"/>
                  </a:solidFill>
                  <a:latin typeface="Nunito Black" pitchFamily="2" charset="0"/>
                </a:rPr>
                <a:t>- Tạo hình gương mặt em bằng những nguyên liệu em có: lá cây, viên sỏi, cúc áo, sợi len,....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1839" y="3250715"/>
            <a:ext cx="7047587" cy="31762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362" y="1152182"/>
            <a:ext cx="1266833" cy="1174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0610" y="912445"/>
            <a:ext cx="1322039" cy="17552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83513" y="4685199"/>
            <a:ext cx="2036240" cy="2005758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1688195" y="2140546"/>
            <a:ext cx="8953574" cy="521242"/>
            <a:chOff x="1688195" y="2140546"/>
            <a:chExt cx="8953574" cy="521242"/>
          </a:xfrm>
        </p:grpSpPr>
        <p:sp>
          <p:nvSpPr>
            <p:cNvPr id="15" name="Rectangle 14"/>
            <p:cNvSpPr/>
            <p:nvPr/>
          </p:nvSpPr>
          <p:spPr>
            <a:xfrm>
              <a:off x="1797357" y="2191081"/>
              <a:ext cx="8844412" cy="46166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lvl="0"/>
              <a:r>
                <a:rPr lang="vi-VN" sz="2400" dirty="0">
                  <a:solidFill>
                    <a:srgbClr val="002060"/>
                  </a:solidFill>
                  <a:latin typeface="Nunito Black" pitchFamily="2" charset="0"/>
                </a:rPr>
                <a:t>- Chú ý nhấn mạnh nét đặc biệt của em trên gương mặt.</a:t>
              </a: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1688195" y="2140546"/>
              <a:ext cx="8823502" cy="521242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3396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624085" y="1982170"/>
            <a:ext cx="77940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70C0"/>
                </a:solidFill>
                <a:latin typeface="Sigmar One" panose="00000500000000000000" pitchFamily="2" charset="0"/>
              </a:rPr>
              <a:t>Mở rộng</a:t>
            </a:r>
          </a:p>
          <a:p>
            <a:pPr algn="ctr"/>
            <a:r>
              <a:rPr lang="en-US" sz="4800">
                <a:solidFill>
                  <a:srgbClr val="0070C0"/>
                </a:solidFill>
                <a:latin typeface="Sigmar One" panose="00000500000000000000" pitchFamily="2" charset="0"/>
              </a:rPr>
              <a:t>tổng kết theo chủ đề</a:t>
            </a:r>
          </a:p>
        </p:txBody>
      </p:sp>
    </p:spTree>
    <p:extLst>
      <p:ext uri="{BB962C8B-B14F-4D97-AF65-F5344CB8AC3E}">
        <p14:creationId xmlns:p14="http://schemas.microsoft.com/office/powerpoint/2010/main" val="2239171206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999EE7-91C1-F457-2E91-EE8F23F685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" t="1" r="73859" b="4515"/>
          <a:stretch/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F9B870-FF79-DA31-3147-A64A2240494C}"/>
              </a:ext>
            </a:extLst>
          </p:cNvPr>
          <p:cNvSpPr txBox="1"/>
          <p:nvPr/>
        </p:nvSpPr>
        <p:spPr>
          <a:xfrm>
            <a:off x="1055076" y="195504"/>
            <a:ext cx="2982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Chân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dung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em</a:t>
            </a:r>
            <a:endParaRPr lang="en-US" sz="2800" b="1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5FD4A6-043E-F7D1-2AD5-481B504CB46E}"/>
              </a:ext>
            </a:extLst>
          </p:cNvPr>
          <p:cNvSpPr txBox="1"/>
          <p:nvPr/>
        </p:nvSpPr>
        <p:spPr>
          <a:xfrm>
            <a:off x="834344" y="695774"/>
            <a:ext cx="11019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C000"/>
                </a:solidFill>
                <a:latin typeface="Nunito Black" pitchFamily="2" charset="0"/>
              </a:rPr>
              <a:t>2. </a:t>
            </a:r>
            <a:r>
              <a:rPr lang="vi-VN" sz="2800" dirty="0">
                <a:solidFill>
                  <a:srgbClr val="FFC000"/>
                </a:solidFill>
                <a:latin typeface="Nunito Black" pitchFamily="2" charset="0"/>
              </a:rPr>
              <a:t>Tạo hình gương mặt vui nhộn của em.</a:t>
            </a:r>
            <a:endParaRPr lang="en-US" sz="2600" b="1" dirty="0">
              <a:solidFill>
                <a:srgbClr val="FFC000"/>
              </a:solidFill>
              <a:latin typeface="Nunito Black" pitchFamily="2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055076" y="1218994"/>
            <a:ext cx="7890961" cy="521242"/>
            <a:chOff x="1688195" y="2140546"/>
            <a:chExt cx="8953574" cy="521242"/>
          </a:xfrm>
        </p:grpSpPr>
        <p:sp>
          <p:nvSpPr>
            <p:cNvPr id="18" name="Rectangle 17"/>
            <p:cNvSpPr/>
            <p:nvPr/>
          </p:nvSpPr>
          <p:spPr>
            <a:xfrm>
              <a:off x="1797357" y="2191081"/>
              <a:ext cx="8844412" cy="46166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vi-VN" sz="2400" dirty="0">
                  <a:solidFill>
                    <a:srgbClr val="002060"/>
                  </a:solidFill>
                  <a:latin typeface="Nunito Black" pitchFamily="2" charset="0"/>
                </a:rPr>
                <a:t> Giới thiệu với bạn nét riêng của em qua sản phẩm.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1688195" y="2140546"/>
              <a:ext cx="8823502" cy="521242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Flowchart: Alternate Process 2"/>
          <p:cNvSpPr/>
          <p:nvPr/>
        </p:nvSpPr>
        <p:spPr>
          <a:xfrm>
            <a:off x="1410438" y="2097672"/>
            <a:ext cx="2635768" cy="1326410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Học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sinh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làm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việc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theo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nhóm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đôi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20" name="Flowchart: Alternate Process 19"/>
          <p:cNvSpPr/>
          <p:nvPr/>
        </p:nvSpPr>
        <p:spPr>
          <a:xfrm>
            <a:off x="1000280" y="3634024"/>
            <a:ext cx="3456084" cy="1600405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Học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sinh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lần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lượt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giới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thiệu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về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mình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qua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sản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phẩm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76" b="98616" l="2725" r="93733">
                        <a14:foregroundMark x1="22888" y1="26298" x2="22888" y2="26298"/>
                        <a14:foregroundMark x1="24251" y1="24567" x2="24251" y2="24567"/>
                        <a14:foregroundMark x1="22071" y1="23183" x2="22071" y2="23183"/>
                        <a14:foregroundMark x1="27520" y1="32526" x2="27520" y2="32526"/>
                        <a14:foregroundMark x1="27520" y1="29758" x2="27520" y2="29758"/>
                        <a14:foregroundMark x1="11989" y1="23875" x2="11989" y2="23875"/>
                        <a14:foregroundMark x1="12262" y1="23875" x2="16621" y2="23875"/>
                        <a14:foregroundMark x1="11444" y1="16609" x2="16621" y2="21453"/>
                        <a14:foregroundMark x1="14714" y1="10381" x2="20708" y2="16955"/>
                        <a14:foregroundMark x1="19619" y1="8651" x2="30790" y2="14879"/>
                        <a14:foregroundMark x1="25068" y1="12803" x2="25068" y2="12803"/>
                        <a14:foregroundMark x1="25341" y1="13149" x2="25341" y2="13149"/>
                        <a14:foregroundMark x1="25341" y1="13149" x2="25341" y2="13149"/>
                        <a14:foregroundMark x1="25341" y1="13149" x2="25341" y2="13149"/>
                        <a14:foregroundMark x1="25341" y1="13149" x2="25341" y2="13149"/>
                        <a14:foregroundMark x1="26158" y1="8997" x2="26158" y2="8997"/>
                        <a14:foregroundMark x1="11989" y1="23875" x2="14169" y2="28028"/>
                        <a14:foregroundMark x1="11717" y1="24567" x2="7902" y2="28374"/>
                        <a14:foregroundMark x1="46866" y1="33910" x2="46866" y2="33910"/>
                        <a14:foregroundMark x1="62670" y1="35986" x2="62670" y2="359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65677" y="4102300"/>
            <a:ext cx="3566474" cy="2808477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073194" y="2088630"/>
            <a:ext cx="5335570" cy="2766174"/>
            <a:chOff x="5135293" y="3320137"/>
            <a:chExt cx="4229474" cy="1774365"/>
          </a:xfrm>
        </p:grpSpPr>
        <p:sp>
          <p:nvSpPr>
            <p:cNvPr id="22" name="Cloud 21"/>
            <p:cNvSpPr/>
            <p:nvPr/>
          </p:nvSpPr>
          <p:spPr>
            <a:xfrm>
              <a:off x="5135293" y="3320137"/>
              <a:ext cx="4229474" cy="1774365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endParaRPr lang="en-US" sz="2600" b="1" dirty="0">
                <a:solidFill>
                  <a:srgbClr val="FFC000"/>
                </a:solidFill>
                <a:latin typeface="Nunito Black" pitchFamily="2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596476" y="3570003"/>
              <a:ext cx="3544112" cy="7699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US" sz="2400" b="1" dirty="0">
                  <a:solidFill>
                    <a:srgbClr val="C00000"/>
                  </a:solidFill>
                  <a:latin typeface="Nunito Black" pitchFamily="2" charset="0"/>
                </a:rPr>
                <a:t>- </a:t>
              </a:r>
              <a:r>
                <a:rPr lang="en-US" sz="2400" b="1" dirty="0" err="1">
                  <a:solidFill>
                    <a:srgbClr val="C00000"/>
                  </a:solidFill>
                  <a:latin typeface="Nunito Black" pitchFamily="2" charset="0"/>
                </a:rPr>
                <a:t>Em</a:t>
              </a:r>
              <a:r>
                <a:rPr lang="en-US" sz="2400" b="1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Nunito Black" pitchFamily="2" charset="0"/>
                </a:rPr>
                <a:t>đã</a:t>
              </a:r>
              <a:r>
                <a:rPr lang="en-US" sz="2400" b="1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Nunito Black" pitchFamily="2" charset="0"/>
                </a:rPr>
                <a:t>sử</a:t>
              </a:r>
              <a:r>
                <a:rPr lang="en-US" sz="2400" b="1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Nunito Black" pitchFamily="2" charset="0"/>
                </a:rPr>
                <a:t>dụng</a:t>
              </a:r>
              <a:r>
                <a:rPr lang="en-US" sz="2400" b="1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Nunito Black" pitchFamily="2" charset="0"/>
                </a:rPr>
                <a:t>những</a:t>
              </a:r>
              <a:r>
                <a:rPr lang="en-US" sz="2400" b="1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Nunito Black" pitchFamily="2" charset="0"/>
                </a:rPr>
                <a:t>nguyên</a:t>
              </a:r>
              <a:r>
                <a:rPr lang="en-US" sz="2400" b="1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Nunito Black" pitchFamily="2" charset="0"/>
                </a:rPr>
                <a:t>liệu</a:t>
              </a:r>
              <a:r>
                <a:rPr lang="en-US" sz="2400" b="1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Nunito Black" pitchFamily="2" charset="0"/>
                </a:rPr>
                <a:t>nào</a:t>
              </a:r>
              <a:r>
                <a:rPr lang="en-US" sz="2400" b="1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Nunito Black" pitchFamily="2" charset="0"/>
                </a:rPr>
                <a:t>để</a:t>
              </a:r>
              <a:r>
                <a:rPr lang="en-US" sz="2400" b="1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Nunito Black" pitchFamily="2" charset="0"/>
                </a:rPr>
                <a:t>thể</a:t>
              </a:r>
              <a:r>
                <a:rPr lang="en-US" sz="2400" b="1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Nunito Black" pitchFamily="2" charset="0"/>
                </a:rPr>
                <a:t>hiện</a:t>
              </a:r>
              <a:r>
                <a:rPr lang="en-US" sz="2400" b="1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Nunito Black" pitchFamily="2" charset="0"/>
                </a:rPr>
                <a:t>các</a:t>
              </a:r>
              <a:r>
                <a:rPr lang="en-US" sz="2400" b="1" dirty="0">
                  <a:solidFill>
                    <a:srgbClr val="C00000"/>
                  </a:solidFill>
                  <a:latin typeface="Nunito Black" pitchFamily="2" charset="0"/>
                </a:rPr>
                <a:t> chi </a:t>
              </a:r>
              <a:r>
                <a:rPr lang="en-US" sz="2400" b="1" dirty="0" err="1">
                  <a:solidFill>
                    <a:srgbClr val="C00000"/>
                  </a:solidFill>
                  <a:latin typeface="Nunito Black" pitchFamily="2" charset="0"/>
                </a:rPr>
                <a:t>tiết</a:t>
              </a:r>
              <a:r>
                <a:rPr lang="en-US" sz="2400" b="1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Nunito Black" pitchFamily="2" charset="0"/>
                </a:rPr>
                <a:t>trên</a:t>
              </a:r>
              <a:r>
                <a:rPr lang="en-US" sz="2400" b="1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Nunito Black" pitchFamily="2" charset="0"/>
                </a:rPr>
                <a:t>gương</a:t>
              </a:r>
              <a:r>
                <a:rPr lang="en-US" sz="2400" b="1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Nunito Black" pitchFamily="2" charset="0"/>
                </a:rPr>
                <a:t>mặt</a:t>
              </a:r>
              <a:r>
                <a:rPr lang="en-US" sz="2400" b="1" dirty="0">
                  <a:solidFill>
                    <a:srgbClr val="C00000"/>
                  </a:solidFill>
                  <a:latin typeface="Nunito Black" pitchFamily="2" charset="0"/>
                </a:rPr>
                <a:t>?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5672955" y="3634024"/>
            <a:ext cx="37727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b="1" dirty="0">
                <a:solidFill>
                  <a:srgbClr val="C00000"/>
                </a:solidFill>
                <a:latin typeface="Nunito Black" pitchFamily="2" charset="0"/>
              </a:rPr>
              <a:t>- </a:t>
            </a:r>
            <a:r>
              <a:rPr lang="en-US" sz="2400" b="1" dirty="0" err="1">
                <a:solidFill>
                  <a:srgbClr val="C00000"/>
                </a:solidFill>
                <a:latin typeface="Nunito Black" pitchFamily="2" charset="0"/>
              </a:rPr>
              <a:t>Nét</a:t>
            </a:r>
            <a:r>
              <a:rPr lang="en-US" sz="2400" b="1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Nunito Black" pitchFamily="2" charset="0"/>
              </a:rPr>
              <a:t>đặc</a:t>
            </a:r>
            <a:r>
              <a:rPr lang="en-US" sz="2400" b="1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Nunito Black" pitchFamily="2" charset="0"/>
              </a:rPr>
              <a:t>biệt</a:t>
            </a:r>
            <a:r>
              <a:rPr lang="en-US" sz="2400" b="1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Nunito Black" pitchFamily="2" charset="0"/>
              </a:rPr>
              <a:t>trên</a:t>
            </a:r>
            <a:r>
              <a:rPr lang="en-US" sz="2400" b="1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Nunito Black" pitchFamily="2" charset="0"/>
              </a:rPr>
              <a:t>gương</a:t>
            </a:r>
            <a:r>
              <a:rPr lang="en-US" sz="2400" b="1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Nunito Black" pitchFamily="2" charset="0"/>
              </a:rPr>
              <a:t>mặt</a:t>
            </a:r>
            <a:r>
              <a:rPr lang="en-US" sz="2400" b="1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Nunito Black" pitchFamily="2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Nunito Black" pitchFamily="2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Nunito Black" pitchFamily="2" charset="0"/>
              </a:rPr>
              <a:t>gì</a:t>
            </a:r>
            <a:r>
              <a:rPr lang="en-US" sz="2400" b="1" dirty="0">
                <a:solidFill>
                  <a:srgbClr val="C00000"/>
                </a:solidFill>
                <a:latin typeface="Nunito Black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4660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555845" y="2598003"/>
            <a:ext cx="8311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70C0"/>
                </a:solidFill>
                <a:latin typeface="Sigmar One" panose="00000500000000000000" pitchFamily="2" charset="0"/>
              </a:rPr>
              <a:t>CAM KẾT HÀNH ĐỘNG</a:t>
            </a:r>
          </a:p>
        </p:txBody>
      </p:sp>
    </p:spTree>
    <p:extLst>
      <p:ext uri="{BB962C8B-B14F-4D97-AF65-F5344CB8AC3E}">
        <p14:creationId xmlns:p14="http://schemas.microsoft.com/office/powerpoint/2010/main" val="72197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40" y="1112363"/>
            <a:ext cx="11438417" cy="349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78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153862B-3956-4FDB-8ACB-B7F1F3D0274B}"/>
              </a:ext>
            </a:extLst>
          </p:cNvPr>
          <p:cNvSpPr txBox="1"/>
          <p:nvPr/>
        </p:nvSpPr>
        <p:spPr>
          <a:xfrm>
            <a:off x="3876697" y="1506480"/>
            <a:ext cx="4072845" cy="1405533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  <a:latin typeface="Sigmar One" panose="00000500000000000000" pitchFamily="2" charset="0"/>
              </a:rPr>
              <a:t>TIẾT 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891125" y="3062139"/>
            <a:ext cx="840975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Sigmar One" panose="00000500000000000000" pitchFamily="2" charset="0"/>
              </a:rPr>
              <a:t>SINH HOẠT LỚP</a:t>
            </a:r>
          </a:p>
          <a:p>
            <a:pPr algn="ctr"/>
            <a:r>
              <a:rPr lang="en-US" sz="4000" dirty="0">
                <a:solidFill>
                  <a:srgbClr val="0070C0"/>
                </a:solidFill>
                <a:latin typeface="Sigmar One" panose="00000500000000000000" pitchFamily="2" charset="0"/>
              </a:rPr>
              <a:t>NÉT RIÊNG CỦA MỖI NGƯỜI</a:t>
            </a:r>
          </a:p>
        </p:txBody>
      </p:sp>
    </p:spTree>
    <p:extLst>
      <p:ext uri="{BB962C8B-B14F-4D97-AF65-F5344CB8AC3E}">
        <p14:creationId xmlns:p14="http://schemas.microsoft.com/office/powerpoint/2010/main" val="417950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2771481" y="2848657"/>
            <a:ext cx="5795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Sigmar One" panose="00000500000000000000" pitchFamily="2" charset="0"/>
              </a:rPr>
              <a:t>TỔNG KẾT TUẦN</a:t>
            </a:r>
            <a:endParaRPr lang="en-US" sz="4400" dirty="0">
              <a:solidFill>
                <a:srgbClr val="0070C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764137"/>
      </p:ext>
    </p:extLst>
  </p:cSld>
  <p:clrMapOvr>
    <a:masterClrMapping/>
  </p:clrMapOvr>
  <p:transition spd="slow">
    <p:wheel spokes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4E39E-B121-E9C8-F17A-5FAE7345F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2" r="74121"/>
          <a:stretch/>
        </p:blipFill>
        <p:spPr>
          <a:xfrm>
            <a:off x="0" y="0"/>
            <a:ext cx="1132764" cy="10676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B0C18C-802F-44F2-2563-2DB8A8F32B6B}"/>
              </a:ext>
            </a:extLst>
          </p:cNvPr>
          <p:cNvSpPr txBox="1"/>
          <p:nvPr/>
        </p:nvSpPr>
        <p:spPr>
          <a:xfrm>
            <a:off x="1373874" y="272221"/>
            <a:ext cx="5309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NÉT RIÊNG CỦA MỖI NGƯỜI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8B7C6A-E8E3-6DA4-FE98-0904719F3027}"/>
              </a:ext>
            </a:extLst>
          </p:cNvPr>
          <p:cNvSpPr txBox="1"/>
          <p:nvPr/>
        </p:nvSpPr>
        <p:spPr>
          <a:xfrm>
            <a:off x="1132764" y="795441"/>
            <a:ext cx="7390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  <a:latin typeface="Nunito Black" pitchFamily="2" charset="0"/>
              </a:rPr>
              <a:t>1. HOẠT ĐỘNG TỔNG KẾT TUẦN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EDF76C4-AC92-8462-7F6D-F647F1452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9"/>
          <a:stretch/>
        </p:blipFill>
        <p:spPr bwMode="auto">
          <a:xfrm>
            <a:off x="5952982" y="1487937"/>
            <a:ext cx="5372100" cy="46688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2DE49F-FEBB-1D48-2C73-97DDEEDCDD95}"/>
              </a:ext>
            </a:extLst>
          </p:cNvPr>
          <p:cNvSpPr txBox="1"/>
          <p:nvPr/>
        </p:nvSpPr>
        <p:spPr>
          <a:xfrm>
            <a:off x="686656" y="2103276"/>
            <a:ext cx="4740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Tổng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kết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tuần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F79673-5E2A-AA48-B9A5-23C821D39510}"/>
              </a:ext>
            </a:extLst>
          </p:cNvPr>
          <p:cNvSpPr txBox="1"/>
          <p:nvPr/>
        </p:nvSpPr>
        <p:spPr>
          <a:xfrm>
            <a:off x="686656" y="2934057"/>
            <a:ext cx="50644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Đề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phương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hướng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tuần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tới</a:t>
            </a:r>
            <a:endParaRPr lang="en-US" sz="2800" dirty="0">
              <a:solidFill>
                <a:srgbClr val="00206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956113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941921" y="2621570"/>
            <a:ext cx="79518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Sigmar One" panose="00000500000000000000" pitchFamily="2" charset="0"/>
              </a:rPr>
              <a:t>CHIA SẺ THU HOẠCH SAU TRẢI NGHIỆM LẦN TRƯỚC</a:t>
            </a:r>
          </a:p>
        </p:txBody>
      </p:sp>
    </p:spTree>
    <p:extLst>
      <p:ext uri="{BB962C8B-B14F-4D97-AF65-F5344CB8AC3E}">
        <p14:creationId xmlns:p14="http://schemas.microsoft.com/office/powerpoint/2010/main" val="231684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373B2FE7-13FB-8E29-78D9-E29ADA8E7106}"/>
              </a:ext>
            </a:extLst>
          </p:cNvPr>
          <p:cNvSpPr txBox="1"/>
          <p:nvPr/>
        </p:nvSpPr>
        <p:spPr>
          <a:xfrm>
            <a:off x="1272395" y="1182432"/>
            <a:ext cx="966171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C000"/>
                </a:solidFill>
                <a:latin typeface="Nunito Black" pitchFamily="2" charset="0"/>
              </a:rPr>
              <a:t>Hoạt</a:t>
            </a:r>
            <a:r>
              <a:rPr lang="en-US" sz="2800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Nunito Black" pitchFamily="2" charset="0"/>
              </a:rPr>
              <a:t>động</a:t>
            </a:r>
            <a:r>
              <a:rPr lang="en-US" sz="2800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Nunito Black" pitchFamily="2" charset="0"/>
              </a:rPr>
              <a:t>trải</a:t>
            </a:r>
            <a:r>
              <a:rPr lang="en-US" sz="2800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C000"/>
                </a:solidFill>
                <a:latin typeface="Nunito Black" pitchFamily="2" charset="0"/>
              </a:rPr>
              <a:t>nghiệm</a:t>
            </a:r>
            <a:endParaRPr lang="en-US" sz="2800" dirty="0">
              <a:solidFill>
                <a:srgbClr val="FFC000"/>
              </a:solidFill>
              <a:latin typeface="Nunito Black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4EE63A"/>
                </a:solidFill>
                <a:latin typeface="Nunito Black" pitchFamily="2" charset="0"/>
              </a:rPr>
              <a:t>Tuần</a:t>
            </a:r>
            <a:r>
              <a:rPr lang="en-US" sz="3600" dirty="0">
                <a:solidFill>
                  <a:srgbClr val="4EE63A"/>
                </a:solidFill>
                <a:latin typeface="Nunito Black" pitchFamily="2" charset="0"/>
              </a:rPr>
              <a:t> 1</a:t>
            </a:r>
          </a:p>
          <a:p>
            <a:pPr algn="ctr"/>
            <a:r>
              <a:rPr lang="en-US" sz="3600" dirty="0" err="1">
                <a:solidFill>
                  <a:srgbClr val="4EE63A"/>
                </a:solidFill>
                <a:latin typeface="Nunito Black" pitchFamily="2" charset="0"/>
              </a:rPr>
              <a:t>Chân</a:t>
            </a:r>
            <a:r>
              <a:rPr lang="en-US" sz="3600" dirty="0">
                <a:solidFill>
                  <a:srgbClr val="4EE63A"/>
                </a:solidFill>
                <a:latin typeface="Nunito Black" pitchFamily="2" charset="0"/>
              </a:rPr>
              <a:t> dung </a:t>
            </a:r>
            <a:r>
              <a:rPr lang="en-US" sz="3600" dirty="0" err="1">
                <a:solidFill>
                  <a:srgbClr val="4EE63A"/>
                </a:solidFill>
                <a:latin typeface="Nunito Black" pitchFamily="2" charset="0"/>
              </a:rPr>
              <a:t>em</a:t>
            </a:r>
            <a:r>
              <a:rPr lang="en-US" sz="3600" dirty="0">
                <a:solidFill>
                  <a:srgbClr val="4EE63A"/>
                </a:solidFill>
                <a:latin typeface="Nunito Black" pitchFamily="2" charset="0"/>
              </a:rPr>
              <a:t> – </a:t>
            </a:r>
            <a:r>
              <a:rPr lang="en-US" sz="3600" dirty="0" err="1">
                <a:solidFill>
                  <a:srgbClr val="4EE63A"/>
                </a:solidFill>
                <a:latin typeface="Nunito Black" pitchFamily="2" charset="0"/>
              </a:rPr>
              <a:t>Nét</a:t>
            </a:r>
            <a:r>
              <a:rPr lang="en-US" sz="3600" dirty="0">
                <a:solidFill>
                  <a:srgbClr val="4EE63A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4EE63A"/>
                </a:solidFill>
                <a:latin typeface="Nunito Black" pitchFamily="2" charset="0"/>
              </a:rPr>
              <a:t>riêng</a:t>
            </a:r>
            <a:r>
              <a:rPr lang="en-US" sz="3600" dirty="0">
                <a:solidFill>
                  <a:srgbClr val="4EE63A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4EE63A"/>
                </a:solidFill>
                <a:latin typeface="Nunito Black" pitchFamily="2" charset="0"/>
              </a:rPr>
              <a:t>của</a:t>
            </a:r>
            <a:r>
              <a:rPr lang="en-US" sz="3600" dirty="0">
                <a:solidFill>
                  <a:srgbClr val="4EE63A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4EE63A"/>
                </a:solidFill>
                <a:latin typeface="Nunito Black" pitchFamily="2" charset="0"/>
              </a:rPr>
              <a:t>mỗi</a:t>
            </a:r>
            <a:r>
              <a:rPr lang="en-US" sz="3600" dirty="0">
                <a:solidFill>
                  <a:srgbClr val="4EE63A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4EE63A"/>
                </a:solidFill>
                <a:latin typeface="Nunito Black" pitchFamily="2" charset="0"/>
              </a:rPr>
              <a:t>người</a:t>
            </a:r>
            <a:endParaRPr lang="en-US" sz="3600" dirty="0">
              <a:solidFill>
                <a:srgbClr val="4EE63A"/>
              </a:solidFill>
              <a:latin typeface="Nunito Black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472" y="3206222"/>
            <a:ext cx="2421235" cy="33415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31" l="0" r="100000">
                        <a14:foregroundMark x1="87595" y1="39688" x2="95696" y2="39375"/>
                        <a14:foregroundMark x1="90633" y1="40938" x2="90633" y2="40938"/>
                        <a14:foregroundMark x1="90886" y1="41719" x2="90886" y2="41719"/>
                        <a14:foregroundMark x1="91392" y1="42344" x2="91392" y2="42344"/>
                        <a14:foregroundMark x1="95190" y1="42031" x2="95190" y2="42031"/>
                        <a14:foregroundMark x1="97215" y1="41719" x2="97215" y2="41719"/>
                        <a14:foregroundMark x1="93924" y1="42656" x2="93924" y2="426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0902" y="3237406"/>
            <a:ext cx="2283752" cy="326978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FFB0A44-9460-48A9-8800-111F2B9D27DE}"/>
              </a:ext>
            </a:extLst>
          </p:cNvPr>
          <p:cNvSpPr txBox="1">
            <a:spLocks/>
          </p:cNvSpPr>
          <p:nvPr/>
        </p:nvSpPr>
        <p:spPr>
          <a:xfrm>
            <a:off x="2027207" y="215389"/>
            <a:ext cx="7893966" cy="10738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err="1">
                <a:solidFill>
                  <a:srgbClr val="FF0000"/>
                </a:solidFill>
                <a:latin typeface="Great Vibes" pitchFamily="2" charset="0"/>
              </a:rPr>
              <a:t>Thứ</a:t>
            </a:r>
            <a:r>
              <a:rPr lang="en-US" sz="6000" b="1" dirty="0">
                <a:solidFill>
                  <a:srgbClr val="FF0000"/>
                </a:solidFill>
                <a:latin typeface="Great Vibes" pitchFamily="2" charset="0"/>
              </a:rPr>
              <a:t>…</a:t>
            </a:r>
            <a:r>
              <a:rPr lang="en-US" sz="6000" b="1" dirty="0" err="1">
                <a:solidFill>
                  <a:srgbClr val="FF0000"/>
                </a:solidFill>
                <a:latin typeface="Great Vibes" pitchFamily="2" charset="0"/>
              </a:rPr>
              <a:t>ngày</a:t>
            </a:r>
            <a:r>
              <a:rPr lang="en-US" sz="6000" b="1" dirty="0">
                <a:solidFill>
                  <a:srgbClr val="FF0000"/>
                </a:solidFill>
                <a:latin typeface="Great Vibes" pitchFamily="2" charset="0"/>
              </a:rPr>
              <a:t>…</a:t>
            </a:r>
            <a:r>
              <a:rPr lang="en-US" sz="6000" b="1" dirty="0" err="1">
                <a:solidFill>
                  <a:srgbClr val="FF0000"/>
                </a:solidFill>
                <a:latin typeface="Great Vibes" pitchFamily="2" charset="0"/>
              </a:rPr>
              <a:t>tháng</a:t>
            </a:r>
            <a:r>
              <a:rPr lang="en-US" sz="6000" b="1" dirty="0">
                <a:solidFill>
                  <a:srgbClr val="FF0000"/>
                </a:solidFill>
                <a:latin typeface="Great Vibes" pitchFamily="2" charset="0"/>
              </a:rPr>
              <a:t>…</a:t>
            </a:r>
            <a:r>
              <a:rPr lang="en-US" sz="6000" b="1" dirty="0" err="1">
                <a:solidFill>
                  <a:srgbClr val="FF0000"/>
                </a:solidFill>
                <a:latin typeface="Great Vibes" pitchFamily="2" charset="0"/>
              </a:rPr>
              <a:t>năm</a:t>
            </a:r>
            <a:r>
              <a:rPr lang="en-US" sz="6000" b="1" dirty="0">
                <a:solidFill>
                  <a:srgbClr val="FF0000"/>
                </a:solidFill>
                <a:latin typeface="Great Vibes" pitchFamily="2" charset="0"/>
              </a:rPr>
              <a:t> 2022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54" b="98404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3794" y="3228460"/>
            <a:ext cx="1430379" cy="19071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2" b="99234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05952" y="4301581"/>
            <a:ext cx="1844562" cy="171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7253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4E39E-B121-E9C8-F17A-5FAE7345F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2" r="74121"/>
          <a:stretch/>
        </p:blipFill>
        <p:spPr>
          <a:xfrm>
            <a:off x="0" y="0"/>
            <a:ext cx="1132764" cy="10676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B0C18C-802F-44F2-2563-2DB8A8F32B6B}"/>
              </a:ext>
            </a:extLst>
          </p:cNvPr>
          <p:cNvSpPr txBox="1"/>
          <p:nvPr/>
        </p:nvSpPr>
        <p:spPr>
          <a:xfrm>
            <a:off x="1225485" y="240746"/>
            <a:ext cx="5630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Nunito Black" pitchFamily="2" charset="0"/>
              </a:rPr>
              <a:t>NÉT RIÊNG CỦA MỖI NGƯỜI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8B7C6A-E8E3-6DA4-FE98-0904719F3027}"/>
              </a:ext>
            </a:extLst>
          </p:cNvPr>
          <p:cNvSpPr txBox="1"/>
          <p:nvPr/>
        </p:nvSpPr>
        <p:spPr>
          <a:xfrm>
            <a:off x="731313" y="786285"/>
            <a:ext cx="10604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Nunito Black" pitchFamily="2" charset="0"/>
              </a:rPr>
              <a:t>2. CHIA SẺ THU HOẠCH SAU TRẢI NGHIỆM LẦN TRƯỚC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EA35A7-3AAB-BBC0-E27E-8A8411A2437B}"/>
              </a:ext>
            </a:extLst>
          </p:cNvPr>
          <p:cNvSpPr txBox="1"/>
          <p:nvPr/>
        </p:nvSpPr>
        <p:spPr>
          <a:xfrm>
            <a:off x="731313" y="1250136"/>
            <a:ext cx="109966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Chia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sẻ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về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nét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chung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của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các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thành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viên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trong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gia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đình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em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1405" y="1947343"/>
            <a:ext cx="5380730" cy="38815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47060" y="3195604"/>
            <a:ext cx="5186408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Nêu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những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đặc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điểm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bề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ngoài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em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thừa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hưởng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từ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người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thân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gia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đình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.</a:t>
            </a:r>
            <a:endParaRPr lang="vi-VN" sz="2800" dirty="0">
              <a:solidFill>
                <a:srgbClr val="0070C0"/>
              </a:solidFill>
              <a:latin typeface="Nunito Black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29471" y="2520334"/>
            <a:ext cx="320632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CHIA SẺ NHÓM ĐÔI</a:t>
            </a:r>
          </a:p>
        </p:txBody>
      </p:sp>
    </p:spTree>
    <p:extLst>
      <p:ext uri="{BB962C8B-B14F-4D97-AF65-F5344CB8AC3E}">
        <p14:creationId xmlns:p14="http://schemas.microsoft.com/office/powerpoint/2010/main" val="235851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6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4FCB01-317E-CB7B-0EA8-E2CD46DD83FC}"/>
              </a:ext>
            </a:extLst>
          </p:cNvPr>
          <p:cNvSpPr txBox="1"/>
          <p:nvPr/>
        </p:nvSpPr>
        <p:spPr>
          <a:xfrm>
            <a:off x="1247026" y="2413812"/>
            <a:ext cx="932142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  <a:latin typeface="Sigmar One" panose="00000500000000000000" pitchFamily="2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397186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4E39E-B121-E9C8-F17A-5FAE7345F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2" r="74121"/>
          <a:stretch/>
        </p:blipFill>
        <p:spPr>
          <a:xfrm>
            <a:off x="0" y="0"/>
            <a:ext cx="1132764" cy="10676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B0C18C-802F-44F2-2563-2DB8A8F32B6B}"/>
              </a:ext>
            </a:extLst>
          </p:cNvPr>
          <p:cNvSpPr txBox="1"/>
          <p:nvPr/>
        </p:nvSpPr>
        <p:spPr>
          <a:xfrm>
            <a:off x="1304863" y="272221"/>
            <a:ext cx="5570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Nunito Black" pitchFamily="2" charset="0"/>
              </a:rPr>
              <a:t>NÉT RIÊNG CỦA MỖI NGƯỜI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8B7C6A-E8E3-6DA4-FE98-0904719F3027}"/>
              </a:ext>
            </a:extLst>
          </p:cNvPr>
          <p:cNvSpPr txBox="1"/>
          <p:nvPr/>
        </p:nvSpPr>
        <p:spPr>
          <a:xfrm>
            <a:off x="987788" y="779999"/>
            <a:ext cx="10604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3. HOẠT ĐỘNG NHÓM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2202" y="2271860"/>
            <a:ext cx="5049897" cy="40907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35353" y="1196052"/>
            <a:ext cx="7160935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Chơi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trò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chơi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: </a:t>
            </a:r>
            <a:r>
              <a:rPr lang="en-US" sz="2800" i="1" dirty="0" err="1">
                <a:solidFill>
                  <a:srgbClr val="00B050"/>
                </a:solidFill>
                <a:latin typeface="Nunito Black" pitchFamily="2" charset="0"/>
              </a:rPr>
              <a:t>Tôi</a:t>
            </a:r>
            <a:r>
              <a:rPr lang="en-US" sz="2800" i="1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i="1" dirty="0" err="1">
                <a:solidFill>
                  <a:srgbClr val="00B050"/>
                </a:solidFill>
                <a:latin typeface="Nunito Black" pitchFamily="2" charset="0"/>
              </a:rPr>
              <a:t>nhận</a:t>
            </a:r>
            <a:r>
              <a:rPr lang="en-US" sz="2800" i="1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i="1" dirty="0" err="1">
                <a:solidFill>
                  <a:srgbClr val="00B050"/>
                </a:solidFill>
                <a:latin typeface="Nunito Black" pitchFamily="2" charset="0"/>
              </a:rPr>
              <a:t>ra</a:t>
            </a:r>
            <a:r>
              <a:rPr lang="en-US" sz="2800" i="1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i="1" dirty="0" err="1">
                <a:solidFill>
                  <a:srgbClr val="00B050"/>
                </a:solidFill>
                <a:latin typeface="Nunito Black" pitchFamily="2" charset="0"/>
              </a:rPr>
              <a:t>bạn</a:t>
            </a:r>
            <a:r>
              <a:rPr lang="en-US" sz="2800" i="1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i="1" dirty="0" err="1">
                <a:solidFill>
                  <a:srgbClr val="00B050"/>
                </a:solidFill>
                <a:latin typeface="Nunito Black" pitchFamily="2" charset="0"/>
              </a:rPr>
              <a:t>vì</a:t>
            </a:r>
            <a:r>
              <a:rPr lang="en-US" sz="2800" i="1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i="1" dirty="0" err="1">
                <a:solidFill>
                  <a:srgbClr val="00B050"/>
                </a:solidFill>
                <a:latin typeface="Nunito Black" pitchFamily="2" charset="0"/>
              </a:rPr>
              <a:t>điều</a:t>
            </a:r>
            <a:r>
              <a:rPr lang="en-US" sz="2800" i="1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i="1" dirty="0" err="1">
                <a:solidFill>
                  <a:srgbClr val="00B050"/>
                </a:solidFill>
                <a:latin typeface="Nunito Black" pitchFamily="2" charset="0"/>
              </a:rPr>
              <a:t>gì</a:t>
            </a:r>
            <a:r>
              <a:rPr lang="en-US" sz="2800" i="1" dirty="0">
                <a:solidFill>
                  <a:srgbClr val="00B050"/>
                </a:solidFill>
                <a:latin typeface="Nunito Black" pitchFamily="2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EA35A7-3AAB-BBC0-E27E-8A8411A2437B}"/>
              </a:ext>
            </a:extLst>
          </p:cNvPr>
          <p:cNvSpPr txBox="1"/>
          <p:nvPr/>
        </p:nvSpPr>
        <p:spPr>
          <a:xfrm>
            <a:off x="1423447" y="2255195"/>
            <a:ext cx="4380059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-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Tưở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ng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tượng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khi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lớn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gặp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lại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sẽ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ra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nhờ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nét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riêng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EA35A7-3AAB-BBC0-E27E-8A8411A2437B}"/>
              </a:ext>
            </a:extLst>
          </p:cNvPr>
          <p:cNvSpPr txBox="1"/>
          <p:nvPr/>
        </p:nvSpPr>
        <p:spPr>
          <a:xfrm>
            <a:off x="1423447" y="3901747"/>
            <a:ext cx="4380059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4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Hãy</a:t>
            </a:r>
            <a:r>
              <a:rPr lang="en-US" sz="24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nói</a:t>
            </a:r>
            <a:r>
              <a:rPr lang="en-US" sz="24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với</a:t>
            </a:r>
            <a:r>
              <a:rPr lang="en-US" sz="24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: 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“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Tôi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sẽ</a:t>
            </a:r>
            <a:r>
              <a:rPr lang="en-US" sz="24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nhận</a:t>
            </a:r>
            <a:r>
              <a:rPr lang="en-US" sz="24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ra</a:t>
            </a:r>
            <a:r>
              <a:rPr lang="en-US" sz="24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bạn</a:t>
            </a:r>
            <a:r>
              <a:rPr lang="en-US" sz="24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nhờ</a:t>
            </a:r>
            <a:r>
              <a:rPr lang="en-US" sz="24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...”.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83916" y="2705410"/>
            <a:ext cx="404605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en-US" sz="2600" b="1" dirty="0">
              <a:solidFill>
                <a:srgbClr val="C0000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55915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094" y="1233097"/>
            <a:ext cx="2816596" cy="28226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649" y="1581391"/>
            <a:ext cx="5299620" cy="50833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29" b="97872" l="11083" r="89924">
                        <a14:foregroundMark x1="32997" y1="76596" x2="32997" y2="76596"/>
                        <a14:foregroundMark x1="36272" y1="71348" x2="36272" y2="71348"/>
                        <a14:foregroundMark x1="36272" y1="71348" x2="36776" y2="71348"/>
                        <a14:foregroundMark x1="66751" y1="79291" x2="66751" y2="792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66329" y="2496616"/>
            <a:ext cx="2537875" cy="45068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94E39E-B121-E9C8-F17A-5FAE7345FCD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32" r="74121"/>
          <a:stretch/>
        </p:blipFill>
        <p:spPr>
          <a:xfrm>
            <a:off x="0" y="0"/>
            <a:ext cx="1132764" cy="10676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B0C18C-802F-44F2-2563-2DB8A8F32B6B}"/>
              </a:ext>
            </a:extLst>
          </p:cNvPr>
          <p:cNvSpPr txBox="1"/>
          <p:nvPr/>
        </p:nvSpPr>
        <p:spPr>
          <a:xfrm>
            <a:off x="1304863" y="272221"/>
            <a:ext cx="5570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Nunito Black" pitchFamily="2" charset="0"/>
              </a:rPr>
              <a:t>NÉT RIÊNG CỦA MỖI NGƯỜI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8B7C6A-E8E3-6DA4-FE98-0904719F3027}"/>
              </a:ext>
            </a:extLst>
          </p:cNvPr>
          <p:cNvSpPr txBox="1"/>
          <p:nvPr/>
        </p:nvSpPr>
        <p:spPr>
          <a:xfrm>
            <a:off x="968007" y="717398"/>
            <a:ext cx="10604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3. HOẠT ĐỘNG NHÓM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EA35A7-3AAB-BBC0-E27E-8A8411A2437B}"/>
              </a:ext>
            </a:extLst>
          </p:cNvPr>
          <p:cNvSpPr txBox="1"/>
          <p:nvPr/>
        </p:nvSpPr>
        <p:spPr>
          <a:xfrm>
            <a:off x="4090058" y="3406647"/>
            <a:ext cx="360374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Nunito Black" pitchFamily="2" charset="0"/>
              </a:rPr>
              <a:t>“</a:t>
            </a:r>
            <a:r>
              <a:rPr lang="en-US" sz="2800" b="0" i="0" dirty="0" err="1">
                <a:solidFill>
                  <a:schemeClr val="accent2">
                    <a:lumMod val="75000"/>
                  </a:schemeClr>
                </a:solidFill>
                <a:effectLst/>
                <a:latin typeface="Nunito Black" pitchFamily="2" charset="0"/>
              </a:rPr>
              <a:t>Mỗi</a:t>
            </a:r>
            <a:r>
              <a:rPr lang="en-US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chemeClr val="accent2">
                    <a:lumMod val="75000"/>
                  </a:schemeClr>
                </a:solidFill>
                <a:effectLst/>
                <a:latin typeface="Nunito Black" pitchFamily="2" charset="0"/>
              </a:rPr>
              <a:t>người</a:t>
            </a:r>
            <a:r>
              <a:rPr lang="en-US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chemeClr val="accent2">
                    <a:lumMod val="75000"/>
                  </a:schemeClr>
                </a:solidFill>
                <a:effectLst/>
                <a:latin typeface="Nunito Black" pitchFamily="2" charset="0"/>
              </a:rPr>
              <a:t>đều</a:t>
            </a:r>
            <a:r>
              <a:rPr lang="en-US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chemeClr val="accent2">
                    <a:lumMod val="75000"/>
                  </a:schemeClr>
                </a:solidFill>
                <a:effectLst/>
                <a:latin typeface="Nunito Black" pitchFamily="2" charset="0"/>
              </a:rPr>
              <a:t>có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,</a:t>
            </a:r>
            <a:endParaRPr lang="en-US" sz="2800" b="0" i="0" dirty="0">
              <a:solidFill>
                <a:schemeClr val="accent2">
                  <a:lumMod val="75000"/>
                </a:schemeClr>
              </a:solidFill>
              <a:effectLst/>
              <a:latin typeface="Nunito Black" pitchFamily="2" charset="0"/>
            </a:endParaRPr>
          </a:p>
          <a:p>
            <a:pPr algn="just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N</a:t>
            </a:r>
            <a:r>
              <a:rPr lang="en-US" sz="2800" b="0" i="0" dirty="0" err="1">
                <a:solidFill>
                  <a:schemeClr val="accent2">
                    <a:lumMod val="75000"/>
                  </a:schemeClr>
                </a:solidFill>
                <a:effectLst/>
                <a:latin typeface="Nunito Black" pitchFamily="2" charset="0"/>
              </a:rPr>
              <a:t>ét</a:t>
            </a:r>
            <a:r>
              <a:rPr lang="en-US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chemeClr val="accent2">
                    <a:lumMod val="75000"/>
                  </a:schemeClr>
                </a:solidFill>
                <a:effectLst/>
                <a:latin typeface="Nunito Black" pitchFamily="2" charset="0"/>
              </a:rPr>
              <a:t>đáng</a:t>
            </a:r>
            <a:r>
              <a:rPr lang="en-US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chemeClr val="accent2">
                    <a:lumMod val="75000"/>
                  </a:schemeClr>
                </a:solidFill>
                <a:effectLst/>
                <a:latin typeface="Nunito Black" pitchFamily="2" charset="0"/>
              </a:rPr>
              <a:t>yêu</a:t>
            </a:r>
            <a:r>
              <a:rPr lang="en-US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chemeClr val="accent2">
                    <a:lumMod val="75000"/>
                  </a:schemeClr>
                </a:solidFill>
                <a:effectLst/>
                <a:latin typeface="Nunito Black" pitchFamily="2" charset="0"/>
              </a:rPr>
              <a:t>riêng</a:t>
            </a:r>
            <a:r>
              <a:rPr lang="en-US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Nunito Black" pitchFamily="2" charset="0"/>
              </a:rPr>
              <a:t>.</a:t>
            </a:r>
          </a:p>
          <a:p>
            <a:pPr algn="just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Gặp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rồi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là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nhớ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,</a:t>
            </a:r>
          </a:p>
          <a:p>
            <a:pPr algn="just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Xa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rồi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chẳng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quên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”.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83916" y="2705410"/>
            <a:ext cx="404605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en-US" sz="2600" b="1" dirty="0">
              <a:solidFill>
                <a:srgbClr val="C00000"/>
              </a:solidFill>
              <a:latin typeface="Nunito Black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5923" y="599750"/>
            <a:ext cx="2393358" cy="23933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604" y="3868202"/>
            <a:ext cx="2989798" cy="2989798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158013" y="1197769"/>
            <a:ext cx="3873623" cy="1088692"/>
            <a:chOff x="5455878" y="3304259"/>
            <a:chExt cx="3721904" cy="1233909"/>
          </a:xfrm>
        </p:grpSpPr>
        <p:sp>
          <p:nvSpPr>
            <p:cNvPr id="17" name="Cloud 16"/>
            <p:cNvSpPr/>
            <p:nvPr/>
          </p:nvSpPr>
          <p:spPr>
            <a:xfrm>
              <a:off x="5455878" y="3304259"/>
              <a:ext cx="3592458" cy="1233909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endParaRPr lang="en-US" sz="2600" b="1" dirty="0">
                <a:solidFill>
                  <a:srgbClr val="FFC000"/>
                </a:solidFill>
                <a:latin typeface="Nunito Black" pitchFamily="2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666014" y="3644417"/>
              <a:ext cx="3511768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2600" b="1" dirty="0">
                  <a:solidFill>
                    <a:srgbClr val="C00000"/>
                  </a:solidFill>
                  <a:latin typeface="Nunito Black" pitchFamily="2" charset="0"/>
                </a:rPr>
                <a:t>ĐỌC ĐỒNG THANH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301594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593552" y="2466028"/>
            <a:ext cx="8311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70C0"/>
                </a:solidFill>
                <a:latin typeface="Sigmar One" panose="00000500000000000000" pitchFamily="2" charset="0"/>
              </a:rPr>
              <a:t>CAM KẾT HÀNH ĐỘNG</a:t>
            </a:r>
          </a:p>
        </p:txBody>
      </p:sp>
    </p:spTree>
    <p:extLst>
      <p:ext uri="{BB962C8B-B14F-4D97-AF65-F5344CB8AC3E}">
        <p14:creationId xmlns:p14="http://schemas.microsoft.com/office/powerpoint/2010/main" val="2815606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263" y="1415634"/>
            <a:ext cx="5552488" cy="25484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445" y="181845"/>
            <a:ext cx="9540249" cy="12337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2837" y="4182153"/>
            <a:ext cx="5222182" cy="27535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884" y="4182153"/>
            <a:ext cx="4501594" cy="26600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913" y="1702099"/>
            <a:ext cx="4357565" cy="235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6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DE6A193-4755-479A-BC6F-A7EBCA73B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Trường minh họa, trẻ em vẫy tay tạm biệt, cậu bé hoạt hình minh họa, nghệ  thuật, con trai png | PNGEgg">
            <a:extLst>
              <a:ext uri="{FF2B5EF4-FFF2-40B4-BE49-F238E27FC236}">
                <a16:creationId xmlns:a16="http://schemas.microsoft.com/office/drawing/2014/main" id="{6CE8D760-61EB-4E3A-99D4-1C0818FB5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87" b="99293" l="10000" r="98667">
                        <a14:foregroundMark x1="43444" y1="22546" x2="55889" y2="33510"/>
                        <a14:foregroundMark x1="55889" y1="33510" x2="55889" y2="33599"/>
                        <a14:foregroundMark x1="52667" y1="19717" x2="52667" y2="33245"/>
                        <a14:foregroundMark x1="67444" y1="19982" x2="74111" y2="31211"/>
                        <a14:foregroundMark x1="45000" y1="16711" x2="58333" y2="12378"/>
                        <a14:foregroundMark x1="58333" y1="12378" x2="82444" y2="14235"/>
                        <a14:foregroundMark x1="82444" y1="14235" x2="92778" y2="30946"/>
                        <a14:foregroundMark x1="92778" y1="30946" x2="93333" y2="30416"/>
                        <a14:foregroundMark x1="40222" y1="18214" x2="46333" y2="12997"/>
                        <a14:foregroundMark x1="46333" y1="12997" x2="65111" y2="7339"/>
                        <a14:foregroundMark x1="65111" y1="7339" x2="93556" y2="14058"/>
                        <a14:foregroundMark x1="69778" y1="3537" x2="78000" y2="3714"/>
                        <a14:foregroundMark x1="65444" y1="47303" x2="69111" y2="66048"/>
                        <a14:foregroundMark x1="67778" y1="45889" x2="63667" y2="65606"/>
                        <a14:foregroundMark x1="76556" y1="87533" x2="88667" y2="94430"/>
                        <a14:foregroundMark x1="88667" y1="94430" x2="95667" y2="95579"/>
                        <a14:foregroundMark x1="57333" y1="85676" x2="39778" y2="99027"/>
                        <a14:foregroundMark x1="37778" y1="97701" x2="48889" y2="99381"/>
                        <a14:foregroundMark x1="48889" y1="99381" x2="60556" y2="97171"/>
                        <a14:foregroundMark x1="60556" y1="97171" x2="62222" y2="95933"/>
                        <a14:foregroundMark x1="73333" y1="96463" x2="87222" y2="98055"/>
                        <a14:foregroundMark x1="87222" y1="98055" x2="98333" y2="96817"/>
                        <a14:foregroundMark x1="98333" y1="96817" x2="98667" y2="95756"/>
                        <a14:foregroundMark x1="59111" y1="5128" x2="83111" y2="24757"/>
                        <a14:foregroundMark x1="71778" y1="2387" x2="97000" y2="22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10985" y="885827"/>
            <a:ext cx="4165412" cy="523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5A55B759-31A7-423C-9BC2-A8BC09FE9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F78796AF-79A0-47AC-BEFD-BFFC00F968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27FFCF-D084-4BFA-B759-873DF3CDF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6766" y="1416502"/>
            <a:ext cx="5442222" cy="22494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C000"/>
                </a:solidFill>
                <a:latin typeface="Sigmar One" panose="00000500000000000000" pitchFamily="2" charset="0"/>
              </a:rPr>
              <a:t>Hẹn gặp lại các em!</a:t>
            </a:r>
          </a:p>
        </p:txBody>
      </p:sp>
    </p:spTree>
    <p:extLst>
      <p:ext uri="{BB962C8B-B14F-4D97-AF65-F5344CB8AC3E}">
        <p14:creationId xmlns:p14="http://schemas.microsoft.com/office/powerpoint/2010/main" val="2343463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153862B-3956-4FDB-8ACB-B7F1F3D0274B}"/>
              </a:ext>
            </a:extLst>
          </p:cNvPr>
          <p:cNvSpPr txBox="1"/>
          <p:nvPr/>
        </p:nvSpPr>
        <p:spPr>
          <a:xfrm>
            <a:off x="4107200" y="1626601"/>
            <a:ext cx="3922373" cy="1405533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Sigmar One" panose="00000500000000000000" pitchFamily="2" charset="0"/>
              </a:rPr>
              <a:t>TIẾT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3072618" y="3278401"/>
            <a:ext cx="6521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Sigmar One" panose="00000500000000000000" pitchFamily="2" charset="0"/>
              </a:rPr>
              <a:t>SINH HOẠT DƯỚI CỜ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8504" y="3986287"/>
            <a:ext cx="5477641" cy="28591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2762" y="0"/>
            <a:ext cx="899238" cy="86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045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1EF52C5-079E-C111-24A6-AADB23AF2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9" y="0"/>
            <a:ext cx="752475" cy="7524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6219E4-E4AB-AB44-480D-4957E98F77FE}"/>
              </a:ext>
            </a:extLst>
          </p:cNvPr>
          <p:cNvSpPr txBox="1"/>
          <p:nvPr/>
        </p:nvSpPr>
        <p:spPr>
          <a:xfrm>
            <a:off x="899886" y="217714"/>
            <a:ext cx="942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CHÀO NĂM HỌC MỚI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66C05F-E4E0-EDC2-A5EA-B9D1F60B7803}"/>
              </a:ext>
            </a:extLst>
          </p:cNvPr>
          <p:cNvSpPr txBox="1"/>
          <p:nvPr/>
        </p:nvSpPr>
        <p:spPr>
          <a:xfrm>
            <a:off x="323557" y="805033"/>
            <a:ext cx="10002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Nunito Black" pitchFamily="2" charset="0"/>
              </a:rPr>
              <a:t>- </a:t>
            </a:r>
            <a:r>
              <a:rPr lang="en-US" sz="2800" b="1" dirty="0" err="1">
                <a:latin typeface="Nunito Black" pitchFamily="2" charset="0"/>
              </a:rPr>
              <a:t>Tham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gia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lễ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khai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giảng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năm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học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mới</a:t>
            </a:r>
            <a:r>
              <a:rPr lang="en-US" sz="2800" b="1" dirty="0">
                <a:latin typeface="Nunito Black" pitchFamily="2" charset="0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8543F8F-E82D-C6FD-AC0C-C81CFBE8397B}"/>
              </a:ext>
            </a:extLst>
          </p:cNvPr>
          <p:cNvSpPr txBox="1"/>
          <p:nvPr/>
        </p:nvSpPr>
        <p:spPr>
          <a:xfrm>
            <a:off x="323557" y="1295229"/>
            <a:ext cx="10002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Nunito Black" pitchFamily="2" charset="0"/>
              </a:rPr>
              <a:t>- Chia </a:t>
            </a:r>
            <a:r>
              <a:rPr lang="en-US" sz="2800" b="1" dirty="0" err="1">
                <a:latin typeface="Nunito Black" pitchFamily="2" charset="0"/>
              </a:rPr>
              <a:t>sẻ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điều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em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ấn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tượng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trong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lễ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khai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giảng</a:t>
            </a:r>
            <a:r>
              <a:rPr lang="en-US" sz="2800" b="1" dirty="0">
                <a:latin typeface="Nunito Black" pitchFamily="2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3221" y="2003639"/>
            <a:ext cx="9205758" cy="485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63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153862B-3956-4FDB-8ACB-B7F1F3D0274B}"/>
              </a:ext>
            </a:extLst>
          </p:cNvPr>
          <p:cNvSpPr txBox="1"/>
          <p:nvPr/>
        </p:nvSpPr>
        <p:spPr>
          <a:xfrm>
            <a:off x="3876697" y="1373130"/>
            <a:ext cx="4072845" cy="1405533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Sigmar One" panose="00000500000000000000" pitchFamily="2" charset="0"/>
              </a:rPr>
              <a:t>TIẾT 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619251" y="2864388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Sigmar One" panose="00000500000000000000" pitchFamily="2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igmar One" panose="00000500000000000000" pitchFamily="2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igmar One" panose="00000500000000000000" pitchFamily="2" charset="0"/>
              </a:rPr>
              <a:t>giáo</a:t>
            </a:r>
            <a:r>
              <a:rPr lang="en-US" sz="36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igmar One" panose="00000500000000000000" pitchFamily="2" charset="0"/>
              </a:rPr>
              <a:t>dục</a:t>
            </a:r>
            <a:r>
              <a:rPr lang="en-US" sz="36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igmar One" panose="00000500000000000000" pitchFamily="2" charset="0"/>
              </a:rPr>
              <a:t>theo</a:t>
            </a:r>
            <a:r>
              <a:rPr lang="en-US" sz="36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igmar One" panose="00000500000000000000" pitchFamily="2" charset="0"/>
              </a:rPr>
              <a:t>chủ</a:t>
            </a:r>
            <a:r>
              <a:rPr lang="en-US" sz="36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igmar One" panose="00000500000000000000" pitchFamily="2" charset="0"/>
              </a:rPr>
              <a:t>đề</a:t>
            </a:r>
            <a:r>
              <a:rPr lang="en-US" sz="3600" dirty="0">
                <a:solidFill>
                  <a:srgbClr val="FF0000"/>
                </a:solidFill>
                <a:latin typeface="Sigmar One" panose="00000500000000000000" pitchFamily="2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800" dirty="0">
                <a:solidFill>
                  <a:srgbClr val="0070C0"/>
                </a:solidFill>
                <a:latin typeface="Sigmar One" panose="00000500000000000000" pitchFamily="2" charset="0"/>
              </a:rPr>
              <a:t>CHÂN DUNG EM</a:t>
            </a:r>
          </a:p>
        </p:txBody>
      </p:sp>
    </p:spTree>
    <p:extLst>
      <p:ext uri="{BB962C8B-B14F-4D97-AF65-F5344CB8AC3E}">
        <p14:creationId xmlns:p14="http://schemas.microsoft.com/office/powerpoint/2010/main" val="6992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6" y="56368"/>
            <a:ext cx="5002213" cy="1549970"/>
          </a:xfrm>
          <a:prstGeom prst="rect">
            <a:avLst/>
          </a:prstGeom>
        </p:spPr>
      </p:pic>
      <p:pic>
        <p:nvPicPr>
          <p:cNvPr id="3" name="图片 2" descr="3ec4e4e06a09aaf30d412a85484ee08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1582" y="782320"/>
            <a:ext cx="7459980" cy="71856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4C81E6-1FEA-7716-965B-D67EAD038C05}"/>
              </a:ext>
            </a:extLst>
          </p:cNvPr>
          <p:cNvSpPr txBox="1"/>
          <p:nvPr/>
        </p:nvSpPr>
        <p:spPr>
          <a:xfrm>
            <a:off x="3440148" y="3267155"/>
            <a:ext cx="61134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Sigmar One" panose="0000050000000000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04248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" t="1" r="73859" b="4515"/>
          <a:stretch/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1055076" y="195504"/>
            <a:ext cx="2982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Chân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dung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em</a:t>
            </a:r>
            <a:endParaRPr lang="en-US" sz="2800" b="1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5FD4A6-043E-F7D1-2AD5-481B504CB46E}"/>
              </a:ext>
            </a:extLst>
          </p:cNvPr>
          <p:cNvSpPr txBox="1"/>
          <p:nvPr/>
        </p:nvSpPr>
        <p:spPr>
          <a:xfrm>
            <a:off x="595970" y="718724"/>
            <a:ext cx="9633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1.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Quan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sát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để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nhận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ra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nét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riêng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của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một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người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02" y="1374322"/>
            <a:ext cx="3046644" cy="47221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3553" y="4535630"/>
            <a:ext cx="268374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Sigmar One" panose="00000500000000000000" pitchFamily="2" charset="0"/>
              </a:rPr>
              <a:t>Trò</a:t>
            </a:r>
            <a:r>
              <a:rPr lang="en-US" sz="32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Sigmar One" panose="00000500000000000000" pitchFamily="2" charset="0"/>
              </a:rPr>
              <a:t>chơi</a:t>
            </a:r>
            <a:r>
              <a:rPr lang="en-US" sz="3200" dirty="0">
                <a:solidFill>
                  <a:srgbClr val="FF0000"/>
                </a:solidFill>
                <a:latin typeface="Sigmar One" panose="00000500000000000000" pitchFamily="2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Sigmar One" panose="00000500000000000000" pitchFamily="2" charset="0"/>
              </a:rPr>
              <a:t>ĐÂY LÀ AI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1897" y="2906666"/>
            <a:ext cx="9113095" cy="3719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88782" y="4766462"/>
            <a:ext cx="295786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dirty="0">
                <a:solidFill>
                  <a:srgbClr val="FF0000"/>
                </a:solidFill>
                <a:latin typeface="Sigmar One" panose="00000500000000000000" pitchFamily="2" charset="0"/>
              </a:rPr>
              <a:t>LUẬT CHƠI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046644" y="1348966"/>
            <a:ext cx="8007392" cy="1355343"/>
            <a:chOff x="3015237" y="1880558"/>
            <a:chExt cx="7370967" cy="1569358"/>
          </a:xfrm>
        </p:grpSpPr>
        <p:sp>
          <p:nvSpPr>
            <p:cNvPr id="15" name="Rounded Rectangle 14"/>
            <p:cNvSpPr/>
            <p:nvPr/>
          </p:nvSpPr>
          <p:spPr>
            <a:xfrm>
              <a:off x="3015237" y="1880558"/>
              <a:ext cx="7370967" cy="1569358"/>
            </a:xfrm>
            <a:prstGeom prst="roundRect">
              <a:avLst/>
            </a:prstGeom>
            <a:noFill/>
            <a:ln>
              <a:solidFill>
                <a:srgbClr val="D0F8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140799" y="2020047"/>
              <a:ext cx="7159925" cy="12112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US" sz="2400" dirty="0" err="1">
                  <a:solidFill>
                    <a:prstClr val="black"/>
                  </a:solidFill>
                  <a:latin typeface="Nunito Black" pitchFamily="2" charset="0"/>
                </a:rPr>
                <a:t>Mỗi</a:t>
              </a:r>
              <a:r>
                <a:rPr lang="en-US" sz="2400" dirty="0">
                  <a:solidFill>
                    <a:prstClr val="black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Nunito Black" pitchFamily="2" charset="0"/>
                </a:rPr>
                <a:t>nhóm</a:t>
              </a:r>
              <a:r>
                <a:rPr lang="en-US" sz="2400" dirty="0">
                  <a:solidFill>
                    <a:prstClr val="black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Nunito Black" pitchFamily="2" charset="0"/>
                </a:rPr>
                <a:t>quan</a:t>
              </a:r>
              <a:r>
                <a:rPr lang="en-US" sz="2400" dirty="0">
                  <a:solidFill>
                    <a:prstClr val="black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Nunito Black" pitchFamily="2" charset="0"/>
                </a:rPr>
                <a:t>sát</a:t>
              </a:r>
              <a:r>
                <a:rPr lang="en-US" sz="2400" dirty="0">
                  <a:solidFill>
                    <a:prstClr val="black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Nunito Black" pitchFamily="2" charset="0"/>
                </a:rPr>
                <a:t>bức</a:t>
              </a:r>
              <a:r>
                <a:rPr lang="en-US" sz="2400" dirty="0">
                  <a:solidFill>
                    <a:prstClr val="black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Nunito Black" pitchFamily="2" charset="0"/>
                </a:rPr>
                <a:t>tranh</a:t>
              </a:r>
              <a:r>
                <a:rPr lang="en-US" sz="2400" dirty="0">
                  <a:solidFill>
                    <a:prstClr val="black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Nunito Black" pitchFamily="2" charset="0"/>
                </a:rPr>
                <a:t>của</a:t>
              </a:r>
              <a:r>
                <a:rPr lang="en-US" sz="2400" dirty="0">
                  <a:solidFill>
                    <a:prstClr val="black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Nunito Black" pitchFamily="2" charset="0"/>
                </a:rPr>
                <a:t>một</a:t>
              </a:r>
              <a:r>
                <a:rPr lang="en-US" sz="2400" dirty="0">
                  <a:solidFill>
                    <a:prstClr val="black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Nunito Black" pitchFamily="2" charset="0"/>
                </a:rPr>
                <a:t>nhân</a:t>
              </a:r>
              <a:r>
                <a:rPr lang="en-US" sz="2400" dirty="0">
                  <a:solidFill>
                    <a:prstClr val="black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Nunito Black" pitchFamily="2" charset="0"/>
                </a:rPr>
                <a:t>vật</a:t>
              </a:r>
              <a:r>
                <a:rPr lang="en-US" sz="2400" dirty="0">
                  <a:solidFill>
                    <a:prstClr val="black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Nunito Black" pitchFamily="2" charset="0"/>
                </a:rPr>
                <a:t>trong</a:t>
              </a:r>
              <a:r>
                <a:rPr lang="en-US" sz="2400" dirty="0">
                  <a:solidFill>
                    <a:prstClr val="black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Nunito Black" pitchFamily="2" charset="0"/>
                </a:rPr>
                <a:t>truyện</a:t>
              </a:r>
              <a:r>
                <a:rPr lang="en-US" sz="2400" dirty="0">
                  <a:solidFill>
                    <a:prstClr val="black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Nunito Black" pitchFamily="2" charset="0"/>
                </a:rPr>
                <a:t>cổ</a:t>
              </a:r>
              <a:r>
                <a:rPr lang="en-US" sz="2400" dirty="0">
                  <a:solidFill>
                    <a:prstClr val="black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Nunito Black" pitchFamily="2" charset="0"/>
                </a:rPr>
                <a:t>tích</a:t>
              </a:r>
              <a:r>
                <a:rPr lang="en-US" sz="2400" dirty="0">
                  <a:solidFill>
                    <a:prstClr val="black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Nunito Black" pitchFamily="2" charset="0"/>
                </a:rPr>
                <a:t>và</a:t>
              </a:r>
              <a:r>
                <a:rPr lang="en-US" sz="2400" dirty="0">
                  <a:solidFill>
                    <a:prstClr val="black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Nunito Black" pitchFamily="2" charset="0"/>
                </a:rPr>
                <a:t>miêu</a:t>
              </a:r>
              <a:r>
                <a:rPr lang="en-US" sz="2400" dirty="0">
                  <a:solidFill>
                    <a:prstClr val="black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Nunito Black" pitchFamily="2" charset="0"/>
                </a:rPr>
                <a:t>tả</a:t>
              </a:r>
              <a:r>
                <a:rPr lang="en-US" sz="2400" dirty="0">
                  <a:solidFill>
                    <a:prstClr val="black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Nunito Black" pitchFamily="2" charset="0"/>
                </a:rPr>
                <a:t>nét</a:t>
              </a:r>
              <a:r>
                <a:rPr lang="en-US" sz="2400" dirty="0">
                  <a:solidFill>
                    <a:prstClr val="black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Nunito Black" pitchFamily="2" charset="0"/>
                </a:rPr>
                <a:t>riêng</a:t>
              </a:r>
              <a:r>
                <a:rPr lang="en-US" sz="2400" dirty="0">
                  <a:solidFill>
                    <a:prstClr val="black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Nunito Black" pitchFamily="2" charset="0"/>
                </a:rPr>
                <a:t>của</a:t>
              </a:r>
              <a:r>
                <a:rPr lang="en-US" sz="2400" dirty="0">
                  <a:solidFill>
                    <a:prstClr val="black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Nunito Black" pitchFamily="2" charset="0"/>
                </a:rPr>
                <a:t>nhân</a:t>
              </a:r>
              <a:r>
                <a:rPr lang="en-US" sz="2400" dirty="0">
                  <a:solidFill>
                    <a:prstClr val="black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Nunito Black" pitchFamily="2" charset="0"/>
                </a:rPr>
                <a:t>vật</a:t>
              </a:r>
              <a:r>
                <a:rPr lang="en-US" sz="2400" dirty="0">
                  <a:solidFill>
                    <a:prstClr val="black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Nunito Black" pitchFamily="2" charset="0"/>
                </a:rPr>
                <a:t>đó</a:t>
              </a:r>
              <a:r>
                <a:rPr lang="en-US" sz="2400" dirty="0">
                  <a:solidFill>
                    <a:prstClr val="black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Nunito Black" pitchFamily="2" charset="0"/>
                </a:rPr>
                <a:t>để</a:t>
              </a:r>
              <a:r>
                <a:rPr lang="en-US" sz="2400" dirty="0">
                  <a:solidFill>
                    <a:prstClr val="black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Nunito Black" pitchFamily="2" charset="0"/>
                </a:rPr>
                <a:t>bạn</a:t>
              </a:r>
              <a:r>
                <a:rPr lang="en-US" sz="2400" dirty="0">
                  <a:solidFill>
                    <a:prstClr val="black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Nunito Black" pitchFamily="2" charset="0"/>
                </a:rPr>
                <a:t>đoán</a:t>
              </a:r>
              <a:r>
                <a:rPr lang="en-US" sz="2400" dirty="0">
                  <a:solidFill>
                    <a:prstClr val="black"/>
                  </a:solidFill>
                  <a:latin typeface="Nunito Black" pitchFamily="2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596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  <p:bldP spid="10" grpId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" t="1" r="73859" b="4515"/>
          <a:stretch/>
        </p:blipFill>
        <p:spPr>
          <a:xfrm>
            <a:off x="135802" y="109325"/>
            <a:ext cx="870664" cy="8841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1006466" y="113139"/>
            <a:ext cx="2982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Chân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dung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em</a:t>
            </a:r>
            <a:endParaRPr lang="en-US" sz="2800" b="1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5FD4A6-043E-F7D1-2AD5-481B504CB46E}"/>
              </a:ext>
            </a:extLst>
          </p:cNvPr>
          <p:cNvSpPr txBox="1"/>
          <p:nvPr/>
        </p:nvSpPr>
        <p:spPr>
          <a:xfrm>
            <a:off x="881999" y="632452"/>
            <a:ext cx="11019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1.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Quan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sát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để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nhận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ra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nét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riêng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của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một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người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63" y="3330569"/>
            <a:ext cx="2967591" cy="349047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35802" y="1594444"/>
            <a:ext cx="3728832" cy="1108481"/>
            <a:chOff x="177635" y="1514421"/>
            <a:chExt cx="3743244" cy="1108481"/>
          </a:xfrm>
        </p:grpSpPr>
        <p:sp>
          <p:nvSpPr>
            <p:cNvPr id="15" name="Rounded Rectangle 14"/>
            <p:cNvSpPr/>
            <p:nvPr/>
          </p:nvSpPr>
          <p:spPr>
            <a:xfrm>
              <a:off x="177635" y="1514421"/>
              <a:ext cx="3743244" cy="1107996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000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259846" y="1514906"/>
              <a:ext cx="3661033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2200" dirty="0">
                  <a:solidFill>
                    <a:schemeClr val="accent2">
                      <a:lumMod val="75000"/>
                    </a:schemeClr>
                  </a:solidFill>
                  <a:latin typeface="Nunito Black" pitchFamily="2" charset="0"/>
                </a:rPr>
                <a:t>mái tóc dài màu vàng, nửa thân trên là người, nửa thân dưới là đuôi cá.</a:t>
              </a:r>
              <a:endParaRPr lang="en-US" sz="2200" dirty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1006466" y="2941157"/>
            <a:ext cx="1736373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vi-VN" sz="2000" dirty="0">
                <a:solidFill>
                  <a:srgbClr val="000000"/>
                </a:solidFill>
                <a:latin typeface="Nunito Black" pitchFamily="2" charset="0"/>
              </a:rPr>
              <a:t>Nàng tiên cá</a:t>
            </a:r>
            <a:endParaRPr lang="en-US" sz="2000" dirty="0">
              <a:latin typeface="Nunito Black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4172" y="3402999"/>
            <a:ext cx="2951104" cy="3455001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4162919" y="1462412"/>
            <a:ext cx="3642356" cy="1446550"/>
            <a:chOff x="177635" y="1503330"/>
            <a:chExt cx="3642356" cy="1295150"/>
          </a:xfrm>
        </p:grpSpPr>
        <p:sp>
          <p:nvSpPr>
            <p:cNvPr id="20" name="Rounded Rectangle 19"/>
            <p:cNvSpPr/>
            <p:nvPr/>
          </p:nvSpPr>
          <p:spPr>
            <a:xfrm>
              <a:off x="177635" y="1514421"/>
              <a:ext cx="3642356" cy="1284059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000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77635" y="1503330"/>
              <a:ext cx="3642356" cy="12951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2200" b="1" dirty="0">
                  <a:solidFill>
                    <a:schemeClr val="accent2">
                      <a:lumMod val="75000"/>
                    </a:schemeClr>
                  </a:solidFill>
                  <a:latin typeface="Nunito Black" pitchFamily="2" charset="0"/>
                </a:rPr>
                <a:t>tóc và râu dài màu trắng; gương mặt hiền từ, phúc hậu; trên tay cầm cây phất trần màu trắng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Nunito Black" pitchFamily="2" charset="0"/>
                </a:rPr>
                <a:t>.</a:t>
              </a:r>
            </a:p>
          </p:txBody>
        </p:sp>
      </p:grpSp>
      <p:sp>
        <p:nvSpPr>
          <p:cNvPr id="22" name="Rectangle 21"/>
          <p:cNvSpPr/>
          <p:nvPr/>
        </p:nvSpPr>
        <p:spPr>
          <a:xfrm>
            <a:off x="5175903" y="2955925"/>
            <a:ext cx="1223412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000000"/>
                </a:solidFill>
                <a:latin typeface="Nunito Black" pitchFamily="2" charset="0"/>
              </a:rPr>
              <a:t>Ông</a:t>
            </a:r>
            <a:r>
              <a:rPr lang="en-US" sz="20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Nunito Black" pitchFamily="2" charset="0"/>
              </a:rPr>
              <a:t>Bụt</a:t>
            </a:r>
            <a:endParaRPr lang="en-US" sz="2000" dirty="0">
              <a:latin typeface="Nunito Black" pitchFamily="2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8103561" y="1448129"/>
            <a:ext cx="3581425" cy="1493028"/>
            <a:chOff x="177635" y="1466516"/>
            <a:chExt cx="3743244" cy="1554462"/>
          </a:xfrm>
        </p:grpSpPr>
        <p:sp>
          <p:nvSpPr>
            <p:cNvPr id="25" name="Rounded Rectangle 24"/>
            <p:cNvSpPr/>
            <p:nvPr/>
          </p:nvSpPr>
          <p:spPr>
            <a:xfrm>
              <a:off x="177635" y="1466516"/>
              <a:ext cx="3743244" cy="1502608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000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59846" y="1514906"/>
              <a:ext cx="3661033" cy="15060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2200" dirty="0">
                  <a:solidFill>
                    <a:schemeClr val="accent2">
                      <a:lumMod val="75000"/>
                    </a:schemeClr>
                  </a:solidFill>
                  <a:latin typeface="Nunito Black" pitchFamily="2" charset="0"/>
                </a:rPr>
                <a:t>cả người làm bằng gỗ  có một chiếc mũi dài, dáng người nhỏ nhắn nhưng rất năng động</a:t>
              </a:r>
              <a:r>
                <a:rPr lang="en-US" sz="2200" dirty="0">
                  <a:solidFill>
                    <a:schemeClr val="accent2">
                      <a:lumMod val="75000"/>
                    </a:schemeClr>
                  </a:solidFill>
                  <a:latin typeface="Nunito Black" pitchFamily="2" charset="0"/>
                </a:rPr>
                <a:t>.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7185" y="3461573"/>
            <a:ext cx="2824809" cy="337450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9014297" y="3002889"/>
            <a:ext cx="2193229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000000"/>
                </a:solidFill>
                <a:latin typeface="Nunito Black" pitchFamily="2" charset="0"/>
              </a:rPr>
              <a:t>Cậu</a:t>
            </a:r>
            <a:r>
              <a:rPr lang="en-US" sz="20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Nunito Black" pitchFamily="2" charset="0"/>
              </a:rPr>
              <a:t>bé</a:t>
            </a:r>
            <a:r>
              <a:rPr lang="en-US" sz="20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Nunito Black" pitchFamily="2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Nunito Black" pitchFamily="2" charset="0"/>
              </a:rPr>
              <a:t>gỗ</a:t>
            </a:r>
            <a:endParaRPr lang="en-US" sz="2000" dirty="0">
              <a:latin typeface="Nunito Black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289343" y="2891352"/>
            <a:ext cx="4515932" cy="2153837"/>
            <a:chOff x="5397727" y="3257209"/>
            <a:chExt cx="4229474" cy="1943734"/>
          </a:xfrm>
        </p:grpSpPr>
        <p:sp>
          <p:nvSpPr>
            <p:cNvPr id="10" name="Cloud 9"/>
            <p:cNvSpPr/>
            <p:nvPr/>
          </p:nvSpPr>
          <p:spPr>
            <a:xfrm>
              <a:off x="5397727" y="3257209"/>
              <a:ext cx="4229474" cy="1943734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endParaRPr lang="en-US" sz="2600" b="1" dirty="0">
                <a:solidFill>
                  <a:srgbClr val="FFC000"/>
                </a:solidFill>
                <a:latin typeface="Nunito Black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91984" y="3582744"/>
              <a:ext cx="3511768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2600" b="1" dirty="0" err="1">
                  <a:solidFill>
                    <a:srgbClr val="C00000"/>
                  </a:solidFill>
                  <a:latin typeface="Nunito Black" pitchFamily="2" charset="0"/>
                </a:rPr>
                <a:t>Thảo</a:t>
              </a:r>
              <a:r>
                <a:rPr lang="en-US" sz="2600" b="1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600" b="1" dirty="0" err="1">
                  <a:solidFill>
                    <a:srgbClr val="C00000"/>
                  </a:solidFill>
                  <a:latin typeface="Nunito Black" pitchFamily="2" charset="0"/>
                </a:rPr>
                <a:t>luận</a:t>
              </a:r>
              <a:r>
                <a:rPr lang="en-US" sz="2600" b="1" dirty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vi-VN" sz="2600" dirty="0">
                  <a:solidFill>
                    <a:srgbClr val="C00000"/>
                  </a:solidFill>
                  <a:latin typeface="Nunito Black" pitchFamily="2" charset="0"/>
                </a:rPr>
                <a:t>về cách quan sát nhận ra nét riêng của một người</a:t>
              </a:r>
              <a:endParaRPr lang="en-US" sz="2600" b="1" dirty="0">
                <a:solidFill>
                  <a:srgbClr val="C00000"/>
                </a:solidFill>
                <a:latin typeface="Nunito Black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992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" t="1" r="73859" b="4515"/>
          <a:stretch/>
        </p:blipFill>
        <p:spPr>
          <a:xfrm>
            <a:off x="0" y="0"/>
            <a:ext cx="968721" cy="9596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870664" y="163465"/>
            <a:ext cx="2982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Chân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dung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em</a:t>
            </a:r>
            <a:endParaRPr lang="en-US" sz="2800" b="1" dirty="0">
              <a:solidFill>
                <a:srgbClr val="FF0000"/>
              </a:solidFill>
              <a:latin typeface="Nunito Black" pitchFamily="2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2748644" y="1126015"/>
            <a:ext cx="5363261" cy="1841429"/>
            <a:chOff x="2748644" y="1126015"/>
            <a:chExt cx="5363261" cy="184142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8644" y="1126015"/>
              <a:ext cx="5299887" cy="1841429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240107" y="1179957"/>
              <a:ext cx="3871798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800" dirty="0">
                  <a:solidFill>
                    <a:srgbClr val="00B050"/>
                  </a:solidFill>
                  <a:latin typeface="Nunito Black" pitchFamily="2" charset="0"/>
                </a:rPr>
                <a:t>Cách để nhận ra nét riêng của một người</a:t>
              </a:r>
              <a:endParaRPr lang="en-US" sz="2800" dirty="0">
                <a:solidFill>
                  <a:srgbClr val="00B050"/>
                </a:solidFill>
                <a:latin typeface="Nunito Black" pitchFamily="2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9081465" y="2134064"/>
            <a:ext cx="2974733" cy="2974733"/>
            <a:chOff x="9081465" y="2134064"/>
            <a:chExt cx="2974733" cy="297473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81465" y="2134064"/>
              <a:ext cx="2974733" cy="2974733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9405810" y="2820496"/>
              <a:ext cx="177992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err="1">
                  <a:solidFill>
                    <a:srgbClr val="7030A0"/>
                  </a:solidFill>
                  <a:latin typeface="Nunito Black" pitchFamily="2" charset="0"/>
                </a:rPr>
                <a:t>Dựa</a:t>
              </a:r>
              <a:r>
                <a:rPr lang="en-US" sz="2400" dirty="0">
                  <a:solidFill>
                    <a:srgbClr val="7030A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 Black" pitchFamily="2" charset="0"/>
                </a:rPr>
                <a:t>vào</a:t>
              </a:r>
              <a:r>
                <a:rPr lang="en-US" sz="2400" dirty="0">
                  <a:solidFill>
                    <a:srgbClr val="7030A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 Black" pitchFamily="2" charset="0"/>
                </a:rPr>
                <a:t>ngoại</a:t>
              </a:r>
              <a:r>
                <a:rPr lang="en-US" sz="2400" dirty="0">
                  <a:solidFill>
                    <a:srgbClr val="7030A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 Black" pitchFamily="2" charset="0"/>
                </a:rPr>
                <a:t>hình</a:t>
              </a:r>
              <a:r>
                <a:rPr lang="en-US" sz="2400" dirty="0">
                  <a:solidFill>
                    <a:srgbClr val="7030A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 Black" pitchFamily="2" charset="0"/>
                </a:rPr>
                <a:t>bên</a:t>
              </a:r>
              <a:r>
                <a:rPr lang="en-US" sz="2400" dirty="0">
                  <a:solidFill>
                    <a:srgbClr val="7030A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 Black" pitchFamily="2" charset="0"/>
                </a:rPr>
                <a:t>ngoài</a:t>
              </a:r>
              <a:endParaRPr lang="en-US" sz="2400" dirty="0">
                <a:solidFill>
                  <a:srgbClr val="7030A0"/>
                </a:solidFill>
                <a:latin typeface="Nunito Black" pitchFamily="2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5340" y="4407366"/>
            <a:ext cx="3146215" cy="2450634"/>
            <a:chOff x="45340" y="4407366"/>
            <a:chExt cx="3146215" cy="245063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340" y="4407366"/>
              <a:ext cx="3146215" cy="2450634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1223808" y="4887473"/>
              <a:ext cx="177992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err="1">
                  <a:solidFill>
                    <a:srgbClr val="7030A0"/>
                  </a:solidFill>
                  <a:latin typeface="Nunito Black" pitchFamily="2" charset="0"/>
                </a:rPr>
                <a:t>Dựa</a:t>
              </a:r>
              <a:r>
                <a:rPr lang="en-US" sz="2400" dirty="0">
                  <a:solidFill>
                    <a:srgbClr val="7030A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 Black" pitchFamily="2" charset="0"/>
                </a:rPr>
                <a:t>vào</a:t>
              </a:r>
              <a:r>
                <a:rPr lang="en-US" sz="2400" dirty="0">
                  <a:solidFill>
                    <a:srgbClr val="7030A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 Black" pitchFamily="2" charset="0"/>
                </a:rPr>
                <a:t>tính</a:t>
              </a:r>
              <a:r>
                <a:rPr lang="en-US" sz="2400" dirty="0">
                  <a:solidFill>
                    <a:srgbClr val="7030A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 Black" pitchFamily="2" charset="0"/>
                </a:rPr>
                <a:t>cách</a:t>
              </a:r>
              <a:r>
                <a:rPr lang="en-US" sz="2400" dirty="0">
                  <a:solidFill>
                    <a:srgbClr val="7030A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 Black" pitchFamily="2" charset="0"/>
                </a:rPr>
                <a:t>đặc</a:t>
              </a:r>
              <a:r>
                <a:rPr lang="en-US" sz="2400" dirty="0">
                  <a:solidFill>
                    <a:srgbClr val="7030A0"/>
                  </a:solidFill>
                  <a:latin typeface="Nunito Black" pitchFamily="2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Nunito Black" pitchFamily="2" charset="0"/>
                </a:rPr>
                <a:t>trưng</a:t>
              </a:r>
              <a:endParaRPr lang="en-US" sz="2400" dirty="0">
                <a:solidFill>
                  <a:srgbClr val="7030A0"/>
                </a:solidFill>
                <a:latin typeface="Nunito Black" pitchFamily="2" charset="0"/>
              </a:endParaRPr>
            </a:p>
          </p:txBody>
        </p:sp>
      </p:grpSp>
      <p:sp>
        <p:nvSpPr>
          <p:cNvPr id="31" name="Oval 30"/>
          <p:cNvSpPr/>
          <p:nvPr/>
        </p:nvSpPr>
        <p:spPr>
          <a:xfrm>
            <a:off x="3286826" y="4735791"/>
            <a:ext cx="6118983" cy="1503694"/>
          </a:xfrm>
          <a:prstGeom prst="ellipse">
            <a:avLst/>
          </a:prstGeom>
          <a:noFill/>
          <a:ln>
            <a:solidFill>
              <a:srgbClr val="4EE6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7030A0"/>
              </a:solidFill>
              <a:latin typeface="Nunito Black" pitchFamily="2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853015" y="5122332"/>
            <a:ext cx="49203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Hiền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lành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,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dịu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dàng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,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năng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động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, hay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cáu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gắt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, </a:t>
            </a:r>
            <a:r>
              <a:rPr lang="en-US" sz="2400" dirty="0" err="1">
                <a:solidFill>
                  <a:srgbClr val="00B050"/>
                </a:solidFill>
                <a:latin typeface="Nunito Black" pitchFamily="2" charset="0"/>
              </a:rPr>
              <a:t>tham</a:t>
            </a:r>
            <a:r>
              <a:rPr lang="en-US" sz="2400" dirty="0">
                <a:solidFill>
                  <a:srgbClr val="00B050"/>
                </a:solidFill>
                <a:latin typeface="Nunito Black" pitchFamily="2" charset="0"/>
              </a:rPr>
              <a:t> lam,...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74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30847" y="4852522"/>
            <a:ext cx="2034090" cy="200547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45FD4A6-043E-F7D1-2AD5-481B504CB46E}"/>
              </a:ext>
            </a:extLst>
          </p:cNvPr>
          <p:cNvSpPr txBox="1"/>
          <p:nvPr/>
        </p:nvSpPr>
        <p:spPr>
          <a:xfrm>
            <a:off x="881999" y="563129"/>
            <a:ext cx="11019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1.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Quan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sát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để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nhận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ra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nét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riêng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của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một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người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1493193-2A3B-B20D-82A3-0CC4C4D8F5D3}"/>
              </a:ext>
            </a:extLst>
          </p:cNvPr>
          <p:cNvSpPr/>
          <p:nvPr/>
        </p:nvSpPr>
        <p:spPr>
          <a:xfrm>
            <a:off x="422129" y="2771223"/>
            <a:ext cx="1856839" cy="770198"/>
          </a:xfrm>
          <a:custGeom>
            <a:avLst/>
            <a:gdLst>
              <a:gd name="connsiteX0" fmla="*/ 0 w 1856839"/>
              <a:gd name="connsiteY0" fmla="*/ 128369 h 770198"/>
              <a:gd name="connsiteX1" fmla="*/ 128369 w 1856839"/>
              <a:gd name="connsiteY1" fmla="*/ 0 h 770198"/>
              <a:gd name="connsiteX2" fmla="*/ 1728470 w 1856839"/>
              <a:gd name="connsiteY2" fmla="*/ 0 h 770198"/>
              <a:gd name="connsiteX3" fmla="*/ 1856839 w 1856839"/>
              <a:gd name="connsiteY3" fmla="*/ 128369 h 770198"/>
              <a:gd name="connsiteX4" fmla="*/ 1856839 w 1856839"/>
              <a:gd name="connsiteY4" fmla="*/ 641829 h 770198"/>
              <a:gd name="connsiteX5" fmla="*/ 1728470 w 1856839"/>
              <a:gd name="connsiteY5" fmla="*/ 770198 h 770198"/>
              <a:gd name="connsiteX6" fmla="*/ 128369 w 1856839"/>
              <a:gd name="connsiteY6" fmla="*/ 770198 h 770198"/>
              <a:gd name="connsiteX7" fmla="*/ 0 w 1856839"/>
              <a:gd name="connsiteY7" fmla="*/ 641829 h 770198"/>
              <a:gd name="connsiteX8" fmla="*/ 0 w 1856839"/>
              <a:gd name="connsiteY8" fmla="*/ 128369 h 770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6839" h="770198" fill="none" extrusionOk="0">
                <a:moveTo>
                  <a:pt x="0" y="128369"/>
                </a:moveTo>
                <a:cubicBezTo>
                  <a:pt x="-1231" y="55047"/>
                  <a:pt x="60701" y="9419"/>
                  <a:pt x="128369" y="0"/>
                </a:cubicBezTo>
                <a:cubicBezTo>
                  <a:pt x="816561" y="-137658"/>
                  <a:pt x="1215513" y="-87732"/>
                  <a:pt x="1728470" y="0"/>
                </a:cubicBezTo>
                <a:cubicBezTo>
                  <a:pt x="1790106" y="3933"/>
                  <a:pt x="1858311" y="58855"/>
                  <a:pt x="1856839" y="128369"/>
                </a:cubicBezTo>
                <a:cubicBezTo>
                  <a:pt x="1860489" y="238655"/>
                  <a:pt x="1868046" y="525091"/>
                  <a:pt x="1856839" y="641829"/>
                </a:cubicBezTo>
                <a:cubicBezTo>
                  <a:pt x="1864853" y="719703"/>
                  <a:pt x="1801569" y="778181"/>
                  <a:pt x="1728470" y="770198"/>
                </a:cubicBezTo>
                <a:cubicBezTo>
                  <a:pt x="1043318" y="832588"/>
                  <a:pt x="678560" y="717775"/>
                  <a:pt x="128369" y="770198"/>
                </a:cubicBezTo>
                <a:cubicBezTo>
                  <a:pt x="55360" y="756653"/>
                  <a:pt x="2546" y="708668"/>
                  <a:pt x="0" y="641829"/>
                </a:cubicBezTo>
                <a:cubicBezTo>
                  <a:pt x="-14806" y="579609"/>
                  <a:pt x="-34580" y="311281"/>
                  <a:pt x="0" y="128369"/>
                </a:cubicBezTo>
                <a:close/>
              </a:path>
              <a:path w="1856839" h="770198" stroke="0" extrusionOk="0">
                <a:moveTo>
                  <a:pt x="0" y="128369"/>
                </a:moveTo>
                <a:cubicBezTo>
                  <a:pt x="-6027" y="67489"/>
                  <a:pt x="54050" y="-2652"/>
                  <a:pt x="128369" y="0"/>
                </a:cubicBezTo>
                <a:cubicBezTo>
                  <a:pt x="551456" y="-82667"/>
                  <a:pt x="1496996" y="134303"/>
                  <a:pt x="1728470" y="0"/>
                </a:cubicBezTo>
                <a:cubicBezTo>
                  <a:pt x="1793164" y="-9549"/>
                  <a:pt x="1859137" y="54024"/>
                  <a:pt x="1856839" y="128369"/>
                </a:cubicBezTo>
                <a:cubicBezTo>
                  <a:pt x="1878790" y="366367"/>
                  <a:pt x="1827067" y="579645"/>
                  <a:pt x="1856839" y="641829"/>
                </a:cubicBezTo>
                <a:cubicBezTo>
                  <a:pt x="1854773" y="713956"/>
                  <a:pt x="1793851" y="767781"/>
                  <a:pt x="1728470" y="770198"/>
                </a:cubicBezTo>
                <a:cubicBezTo>
                  <a:pt x="987649" y="764924"/>
                  <a:pt x="426305" y="670708"/>
                  <a:pt x="128369" y="770198"/>
                </a:cubicBezTo>
                <a:cubicBezTo>
                  <a:pt x="55221" y="769825"/>
                  <a:pt x="-5885" y="706265"/>
                  <a:pt x="0" y="641829"/>
                </a:cubicBezTo>
                <a:cubicBezTo>
                  <a:pt x="-38841" y="463383"/>
                  <a:pt x="-24280" y="256187"/>
                  <a:pt x="0" y="128369"/>
                </a:cubicBezTo>
                <a:close/>
              </a:path>
            </a:pathLst>
          </a:custGeom>
          <a:solidFill>
            <a:srgbClr val="E2D3E8"/>
          </a:solidFill>
          <a:ln w="28575">
            <a:solidFill>
              <a:srgbClr val="DC24A7"/>
            </a:solidFill>
            <a:extLst>
              <a:ext uri="{C807C97D-BFC1-408E-A445-0C87EB9F89A2}">
                <ask:lineSketchStyleProps xmlns:ask="http://schemas.microsoft.com/office/drawing/2018/sketchyshapes" sd="311334418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7030A0"/>
                </a:solidFill>
                <a:latin typeface="Nunito Black" pitchFamily="2" charset="0"/>
              </a:rPr>
              <a:t>Nụ cười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81CFCA0-2A03-A61D-396E-6DF308BE85EF}"/>
              </a:ext>
            </a:extLst>
          </p:cNvPr>
          <p:cNvSpPr/>
          <p:nvPr/>
        </p:nvSpPr>
        <p:spPr>
          <a:xfrm>
            <a:off x="467782" y="3740981"/>
            <a:ext cx="2008133" cy="770198"/>
          </a:xfrm>
          <a:custGeom>
            <a:avLst/>
            <a:gdLst>
              <a:gd name="connsiteX0" fmla="*/ 0 w 2008133"/>
              <a:gd name="connsiteY0" fmla="*/ 128369 h 770198"/>
              <a:gd name="connsiteX1" fmla="*/ 128369 w 2008133"/>
              <a:gd name="connsiteY1" fmla="*/ 0 h 770198"/>
              <a:gd name="connsiteX2" fmla="*/ 1879764 w 2008133"/>
              <a:gd name="connsiteY2" fmla="*/ 0 h 770198"/>
              <a:gd name="connsiteX3" fmla="*/ 2008133 w 2008133"/>
              <a:gd name="connsiteY3" fmla="*/ 128369 h 770198"/>
              <a:gd name="connsiteX4" fmla="*/ 2008133 w 2008133"/>
              <a:gd name="connsiteY4" fmla="*/ 641829 h 770198"/>
              <a:gd name="connsiteX5" fmla="*/ 1879764 w 2008133"/>
              <a:gd name="connsiteY5" fmla="*/ 770198 h 770198"/>
              <a:gd name="connsiteX6" fmla="*/ 128369 w 2008133"/>
              <a:gd name="connsiteY6" fmla="*/ 770198 h 770198"/>
              <a:gd name="connsiteX7" fmla="*/ 0 w 2008133"/>
              <a:gd name="connsiteY7" fmla="*/ 641829 h 770198"/>
              <a:gd name="connsiteX8" fmla="*/ 0 w 2008133"/>
              <a:gd name="connsiteY8" fmla="*/ 128369 h 770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08133" h="770198" fill="none" extrusionOk="0">
                <a:moveTo>
                  <a:pt x="0" y="128369"/>
                </a:moveTo>
                <a:cubicBezTo>
                  <a:pt x="-1231" y="55047"/>
                  <a:pt x="60701" y="9419"/>
                  <a:pt x="128369" y="0"/>
                </a:cubicBezTo>
                <a:cubicBezTo>
                  <a:pt x="360211" y="-62530"/>
                  <a:pt x="1692395" y="151706"/>
                  <a:pt x="1879764" y="0"/>
                </a:cubicBezTo>
                <a:cubicBezTo>
                  <a:pt x="1941400" y="3933"/>
                  <a:pt x="2009605" y="58855"/>
                  <a:pt x="2008133" y="128369"/>
                </a:cubicBezTo>
                <a:cubicBezTo>
                  <a:pt x="2011783" y="238655"/>
                  <a:pt x="2019340" y="525091"/>
                  <a:pt x="2008133" y="641829"/>
                </a:cubicBezTo>
                <a:cubicBezTo>
                  <a:pt x="2016147" y="719703"/>
                  <a:pt x="1952863" y="778181"/>
                  <a:pt x="1879764" y="770198"/>
                </a:cubicBezTo>
                <a:cubicBezTo>
                  <a:pt x="1623876" y="791967"/>
                  <a:pt x="379521" y="695931"/>
                  <a:pt x="128369" y="770198"/>
                </a:cubicBezTo>
                <a:cubicBezTo>
                  <a:pt x="55360" y="756653"/>
                  <a:pt x="2546" y="708668"/>
                  <a:pt x="0" y="641829"/>
                </a:cubicBezTo>
                <a:cubicBezTo>
                  <a:pt x="-14806" y="579609"/>
                  <a:pt x="-34580" y="311281"/>
                  <a:pt x="0" y="128369"/>
                </a:cubicBezTo>
                <a:close/>
              </a:path>
              <a:path w="2008133" h="770198" stroke="0" extrusionOk="0">
                <a:moveTo>
                  <a:pt x="0" y="128369"/>
                </a:moveTo>
                <a:cubicBezTo>
                  <a:pt x="-6027" y="67489"/>
                  <a:pt x="54050" y="-2652"/>
                  <a:pt x="128369" y="0"/>
                </a:cubicBezTo>
                <a:cubicBezTo>
                  <a:pt x="595869" y="5374"/>
                  <a:pt x="1405015" y="-14960"/>
                  <a:pt x="1879764" y="0"/>
                </a:cubicBezTo>
                <a:cubicBezTo>
                  <a:pt x="1944458" y="-9549"/>
                  <a:pt x="2010431" y="54024"/>
                  <a:pt x="2008133" y="128369"/>
                </a:cubicBezTo>
                <a:cubicBezTo>
                  <a:pt x="2030084" y="366367"/>
                  <a:pt x="1978361" y="579645"/>
                  <a:pt x="2008133" y="641829"/>
                </a:cubicBezTo>
                <a:cubicBezTo>
                  <a:pt x="2006067" y="713956"/>
                  <a:pt x="1945145" y="767781"/>
                  <a:pt x="1879764" y="770198"/>
                </a:cubicBezTo>
                <a:cubicBezTo>
                  <a:pt x="1423691" y="895307"/>
                  <a:pt x="768399" y="918333"/>
                  <a:pt x="128369" y="770198"/>
                </a:cubicBezTo>
                <a:cubicBezTo>
                  <a:pt x="55221" y="769825"/>
                  <a:pt x="-5885" y="706265"/>
                  <a:pt x="0" y="641829"/>
                </a:cubicBezTo>
                <a:cubicBezTo>
                  <a:pt x="-38841" y="463383"/>
                  <a:pt x="-24280" y="256187"/>
                  <a:pt x="0" y="128369"/>
                </a:cubicBezTo>
                <a:close/>
              </a:path>
            </a:pathLst>
          </a:custGeom>
          <a:solidFill>
            <a:srgbClr val="E2D3E8"/>
          </a:solidFill>
          <a:ln w="28575">
            <a:solidFill>
              <a:srgbClr val="DC24A7"/>
            </a:solidFill>
            <a:extLst>
              <a:ext uri="{C807C97D-BFC1-408E-A445-0C87EB9F89A2}">
                <ask:lineSketchStyleProps xmlns:ask="http://schemas.microsoft.com/office/drawing/2018/sketchyshapes" sd="311334418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7030A0"/>
                </a:solidFill>
                <a:latin typeface="Nunito Black" pitchFamily="2" charset="0"/>
              </a:rPr>
              <a:t>Mái tóc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665B9B6-92EA-FEDB-5C1E-A2F49E11EE6D}"/>
              </a:ext>
            </a:extLst>
          </p:cNvPr>
          <p:cNvSpPr/>
          <p:nvPr/>
        </p:nvSpPr>
        <p:spPr>
          <a:xfrm>
            <a:off x="2528051" y="2772401"/>
            <a:ext cx="2232834" cy="770198"/>
          </a:xfrm>
          <a:custGeom>
            <a:avLst/>
            <a:gdLst>
              <a:gd name="connsiteX0" fmla="*/ 0 w 2232834"/>
              <a:gd name="connsiteY0" fmla="*/ 128369 h 770198"/>
              <a:gd name="connsiteX1" fmla="*/ 128369 w 2232834"/>
              <a:gd name="connsiteY1" fmla="*/ 0 h 770198"/>
              <a:gd name="connsiteX2" fmla="*/ 2104465 w 2232834"/>
              <a:gd name="connsiteY2" fmla="*/ 0 h 770198"/>
              <a:gd name="connsiteX3" fmla="*/ 2232834 w 2232834"/>
              <a:gd name="connsiteY3" fmla="*/ 128369 h 770198"/>
              <a:gd name="connsiteX4" fmla="*/ 2232834 w 2232834"/>
              <a:gd name="connsiteY4" fmla="*/ 641829 h 770198"/>
              <a:gd name="connsiteX5" fmla="*/ 2104465 w 2232834"/>
              <a:gd name="connsiteY5" fmla="*/ 770198 h 770198"/>
              <a:gd name="connsiteX6" fmla="*/ 128369 w 2232834"/>
              <a:gd name="connsiteY6" fmla="*/ 770198 h 770198"/>
              <a:gd name="connsiteX7" fmla="*/ 0 w 2232834"/>
              <a:gd name="connsiteY7" fmla="*/ 641829 h 770198"/>
              <a:gd name="connsiteX8" fmla="*/ 0 w 2232834"/>
              <a:gd name="connsiteY8" fmla="*/ 128369 h 770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2834" h="770198" fill="none" extrusionOk="0">
                <a:moveTo>
                  <a:pt x="0" y="128369"/>
                </a:moveTo>
                <a:cubicBezTo>
                  <a:pt x="-1231" y="55047"/>
                  <a:pt x="60701" y="9419"/>
                  <a:pt x="128369" y="0"/>
                </a:cubicBezTo>
                <a:cubicBezTo>
                  <a:pt x="419287" y="-6110"/>
                  <a:pt x="1431899" y="12592"/>
                  <a:pt x="2104465" y="0"/>
                </a:cubicBezTo>
                <a:cubicBezTo>
                  <a:pt x="2166101" y="3933"/>
                  <a:pt x="2234306" y="58855"/>
                  <a:pt x="2232834" y="128369"/>
                </a:cubicBezTo>
                <a:cubicBezTo>
                  <a:pt x="2236484" y="238655"/>
                  <a:pt x="2244041" y="525091"/>
                  <a:pt x="2232834" y="641829"/>
                </a:cubicBezTo>
                <a:cubicBezTo>
                  <a:pt x="2240848" y="719703"/>
                  <a:pt x="2177564" y="778181"/>
                  <a:pt x="2104465" y="770198"/>
                </a:cubicBezTo>
                <a:cubicBezTo>
                  <a:pt x="1193444" y="838837"/>
                  <a:pt x="706163" y="889722"/>
                  <a:pt x="128369" y="770198"/>
                </a:cubicBezTo>
                <a:cubicBezTo>
                  <a:pt x="55360" y="756653"/>
                  <a:pt x="2546" y="708668"/>
                  <a:pt x="0" y="641829"/>
                </a:cubicBezTo>
                <a:cubicBezTo>
                  <a:pt x="-14806" y="579609"/>
                  <a:pt x="-34580" y="311281"/>
                  <a:pt x="0" y="128369"/>
                </a:cubicBezTo>
                <a:close/>
              </a:path>
              <a:path w="2232834" h="770198" stroke="0" extrusionOk="0">
                <a:moveTo>
                  <a:pt x="0" y="128369"/>
                </a:moveTo>
                <a:cubicBezTo>
                  <a:pt x="-6027" y="67489"/>
                  <a:pt x="54050" y="-2652"/>
                  <a:pt x="128369" y="0"/>
                </a:cubicBezTo>
                <a:cubicBezTo>
                  <a:pt x="583108" y="157991"/>
                  <a:pt x="1426422" y="8156"/>
                  <a:pt x="2104465" y="0"/>
                </a:cubicBezTo>
                <a:cubicBezTo>
                  <a:pt x="2169159" y="-9549"/>
                  <a:pt x="2235132" y="54024"/>
                  <a:pt x="2232834" y="128369"/>
                </a:cubicBezTo>
                <a:cubicBezTo>
                  <a:pt x="2254785" y="366367"/>
                  <a:pt x="2203062" y="579645"/>
                  <a:pt x="2232834" y="641829"/>
                </a:cubicBezTo>
                <a:cubicBezTo>
                  <a:pt x="2230768" y="713956"/>
                  <a:pt x="2169846" y="767781"/>
                  <a:pt x="2104465" y="770198"/>
                </a:cubicBezTo>
                <a:cubicBezTo>
                  <a:pt x="1363202" y="674700"/>
                  <a:pt x="333767" y="709196"/>
                  <a:pt x="128369" y="770198"/>
                </a:cubicBezTo>
                <a:cubicBezTo>
                  <a:pt x="55221" y="769825"/>
                  <a:pt x="-5885" y="706265"/>
                  <a:pt x="0" y="641829"/>
                </a:cubicBezTo>
                <a:cubicBezTo>
                  <a:pt x="-38841" y="463383"/>
                  <a:pt x="-24280" y="256187"/>
                  <a:pt x="0" y="128369"/>
                </a:cubicBezTo>
                <a:close/>
              </a:path>
            </a:pathLst>
          </a:custGeom>
          <a:solidFill>
            <a:srgbClr val="EBF3D0"/>
          </a:solidFill>
          <a:ln w="28575"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311334418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Nunito Black" pitchFamily="2" charset="0"/>
              </a:rPr>
              <a:t>Gương mặt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D9102CF-2E69-0499-6230-5334CC253DB4}"/>
              </a:ext>
            </a:extLst>
          </p:cNvPr>
          <p:cNvSpPr/>
          <p:nvPr/>
        </p:nvSpPr>
        <p:spPr>
          <a:xfrm>
            <a:off x="2682640" y="3725497"/>
            <a:ext cx="1627807" cy="770198"/>
          </a:xfrm>
          <a:custGeom>
            <a:avLst/>
            <a:gdLst>
              <a:gd name="connsiteX0" fmla="*/ 0 w 1627807"/>
              <a:gd name="connsiteY0" fmla="*/ 128369 h 770198"/>
              <a:gd name="connsiteX1" fmla="*/ 128369 w 1627807"/>
              <a:gd name="connsiteY1" fmla="*/ 0 h 770198"/>
              <a:gd name="connsiteX2" fmla="*/ 1499438 w 1627807"/>
              <a:gd name="connsiteY2" fmla="*/ 0 h 770198"/>
              <a:gd name="connsiteX3" fmla="*/ 1627807 w 1627807"/>
              <a:gd name="connsiteY3" fmla="*/ 128369 h 770198"/>
              <a:gd name="connsiteX4" fmla="*/ 1627807 w 1627807"/>
              <a:gd name="connsiteY4" fmla="*/ 641829 h 770198"/>
              <a:gd name="connsiteX5" fmla="*/ 1499438 w 1627807"/>
              <a:gd name="connsiteY5" fmla="*/ 770198 h 770198"/>
              <a:gd name="connsiteX6" fmla="*/ 128369 w 1627807"/>
              <a:gd name="connsiteY6" fmla="*/ 770198 h 770198"/>
              <a:gd name="connsiteX7" fmla="*/ 0 w 1627807"/>
              <a:gd name="connsiteY7" fmla="*/ 641829 h 770198"/>
              <a:gd name="connsiteX8" fmla="*/ 0 w 1627807"/>
              <a:gd name="connsiteY8" fmla="*/ 128369 h 770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7807" h="770198" fill="none" extrusionOk="0">
                <a:moveTo>
                  <a:pt x="0" y="128369"/>
                </a:moveTo>
                <a:cubicBezTo>
                  <a:pt x="-1231" y="55047"/>
                  <a:pt x="60701" y="9419"/>
                  <a:pt x="128369" y="0"/>
                </a:cubicBezTo>
                <a:cubicBezTo>
                  <a:pt x="320173" y="99510"/>
                  <a:pt x="1040381" y="-94886"/>
                  <a:pt x="1499438" y="0"/>
                </a:cubicBezTo>
                <a:cubicBezTo>
                  <a:pt x="1561074" y="3933"/>
                  <a:pt x="1629279" y="58855"/>
                  <a:pt x="1627807" y="128369"/>
                </a:cubicBezTo>
                <a:cubicBezTo>
                  <a:pt x="1631457" y="238655"/>
                  <a:pt x="1639014" y="525091"/>
                  <a:pt x="1627807" y="641829"/>
                </a:cubicBezTo>
                <a:cubicBezTo>
                  <a:pt x="1635821" y="719703"/>
                  <a:pt x="1572537" y="778181"/>
                  <a:pt x="1499438" y="770198"/>
                </a:cubicBezTo>
                <a:cubicBezTo>
                  <a:pt x="864130" y="648393"/>
                  <a:pt x="573459" y="664773"/>
                  <a:pt x="128369" y="770198"/>
                </a:cubicBezTo>
                <a:cubicBezTo>
                  <a:pt x="55360" y="756653"/>
                  <a:pt x="2546" y="708668"/>
                  <a:pt x="0" y="641829"/>
                </a:cubicBezTo>
                <a:cubicBezTo>
                  <a:pt x="-14806" y="579609"/>
                  <a:pt x="-34580" y="311281"/>
                  <a:pt x="0" y="128369"/>
                </a:cubicBezTo>
                <a:close/>
              </a:path>
              <a:path w="1627807" h="770198" stroke="0" extrusionOk="0">
                <a:moveTo>
                  <a:pt x="0" y="128369"/>
                </a:moveTo>
                <a:cubicBezTo>
                  <a:pt x="-6027" y="67489"/>
                  <a:pt x="54050" y="-2652"/>
                  <a:pt x="128369" y="0"/>
                </a:cubicBezTo>
                <a:cubicBezTo>
                  <a:pt x="450486" y="-88867"/>
                  <a:pt x="845336" y="-50304"/>
                  <a:pt x="1499438" y="0"/>
                </a:cubicBezTo>
                <a:cubicBezTo>
                  <a:pt x="1564132" y="-9549"/>
                  <a:pt x="1630105" y="54024"/>
                  <a:pt x="1627807" y="128369"/>
                </a:cubicBezTo>
                <a:cubicBezTo>
                  <a:pt x="1649758" y="366367"/>
                  <a:pt x="1598035" y="579645"/>
                  <a:pt x="1627807" y="641829"/>
                </a:cubicBezTo>
                <a:cubicBezTo>
                  <a:pt x="1625741" y="713956"/>
                  <a:pt x="1564819" y="767781"/>
                  <a:pt x="1499438" y="770198"/>
                </a:cubicBezTo>
                <a:cubicBezTo>
                  <a:pt x="1232589" y="761234"/>
                  <a:pt x="752587" y="775289"/>
                  <a:pt x="128369" y="770198"/>
                </a:cubicBezTo>
                <a:cubicBezTo>
                  <a:pt x="55221" y="769825"/>
                  <a:pt x="-5885" y="706265"/>
                  <a:pt x="0" y="641829"/>
                </a:cubicBezTo>
                <a:cubicBezTo>
                  <a:pt x="-38841" y="463383"/>
                  <a:pt x="-24280" y="256187"/>
                  <a:pt x="0" y="128369"/>
                </a:cubicBezTo>
                <a:close/>
              </a:path>
            </a:pathLst>
          </a:custGeom>
          <a:solidFill>
            <a:srgbClr val="EBF3D0"/>
          </a:solidFill>
          <a:ln w="28575"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311334418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Nunito Black" pitchFamily="2" charset="0"/>
              </a:rPr>
              <a:t>Màu da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DCBA4AF-4394-6594-7492-8D68CB9BED99}"/>
              </a:ext>
            </a:extLst>
          </p:cNvPr>
          <p:cNvSpPr/>
          <p:nvPr/>
        </p:nvSpPr>
        <p:spPr>
          <a:xfrm>
            <a:off x="5009968" y="2729142"/>
            <a:ext cx="1702362" cy="770198"/>
          </a:xfrm>
          <a:custGeom>
            <a:avLst/>
            <a:gdLst>
              <a:gd name="connsiteX0" fmla="*/ 0 w 1702362"/>
              <a:gd name="connsiteY0" fmla="*/ 128369 h 770198"/>
              <a:gd name="connsiteX1" fmla="*/ 128369 w 1702362"/>
              <a:gd name="connsiteY1" fmla="*/ 0 h 770198"/>
              <a:gd name="connsiteX2" fmla="*/ 1573993 w 1702362"/>
              <a:gd name="connsiteY2" fmla="*/ 0 h 770198"/>
              <a:gd name="connsiteX3" fmla="*/ 1702362 w 1702362"/>
              <a:gd name="connsiteY3" fmla="*/ 128369 h 770198"/>
              <a:gd name="connsiteX4" fmla="*/ 1702362 w 1702362"/>
              <a:gd name="connsiteY4" fmla="*/ 641829 h 770198"/>
              <a:gd name="connsiteX5" fmla="*/ 1573993 w 1702362"/>
              <a:gd name="connsiteY5" fmla="*/ 770198 h 770198"/>
              <a:gd name="connsiteX6" fmla="*/ 128369 w 1702362"/>
              <a:gd name="connsiteY6" fmla="*/ 770198 h 770198"/>
              <a:gd name="connsiteX7" fmla="*/ 0 w 1702362"/>
              <a:gd name="connsiteY7" fmla="*/ 641829 h 770198"/>
              <a:gd name="connsiteX8" fmla="*/ 0 w 1702362"/>
              <a:gd name="connsiteY8" fmla="*/ 128369 h 770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2362" h="770198" fill="none" extrusionOk="0">
                <a:moveTo>
                  <a:pt x="0" y="128369"/>
                </a:moveTo>
                <a:cubicBezTo>
                  <a:pt x="-1231" y="55047"/>
                  <a:pt x="60701" y="9419"/>
                  <a:pt x="128369" y="0"/>
                </a:cubicBezTo>
                <a:cubicBezTo>
                  <a:pt x="803272" y="68218"/>
                  <a:pt x="1381991" y="-88661"/>
                  <a:pt x="1573993" y="0"/>
                </a:cubicBezTo>
                <a:cubicBezTo>
                  <a:pt x="1635629" y="3933"/>
                  <a:pt x="1703834" y="58855"/>
                  <a:pt x="1702362" y="128369"/>
                </a:cubicBezTo>
                <a:cubicBezTo>
                  <a:pt x="1706012" y="238655"/>
                  <a:pt x="1713569" y="525091"/>
                  <a:pt x="1702362" y="641829"/>
                </a:cubicBezTo>
                <a:cubicBezTo>
                  <a:pt x="1710376" y="719703"/>
                  <a:pt x="1647092" y="778181"/>
                  <a:pt x="1573993" y="770198"/>
                </a:cubicBezTo>
                <a:cubicBezTo>
                  <a:pt x="924471" y="669145"/>
                  <a:pt x="326088" y="752372"/>
                  <a:pt x="128369" y="770198"/>
                </a:cubicBezTo>
                <a:cubicBezTo>
                  <a:pt x="55360" y="756653"/>
                  <a:pt x="2546" y="708668"/>
                  <a:pt x="0" y="641829"/>
                </a:cubicBezTo>
                <a:cubicBezTo>
                  <a:pt x="-14806" y="579609"/>
                  <a:pt x="-34580" y="311281"/>
                  <a:pt x="0" y="128369"/>
                </a:cubicBezTo>
                <a:close/>
              </a:path>
              <a:path w="1702362" h="770198" stroke="0" extrusionOk="0">
                <a:moveTo>
                  <a:pt x="0" y="128369"/>
                </a:moveTo>
                <a:cubicBezTo>
                  <a:pt x="-6027" y="67489"/>
                  <a:pt x="54050" y="-2652"/>
                  <a:pt x="128369" y="0"/>
                </a:cubicBezTo>
                <a:cubicBezTo>
                  <a:pt x="659049" y="119902"/>
                  <a:pt x="1017951" y="-14450"/>
                  <a:pt x="1573993" y="0"/>
                </a:cubicBezTo>
                <a:cubicBezTo>
                  <a:pt x="1638687" y="-9549"/>
                  <a:pt x="1704660" y="54024"/>
                  <a:pt x="1702362" y="128369"/>
                </a:cubicBezTo>
                <a:cubicBezTo>
                  <a:pt x="1724313" y="366367"/>
                  <a:pt x="1672590" y="579645"/>
                  <a:pt x="1702362" y="641829"/>
                </a:cubicBezTo>
                <a:cubicBezTo>
                  <a:pt x="1700296" y="713956"/>
                  <a:pt x="1639374" y="767781"/>
                  <a:pt x="1573993" y="770198"/>
                </a:cubicBezTo>
                <a:cubicBezTo>
                  <a:pt x="1421306" y="657981"/>
                  <a:pt x="382952" y="850344"/>
                  <a:pt x="128369" y="770198"/>
                </a:cubicBezTo>
                <a:cubicBezTo>
                  <a:pt x="55221" y="769825"/>
                  <a:pt x="-5885" y="706265"/>
                  <a:pt x="0" y="641829"/>
                </a:cubicBezTo>
                <a:cubicBezTo>
                  <a:pt x="-38841" y="463383"/>
                  <a:pt x="-24280" y="256187"/>
                  <a:pt x="0" y="128369"/>
                </a:cubicBezTo>
                <a:close/>
              </a:path>
            </a:pathLst>
          </a:custGeom>
          <a:solidFill>
            <a:srgbClr val="FBE6AF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11334418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Đôi mắt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7AE02D8-5DD3-81A9-7490-44742FD7C0C9}"/>
              </a:ext>
            </a:extLst>
          </p:cNvPr>
          <p:cNvSpPr/>
          <p:nvPr/>
        </p:nvSpPr>
        <p:spPr>
          <a:xfrm>
            <a:off x="4589766" y="3707508"/>
            <a:ext cx="1702362" cy="770198"/>
          </a:xfrm>
          <a:custGeom>
            <a:avLst/>
            <a:gdLst>
              <a:gd name="connsiteX0" fmla="*/ 0 w 1702362"/>
              <a:gd name="connsiteY0" fmla="*/ 128369 h 770198"/>
              <a:gd name="connsiteX1" fmla="*/ 128369 w 1702362"/>
              <a:gd name="connsiteY1" fmla="*/ 0 h 770198"/>
              <a:gd name="connsiteX2" fmla="*/ 1573993 w 1702362"/>
              <a:gd name="connsiteY2" fmla="*/ 0 h 770198"/>
              <a:gd name="connsiteX3" fmla="*/ 1702362 w 1702362"/>
              <a:gd name="connsiteY3" fmla="*/ 128369 h 770198"/>
              <a:gd name="connsiteX4" fmla="*/ 1702362 w 1702362"/>
              <a:gd name="connsiteY4" fmla="*/ 641829 h 770198"/>
              <a:gd name="connsiteX5" fmla="*/ 1573993 w 1702362"/>
              <a:gd name="connsiteY5" fmla="*/ 770198 h 770198"/>
              <a:gd name="connsiteX6" fmla="*/ 128369 w 1702362"/>
              <a:gd name="connsiteY6" fmla="*/ 770198 h 770198"/>
              <a:gd name="connsiteX7" fmla="*/ 0 w 1702362"/>
              <a:gd name="connsiteY7" fmla="*/ 641829 h 770198"/>
              <a:gd name="connsiteX8" fmla="*/ 0 w 1702362"/>
              <a:gd name="connsiteY8" fmla="*/ 128369 h 770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2362" h="770198" fill="none" extrusionOk="0">
                <a:moveTo>
                  <a:pt x="0" y="128369"/>
                </a:moveTo>
                <a:cubicBezTo>
                  <a:pt x="-1231" y="55047"/>
                  <a:pt x="60701" y="9419"/>
                  <a:pt x="128369" y="0"/>
                </a:cubicBezTo>
                <a:cubicBezTo>
                  <a:pt x="803272" y="68218"/>
                  <a:pt x="1381991" y="-88661"/>
                  <a:pt x="1573993" y="0"/>
                </a:cubicBezTo>
                <a:cubicBezTo>
                  <a:pt x="1635629" y="3933"/>
                  <a:pt x="1703834" y="58855"/>
                  <a:pt x="1702362" y="128369"/>
                </a:cubicBezTo>
                <a:cubicBezTo>
                  <a:pt x="1706012" y="238655"/>
                  <a:pt x="1713569" y="525091"/>
                  <a:pt x="1702362" y="641829"/>
                </a:cubicBezTo>
                <a:cubicBezTo>
                  <a:pt x="1710376" y="719703"/>
                  <a:pt x="1647092" y="778181"/>
                  <a:pt x="1573993" y="770198"/>
                </a:cubicBezTo>
                <a:cubicBezTo>
                  <a:pt x="924471" y="669145"/>
                  <a:pt x="326088" y="752372"/>
                  <a:pt x="128369" y="770198"/>
                </a:cubicBezTo>
                <a:cubicBezTo>
                  <a:pt x="55360" y="756653"/>
                  <a:pt x="2546" y="708668"/>
                  <a:pt x="0" y="641829"/>
                </a:cubicBezTo>
                <a:cubicBezTo>
                  <a:pt x="-14806" y="579609"/>
                  <a:pt x="-34580" y="311281"/>
                  <a:pt x="0" y="128369"/>
                </a:cubicBezTo>
                <a:close/>
              </a:path>
              <a:path w="1702362" h="770198" stroke="0" extrusionOk="0">
                <a:moveTo>
                  <a:pt x="0" y="128369"/>
                </a:moveTo>
                <a:cubicBezTo>
                  <a:pt x="-6027" y="67489"/>
                  <a:pt x="54050" y="-2652"/>
                  <a:pt x="128369" y="0"/>
                </a:cubicBezTo>
                <a:cubicBezTo>
                  <a:pt x="659049" y="119902"/>
                  <a:pt x="1017951" y="-14450"/>
                  <a:pt x="1573993" y="0"/>
                </a:cubicBezTo>
                <a:cubicBezTo>
                  <a:pt x="1638687" y="-9549"/>
                  <a:pt x="1704660" y="54024"/>
                  <a:pt x="1702362" y="128369"/>
                </a:cubicBezTo>
                <a:cubicBezTo>
                  <a:pt x="1724313" y="366367"/>
                  <a:pt x="1672590" y="579645"/>
                  <a:pt x="1702362" y="641829"/>
                </a:cubicBezTo>
                <a:cubicBezTo>
                  <a:pt x="1700296" y="713956"/>
                  <a:pt x="1639374" y="767781"/>
                  <a:pt x="1573993" y="770198"/>
                </a:cubicBezTo>
                <a:cubicBezTo>
                  <a:pt x="1421306" y="657981"/>
                  <a:pt x="382952" y="850344"/>
                  <a:pt x="128369" y="770198"/>
                </a:cubicBezTo>
                <a:cubicBezTo>
                  <a:pt x="55221" y="769825"/>
                  <a:pt x="-5885" y="706265"/>
                  <a:pt x="0" y="641829"/>
                </a:cubicBezTo>
                <a:cubicBezTo>
                  <a:pt x="-38841" y="463383"/>
                  <a:pt x="-24280" y="256187"/>
                  <a:pt x="0" y="128369"/>
                </a:cubicBezTo>
                <a:close/>
              </a:path>
            </a:pathLst>
          </a:custGeom>
          <a:solidFill>
            <a:srgbClr val="FBE6AF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11334418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mũi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7CB440C-3831-2839-96BC-BB7EFB6B4B23}"/>
              </a:ext>
            </a:extLst>
          </p:cNvPr>
          <p:cNvSpPr/>
          <p:nvPr/>
        </p:nvSpPr>
        <p:spPr>
          <a:xfrm>
            <a:off x="7119779" y="2720802"/>
            <a:ext cx="1968651" cy="770198"/>
          </a:xfrm>
          <a:custGeom>
            <a:avLst/>
            <a:gdLst>
              <a:gd name="connsiteX0" fmla="*/ 0 w 1968651"/>
              <a:gd name="connsiteY0" fmla="*/ 128369 h 770198"/>
              <a:gd name="connsiteX1" fmla="*/ 128369 w 1968651"/>
              <a:gd name="connsiteY1" fmla="*/ 0 h 770198"/>
              <a:gd name="connsiteX2" fmla="*/ 1840282 w 1968651"/>
              <a:gd name="connsiteY2" fmla="*/ 0 h 770198"/>
              <a:gd name="connsiteX3" fmla="*/ 1968651 w 1968651"/>
              <a:gd name="connsiteY3" fmla="*/ 128369 h 770198"/>
              <a:gd name="connsiteX4" fmla="*/ 1968651 w 1968651"/>
              <a:gd name="connsiteY4" fmla="*/ 641829 h 770198"/>
              <a:gd name="connsiteX5" fmla="*/ 1840282 w 1968651"/>
              <a:gd name="connsiteY5" fmla="*/ 770198 h 770198"/>
              <a:gd name="connsiteX6" fmla="*/ 128369 w 1968651"/>
              <a:gd name="connsiteY6" fmla="*/ 770198 h 770198"/>
              <a:gd name="connsiteX7" fmla="*/ 0 w 1968651"/>
              <a:gd name="connsiteY7" fmla="*/ 641829 h 770198"/>
              <a:gd name="connsiteX8" fmla="*/ 0 w 1968651"/>
              <a:gd name="connsiteY8" fmla="*/ 128369 h 770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68651" h="770198" fill="none" extrusionOk="0">
                <a:moveTo>
                  <a:pt x="0" y="128369"/>
                </a:moveTo>
                <a:cubicBezTo>
                  <a:pt x="-1231" y="55047"/>
                  <a:pt x="60701" y="9419"/>
                  <a:pt x="128369" y="0"/>
                </a:cubicBezTo>
                <a:cubicBezTo>
                  <a:pt x="483566" y="6080"/>
                  <a:pt x="1103599" y="76910"/>
                  <a:pt x="1840282" y="0"/>
                </a:cubicBezTo>
                <a:cubicBezTo>
                  <a:pt x="1901918" y="3933"/>
                  <a:pt x="1970123" y="58855"/>
                  <a:pt x="1968651" y="128369"/>
                </a:cubicBezTo>
                <a:cubicBezTo>
                  <a:pt x="1972301" y="238655"/>
                  <a:pt x="1979858" y="525091"/>
                  <a:pt x="1968651" y="641829"/>
                </a:cubicBezTo>
                <a:cubicBezTo>
                  <a:pt x="1976665" y="719703"/>
                  <a:pt x="1913381" y="778181"/>
                  <a:pt x="1840282" y="770198"/>
                </a:cubicBezTo>
                <a:cubicBezTo>
                  <a:pt x="1370706" y="854472"/>
                  <a:pt x="602381" y="834470"/>
                  <a:pt x="128369" y="770198"/>
                </a:cubicBezTo>
                <a:cubicBezTo>
                  <a:pt x="55360" y="756653"/>
                  <a:pt x="2546" y="708668"/>
                  <a:pt x="0" y="641829"/>
                </a:cubicBezTo>
                <a:cubicBezTo>
                  <a:pt x="-14806" y="579609"/>
                  <a:pt x="-34580" y="311281"/>
                  <a:pt x="0" y="128369"/>
                </a:cubicBezTo>
                <a:close/>
              </a:path>
              <a:path w="1968651" h="770198" stroke="0" extrusionOk="0">
                <a:moveTo>
                  <a:pt x="0" y="128369"/>
                </a:moveTo>
                <a:cubicBezTo>
                  <a:pt x="-6027" y="67489"/>
                  <a:pt x="54050" y="-2652"/>
                  <a:pt x="128369" y="0"/>
                </a:cubicBezTo>
                <a:cubicBezTo>
                  <a:pt x="389050" y="-1266"/>
                  <a:pt x="1199190" y="101453"/>
                  <a:pt x="1840282" y="0"/>
                </a:cubicBezTo>
                <a:cubicBezTo>
                  <a:pt x="1904976" y="-9549"/>
                  <a:pt x="1970949" y="54024"/>
                  <a:pt x="1968651" y="128369"/>
                </a:cubicBezTo>
                <a:cubicBezTo>
                  <a:pt x="1990602" y="366367"/>
                  <a:pt x="1938879" y="579645"/>
                  <a:pt x="1968651" y="641829"/>
                </a:cubicBezTo>
                <a:cubicBezTo>
                  <a:pt x="1966585" y="713956"/>
                  <a:pt x="1905663" y="767781"/>
                  <a:pt x="1840282" y="770198"/>
                </a:cubicBezTo>
                <a:cubicBezTo>
                  <a:pt x="1476500" y="901666"/>
                  <a:pt x="943126" y="724538"/>
                  <a:pt x="128369" y="770198"/>
                </a:cubicBezTo>
                <a:cubicBezTo>
                  <a:pt x="55221" y="769825"/>
                  <a:pt x="-5885" y="706265"/>
                  <a:pt x="0" y="641829"/>
                </a:cubicBezTo>
                <a:cubicBezTo>
                  <a:pt x="-38841" y="463383"/>
                  <a:pt x="-24280" y="256187"/>
                  <a:pt x="0" y="128369"/>
                </a:cubicBezTo>
                <a:close/>
              </a:path>
            </a:pathLst>
          </a:custGeom>
          <a:solidFill>
            <a:srgbClr val="D3EFFB"/>
          </a:solidFill>
          <a:ln w="28575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311334418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F0"/>
                </a:solidFill>
                <a:latin typeface="Nunito Black" pitchFamily="2" charset="0"/>
              </a:rPr>
              <a:t>Hàm răng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1EAA968-3EDD-B38B-DC65-4FA67E0AB496}"/>
              </a:ext>
            </a:extLst>
          </p:cNvPr>
          <p:cNvSpPr/>
          <p:nvPr/>
        </p:nvSpPr>
        <p:spPr>
          <a:xfrm>
            <a:off x="6497319" y="3678450"/>
            <a:ext cx="1968651" cy="770198"/>
          </a:xfrm>
          <a:custGeom>
            <a:avLst/>
            <a:gdLst>
              <a:gd name="connsiteX0" fmla="*/ 0 w 1968651"/>
              <a:gd name="connsiteY0" fmla="*/ 128369 h 770198"/>
              <a:gd name="connsiteX1" fmla="*/ 128369 w 1968651"/>
              <a:gd name="connsiteY1" fmla="*/ 0 h 770198"/>
              <a:gd name="connsiteX2" fmla="*/ 1840282 w 1968651"/>
              <a:gd name="connsiteY2" fmla="*/ 0 h 770198"/>
              <a:gd name="connsiteX3" fmla="*/ 1968651 w 1968651"/>
              <a:gd name="connsiteY3" fmla="*/ 128369 h 770198"/>
              <a:gd name="connsiteX4" fmla="*/ 1968651 w 1968651"/>
              <a:gd name="connsiteY4" fmla="*/ 641829 h 770198"/>
              <a:gd name="connsiteX5" fmla="*/ 1840282 w 1968651"/>
              <a:gd name="connsiteY5" fmla="*/ 770198 h 770198"/>
              <a:gd name="connsiteX6" fmla="*/ 128369 w 1968651"/>
              <a:gd name="connsiteY6" fmla="*/ 770198 h 770198"/>
              <a:gd name="connsiteX7" fmla="*/ 0 w 1968651"/>
              <a:gd name="connsiteY7" fmla="*/ 641829 h 770198"/>
              <a:gd name="connsiteX8" fmla="*/ 0 w 1968651"/>
              <a:gd name="connsiteY8" fmla="*/ 128369 h 770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68651" h="770198" fill="none" extrusionOk="0">
                <a:moveTo>
                  <a:pt x="0" y="128369"/>
                </a:moveTo>
                <a:cubicBezTo>
                  <a:pt x="-1231" y="55047"/>
                  <a:pt x="60701" y="9419"/>
                  <a:pt x="128369" y="0"/>
                </a:cubicBezTo>
                <a:cubicBezTo>
                  <a:pt x="483566" y="6080"/>
                  <a:pt x="1103599" y="76910"/>
                  <a:pt x="1840282" y="0"/>
                </a:cubicBezTo>
                <a:cubicBezTo>
                  <a:pt x="1901918" y="3933"/>
                  <a:pt x="1970123" y="58855"/>
                  <a:pt x="1968651" y="128369"/>
                </a:cubicBezTo>
                <a:cubicBezTo>
                  <a:pt x="1972301" y="238655"/>
                  <a:pt x="1979858" y="525091"/>
                  <a:pt x="1968651" y="641829"/>
                </a:cubicBezTo>
                <a:cubicBezTo>
                  <a:pt x="1976665" y="719703"/>
                  <a:pt x="1913381" y="778181"/>
                  <a:pt x="1840282" y="770198"/>
                </a:cubicBezTo>
                <a:cubicBezTo>
                  <a:pt x="1370706" y="854472"/>
                  <a:pt x="602381" y="834470"/>
                  <a:pt x="128369" y="770198"/>
                </a:cubicBezTo>
                <a:cubicBezTo>
                  <a:pt x="55360" y="756653"/>
                  <a:pt x="2546" y="708668"/>
                  <a:pt x="0" y="641829"/>
                </a:cubicBezTo>
                <a:cubicBezTo>
                  <a:pt x="-14806" y="579609"/>
                  <a:pt x="-34580" y="311281"/>
                  <a:pt x="0" y="128369"/>
                </a:cubicBezTo>
                <a:close/>
              </a:path>
              <a:path w="1968651" h="770198" stroke="0" extrusionOk="0">
                <a:moveTo>
                  <a:pt x="0" y="128369"/>
                </a:moveTo>
                <a:cubicBezTo>
                  <a:pt x="-6027" y="67489"/>
                  <a:pt x="54050" y="-2652"/>
                  <a:pt x="128369" y="0"/>
                </a:cubicBezTo>
                <a:cubicBezTo>
                  <a:pt x="389050" y="-1266"/>
                  <a:pt x="1199190" y="101453"/>
                  <a:pt x="1840282" y="0"/>
                </a:cubicBezTo>
                <a:cubicBezTo>
                  <a:pt x="1904976" y="-9549"/>
                  <a:pt x="1970949" y="54024"/>
                  <a:pt x="1968651" y="128369"/>
                </a:cubicBezTo>
                <a:cubicBezTo>
                  <a:pt x="1990602" y="366367"/>
                  <a:pt x="1938879" y="579645"/>
                  <a:pt x="1968651" y="641829"/>
                </a:cubicBezTo>
                <a:cubicBezTo>
                  <a:pt x="1966585" y="713956"/>
                  <a:pt x="1905663" y="767781"/>
                  <a:pt x="1840282" y="770198"/>
                </a:cubicBezTo>
                <a:cubicBezTo>
                  <a:pt x="1476500" y="901666"/>
                  <a:pt x="943126" y="724538"/>
                  <a:pt x="128369" y="770198"/>
                </a:cubicBezTo>
                <a:cubicBezTo>
                  <a:pt x="55221" y="769825"/>
                  <a:pt x="-5885" y="706265"/>
                  <a:pt x="0" y="641829"/>
                </a:cubicBezTo>
                <a:cubicBezTo>
                  <a:pt x="-38841" y="463383"/>
                  <a:pt x="-24280" y="256187"/>
                  <a:pt x="0" y="128369"/>
                </a:cubicBezTo>
                <a:close/>
              </a:path>
            </a:pathLst>
          </a:custGeom>
          <a:solidFill>
            <a:srgbClr val="D3EFFB"/>
          </a:solidFill>
          <a:ln w="28575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311334418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F0"/>
                </a:solidFill>
                <a:latin typeface="Nunito Black" pitchFamily="2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27566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/>
      <p:bldP spid="4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849</TotalTime>
  <Words>657</Words>
  <Application>Microsoft Office PowerPoint</Application>
  <PresentationFormat>Widescreen</PresentationFormat>
  <Paragraphs>92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Calibri</vt:lpstr>
      <vt:lpstr>Sigmar One</vt:lpstr>
      <vt:lpstr>微软雅黑</vt:lpstr>
      <vt:lpstr>Calibri Light</vt:lpstr>
      <vt:lpstr>Great Vibes</vt:lpstr>
      <vt:lpstr>Arial</vt:lpstr>
      <vt:lpstr>Nunito Black</vt:lpstr>
      <vt:lpstr>Office Theme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Hẹn gặp lại các em!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Thứ…ngày…tháng…năm 2022 Toán</dc:title>
  <dc:creator>Admin</dc:creator>
  <cp:lastModifiedBy>nguyenthi lien</cp:lastModifiedBy>
  <cp:revision>38</cp:revision>
  <dcterms:created xsi:type="dcterms:W3CDTF">2022-03-29T00:44:11Z</dcterms:created>
  <dcterms:modified xsi:type="dcterms:W3CDTF">2022-07-09T03:29:02Z</dcterms:modified>
</cp:coreProperties>
</file>