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22"/>
  </p:notesMasterIdLst>
  <p:sldIdLst>
    <p:sldId id="257" r:id="rId3"/>
    <p:sldId id="258" r:id="rId4"/>
    <p:sldId id="285" r:id="rId5"/>
    <p:sldId id="2636" r:id="rId6"/>
    <p:sldId id="268" r:id="rId7"/>
    <p:sldId id="265" r:id="rId8"/>
    <p:sldId id="286" r:id="rId9"/>
    <p:sldId id="287" r:id="rId10"/>
    <p:sldId id="288" r:id="rId11"/>
    <p:sldId id="289" r:id="rId12"/>
    <p:sldId id="308" r:id="rId13"/>
    <p:sldId id="310" r:id="rId14"/>
    <p:sldId id="302" r:id="rId15"/>
    <p:sldId id="2633" r:id="rId16"/>
    <p:sldId id="2635" r:id="rId17"/>
    <p:sldId id="2634" r:id="rId18"/>
    <p:sldId id="2632" r:id="rId19"/>
    <p:sldId id="280" r:id="rId20"/>
    <p:sldId id="50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4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141C4-792E-432D-AD84-8F06203D837D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62C7A-5006-4F69-B5A4-D76723DBC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72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406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535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16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737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355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914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770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176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593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35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861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630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2022/6/20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36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2022/6/20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0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2022/6/20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25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2022/6/20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70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2022/6/20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550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2022/6/20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64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2022/6/20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00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2022/6/20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65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2022/6/20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35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619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263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758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853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899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361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793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3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35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2022/6/20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17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2022/6/20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479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6428DE0-645C-4A12-9DAB-2AF5E07BB6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180975"/>
            <a:ext cx="1342727" cy="134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8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66089F4-DB85-4DC8-A35E-853DEC819EC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6450" y="314324"/>
            <a:ext cx="16668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8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3.wdp"/><Relationship Id="rId11" Type="http://schemas.openxmlformats.org/officeDocument/2006/relationships/image" Target="../media/image16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3.wdp"/><Relationship Id="rId11" Type="http://schemas.openxmlformats.org/officeDocument/2006/relationships/image" Target="../media/image16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4.wdp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  <a:extLst>
              <a:ext uri="{FF2B5EF4-FFF2-40B4-BE49-F238E27FC236}">
                <a16:creationId xmlns:a16="http://schemas.microsoft.com/office/drawing/2014/main" id="{87D785C4-7DB5-4B95-8ABA-80A225AD33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14" name="Google Shape;5317;p41"/>
          <p:cNvSpPr txBox="1">
            <a:spLocks/>
          </p:cNvSpPr>
          <p:nvPr/>
        </p:nvSpPr>
        <p:spPr>
          <a:xfrm>
            <a:off x="2895619" y="2005449"/>
            <a:ext cx="6400762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Thứ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tháng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năm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2022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650F97-2660-435D-A52C-DDD5CAA42F0D}"/>
              </a:ext>
            </a:extLst>
          </p:cNvPr>
          <p:cNvSpPr txBox="1"/>
          <p:nvPr/>
        </p:nvSpPr>
        <p:spPr>
          <a:xfrm>
            <a:off x="2185317" y="2822704"/>
            <a:ext cx="78213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c/k</a:t>
            </a:r>
          </a:p>
        </p:txBody>
      </p:sp>
    </p:spTree>
    <p:extLst>
      <p:ext uri="{BB962C8B-B14F-4D97-AF65-F5344CB8AC3E}">
        <p14:creationId xmlns:p14="http://schemas.microsoft.com/office/powerpoint/2010/main" val="282170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B8D0CC-5DE1-4EFB-95A7-8925670B0FA2}"/>
              </a:ext>
            </a:extLst>
          </p:cNvPr>
          <p:cNvSpPr txBox="1"/>
          <p:nvPr/>
        </p:nvSpPr>
        <p:spPr>
          <a:xfrm>
            <a:off x="2822575" y="2921168"/>
            <a:ext cx="102806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Phân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r>
              <a:rPr lang="en-US" sz="6000" b="1" dirty="0">
                <a:solidFill>
                  <a:srgbClr val="FFFF00"/>
                </a:solidFill>
                <a:latin typeface="Coiny" panose="02000903060500060000" pitchFamily="2" charset="0"/>
              </a:rPr>
              <a:t> c/k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78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43">
            <a:extLst>
              <a:ext uri="{FF2B5EF4-FFF2-40B4-BE49-F238E27FC236}">
                <a16:creationId xmlns:a16="http://schemas.microsoft.com/office/drawing/2014/main" id="{FC0962BA-C352-43F6-9521-CFC8FA4EC114}"/>
              </a:ext>
            </a:extLst>
          </p:cNvPr>
          <p:cNvSpPr/>
          <p:nvPr/>
        </p:nvSpPr>
        <p:spPr>
          <a:xfrm>
            <a:off x="314325" y="1695450"/>
            <a:ext cx="11620500" cy="4867275"/>
          </a:xfrm>
          <a:custGeom>
            <a:avLst/>
            <a:gdLst>
              <a:gd name="connsiteX0" fmla="*/ 0 w 11620500"/>
              <a:gd name="connsiteY0" fmla="*/ 811229 h 4867275"/>
              <a:gd name="connsiteX1" fmla="*/ 811229 w 11620500"/>
              <a:gd name="connsiteY1" fmla="*/ 0 h 4867275"/>
              <a:gd name="connsiteX2" fmla="*/ 1099408 w 11620500"/>
              <a:gd name="connsiteY2" fmla="*/ 0 h 4867275"/>
              <a:gd name="connsiteX3" fmla="*/ 1687528 w 11620500"/>
              <a:gd name="connsiteY3" fmla="*/ 0 h 4867275"/>
              <a:gd name="connsiteX4" fmla="*/ 2275648 w 11620500"/>
              <a:gd name="connsiteY4" fmla="*/ 0 h 4867275"/>
              <a:gd name="connsiteX5" fmla="*/ 3063729 w 11620500"/>
              <a:gd name="connsiteY5" fmla="*/ 0 h 4867275"/>
              <a:gd name="connsiteX6" fmla="*/ 3751830 w 11620500"/>
              <a:gd name="connsiteY6" fmla="*/ 0 h 4867275"/>
              <a:gd name="connsiteX7" fmla="*/ 4040008 w 11620500"/>
              <a:gd name="connsiteY7" fmla="*/ 0 h 4867275"/>
              <a:gd name="connsiteX8" fmla="*/ 4828089 w 11620500"/>
              <a:gd name="connsiteY8" fmla="*/ 0 h 4867275"/>
              <a:gd name="connsiteX9" fmla="*/ 5616170 w 11620500"/>
              <a:gd name="connsiteY9" fmla="*/ 0 h 4867275"/>
              <a:gd name="connsiteX10" fmla="*/ 6004330 w 11620500"/>
              <a:gd name="connsiteY10" fmla="*/ 0 h 4867275"/>
              <a:gd name="connsiteX11" fmla="*/ 6792411 w 11620500"/>
              <a:gd name="connsiteY11" fmla="*/ 0 h 4867275"/>
              <a:gd name="connsiteX12" fmla="*/ 7380531 w 11620500"/>
              <a:gd name="connsiteY12" fmla="*/ 0 h 4867275"/>
              <a:gd name="connsiteX13" fmla="*/ 7668710 w 11620500"/>
              <a:gd name="connsiteY13" fmla="*/ 0 h 4867275"/>
              <a:gd name="connsiteX14" fmla="*/ 8456791 w 11620500"/>
              <a:gd name="connsiteY14" fmla="*/ 0 h 4867275"/>
              <a:gd name="connsiteX15" fmla="*/ 9244871 w 11620500"/>
              <a:gd name="connsiteY15" fmla="*/ 0 h 4867275"/>
              <a:gd name="connsiteX16" fmla="*/ 9932972 w 11620500"/>
              <a:gd name="connsiteY16" fmla="*/ 0 h 4867275"/>
              <a:gd name="connsiteX17" fmla="*/ 10809271 w 11620500"/>
              <a:gd name="connsiteY17" fmla="*/ 0 h 4867275"/>
              <a:gd name="connsiteX18" fmla="*/ 11620500 w 11620500"/>
              <a:gd name="connsiteY18" fmla="*/ 811229 h 4867275"/>
              <a:gd name="connsiteX19" fmla="*/ 11620500 w 11620500"/>
              <a:gd name="connsiteY19" fmla="*/ 1384480 h 4867275"/>
              <a:gd name="connsiteX20" fmla="*/ 11620500 w 11620500"/>
              <a:gd name="connsiteY20" fmla="*/ 1827938 h 4867275"/>
              <a:gd name="connsiteX21" fmla="*/ 11620500 w 11620500"/>
              <a:gd name="connsiteY21" fmla="*/ 2271397 h 4867275"/>
              <a:gd name="connsiteX22" fmla="*/ 11620500 w 11620500"/>
              <a:gd name="connsiteY22" fmla="*/ 2747303 h 4867275"/>
              <a:gd name="connsiteX23" fmla="*/ 11620500 w 11620500"/>
              <a:gd name="connsiteY23" fmla="*/ 3223210 h 4867275"/>
              <a:gd name="connsiteX24" fmla="*/ 11620500 w 11620500"/>
              <a:gd name="connsiteY24" fmla="*/ 4056046 h 4867275"/>
              <a:gd name="connsiteX25" fmla="*/ 10809271 w 11620500"/>
              <a:gd name="connsiteY25" fmla="*/ 4867275 h 4867275"/>
              <a:gd name="connsiteX26" fmla="*/ 10121170 w 11620500"/>
              <a:gd name="connsiteY26" fmla="*/ 4867275 h 4867275"/>
              <a:gd name="connsiteX27" fmla="*/ 9633031 w 11620500"/>
              <a:gd name="connsiteY27" fmla="*/ 4867275 h 4867275"/>
              <a:gd name="connsiteX28" fmla="*/ 9344852 w 11620500"/>
              <a:gd name="connsiteY28" fmla="*/ 4867275 h 4867275"/>
              <a:gd name="connsiteX29" fmla="*/ 8656751 w 11620500"/>
              <a:gd name="connsiteY29" fmla="*/ 4867275 h 4867275"/>
              <a:gd name="connsiteX30" fmla="*/ 7968651 w 11620500"/>
              <a:gd name="connsiteY30" fmla="*/ 4867275 h 4867275"/>
              <a:gd name="connsiteX31" fmla="*/ 7280550 w 11620500"/>
              <a:gd name="connsiteY31" fmla="*/ 4867275 h 4867275"/>
              <a:gd name="connsiteX32" fmla="*/ 6592450 w 11620500"/>
              <a:gd name="connsiteY32" fmla="*/ 4867275 h 4867275"/>
              <a:gd name="connsiteX33" fmla="*/ 5904349 w 11620500"/>
              <a:gd name="connsiteY33" fmla="*/ 4867275 h 4867275"/>
              <a:gd name="connsiteX34" fmla="*/ 5116268 w 11620500"/>
              <a:gd name="connsiteY34" fmla="*/ 4867275 h 4867275"/>
              <a:gd name="connsiteX35" fmla="*/ 4428168 w 11620500"/>
              <a:gd name="connsiteY35" fmla="*/ 4867275 h 4867275"/>
              <a:gd name="connsiteX36" fmla="*/ 3740067 w 11620500"/>
              <a:gd name="connsiteY36" fmla="*/ 4867275 h 4867275"/>
              <a:gd name="connsiteX37" fmla="*/ 3051967 w 11620500"/>
              <a:gd name="connsiteY37" fmla="*/ 4867275 h 4867275"/>
              <a:gd name="connsiteX38" fmla="*/ 2363866 w 11620500"/>
              <a:gd name="connsiteY38" fmla="*/ 4867275 h 4867275"/>
              <a:gd name="connsiteX39" fmla="*/ 1575785 w 11620500"/>
              <a:gd name="connsiteY39" fmla="*/ 4867275 h 4867275"/>
              <a:gd name="connsiteX40" fmla="*/ 811229 w 11620500"/>
              <a:gd name="connsiteY40" fmla="*/ 4867275 h 4867275"/>
              <a:gd name="connsiteX41" fmla="*/ 0 w 11620500"/>
              <a:gd name="connsiteY41" fmla="*/ 4056046 h 4867275"/>
              <a:gd name="connsiteX42" fmla="*/ 0 w 11620500"/>
              <a:gd name="connsiteY42" fmla="*/ 3482795 h 4867275"/>
              <a:gd name="connsiteX43" fmla="*/ 0 w 11620500"/>
              <a:gd name="connsiteY43" fmla="*/ 2909544 h 4867275"/>
              <a:gd name="connsiteX44" fmla="*/ 0 w 11620500"/>
              <a:gd name="connsiteY44" fmla="*/ 2368741 h 4867275"/>
              <a:gd name="connsiteX45" fmla="*/ 0 w 11620500"/>
              <a:gd name="connsiteY45" fmla="*/ 1827938 h 4867275"/>
              <a:gd name="connsiteX46" fmla="*/ 0 w 11620500"/>
              <a:gd name="connsiteY46" fmla="*/ 811229 h 486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620500" h="4867275" fill="none" extrusionOk="0">
                <a:moveTo>
                  <a:pt x="0" y="811229"/>
                </a:moveTo>
                <a:cubicBezTo>
                  <a:pt x="-18342" y="332453"/>
                  <a:pt x="381288" y="-71277"/>
                  <a:pt x="811229" y="0"/>
                </a:cubicBezTo>
                <a:cubicBezTo>
                  <a:pt x="869489" y="-22377"/>
                  <a:pt x="1001341" y="7301"/>
                  <a:pt x="1099408" y="0"/>
                </a:cubicBezTo>
                <a:cubicBezTo>
                  <a:pt x="1197475" y="-7301"/>
                  <a:pt x="1434276" y="62152"/>
                  <a:pt x="1687528" y="0"/>
                </a:cubicBezTo>
                <a:cubicBezTo>
                  <a:pt x="1940780" y="-62152"/>
                  <a:pt x="2084500" y="25883"/>
                  <a:pt x="2275648" y="0"/>
                </a:cubicBezTo>
                <a:cubicBezTo>
                  <a:pt x="2466796" y="-25883"/>
                  <a:pt x="2767609" y="62387"/>
                  <a:pt x="3063729" y="0"/>
                </a:cubicBezTo>
                <a:cubicBezTo>
                  <a:pt x="3359849" y="-62387"/>
                  <a:pt x="3589232" y="21449"/>
                  <a:pt x="3751830" y="0"/>
                </a:cubicBezTo>
                <a:cubicBezTo>
                  <a:pt x="3914428" y="-21449"/>
                  <a:pt x="3951860" y="10291"/>
                  <a:pt x="4040008" y="0"/>
                </a:cubicBezTo>
                <a:cubicBezTo>
                  <a:pt x="4128156" y="-10291"/>
                  <a:pt x="4538221" y="47426"/>
                  <a:pt x="4828089" y="0"/>
                </a:cubicBezTo>
                <a:cubicBezTo>
                  <a:pt x="5117957" y="-47426"/>
                  <a:pt x="5352056" y="12266"/>
                  <a:pt x="5616170" y="0"/>
                </a:cubicBezTo>
                <a:cubicBezTo>
                  <a:pt x="5880284" y="-12266"/>
                  <a:pt x="5880844" y="27660"/>
                  <a:pt x="6004330" y="0"/>
                </a:cubicBezTo>
                <a:cubicBezTo>
                  <a:pt x="6127816" y="-27660"/>
                  <a:pt x="6591817" y="1620"/>
                  <a:pt x="6792411" y="0"/>
                </a:cubicBezTo>
                <a:cubicBezTo>
                  <a:pt x="6993005" y="-1620"/>
                  <a:pt x="7136179" y="32162"/>
                  <a:pt x="7380531" y="0"/>
                </a:cubicBezTo>
                <a:cubicBezTo>
                  <a:pt x="7624883" y="-32162"/>
                  <a:pt x="7592680" y="4706"/>
                  <a:pt x="7668710" y="0"/>
                </a:cubicBezTo>
                <a:cubicBezTo>
                  <a:pt x="7744740" y="-4706"/>
                  <a:pt x="8202467" y="6249"/>
                  <a:pt x="8456791" y="0"/>
                </a:cubicBezTo>
                <a:cubicBezTo>
                  <a:pt x="8711115" y="-6249"/>
                  <a:pt x="9037490" y="7365"/>
                  <a:pt x="9244871" y="0"/>
                </a:cubicBezTo>
                <a:cubicBezTo>
                  <a:pt x="9452252" y="-7365"/>
                  <a:pt x="9599281" y="19235"/>
                  <a:pt x="9932972" y="0"/>
                </a:cubicBezTo>
                <a:cubicBezTo>
                  <a:pt x="10266663" y="-19235"/>
                  <a:pt x="10381421" y="102950"/>
                  <a:pt x="10809271" y="0"/>
                </a:cubicBezTo>
                <a:cubicBezTo>
                  <a:pt x="11384089" y="-5931"/>
                  <a:pt x="11667294" y="323562"/>
                  <a:pt x="11620500" y="811229"/>
                </a:cubicBezTo>
                <a:cubicBezTo>
                  <a:pt x="11645403" y="937681"/>
                  <a:pt x="11557161" y="1178378"/>
                  <a:pt x="11620500" y="1384480"/>
                </a:cubicBezTo>
                <a:cubicBezTo>
                  <a:pt x="11683839" y="1590582"/>
                  <a:pt x="11604272" y="1634380"/>
                  <a:pt x="11620500" y="1827938"/>
                </a:cubicBezTo>
                <a:cubicBezTo>
                  <a:pt x="11636728" y="2021496"/>
                  <a:pt x="11571671" y="2125975"/>
                  <a:pt x="11620500" y="2271397"/>
                </a:cubicBezTo>
                <a:cubicBezTo>
                  <a:pt x="11669329" y="2416819"/>
                  <a:pt x="11576664" y="2583523"/>
                  <a:pt x="11620500" y="2747303"/>
                </a:cubicBezTo>
                <a:cubicBezTo>
                  <a:pt x="11664336" y="2911083"/>
                  <a:pt x="11576941" y="3120547"/>
                  <a:pt x="11620500" y="3223210"/>
                </a:cubicBezTo>
                <a:cubicBezTo>
                  <a:pt x="11664059" y="3325873"/>
                  <a:pt x="11584972" y="3782619"/>
                  <a:pt x="11620500" y="4056046"/>
                </a:cubicBezTo>
                <a:cubicBezTo>
                  <a:pt x="11642526" y="4485218"/>
                  <a:pt x="11273829" y="4880157"/>
                  <a:pt x="10809271" y="4867275"/>
                </a:cubicBezTo>
                <a:cubicBezTo>
                  <a:pt x="10581898" y="4906781"/>
                  <a:pt x="10303393" y="4807480"/>
                  <a:pt x="10121170" y="4867275"/>
                </a:cubicBezTo>
                <a:cubicBezTo>
                  <a:pt x="9938947" y="4927070"/>
                  <a:pt x="9797664" y="4843485"/>
                  <a:pt x="9633031" y="4867275"/>
                </a:cubicBezTo>
                <a:cubicBezTo>
                  <a:pt x="9468398" y="4891065"/>
                  <a:pt x="9413115" y="4840416"/>
                  <a:pt x="9344852" y="4867275"/>
                </a:cubicBezTo>
                <a:cubicBezTo>
                  <a:pt x="9276589" y="4894134"/>
                  <a:pt x="8940291" y="4865661"/>
                  <a:pt x="8656751" y="4867275"/>
                </a:cubicBezTo>
                <a:cubicBezTo>
                  <a:pt x="8373211" y="4868889"/>
                  <a:pt x="8178427" y="4815847"/>
                  <a:pt x="7968651" y="4867275"/>
                </a:cubicBezTo>
                <a:cubicBezTo>
                  <a:pt x="7758875" y="4918703"/>
                  <a:pt x="7573077" y="4806029"/>
                  <a:pt x="7280550" y="4867275"/>
                </a:cubicBezTo>
                <a:cubicBezTo>
                  <a:pt x="6988023" y="4928521"/>
                  <a:pt x="6907578" y="4797723"/>
                  <a:pt x="6592450" y="4867275"/>
                </a:cubicBezTo>
                <a:cubicBezTo>
                  <a:pt x="6277322" y="4936827"/>
                  <a:pt x="6209235" y="4806407"/>
                  <a:pt x="5904349" y="4867275"/>
                </a:cubicBezTo>
                <a:cubicBezTo>
                  <a:pt x="5599463" y="4928143"/>
                  <a:pt x="5402300" y="4837797"/>
                  <a:pt x="5116268" y="4867275"/>
                </a:cubicBezTo>
                <a:cubicBezTo>
                  <a:pt x="4830236" y="4896753"/>
                  <a:pt x="4624696" y="4836770"/>
                  <a:pt x="4428168" y="4867275"/>
                </a:cubicBezTo>
                <a:cubicBezTo>
                  <a:pt x="4231640" y="4897780"/>
                  <a:pt x="4035862" y="4855628"/>
                  <a:pt x="3740067" y="4867275"/>
                </a:cubicBezTo>
                <a:cubicBezTo>
                  <a:pt x="3444272" y="4878922"/>
                  <a:pt x="3254117" y="4829911"/>
                  <a:pt x="3051967" y="4867275"/>
                </a:cubicBezTo>
                <a:cubicBezTo>
                  <a:pt x="2849817" y="4904639"/>
                  <a:pt x="2616387" y="4803269"/>
                  <a:pt x="2363866" y="4867275"/>
                </a:cubicBezTo>
                <a:cubicBezTo>
                  <a:pt x="2111345" y="4931281"/>
                  <a:pt x="1770850" y="4850585"/>
                  <a:pt x="1575785" y="4867275"/>
                </a:cubicBezTo>
                <a:cubicBezTo>
                  <a:pt x="1380720" y="4883965"/>
                  <a:pt x="1012371" y="4780434"/>
                  <a:pt x="811229" y="4867275"/>
                </a:cubicBezTo>
                <a:cubicBezTo>
                  <a:pt x="292824" y="4888141"/>
                  <a:pt x="76827" y="4494684"/>
                  <a:pt x="0" y="4056046"/>
                </a:cubicBezTo>
                <a:cubicBezTo>
                  <a:pt x="-58992" y="3847972"/>
                  <a:pt x="39319" y="3648018"/>
                  <a:pt x="0" y="3482795"/>
                </a:cubicBezTo>
                <a:cubicBezTo>
                  <a:pt x="-39319" y="3317572"/>
                  <a:pt x="7958" y="3087470"/>
                  <a:pt x="0" y="2909544"/>
                </a:cubicBezTo>
                <a:cubicBezTo>
                  <a:pt x="-7958" y="2731618"/>
                  <a:pt x="9584" y="2519843"/>
                  <a:pt x="0" y="2368741"/>
                </a:cubicBezTo>
                <a:cubicBezTo>
                  <a:pt x="-9584" y="2217639"/>
                  <a:pt x="13983" y="1950151"/>
                  <a:pt x="0" y="1827938"/>
                </a:cubicBezTo>
                <a:cubicBezTo>
                  <a:pt x="-13983" y="1705725"/>
                  <a:pt x="58928" y="1297580"/>
                  <a:pt x="0" y="811229"/>
                </a:cubicBezTo>
                <a:close/>
              </a:path>
              <a:path w="11620500" h="4867275" stroke="0" extrusionOk="0">
                <a:moveTo>
                  <a:pt x="0" y="811229"/>
                </a:moveTo>
                <a:cubicBezTo>
                  <a:pt x="-84522" y="338230"/>
                  <a:pt x="395554" y="24631"/>
                  <a:pt x="811229" y="0"/>
                </a:cubicBezTo>
                <a:cubicBezTo>
                  <a:pt x="1068619" y="-10715"/>
                  <a:pt x="1297561" y="36570"/>
                  <a:pt x="1499330" y="0"/>
                </a:cubicBezTo>
                <a:cubicBezTo>
                  <a:pt x="1701099" y="-36570"/>
                  <a:pt x="1910544" y="51002"/>
                  <a:pt x="2187430" y="0"/>
                </a:cubicBezTo>
                <a:cubicBezTo>
                  <a:pt x="2464316" y="-51002"/>
                  <a:pt x="2633349" y="24681"/>
                  <a:pt x="2875531" y="0"/>
                </a:cubicBezTo>
                <a:cubicBezTo>
                  <a:pt x="3117713" y="-24681"/>
                  <a:pt x="3444782" y="50571"/>
                  <a:pt x="3663612" y="0"/>
                </a:cubicBezTo>
                <a:cubicBezTo>
                  <a:pt x="3882442" y="-50571"/>
                  <a:pt x="3876100" y="43278"/>
                  <a:pt x="4051771" y="0"/>
                </a:cubicBezTo>
                <a:cubicBezTo>
                  <a:pt x="4227442" y="-43278"/>
                  <a:pt x="4394376" y="39594"/>
                  <a:pt x="4639891" y="0"/>
                </a:cubicBezTo>
                <a:cubicBezTo>
                  <a:pt x="4885406" y="-39594"/>
                  <a:pt x="4925469" y="21465"/>
                  <a:pt x="5128031" y="0"/>
                </a:cubicBezTo>
                <a:cubicBezTo>
                  <a:pt x="5330593" y="-21465"/>
                  <a:pt x="5413815" y="223"/>
                  <a:pt x="5516190" y="0"/>
                </a:cubicBezTo>
                <a:cubicBezTo>
                  <a:pt x="5618565" y="-223"/>
                  <a:pt x="5901856" y="66308"/>
                  <a:pt x="6204290" y="0"/>
                </a:cubicBezTo>
                <a:cubicBezTo>
                  <a:pt x="6506724" y="-66308"/>
                  <a:pt x="6368200" y="875"/>
                  <a:pt x="6492469" y="0"/>
                </a:cubicBezTo>
                <a:cubicBezTo>
                  <a:pt x="6616738" y="-875"/>
                  <a:pt x="6658157" y="13104"/>
                  <a:pt x="6780648" y="0"/>
                </a:cubicBezTo>
                <a:cubicBezTo>
                  <a:pt x="6903139" y="-13104"/>
                  <a:pt x="7131325" y="60183"/>
                  <a:pt x="7468749" y="0"/>
                </a:cubicBezTo>
                <a:cubicBezTo>
                  <a:pt x="7806173" y="-60183"/>
                  <a:pt x="7706514" y="5685"/>
                  <a:pt x="7856908" y="0"/>
                </a:cubicBezTo>
                <a:cubicBezTo>
                  <a:pt x="8007302" y="-5685"/>
                  <a:pt x="8105411" y="36081"/>
                  <a:pt x="8245067" y="0"/>
                </a:cubicBezTo>
                <a:cubicBezTo>
                  <a:pt x="8384723" y="-36081"/>
                  <a:pt x="8832870" y="22531"/>
                  <a:pt x="9033148" y="0"/>
                </a:cubicBezTo>
                <a:cubicBezTo>
                  <a:pt x="9233426" y="-22531"/>
                  <a:pt x="9628650" y="78694"/>
                  <a:pt x="9821229" y="0"/>
                </a:cubicBezTo>
                <a:cubicBezTo>
                  <a:pt x="10013808" y="-78694"/>
                  <a:pt x="10449248" y="40447"/>
                  <a:pt x="10809271" y="0"/>
                </a:cubicBezTo>
                <a:cubicBezTo>
                  <a:pt x="11275415" y="-127800"/>
                  <a:pt x="11646654" y="425130"/>
                  <a:pt x="11620500" y="811229"/>
                </a:cubicBezTo>
                <a:cubicBezTo>
                  <a:pt x="11676909" y="994686"/>
                  <a:pt x="11618560" y="1139625"/>
                  <a:pt x="11620500" y="1384480"/>
                </a:cubicBezTo>
                <a:cubicBezTo>
                  <a:pt x="11622440" y="1629335"/>
                  <a:pt x="11615248" y="1735277"/>
                  <a:pt x="11620500" y="1860386"/>
                </a:cubicBezTo>
                <a:cubicBezTo>
                  <a:pt x="11625752" y="1985495"/>
                  <a:pt x="11568424" y="2146131"/>
                  <a:pt x="11620500" y="2336293"/>
                </a:cubicBezTo>
                <a:cubicBezTo>
                  <a:pt x="11672576" y="2526455"/>
                  <a:pt x="11564115" y="2615617"/>
                  <a:pt x="11620500" y="2877096"/>
                </a:cubicBezTo>
                <a:cubicBezTo>
                  <a:pt x="11676885" y="3138575"/>
                  <a:pt x="11599899" y="3266737"/>
                  <a:pt x="11620500" y="3417899"/>
                </a:cubicBezTo>
                <a:cubicBezTo>
                  <a:pt x="11641101" y="3569061"/>
                  <a:pt x="11546730" y="3803680"/>
                  <a:pt x="11620500" y="4056046"/>
                </a:cubicBezTo>
                <a:cubicBezTo>
                  <a:pt x="11632679" y="4563860"/>
                  <a:pt x="11281665" y="4836598"/>
                  <a:pt x="10809271" y="4867275"/>
                </a:cubicBezTo>
                <a:cubicBezTo>
                  <a:pt x="10744348" y="4893452"/>
                  <a:pt x="10643559" y="4833354"/>
                  <a:pt x="10521092" y="4867275"/>
                </a:cubicBezTo>
                <a:cubicBezTo>
                  <a:pt x="10398625" y="4901196"/>
                  <a:pt x="10152163" y="4828113"/>
                  <a:pt x="9832992" y="4867275"/>
                </a:cubicBezTo>
                <a:cubicBezTo>
                  <a:pt x="9513821" y="4906437"/>
                  <a:pt x="9625423" y="4828209"/>
                  <a:pt x="9444832" y="4867275"/>
                </a:cubicBezTo>
                <a:cubicBezTo>
                  <a:pt x="9264241" y="4906341"/>
                  <a:pt x="9102301" y="4849209"/>
                  <a:pt x="8856712" y="4867275"/>
                </a:cubicBezTo>
                <a:cubicBezTo>
                  <a:pt x="8611123" y="4885341"/>
                  <a:pt x="8504523" y="4850246"/>
                  <a:pt x="8368573" y="4867275"/>
                </a:cubicBezTo>
                <a:cubicBezTo>
                  <a:pt x="8232623" y="4884304"/>
                  <a:pt x="8165054" y="4857856"/>
                  <a:pt x="7980413" y="4867275"/>
                </a:cubicBezTo>
                <a:cubicBezTo>
                  <a:pt x="7795772" y="4876694"/>
                  <a:pt x="7516862" y="4819860"/>
                  <a:pt x="7192332" y="4867275"/>
                </a:cubicBezTo>
                <a:cubicBezTo>
                  <a:pt x="6867802" y="4914690"/>
                  <a:pt x="6929524" y="4850504"/>
                  <a:pt x="6804173" y="4867275"/>
                </a:cubicBezTo>
                <a:cubicBezTo>
                  <a:pt x="6678822" y="4884046"/>
                  <a:pt x="6396914" y="4841835"/>
                  <a:pt x="6116072" y="4867275"/>
                </a:cubicBezTo>
                <a:cubicBezTo>
                  <a:pt x="5835230" y="4892715"/>
                  <a:pt x="5865097" y="4859756"/>
                  <a:pt x="5727913" y="4867275"/>
                </a:cubicBezTo>
                <a:cubicBezTo>
                  <a:pt x="5590729" y="4874794"/>
                  <a:pt x="5510690" y="4854282"/>
                  <a:pt x="5339754" y="4867275"/>
                </a:cubicBezTo>
                <a:cubicBezTo>
                  <a:pt x="5168818" y="4880268"/>
                  <a:pt x="4911210" y="4787366"/>
                  <a:pt x="4551673" y="4867275"/>
                </a:cubicBezTo>
                <a:cubicBezTo>
                  <a:pt x="4192136" y="4947184"/>
                  <a:pt x="4131564" y="4843709"/>
                  <a:pt x="3863572" y="4867275"/>
                </a:cubicBezTo>
                <a:cubicBezTo>
                  <a:pt x="3595580" y="4890841"/>
                  <a:pt x="3686311" y="4838763"/>
                  <a:pt x="3575394" y="4867275"/>
                </a:cubicBezTo>
                <a:cubicBezTo>
                  <a:pt x="3464477" y="4895787"/>
                  <a:pt x="3318365" y="4861857"/>
                  <a:pt x="3087254" y="4867275"/>
                </a:cubicBezTo>
                <a:cubicBezTo>
                  <a:pt x="2856143" y="4872693"/>
                  <a:pt x="2551877" y="4833976"/>
                  <a:pt x="2399153" y="4867275"/>
                </a:cubicBezTo>
                <a:cubicBezTo>
                  <a:pt x="2246429" y="4900574"/>
                  <a:pt x="1884315" y="4827498"/>
                  <a:pt x="1711053" y="4867275"/>
                </a:cubicBezTo>
                <a:cubicBezTo>
                  <a:pt x="1537791" y="4907052"/>
                  <a:pt x="1489146" y="4846984"/>
                  <a:pt x="1422874" y="4867275"/>
                </a:cubicBezTo>
                <a:cubicBezTo>
                  <a:pt x="1356602" y="4887566"/>
                  <a:pt x="1013092" y="4801744"/>
                  <a:pt x="811229" y="4867275"/>
                </a:cubicBezTo>
                <a:cubicBezTo>
                  <a:pt x="268152" y="4867179"/>
                  <a:pt x="-17863" y="4525793"/>
                  <a:pt x="0" y="4056046"/>
                </a:cubicBezTo>
                <a:cubicBezTo>
                  <a:pt x="-7492" y="3900623"/>
                  <a:pt x="39566" y="3678831"/>
                  <a:pt x="0" y="3547691"/>
                </a:cubicBezTo>
                <a:cubicBezTo>
                  <a:pt x="-39566" y="3416552"/>
                  <a:pt x="46059" y="3286067"/>
                  <a:pt x="0" y="3104233"/>
                </a:cubicBezTo>
                <a:cubicBezTo>
                  <a:pt x="-46059" y="2922399"/>
                  <a:pt x="31591" y="2842262"/>
                  <a:pt x="0" y="2595878"/>
                </a:cubicBezTo>
                <a:cubicBezTo>
                  <a:pt x="-31591" y="2349495"/>
                  <a:pt x="31449" y="2257357"/>
                  <a:pt x="0" y="2119972"/>
                </a:cubicBezTo>
                <a:cubicBezTo>
                  <a:pt x="-31449" y="1982587"/>
                  <a:pt x="54213" y="1863703"/>
                  <a:pt x="0" y="1611617"/>
                </a:cubicBezTo>
                <a:cubicBezTo>
                  <a:pt x="-54213" y="1359531"/>
                  <a:pt x="43844" y="1072825"/>
                  <a:pt x="0" y="811229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972224" y="519952"/>
            <a:ext cx="580718" cy="58472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11388" y="291352"/>
            <a:ext cx="10251950" cy="1328023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B9F9B5-390C-4071-AA57-3F004E009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49" y="1952624"/>
            <a:ext cx="11494939" cy="4143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27FFF6-83AC-4898-B6ED-8A3B56DDEB54}"/>
              </a:ext>
            </a:extLst>
          </p:cNvPr>
          <p:cNvSpPr txBox="1"/>
          <p:nvPr/>
        </p:nvSpPr>
        <p:spPr>
          <a:xfrm>
            <a:off x="1304924" y="3505075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ính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CDE45B-9CAB-4CC7-B66C-DC65FB20C857}"/>
              </a:ext>
            </a:extLst>
          </p:cNvPr>
          <p:cNvSpPr txBox="1"/>
          <p:nvPr/>
        </p:nvSpPr>
        <p:spPr>
          <a:xfrm>
            <a:off x="3724274" y="3731923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ây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B09DDB-A05A-4FE3-9552-300AA051B1CB}"/>
              </a:ext>
            </a:extLst>
          </p:cNvPr>
          <p:cNvSpPr txBox="1"/>
          <p:nvPr/>
        </p:nvSpPr>
        <p:spPr>
          <a:xfrm>
            <a:off x="9563100" y="3001387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ẹo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B4168E-6023-43DA-8D5E-ADCE08A28D20}"/>
              </a:ext>
            </a:extLst>
          </p:cNvPr>
          <p:cNvSpPr txBox="1"/>
          <p:nvPr/>
        </p:nvSpPr>
        <p:spPr>
          <a:xfrm>
            <a:off x="1466850" y="5803611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EC5D3A-5C7C-43A5-BD95-C4D7D7ECC83B}"/>
              </a:ext>
            </a:extLst>
          </p:cNvPr>
          <p:cNvSpPr txBox="1"/>
          <p:nvPr/>
        </p:nvSpPr>
        <p:spPr>
          <a:xfrm>
            <a:off x="5543549" y="3672899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ìm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CA5A10-F074-4D58-B4E9-27233EF7C8F5}"/>
              </a:ext>
            </a:extLst>
          </p:cNvPr>
          <p:cNvSpPr txBox="1"/>
          <p:nvPr/>
        </p:nvSpPr>
        <p:spPr>
          <a:xfrm>
            <a:off x="4991100" y="5452198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éo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5D3CCD-A083-4FB8-8ECD-B93DEF62D849}"/>
              </a:ext>
            </a:extLst>
          </p:cNvPr>
          <p:cNvSpPr txBox="1"/>
          <p:nvPr/>
        </p:nvSpPr>
        <p:spPr>
          <a:xfrm>
            <a:off x="8653462" y="5657417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484635-D566-4A11-AC25-1B171EF75E61}"/>
              </a:ext>
            </a:extLst>
          </p:cNvPr>
          <p:cNvSpPr txBox="1"/>
          <p:nvPr/>
        </p:nvSpPr>
        <p:spPr>
          <a:xfrm>
            <a:off x="10725150" y="5310550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ửa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49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5282" y="516970"/>
            <a:ext cx="7837522" cy="1328023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FB2B20-9866-4CEA-8641-8CB91C817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1059"/>
            <a:ext cx="12192000" cy="125581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5628747-1900-4695-AF0F-35724EEA326B}"/>
              </a:ext>
            </a:extLst>
          </p:cNvPr>
          <p:cNvGrpSpPr/>
          <p:nvPr/>
        </p:nvGrpSpPr>
        <p:grpSpPr>
          <a:xfrm>
            <a:off x="4228994" y="1734292"/>
            <a:ext cx="4508169" cy="4264168"/>
            <a:chOff x="1142894" y="1018171"/>
            <a:chExt cx="4508169" cy="4264168"/>
          </a:xfrm>
        </p:grpSpPr>
        <p:sp>
          <p:nvSpPr>
            <p:cNvPr id="17" name="文本框 12">
              <a:extLst>
                <a:ext uri="{FF2B5EF4-FFF2-40B4-BE49-F238E27FC236}">
                  <a16:creationId xmlns:a16="http://schemas.microsoft.com/office/drawing/2014/main" id="{F4C47CB3-96BE-4929-BA01-FE15502A990B}"/>
                </a:ext>
              </a:extLst>
            </p:cNvPr>
            <p:cNvSpPr txBox="1"/>
            <p:nvPr/>
          </p:nvSpPr>
          <p:spPr>
            <a:xfrm>
              <a:off x="1683451" y="3619127"/>
              <a:ext cx="3456212" cy="16632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THẢO</a:t>
              </a:r>
              <a:r>
                <a:rPr kumimoji="0" lang="en-US" altLang="zh-CN" sz="4400" b="0" i="0" u="none" strike="noStrike" kern="1200" cap="none" spc="0" normalizeH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 </a:t>
              </a:r>
              <a:r>
                <a:rPr kumimoji="0" lang="en-US" altLang="zh-CN" sz="4400" b="0" i="0" u="none" strike="noStrike" kern="1200" cap="none" spc="0" normalizeH="0" noProof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LUẬN NHÓM 4</a:t>
              </a:r>
              <a:endParaRPr kumimoji="0" lang="zh-CN" altLang="en-US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endParaRPr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BAC8A503-1942-4570-9A85-3358AB0163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38" b="95342" l="4263" r="93961">
                          <a14:foregroundMark x1="12433" y1="52484" x2="14920" y2="85714"/>
                          <a14:foregroundMark x1="14920" y1="85714" x2="29840" y2="93478"/>
                          <a14:foregroundMark x1="29840" y1="93478" x2="61101" y2="98137"/>
                          <a14:foregroundMark x1="61101" y1="98137" x2="74956" y2="94410"/>
                          <a14:foregroundMark x1="84186" y1="83752" x2="84369" y2="83540"/>
                          <a14:foregroundMark x1="74956" y1="94410" x2="81700" y2="86623"/>
                          <a14:foregroundMark x1="84369" y1="83540" x2="86323" y2="60870"/>
                          <a14:foregroundMark x1="9059" y1="56832" x2="10124" y2="95342"/>
                          <a14:foregroundMark x1="4263" y1="74224" x2="4263" y2="74224"/>
                          <a14:foregroundMark x1="13677" y1="33230" x2="13677" y2="33230"/>
                          <a14:foregroundMark x1="51687" y1="28261" x2="51687" y2="28261"/>
                          <a14:foregroundMark x1="49378" y1="32609" x2="49378" y2="32609"/>
                          <a14:foregroundMark x1="64831" y1="21739" x2="64831" y2="21739"/>
                          <a14:foregroundMark x1="66252" y1="26708" x2="66252" y2="26708"/>
                          <a14:foregroundMark x1="88903" y1="80745" x2="90409" y2="90683"/>
                          <a14:foregroundMark x1="88856" y1="80435" x2="88903" y2="80745"/>
                          <a14:foregroundMark x1="84902" y1="54348" x2="88856" y2="80435"/>
                          <a14:foregroundMark x1="90409" y1="90683" x2="92007" y2="95342"/>
                          <a14:foregroundMark x1="93961" y1="63043" x2="93961" y2="63043"/>
                          <a14:foregroundMark x1="78686" y1="31056" x2="78686" y2="31056"/>
                          <a14:foregroundMark x1="76909" y1="33230" x2="76909" y2="33230"/>
                          <a14:backgroundMark x1="13321" y1="35093" x2="13321" y2="35093"/>
                          <a14:backgroundMark x1="82948" y1="83851" x2="82948" y2="83851"/>
                          <a14:backgroundMark x1="82593" y1="82919" x2="81528" y2="82919"/>
                          <a14:backgroundMark x1="89165" y1="80745" x2="89165" y2="80745"/>
                          <a14:backgroundMark x1="84014" y1="83230" x2="79041" y2="81677"/>
                          <a14:backgroundMark x1="89698" y1="80435" x2="89698" y2="804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894" y="1018171"/>
              <a:ext cx="4508169" cy="2578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440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E239868-44B9-4103-9455-9FD93161A941}"/>
              </a:ext>
            </a:extLst>
          </p:cNvPr>
          <p:cNvGrpSpPr/>
          <p:nvPr/>
        </p:nvGrpSpPr>
        <p:grpSpPr>
          <a:xfrm>
            <a:off x="5365299" y="1198006"/>
            <a:ext cx="1283151" cy="1498051"/>
            <a:chOff x="5365299" y="1198006"/>
            <a:chExt cx="2921192" cy="1498051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C4DFBD83-96DB-46CD-AC1E-0BAF23C287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97B83C-B833-4AA2-AB5F-C30F1E5BE8E2}"/>
                </a:ext>
              </a:extLst>
            </p:cNvPr>
            <p:cNvSpPr txBox="1"/>
            <p:nvPr/>
          </p:nvSpPr>
          <p:spPr>
            <a:xfrm>
              <a:off x="5635354" y="1748911"/>
              <a:ext cx="24649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129A99-687C-4ACA-AB0D-C1663B923337}"/>
              </a:ext>
            </a:extLst>
          </p:cNvPr>
          <p:cNvGrpSpPr/>
          <p:nvPr/>
        </p:nvGrpSpPr>
        <p:grpSpPr>
          <a:xfrm>
            <a:off x="6573988" y="1239172"/>
            <a:ext cx="1283151" cy="1395517"/>
            <a:chOff x="7821791" y="1719540"/>
            <a:chExt cx="2921191" cy="1395517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6083831F-B60C-4EFC-87EF-D29FF774D9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A9E5FB-7484-4D04-95B9-5B96B5AFA19D}"/>
                </a:ext>
              </a:extLst>
            </p:cNvPr>
            <p:cNvSpPr txBox="1"/>
            <p:nvPr/>
          </p:nvSpPr>
          <p:spPr>
            <a:xfrm>
              <a:off x="7981763" y="2229279"/>
              <a:ext cx="2742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á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E5F6AA-7D05-4291-BF51-BA25D5E47E55}"/>
              </a:ext>
            </a:extLst>
          </p:cNvPr>
          <p:cNvGrpSpPr/>
          <p:nvPr/>
        </p:nvGrpSpPr>
        <p:grpSpPr>
          <a:xfrm>
            <a:off x="8045825" y="1300540"/>
            <a:ext cx="1283152" cy="1395517"/>
            <a:chOff x="5475462" y="2852683"/>
            <a:chExt cx="2606557" cy="1395517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F8C6F1A6-B59C-4679-B833-4B6DBBD96B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325BB0-EE29-4667-AAB3-784C34B3D2E9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cân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1D4EB1-1B97-4611-8C05-0ADE63793827}"/>
              </a:ext>
            </a:extLst>
          </p:cNvPr>
          <p:cNvGrpSpPr/>
          <p:nvPr/>
        </p:nvGrpSpPr>
        <p:grpSpPr>
          <a:xfrm>
            <a:off x="9555980" y="1254993"/>
            <a:ext cx="1170372" cy="1552728"/>
            <a:chOff x="8021253" y="3198267"/>
            <a:chExt cx="2628226" cy="1552728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896B31FE-B769-4BBC-8CAA-77598553F5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49C69B-F2FC-4C0F-A3CE-FBE9B2D496CD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cặp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765721-0E8A-4781-A20E-495758ADAB7B}"/>
              </a:ext>
            </a:extLst>
          </p:cNvPr>
          <p:cNvGrpSpPr/>
          <p:nvPr/>
        </p:nvGrpSpPr>
        <p:grpSpPr>
          <a:xfrm>
            <a:off x="314326" y="1368457"/>
            <a:ext cx="4867499" cy="3907725"/>
            <a:chOff x="5457815" y="1325784"/>
            <a:chExt cx="4867499" cy="3907725"/>
          </a:xfrm>
        </p:grpSpPr>
        <p:sp>
          <p:nvSpPr>
            <p:cNvPr id="34" name="TextBox 8">
              <a:extLst>
                <a:ext uri="{FF2B5EF4-FFF2-40B4-BE49-F238E27FC236}">
                  <a16:creationId xmlns:a16="http://schemas.microsoft.com/office/drawing/2014/main" id="{5E8C6BC8-E1FA-4474-A1A8-07259F4A375F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kern="0" dirty="0">
                  <a:solidFill>
                    <a:srgbClr val="1E5AA4"/>
                  </a:solidFill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đ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c 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5" name="组合 9">
              <a:extLst>
                <a:ext uri="{FF2B5EF4-FFF2-40B4-BE49-F238E27FC236}">
                  <a16:creationId xmlns:a16="http://schemas.microsoft.com/office/drawing/2014/main" id="{C585FB73-5A71-4DF0-9164-33756B1A1161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37" name="组合 214">
                <a:extLst>
                  <a:ext uri="{FF2B5EF4-FFF2-40B4-BE49-F238E27FC236}">
                    <a16:creationId xmlns:a16="http://schemas.microsoft.com/office/drawing/2014/main" id="{E5E22D06-8E09-417B-B056-4DE191F0413B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39" name="任意多边形 215">
                  <a:extLst>
                    <a:ext uri="{FF2B5EF4-FFF2-40B4-BE49-F238E27FC236}">
                      <a16:creationId xmlns:a16="http://schemas.microsoft.com/office/drawing/2014/main" id="{E1C83280-DE68-43DD-870E-1A709BEA5D11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1E5A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" name="任意多边形 216">
                  <a:extLst>
                    <a:ext uri="{FF2B5EF4-FFF2-40B4-BE49-F238E27FC236}">
                      <a16:creationId xmlns:a16="http://schemas.microsoft.com/office/drawing/2014/main" id="{BAE61374-8B04-4847-AB23-5340297DBBCD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38" name="图片 2">
                <a:extLst>
                  <a:ext uri="{FF2B5EF4-FFF2-40B4-BE49-F238E27FC236}">
                    <a16:creationId xmlns:a16="http://schemas.microsoft.com/office/drawing/2014/main" id="{0D6A305A-BB4B-4EEE-B147-7E580911B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pic>
        <p:nvPicPr>
          <p:cNvPr id="43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53FFBCA0-1114-4570-87D9-083ED3E1CD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569D76D-8D55-41FE-89E8-F1A0B6A8AE6F}"/>
              </a:ext>
            </a:extLst>
          </p:cNvPr>
          <p:cNvGrpSpPr/>
          <p:nvPr/>
        </p:nvGrpSpPr>
        <p:grpSpPr>
          <a:xfrm>
            <a:off x="5288042" y="2518352"/>
            <a:ext cx="2408157" cy="1552728"/>
            <a:chOff x="8021253" y="3198267"/>
            <a:chExt cx="2628226" cy="1552728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8C53935D-8EE7-4A6E-B334-CC21AE1D49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902AEA-1FCF-434E-808E-FAD5599F60F6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cần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câu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E9773B-848D-43B6-B1BD-B1C7FE68BD65}"/>
              </a:ext>
            </a:extLst>
          </p:cNvPr>
          <p:cNvGrpSpPr/>
          <p:nvPr/>
        </p:nvGrpSpPr>
        <p:grpSpPr>
          <a:xfrm>
            <a:off x="8376461" y="2612610"/>
            <a:ext cx="2408157" cy="1552728"/>
            <a:chOff x="8021253" y="3198267"/>
            <a:chExt cx="2628226" cy="1552728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DA275B29-0675-4400-90D1-39C22DCD74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9CC4385-A610-487B-9396-BF32563D3C57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cần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cẩu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954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E239868-44B9-4103-9455-9FD93161A941}"/>
              </a:ext>
            </a:extLst>
          </p:cNvPr>
          <p:cNvGrpSpPr/>
          <p:nvPr/>
        </p:nvGrpSpPr>
        <p:grpSpPr>
          <a:xfrm>
            <a:off x="5189797" y="1198006"/>
            <a:ext cx="1458653" cy="1997455"/>
            <a:chOff x="5365299" y="1198006"/>
            <a:chExt cx="2921192" cy="1997455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C4DFBD83-96DB-46CD-AC1E-0BAF23C287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97B83C-B833-4AA2-AB5F-C30F1E5BE8E2}"/>
                </a:ext>
              </a:extLst>
            </p:cNvPr>
            <p:cNvSpPr txBox="1"/>
            <p:nvPr/>
          </p:nvSpPr>
          <p:spPr>
            <a:xfrm>
              <a:off x="5635353" y="1748911"/>
              <a:ext cx="246496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kem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129A99-687C-4ACA-AB0D-C1663B923337}"/>
              </a:ext>
            </a:extLst>
          </p:cNvPr>
          <p:cNvGrpSpPr/>
          <p:nvPr/>
        </p:nvGrpSpPr>
        <p:grpSpPr>
          <a:xfrm>
            <a:off x="6573988" y="1239172"/>
            <a:ext cx="1283151" cy="1395517"/>
            <a:chOff x="7821791" y="1719540"/>
            <a:chExt cx="2921191" cy="1395517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6083831F-B60C-4EFC-87EF-D29FF774D9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A9E5FB-7484-4D04-95B9-5B96B5AFA19D}"/>
                </a:ext>
              </a:extLst>
            </p:cNvPr>
            <p:cNvSpPr txBox="1"/>
            <p:nvPr/>
          </p:nvSpPr>
          <p:spPr>
            <a:xfrm>
              <a:off x="7981763" y="2229279"/>
              <a:ext cx="2742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kèn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E5F6AA-7D05-4291-BF51-BA25D5E47E55}"/>
              </a:ext>
            </a:extLst>
          </p:cNvPr>
          <p:cNvGrpSpPr/>
          <p:nvPr/>
        </p:nvGrpSpPr>
        <p:grpSpPr>
          <a:xfrm>
            <a:off x="8045825" y="1300540"/>
            <a:ext cx="1283152" cy="1395517"/>
            <a:chOff x="5475462" y="2852683"/>
            <a:chExt cx="2606557" cy="1395517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F8C6F1A6-B59C-4679-B833-4B6DBBD96B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325BB0-EE29-4667-AAB3-784C34B3D2E9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kim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1D4EB1-1B97-4611-8C05-0ADE63793827}"/>
              </a:ext>
            </a:extLst>
          </p:cNvPr>
          <p:cNvGrpSpPr/>
          <p:nvPr/>
        </p:nvGrpSpPr>
        <p:grpSpPr>
          <a:xfrm>
            <a:off x="9555980" y="1254993"/>
            <a:ext cx="2636020" cy="1552728"/>
            <a:chOff x="8021253" y="3198267"/>
            <a:chExt cx="2628226" cy="1552728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896B31FE-B769-4BBC-8CAA-77598553F5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49C69B-F2FC-4C0F-A3CE-FBE9B2D496CD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thước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kẻ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765721-0E8A-4781-A20E-495758ADAB7B}"/>
              </a:ext>
            </a:extLst>
          </p:cNvPr>
          <p:cNvGrpSpPr/>
          <p:nvPr/>
        </p:nvGrpSpPr>
        <p:grpSpPr>
          <a:xfrm>
            <a:off x="314326" y="1368457"/>
            <a:ext cx="4867499" cy="3907725"/>
            <a:chOff x="5457815" y="1325784"/>
            <a:chExt cx="4867499" cy="3907725"/>
          </a:xfrm>
        </p:grpSpPr>
        <p:sp>
          <p:nvSpPr>
            <p:cNvPr id="34" name="TextBox 8">
              <a:extLst>
                <a:ext uri="{FF2B5EF4-FFF2-40B4-BE49-F238E27FC236}">
                  <a16:creationId xmlns:a16="http://schemas.microsoft.com/office/drawing/2014/main" id="{5E8C6BC8-E1FA-4474-A1A8-07259F4A375F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đầu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k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5" name="组合 9">
              <a:extLst>
                <a:ext uri="{FF2B5EF4-FFF2-40B4-BE49-F238E27FC236}">
                  <a16:creationId xmlns:a16="http://schemas.microsoft.com/office/drawing/2014/main" id="{C585FB73-5A71-4DF0-9164-33756B1A1161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37" name="组合 214">
                <a:extLst>
                  <a:ext uri="{FF2B5EF4-FFF2-40B4-BE49-F238E27FC236}">
                    <a16:creationId xmlns:a16="http://schemas.microsoft.com/office/drawing/2014/main" id="{E5E22D06-8E09-417B-B056-4DE191F0413B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39" name="任意多边形 215">
                  <a:extLst>
                    <a:ext uri="{FF2B5EF4-FFF2-40B4-BE49-F238E27FC236}">
                      <a16:creationId xmlns:a16="http://schemas.microsoft.com/office/drawing/2014/main" id="{E1C83280-DE68-43DD-870E-1A709BEA5D11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1E5A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" name="任意多边形 216">
                  <a:extLst>
                    <a:ext uri="{FF2B5EF4-FFF2-40B4-BE49-F238E27FC236}">
                      <a16:creationId xmlns:a16="http://schemas.microsoft.com/office/drawing/2014/main" id="{BAE61374-8B04-4847-AB23-5340297DBBCD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38" name="图片 2">
                <a:extLst>
                  <a:ext uri="{FF2B5EF4-FFF2-40B4-BE49-F238E27FC236}">
                    <a16:creationId xmlns:a16="http://schemas.microsoft.com/office/drawing/2014/main" id="{0D6A305A-BB4B-4EEE-B147-7E580911B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pic>
        <p:nvPicPr>
          <p:cNvPr id="43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53FFBCA0-1114-4570-87D9-083ED3E1CD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569D76D-8D55-41FE-89E8-F1A0B6A8AE6F}"/>
              </a:ext>
            </a:extLst>
          </p:cNvPr>
          <p:cNvGrpSpPr/>
          <p:nvPr/>
        </p:nvGrpSpPr>
        <p:grpSpPr>
          <a:xfrm>
            <a:off x="5288042" y="2518352"/>
            <a:ext cx="2408157" cy="1552728"/>
            <a:chOff x="8021253" y="3198267"/>
            <a:chExt cx="2628226" cy="1552728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8C53935D-8EE7-4A6E-B334-CC21AE1D49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902AEA-1FCF-434E-808E-FAD5599F60F6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dán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E9773B-848D-43B6-B1BD-B1C7FE68BD65}"/>
              </a:ext>
            </a:extLst>
          </p:cNvPr>
          <p:cNvGrpSpPr/>
          <p:nvPr/>
        </p:nvGrpSpPr>
        <p:grpSpPr>
          <a:xfrm>
            <a:off x="8376461" y="2612610"/>
            <a:ext cx="2408157" cy="1552728"/>
            <a:chOff x="8021253" y="3198267"/>
            <a:chExt cx="2628226" cy="1552728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DA275B29-0675-4400-90D1-39C22DCD74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9CC4385-A610-487B-9396-BF32563D3C57}"/>
                </a:ext>
              </a:extLst>
            </p:cNvPr>
            <p:cNvSpPr txBox="1"/>
            <p:nvPr/>
          </p:nvSpPr>
          <p:spPr>
            <a:xfrm>
              <a:off x="8345350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tằm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980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Google Shape;5317;p41"/>
          <p:cNvSpPr txBox="1">
            <a:spLocks/>
          </p:cNvSpPr>
          <p:nvPr/>
        </p:nvSpPr>
        <p:spPr>
          <a:xfrm>
            <a:off x="2955135" y="526410"/>
            <a:ext cx="6281730" cy="641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86D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Vận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dụng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6338" y="2009400"/>
            <a:ext cx="9873637" cy="1328023"/>
          </a:xfrm>
          <a:prstGeom prst="roundRect">
            <a:avLst/>
          </a:prstGeom>
          <a:solidFill>
            <a:srgbClr val="76D9CA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Nghĩ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hoạt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nghỉ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hè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(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quê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du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lịch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tập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thao…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8940" y="3844406"/>
            <a:ext cx="9894860" cy="1328023"/>
          </a:xfrm>
          <a:prstGeom prst="roundRect">
            <a:avLst/>
          </a:prstGeom>
          <a:solidFill>
            <a:srgbClr val="FC8E6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đổi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cùng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hoạch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70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">
            <a:extLst>
              <a:ext uri="{FF2B5EF4-FFF2-40B4-BE49-F238E27FC236}">
                <a16:creationId xmlns:a16="http://schemas.microsoft.com/office/drawing/2014/main" id="{0B6692B9-3719-437D-81B3-A760E499D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961" flipH="1">
            <a:off x="3357818" y="1938995"/>
            <a:ext cx="6263047" cy="410224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453D793-CDC3-4CD5-83EE-7B2FFF5D3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0523" y="3868075"/>
            <a:ext cx="2097105" cy="21788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9A7E44-6142-4FD3-A034-48C212561F91}"/>
              </a:ext>
            </a:extLst>
          </p:cNvPr>
          <p:cNvSpPr txBox="1"/>
          <p:nvPr/>
        </p:nvSpPr>
        <p:spPr>
          <a:xfrm>
            <a:off x="5276850" y="914400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016ADD-D316-44B7-B8DC-252C5D11AB93}"/>
              </a:ext>
            </a:extLst>
          </p:cNvPr>
          <p:cNvSpPr txBox="1"/>
          <p:nvPr/>
        </p:nvSpPr>
        <p:spPr>
          <a:xfrm>
            <a:off x="4595356" y="2898579"/>
            <a:ext cx="39684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88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C453D793-CDC3-4CD5-83EE-7B2FFF5D3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70523" y="3868075"/>
            <a:ext cx="2097105" cy="21788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9A7E44-6142-4FD3-A034-48C212561F91}"/>
              </a:ext>
            </a:extLst>
          </p:cNvPr>
          <p:cNvSpPr txBox="1"/>
          <p:nvPr/>
        </p:nvSpPr>
        <p:spPr>
          <a:xfrm>
            <a:off x="5276850" y="914400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E0BA1A-580B-448A-BAF1-7ABF8BD62D79}"/>
              </a:ext>
            </a:extLst>
          </p:cNvPr>
          <p:cNvGrpSpPr/>
          <p:nvPr/>
        </p:nvGrpSpPr>
        <p:grpSpPr>
          <a:xfrm>
            <a:off x="3556875" y="1622286"/>
            <a:ext cx="4867499" cy="3907725"/>
            <a:chOff x="5457815" y="1325784"/>
            <a:chExt cx="4867499" cy="3907725"/>
          </a:xfrm>
        </p:grpSpPr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B955FC60-4D9C-41C5-9DF1-21CAF1D8AFE9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đầu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k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8" name="组合 9">
              <a:extLst>
                <a:ext uri="{FF2B5EF4-FFF2-40B4-BE49-F238E27FC236}">
                  <a16:creationId xmlns:a16="http://schemas.microsoft.com/office/drawing/2014/main" id="{E3FC09C7-5D50-410C-A0E3-64B1304E9B42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9" name="组合 214">
                <a:extLst>
                  <a:ext uri="{FF2B5EF4-FFF2-40B4-BE49-F238E27FC236}">
                    <a16:creationId xmlns:a16="http://schemas.microsoft.com/office/drawing/2014/main" id="{FA14E914-8A94-411D-8908-5D3B33814433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13" name="任意多边形 215">
                  <a:extLst>
                    <a:ext uri="{FF2B5EF4-FFF2-40B4-BE49-F238E27FC236}">
                      <a16:creationId xmlns:a16="http://schemas.microsoft.com/office/drawing/2014/main" id="{A1D535EC-3778-4984-B52D-E61CD9162AAD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4" name="任意多边形 216">
                  <a:extLst>
                    <a:ext uri="{FF2B5EF4-FFF2-40B4-BE49-F238E27FC236}">
                      <a16:creationId xmlns:a16="http://schemas.microsoft.com/office/drawing/2014/main" id="{2F4B2F44-AD5B-4A2A-8AFB-9D8E4DFA23F3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12" name="图片 2">
                <a:extLst>
                  <a:ext uri="{FF2B5EF4-FFF2-40B4-BE49-F238E27FC236}">
                    <a16:creationId xmlns:a16="http://schemas.microsoft.com/office/drawing/2014/main" id="{C04E4AF9-5756-42DF-BE72-F47FFDFB6A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5F21F51-588B-41E0-B723-9F6E68934BCB}"/>
              </a:ext>
            </a:extLst>
          </p:cNvPr>
          <p:cNvSpPr txBox="1"/>
          <p:nvPr/>
        </p:nvSpPr>
        <p:spPr>
          <a:xfrm>
            <a:off x="4140701" y="2837023"/>
            <a:ext cx="39684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Trao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mong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10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435" y="1917061"/>
            <a:ext cx="7145131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BCBFA6-0E74-46AD-9C04-11816C98C0F7}"/>
              </a:ext>
            </a:extLst>
          </p:cNvPr>
          <p:cNvSpPr/>
          <p:nvPr/>
        </p:nvSpPr>
        <p:spPr>
          <a:xfrm>
            <a:off x="527340" y="1450235"/>
            <a:ext cx="11137319" cy="41314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BÀI SOẠN CỦA EM HƯƠNG THẢO – GMAIL: tranthao121004@gmail.com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CÁC THẦY/ CÔ CÓ THỂ CHIA SẺ CHO ĐỒNG NGHIỆP CÙNG KHỐI, CÙNG TRƯỜNG NH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 KÍNH MONG QUÝ THẦY/ CÔ KHÔNG GỬI VÀO CÁC HỘI NHÓM ZALO HAY FB, CÁC WEB.....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Ạ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XIN ĐỪNG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BUÔN BÁN LẠI BÀI CỦA EM VÌ EM BỎ RẤT NHIỀU CÔNG SỨC, CHẤT XÁM ĐỂ SOẠN RA NHỮNG BÀI GIẢNG NÀY.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EM CHỈ GIAO DỊCH BẰNG DUY NHẤT 1 NICK FB : HƯƠNG THẢO.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LINK FACEBOOK: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MỌI GIAO DỊCH BẰNG NICK KHÁC ĐỀU LÀ MẠO DANH VÀ LỪA ĐẢO Ạ!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EM XIN CHÂN THÀNH CẢM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N! KÍNH CHÚC THẦY/CÔ DẠY TỐT NHÉ!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CC5CA0-BEB9-47F4-8888-1EE12CFB65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8" b="98384" l="6600" r="93800">
                        <a14:foregroundMark x1="9800" y1="59495" x2="9800" y2="59495"/>
                        <a14:foregroundMark x1="8900" y1="46768" x2="8900" y2="46768"/>
                        <a14:foregroundMark x1="6600" y1="52929" x2="6600" y2="52929"/>
                        <a14:foregroundMark x1="48700" y1="8687" x2="48700" y2="8687"/>
                        <a14:foregroundMark x1="74900" y1="11414" x2="74900" y2="11414"/>
                        <a14:foregroundMark x1="56900" y1="7172" x2="56900" y2="7172"/>
                        <a14:foregroundMark x1="45200" y1="6768" x2="45200" y2="6768"/>
                        <a14:foregroundMark x1="75600" y1="5758" x2="75600" y2="5758"/>
                        <a14:foregroundMark x1="93800" y1="20707" x2="93800" y2="20707"/>
                        <a14:foregroundMark x1="86500" y1="19495" x2="86500" y2="19495"/>
                        <a14:foregroundMark x1="74900" y1="16263" x2="74900" y2="16263"/>
                        <a14:foregroundMark x1="52500" y1="93535" x2="52500" y2="93535"/>
                        <a14:foregroundMark x1="46200" y1="98384" x2="46200" y2="98384"/>
                        <a14:foregroundMark x1="39300" y1="7778" x2="39300" y2="7778"/>
                        <a14:foregroundMark x1="36800" y1="8081" x2="36800" y2="8081"/>
                        <a14:foregroundMark x1="36000" y1="8889" x2="36000" y2="8889"/>
                        <a14:foregroundMark x1="76000" y1="7172" x2="76000" y2="7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15" y="1158879"/>
            <a:ext cx="1108142" cy="109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2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950" fill="hold">
                                          <p:stCondLst>
                                            <p:cond delay="9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950" fill="hold">
                                          <p:stCondLst>
                                            <p:cond delay="1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950" fill="hold">
                                          <p:stCondLst>
                                            <p:cond delay="28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950" fill="hold">
                                          <p:stCondLst>
                                            <p:cond delay="3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33B2EC-EE7A-4815-9492-788EA39F40E3}"/>
              </a:ext>
            </a:extLst>
          </p:cNvPr>
          <p:cNvSpPr txBox="1"/>
          <p:nvPr/>
        </p:nvSpPr>
        <p:spPr>
          <a:xfrm>
            <a:off x="1390650" y="2659559"/>
            <a:ext cx="139509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70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317" y="852944"/>
            <a:ext cx="5304047" cy="5037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mùa hè,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hoa sim tím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Mọc trên đồi quê,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Rung rinh bướm lượn.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Thong thả dắt trâu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chiều nắng xế,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hái sim ăn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Trời, sao ngọt thế!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0061" y="5959891"/>
            <a:ext cx="5423661" cy="701979"/>
            <a:chOff x="4839490" y="4942370"/>
            <a:chExt cx="9593111" cy="701979"/>
          </a:xfrm>
        </p:grpSpPr>
        <p:sp>
          <p:nvSpPr>
            <p:cNvPr id="9" name="Rounded Rectangle 8"/>
            <p:cNvSpPr/>
            <p:nvPr/>
          </p:nvSpPr>
          <p:spPr>
            <a:xfrm>
              <a:off x="4839490" y="4942370"/>
              <a:ext cx="9053868" cy="70197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90164" y="5022095"/>
              <a:ext cx="934243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971394" y="126459"/>
            <a:ext cx="44678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Em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yêu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mùa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hè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4BBBC2-E336-4504-998E-B36694545DAD}"/>
              </a:ext>
            </a:extLst>
          </p:cNvPr>
          <p:cNvSpPr/>
          <p:nvPr/>
        </p:nvSpPr>
        <p:spPr>
          <a:xfrm>
            <a:off x="6387893" y="852944"/>
            <a:ext cx="5304047" cy="559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mát lưng đồi,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 ngân ra rả,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 cao lưng trời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 ai vừa thả.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mùa hè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trái sim ngọt,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đồi quê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cơn gió mát.</a:t>
            </a:r>
            <a:endParaRPr lang="en-US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r">
              <a:spcAft>
                <a:spcPts val="500"/>
              </a:spcAft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Thanh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Toản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52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197144" y="404630"/>
            <a:ext cx="27590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yêu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mùa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hè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êu jùa Ǘ∆,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Ξ 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ǧ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΅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Ǉím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Mǌ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đē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Ǖ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Μ, 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933448" y="263534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Rung ǟi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λΰ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ĥ lưŖ.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809621" y="367540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dắt Ǉrâu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933446" y="42116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εΗϛ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wắng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Ğ,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933446" y="474121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hái ǧ΅m ăn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TǟƟ, sao wgĠ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</a:t>
            </a:r>
            <a:r>
              <a:rPr lang="pt-B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ı! 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93711-40E5-4F59-9C3B-60ADBD6DE2B2}"/>
              </a:ext>
            </a:extLst>
          </p:cNvPr>
          <p:cNvSpPr txBox="1"/>
          <p:nvPr/>
        </p:nvSpPr>
        <p:spPr>
          <a:xfrm>
            <a:off x="5705470" y="98978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ját lưng đē,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6A1B7-9D3D-41E5-A76A-DEB879F6FB8D}"/>
              </a:ext>
            </a:extLst>
          </p:cNvPr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 wgân ǟa ǟả,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ς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 cao lưng ǇrƟ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249F9-69AC-4287-B796-FC65D61E5E39}"/>
              </a:ext>
            </a:extLst>
          </p:cNvPr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Ηϛ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ai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Ẃa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D61A78-848B-4649-9BA6-B79BDA308233}"/>
              </a:ext>
            </a:extLst>
          </p:cNvPr>
          <p:cNvSpPr txBox="1"/>
          <p:nvPr/>
        </p:nvSpPr>
        <p:spPr>
          <a:xfrm>
            <a:off x="5705470" y="369554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êu jùa Ǘ∆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F1CDF9-6A16-49F2-94BE-A0CCAF944927}"/>
              </a:ext>
            </a:extLst>
          </p:cNvPr>
          <p:cNvSpPr txBox="1"/>
          <p:nvPr/>
        </p:nvSpPr>
        <p:spPr>
          <a:xfrm>
            <a:off x="5705470" y="421875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Ǉrái ǧ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΅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wgĠ,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4A42E8-0221-492B-8AFB-360A702F3084}"/>
              </a:ext>
            </a:extLst>
          </p:cNvPr>
          <p:cNvSpPr txBox="1"/>
          <p:nvPr/>
        </p:nvSpPr>
        <p:spPr>
          <a:xfrm>
            <a:off x="5705470" y="476062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êu đē Ǖ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Μ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1E5805-51B3-498B-ADA9-DE45C28C25FE}"/>
              </a:ext>
            </a:extLst>
          </p:cNvPr>
          <p:cNvSpPr txBox="1"/>
          <p:nvPr/>
        </p:nvSpPr>
        <p:spPr>
          <a:xfrm>
            <a:off x="5772145" y="5318397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c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 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ját 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07FC7E-4537-4BFB-B580-BE08B9042345}"/>
              </a:ext>
            </a:extLst>
          </p:cNvPr>
          <p:cNvSpPr txBox="1"/>
          <p:nvPr/>
        </p:nvSpPr>
        <p:spPr>
          <a:xfrm>
            <a:off x="6815135" y="581121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Thanh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Toản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Google Shape;5317;p41"/>
          <p:cNvSpPr txBox="1">
            <a:spLocks/>
          </p:cNvSpPr>
          <p:nvPr/>
        </p:nvSpPr>
        <p:spPr>
          <a:xfrm>
            <a:off x="3001036" y="848411"/>
            <a:ext cx="6189928" cy="140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thầm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thơ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cầu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Gloria Hallelujah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1163448" y="2723410"/>
            <a:ext cx="9848262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1. Gạch chân dưới tiếng/từ khó đọc, dễ viết sai.</a:t>
            </a:r>
          </a:p>
        </p:txBody>
      </p:sp>
      <p:sp>
        <p:nvSpPr>
          <p:cNvPr id="39" name="Google Shape;5317;p41"/>
          <p:cNvSpPr txBox="1">
            <a:spLocks/>
          </p:cNvSpPr>
          <p:nvPr/>
        </p:nvSpPr>
        <p:spPr>
          <a:xfrm>
            <a:off x="1163448" y="3805293"/>
            <a:ext cx="9245147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2. Em cần lưu ý điều gì khi trình bày bài viết.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51" y="5226746"/>
            <a:ext cx="1306026" cy="91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1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317;p41"/>
          <p:cNvSpPr txBox="1">
            <a:spLocks/>
          </p:cNvSpPr>
          <p:nvPr/>
        </p:nvSpPr>
        <p:spPr>
          <a:xfrm>
            <a:off x="3553945" y="84866"/>
            <a:ext cx="5084111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6361" y="1369493"/>
            <a:ext cx="3143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rung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rinh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8873" y="1231086"/>
            <a:ext cx="3267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thong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thả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974" y="2884917"/>
            <a:ext cx="6217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rung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rinh</a:t>
            </a:r>
            <a:endParaRPr kumimoji="0" lang="vi-VN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9262" y="2934798"/>
            <a:ext cx="7985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thong</a:t>
            </a:r>
            <a:r>
              <a:rPr kumimoji="0" lang="en-US" sz="9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96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thả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7" y="0"/>
            <a:ext cx="1383848" cy="101422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303FB-F447-438F-95FF-10CF06BC276F}"/>
              </a:ext>
            </a:extLst>
          </p:cNvPr>
          <p:cNvSpPr txBox="1"/>
          <p:nvPr/>
        </p:nvSpPr>
        <p:spPr>
          <a:xfrm>
            <a:off x="4472370" y="2368932"/>
            <a:ext cx="3267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ríu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rít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AF2ED6-C3B1-41D4-A5C0-5A4344C95937}"/>
              </a:ext>
            </a:extLst>
          </p:cNvPr>
          <p:cNvSpPr txBox="1"/>
          <p:nvPr/>
        </p:nvSpPr>
        <p:spPr>
          <a:xfrm>
            <a:off x="2469261" y="2917489"/>
            <a:ext cx="7985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rả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8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2" grpId="1"/>
      <p:bldP spid="13" grpId="0"/>
      <p:bldP spid="13" grpId="1"/>
      <p:bldP spid="17" grpId="0"/>
      <p:bldP spid="18" grpId="0"/>
      <p:bldP spid="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5317;p41"/>
          <p:cNvSpPr txBox="1">
            <a:spLocks/>
          </p:cNvSpPr>
          <p:nvPr/>
        </p:nvSpPr>
        <p:spPr>
          <a:xfrm>
            <a:off x="3309349" y="507962"/>
            <a:ext cx="5965428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Lưu ý khi trình bày </a:t>
            </a:r>
          </a:p>
        </p:txBody>
      </p:sp>
      <p:pic>
        <p:nvPicPr>
          <p:cNvPr id="1028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532" b="54556"/>
          <a:stretch/>
        </p:blipFill>
        <p:spPr bwMode="auto">
          <a:xfrm>
            <a:off x="2837157" y="1982243"/>
            <a:ext cx="6909811" cy="31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2931692" y="1868796"/>
            <a:ext cx="227184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115665" y="1436919"/>
            <a:ext cx="1863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Lùi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31692" y="2027374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91536" y="2026941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Google Shape;5317;p41"/>
          <p:cNvSpPr txBox="1">
            <a:spLocks/>
          </p:cNvSpPr>
          <p:nvPr/>
        </p:nvSpPr>
        <p:spPr>
          <a:xfrm>
            <a:off x="3115665" y="5412069"/>
            <a:ext cx="6563441" cy="81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Cuối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chú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ý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chấm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05BD91-98E0-444D-894F-AD5C92E4D5EF}"/>
              </a:ext>
            </a:extLst>
          </p:cNvPr>
          <p:cNvSpPr txBox="1"/>
          <p:nvPr/>
        </p:nvSpPr>
        <p:spPr>
          <a:xfrm>
            <a:off x="4459262" y="2404941"/>
            <a:ext cx="3756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anose="020B0603050302020204" pitchFamily="34" charset="0"/>
              </a:rPr>
              <a:t>Em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yêu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mùa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hè</a:t>
            </a:r>
            <a:r>
              <a:rPr lang="en-US" sz="3200" b="1" dirty="0">
                <a:latin typeface="HP001 4 hàng" panose="020B0603050302020204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8611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  <p:bldP spid="19" grpId="0" animBg="1"/>
      <p:bldP spid="20" grpId="0" animBg="1"/>
      <p:bldP spid="31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5115" y="848412"/>
            <a:ext cx="7901750" cy="4845968"/>
            <a:chOff x="1335115" y="848412"/>
            <a:chExt cx="7901750" cy="4845968"/>
          </a:xfrm>
        </p:grpSpPr>
        <p:sp>
          <p:nvSpPr>
            <p:cNvPr id="3" name="Rounded Rectangle 2"/>
            <p:cNvSpPr/>
            <p:nvPr/>
          </p:nvSpPr>
          <p:spPr>
            <a:xfrm>
              <a:off x="3780148" y="848412"/>
              <a:ext cx="4911365" cy="838986"/>
            </a:xfrm>
            <a:prstGeom prst="roundRect">
              <a:avLst/>
            </a:prstGeom>
            <a:solidFill>
              <a:srgbClr val="396B67"/>
            </a:solidFill>
            <a:ln>
              <a:solidFill>
                <a:srgbClr val="396B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Google Shape;5317;p41"/>
            <p:cNvSpPr txBox="1">
              <a:spLocks/>
            </p:cNvSpPr>
            <p:nvPr/>
          </p:nvSpPr>
          <p:spPr>
            <a:xfrm>
              <a:off x="2955135" y="886637"/>
              <a:ext cx="6281730" cy="641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486D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A7FF4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Lưu ý về tư thế ngồi viết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6338" y="2009400"/>
              <a:ext cx="4682597" cy="1191816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5115" y="3263381"/>
              <a:ext cx="4703820" cy="1191816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4D17E940-0562-490C-9868-76018FD1C7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6967782" y="1862318"/>
            <a:ext cx="3447462" cy="399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7395015" y="3018409"/>
            <a:ext cx="3666562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12" y="4942646"/>
            <a:ext cx="1761496" cy="124030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228372" y="955433"/>
            <a:ext cx="3833102" cy="1479559"/>
            <a:chOff x="4228372" y="955433"/>
            <a:chExt cx="3833102" cy="1479559"/>
          </a:xfrm>
        </p:grpSpPr>
        <p:sp>
          <p:nvSpPr>
            <p:cNvPr id="2" name="Rectangle 1"/>
            <p:cNvSpPr/>
            <p:nvPr/>
          </p:nvSpPr>
          <p:spPr>
            <a:xfrm>
              <a:off x="4714718" y="955433"/>
              <a:ext cx="27625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228372" y="1665551"/>
              <a:ext cx="383310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mùa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hè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7864" y="2761593"/>
            <a:ext cx="5322817" cy="1815882"/>
            <a:chOff x="1147864" y="2761593"/>
            <a:chExt cx="5322817" cy="1815882"/>
          </a:xfrm>
        </p:grpSpPr>
        <p:sp>
          <p:nvSpPr>
            <p:cNvPr id="4" name="Rectangle 3"/>
            <p:cNvSpPr/>
            <p:nvPr/>
          </p:nvSpPr>
          <p:spPr>
            <a:xfrm>
              <a:off x="1147864" y="2761593"/>
              <a:ext cx="5322817" cy="18158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fi-FI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Sai không quá </a:t>
              </a:r>
              <a:r>
                <a:rPr kumimoji="0" lang="fi-FI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 lỗi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rõ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sạch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thức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4850090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263538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676986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5969882" y="375507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963425" y="414390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84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1pchtkt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729</Words>
  <Application>Microsoft Office PowerPoint</Application>
  <PresentationFormat>Widescreen</PresentationFormat>
  <Paragraphs>135</Paragraphs>
  <Slides>19</Slides>
  <Notes>11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等线</vt:lpstr>
      <vt:lpstr>Arial</vt:lpstr>
      <vt:lpstr>Arial-Rounded</vt:lpstr>
      <vt:lpstr>Calibri</vt:lpstr>
      <vt:lpstr>Coiny</vt:lpstr>
      <vt:lpstr>Gloria Hallelujah</vt:lpstr>
      <vt:lpstr>HP001 4 hàng</vt:lpstr>
      <vt:lpstr>SVN-SAF</vt:lpstr>
      <vt:lpstr>Times New Roman</vt:lpstr>
      <vt:lpstr>华康方圆体W7</vt:lpstr>
      <vt:lpstr>字魂70号-灵悦黑体</vt:lpstr>
      <vt:lpstr>千图网海量PPT模板www.58pic.com​​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thao</cp:lastModifiedBy>
  <cp:revision>26</cp:revision>
  <dcterms:created xsi:type="dcterms:W3CDTF">2022-05-21T08:09:05Z</dcterms:created>
  <dcterms:modified xsi:type="dcterms:W3CDTF">2022-06-20T01:10:02Z</dcterms:modified>
</cp:coreProperties>
</file>