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2" r:id="rId1"/>
  </p:sldMasterIdLst>
  <p:notesMasterIdLst>
    <p:notesMasterId r:id="rId14"/>
  </p:notesMasterIdLst>
  <p:sldIdLst>
    <p:sldId id="256" r:id="rId2"/>
    <p:sldId id="259" r:id="rId3"/>
    <p:sldId id="258" r:id="rId4"/>
    <p:sldId id="306" r:id="rId5"/>
    <p:sldId id="264" r:id="rId6"/>
    <p:sldId id="262" r:id="rId7"/>
    <p:sldId id="260" r:id="rId8"/>
    <p:sldId id="305" r:id="rId9"/>
    <p:sldId id="271" r:id="rId10"/>
    <p:sldId id="272" r:id="rId11"/>
    <p:sldId id="265" r:id="rId12"/>
    <p:sldId id="282" r:id="rId13"/>
  </p:sldIdLst>
  <p:sldSz cx="9144000" cy="5143500" type="screen16x9"/>
  <p:notesSz cx="6858000" cy="9144000"/>
  <p:embeddedFontLst>
    <p:embeddedFont>
      <p:font typeface="Crete Round" panose="020B0604020202020204" charset="0"/>
      <p:regular r:id="rId15"/>
      <p:italic r:id="rId16"/>
    </p:embeddedFont>
    <p:embeddedFont>
      <p:font typeface="Tahoma" panose="020B0604030504040204" pitchFamily="34" charset="0"/>
      <p:regular r:id="rId17"/>
      <p:bold r:id="rId18"/>
    </p:embeddedFont>
    <p:embeddedFont>
      <p:font typeface="Roboto Slab" panose="020B0604020202020204" charset="0"/>
      <p:regular r:id="rId19"/>
      <p:bold r:id="rId20"/>
    </p:embeddedFont>
    <p:embeddedFont>
      <p:font typeface="Bebas Neue" panose="020B0604020202020204" charset="0"/>
      <p:regular r:id="rId21"/>
    </p:embeddedFont>
  </p:embeddedFontLst>
  <p:custDataLst>
    <p:tags r:id="rId22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76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7F6410A-AF11-4640-9A3B-3621A2E85B5A}">
  <a:tblStyle styleId="{E7F6410A-AF11-4640-9A3B-3621A2E85B5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098" y="-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108dede5eb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108dede5eb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g10ad6db7fc7_0_20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9" name="Google Shape;819;g10ad6db7fc7_0_20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g10ba9b38579_0_5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5" name="Google Shape;595;g10ba9b38579_0_5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9" name="Google Shape;1319;g10ce52cee29_0_3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0" name="Google Shape;1320;g10ce52cee29_0_3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g10ce52cee29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4" name="Google Shape;454;g10ce52cee29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g108dede5ebb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9" name="Google Shape;399;g108dede5ebb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g108dede5ebb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9" name="Google Shape;399;g108dede5ebb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79013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g10ce52cee29_0_3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5" name="Google Shape;585;g10ce52cee29_0_3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10d4b72e37d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10d4b72e37d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g10ce52cee29_0_2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3" name="Google Shape;463;g10ce52cee29_0_2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g10ce52cee29_0_2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3" name="Google Shape;463;g10ce52cee29_0_2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627657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Google Shape;809;g10ba9b38579_0_9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0" name="Google Shape;810;g10ba9b38579_0_9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501435" y="1063150"/>
            <a:ext cx="3690900" cy="246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8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501560" y="3589649"/>
            <a:ext cx="3690900" cy="40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>
                <a:solidFill>
                  <a:schemeClr val="accen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 rot="590594">
            <a:off x="7306712" y="3266934"/>
            <a:ext cx="3161519" cy="3369484"/>
          </a:xfrm>
          <a:custGeom>
            <a:avLst/>
            <a:gdLst/>
            <a:ahLst/>
            <a:cxn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-332128" y="-1304664"/>
            <a:ext cx="2512033" cy="205519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-797525" y="2016700"/>
            <a:ext cx="1758312" cy="1553698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 rot="5400000">
            <a:off x="5432407" y="-1300083"/>
            <a:ext cx="1456632" cy="1725903"/>
          </a:xfrm>
          <a:custGeom>
            <a:avLst/>
            <a:gdLst/>
            <a:ahLst/>
            <a:cxnLst/>
            <a:rect l="l" t="t" r="r" b="b"/>
            <a:pathLst>
              <a:path w="52624" h="62352" extrusionOk="0">
                <a:moveTo>
                  <a:pt x="7937" y="0"/>
                </a:moveTo>
                <a:cubicBezTo>
                  <a:pt x="7417" y="0"/>
                  <a:pt x="6871" y="336"/>
                  <a:pt x="6822" y="1001"/>
                </a:cubicBezTo>
                <a:cubicBezTo>
                  <a:pt x="6722" y="2426"/>
                  <a:pt x="6623" y="3867"/>
                  <a:pt x="6523" y="5309"/>
                </a:cubicBezTo>
                <a:cubicBezTo>
                  <a:pt x="4916" y="5127"/>
                  <a:pt x="3308" y="4928"/>
                  <a:pt x="1701" y="4712"/>
                </a:cubicBezTo>
                <a:cubicBezTo>
                  <a:pt x="1634" y="4703"/>
                  <a:pt x="1569" y="4698"/>
                  <a:pt x="1505" y="4698"/>
                </a:cubicBezTo>
                <a:cubicBezTo>
                  <a:pt x="477" y="4698"/>
                  <a:pt x="0" y="5915"/>
                  <a:pt x="906" y="6602"/>
                </a:cubicBezTo>
                <a:cubicBezTo>
                  <a:pt x="1154" y="6784"/>
                  <a:pt x="1386" y="6950"/>
                  <a:pt x="1618" y="7132"/>
                </a:cubicBezTo>
                <a:cubicBezTo>
                  <a:pt x="1779" y="7266"/>
                  <a:pt x="1969" y="7329"/>
                  <a:pt x="2156" y="7329"/>
                </a:cubicBezTo>
                <a:cubicBezTo>
                  <a:pt x="2433" y="7329"/>
                  <a:pt x="2703" y="7190"/>
                  <a:pt x="2861" y="6933"/>
                </a:cubicBezTo>
                <a:cubicBezTo>
                  <a:pt x="4038" y="7082"/>
                  <a:pt x="5214" y="7231"/>
                  <a:pt x="6391" y="7347"/>
                </a:cubicBezTo>
                <a:cubicBezTo>
                  <a:pt x="5512" y="20670"/>
                  <a:pt x="4916" y="33993"/>
                  <a:pt x="4584" y="47349"/>
                </a:cubicBezTo>
                <a:cubicBezTo>
                  <a:pt x="4485" y="51608"/>
                  <a:pt x="4071" y="56066"/>
                  <a:pt x="4634" y="60308"/>
                </a:cubicBezTo>
                <a:cubicBezTo>
                  <a:pt x="4699" y="60823"/>
                  <a:pt x="5028" y="61353"/>
                  <a:pt x="5624" y="61353"/>
                </a:cubicBezTo>
                <a:cubicBezTo>
                  <a:pt x="5642" y="61353"/>
                  <a:pt x="5660" y="61353"/>
                  <a:pt x="5678" y="61352"/>
                </a:cubicBezTo>
                <a:cubicBezTo>
                  <a:pt x="11138" y="61025"/>
                  <a:pt x="16606" y="60862"/>
                  <a:pt x="22076" y="60862"/>
                </a:cubicBezTo>
                <a:cubicBezTo>
                  <a:pt x="31596" y="60862"/>
                  <a:pt x="41119" y="61357"/>
                  <a:pt x="50602" y="62346"/>
                </a:cubicBezTo>
                <a:cubicBezTo>
                  <a:pt x="50633" y="62350"/>
                  <a:pt x="50663" y="62351"/>
                  <a:pt x="50693" y="62351"/>
                </a:cubicBezTo>
                <a:cubicBezTo>
                  <a:pt x="51225" y="62351"/>
                  <a:pt x="51598" y="61805"/>
                  <a:pt x="51629" y="61319"/>
                </a:cubicBezTo>
                <a:cubicBezTo>
                  <a:pt x="52508" y="46803"/>
                  <a:pt x="52624" y="32237"/>
                  <a:pt x="51961" y="17704"/>
                </a:cubicBezTo>
                <a:cubicBezTo>
                  <a:pt x="51779" y="13594"/>
                  <a:pt x="51530" y="9485"/>
                  <a:pt x="51215" y="5392"/>
                </a:cubicBezTo>
                <a:cubicBezTo>
                  <a:pt x="51184" y="4905"/>
                  <a:pt x="50809" y="4343"/>
                  <a:pt x="50262" y="4343"/>
                </a:cubicBezTo>
                <a:cubicBezTo>
                  <a:pt x="50232" y="4343"/>
                  <a:pt x="50202" y="4345"/>
                  <a:pt x="50171" y="4348"/>
                </a:cubicBezTo>
                <a:cubicBezTo>
                  <a:pt x="41030" y="5393"/>
                  <a:pt x="31794" y="6109"/>
                  <a:pt x="22574" y="6109"/>
                </a:cubicBezTo>
                <a:cubicBezTo>
                  <a:pt x="17905" y="6109"/>
                  <a:pt x="13240" y="5926"/>
                  <a:pt x="8595" y="5508"/>
                </a:cubicBezTo>
                <a:cubicBezTo>
                  <a:pt x="8694" y="4000"/>
                  <a:pt x="8793" y="2492"/>
                  <a:pt x="8893" y="1001"/>
                </a:cubicBezTo>
                <a:cubicBezTo>
                  <a:pt x="8942" y="332"/>
                  <a:pt x="8453" y="0"/>
                  <a:pt x="793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-639133" y="1280622"/>
            <a:ext cx="883853" cy="120007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2946941" y="4586405"/>
            <a:ext cx="2549830" cy="1944062"/>
          </a:xfrm>
          <a:custGeom>
            <a:avLst/>
            <a:gdLst/>
            <a:ahLst/>
            <a:cxn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-1017267" y="-602683"/>
            <a:ext cx="2805320" cy="1255187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 rot="-2700000">
            <a:off x="518003" y="4369513"/>
            <a:ext cx="1000371" cy="1985283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 rot="-9352694">
            <a:off x="8770736" y="809473"/>
            <a:ext cx="1059678" cy="1364415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 rot="346474">
            <a:off x="7930466" y="-992261"/>
            <a:ext cx="2214506" cy="181184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2717415" y="4351335"/>
            <a:ext cx="1572202" cy="193720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-1427087" y="-943702"/>
            <a:ext cx="2549813" cy="3777059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/>
          <p:nvPr/>
        </p:nvSpPr>
        <p:spPr>
          <a:xfrm rot="-5578358">
            <a:off x="8100434" y="4644097"/>
            <a:ext cx="795784" cy="108049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 rot="-10453457">
            <a:off x="7749177" y="-1174865"/>
            <a:ext cx="1572224" cy="193722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CUSTOM_3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6"/>
          <p:cNvSpPr txBox="1">
            <a:spLocks noGrp="1"/>
          </p:cNvSpPr>
          <p:nvPr>
            <p:ph type="subTitle" idx="1"/>
          </p:nvPr>
        </p:nvSpPr>
        <p:spPr>
          <a:xfrm>
            <a:off x="1009500" y="1761600"/>
            <a:ext cx="20160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200" b="1">
                <a:solidFill>
                  <a:schemeClr val="accent6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52" name="Google Shape;152;p16"/>
          <p:cNvSpPr txBox="1">
            <a:spLocks noGrp="1"/>
          </p:cNvSpPr>
          <p:nvPr>
            <p:ph type="subTitle" idx="2"/>
          </p:nvPr>
        </p:nvSpPr>
        <p:spPr>
          <a:xfrm>
            <a:off x="5146488" y="1761610"/>
            <a:ext cx="20160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200" b="1">
                <a:solidFill>
                  <a:schemeClr val="accent6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53" name="Google Shape;153;p16"/>
          <p:cNvSpPr txBox="1">
            <a:spLocks noGrp="1"/>
          </p:cNvSpPr>
          <p:nvPr>
            <p:ph type="subTitle" idx="3"/>
          </p:nvPr>
        </p:nvSpPr>
        <p:spPr>
          <a:xfrm>
            <a:off x="1009500" y="2527400"/>
            <a:ext cx="29520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16"/>
          <p:cNvSpPr txBox="1">
            <a:spLocks noGrp="1"/>
          </p:cNvSpPr>
          <p:nvPr>
            <p:ph type="subTitle" idx="4"/>
          </p:nvPr>
        </p:nvSpPr>
        <p:spPr>
          <a:xfrm>
            <a:off x="5146495" y="2527400"/>
            <a:ext cx="29520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16"/>
          <p:cNvSpPr/>
          <p:nvPr/>
        </p:nvSpPr>
        <p:spPr>
          <a:xfrm rot="5400000">
            <a:off x="7172827" y="-588443"/>
            <a:ext cx="1410354" cy="1246141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6"/>
          <p:cNvSpPr/>
          <p:nvPr/>
        </p:nvSpPr>
        <p:spPr>
          <a:xfrm rot="-4840669">
            <a:off x="1684362" y="3865859"/>
            <a:ext cx="1784560" cy="3301676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6"/>
          <p:cNvSpPr/>
          <p:nvPr/>
        </p:nvSpPr>
        <p:spPr>
          <a:xfrm rot="-5400000">
            <a:off x="4588543" y="4531014"/>
            <a:ext cx="589550" cy="80047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6"/>
          <p:cNvSpPr/>
          <p:nvPr/>
        </p:nvSpPr>
        <p:spPr>
          <a:xfrm rot="-6692913">
            <a:off x="3306863" y="4059800"/>
            <a:ext cx="1808318" cy="2678677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1_Title and two columns 1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6"/>
          <p:cNvSpPr txBox="1">
            <a:spLocks noGrp="1"/>
          </p:cNvSpPr>
          <p:nvPr>
            <p:ph type="subTitle" idx="1"/>
          </p:nvPr>
        </p:nvSpPr>
        <p:spPr>
          <a:xfrm>
            <a:off x="1009500" y="1761600"/>
            <a:ext cx="20160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200" b="1">
                <a:solidFill>
                  <a:schemeClr val="accent6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52" name="Google Shape;152;p16"/>
          <p:cNvSpPr txBox="1">
            <a:spLocks noGrp="1"/>
          </p:cNvSpPr>
          <p:nvPr>
            <p:ph type="subTitle" idx="2"/>
          </p:nvPr>
        </p:nvSpPr>
        <p:spPr>
          <a:xfrm>
            <a:off x="5146488" y="1761610"/>
            <a:ext cx="20160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200" b="1">
                <a:solidFill>
                  <a:schemeClr val="accent6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53" name="Google Shape;153;p16"/>
          <p:cNvSpPr txBox="1">
            <a:spLocks noGrp="1"/>
          </p:cNvSpPr>
          <p:nvPr>
            <p:ph type="subTitle" idx="3"/>
          </p:nvPr>
        </p:nvSpPr>
        <p:spPr>
          <a:xfrm>
            <a:off x="1009500" y="2527400"/>
            <a:ext cx="29520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16"/>
          <p:cNvSpPr txBox="1">
            <a:spLocks noGrp="1"/>
          </p:cNvSpPr>
          <p:nvPr>
            <p:ph type="subTitle" idx="4"/>
          </p:nvPr>
        </p:nvSpPr>
        <p:spPr>
          <a:xfrm>
            <a:off x="5146495" y="2527400"/>
            <a:ext cx="29520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16"/>
          <p:cNvSpPr/>
          <p:nvPr/>
        </p:nvSpPr>
        <p:spPr>
          <a:xfrm rot="5400000">
            <a:off x="7172827" y="-588443"/>
            <a:ext cx="1410354" cy="1246141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6"/>
          <p:cNvSpPr/>
          <p:nvPr/>
        </p:nvSpPr>
        <p:spPr>
          <a:xfrm rot="-4840669">
            <a:off x="1684362" y="3865859"/>
            <a:ext cx="1784560" cy="3301676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6"/>
          <p:cNvSpPr/>
          <p:nvPr/>
        </p:nvSpPr>
        <p:spPr>
          <a:xfrm rot="-5400000">
            <a:off x="4588543" y="4531014"/>
            <a:ext cx="589550" cy="80047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6"/>
          <p:cNvSpPr/>
          <p:nvPr/>
        </p:nvSpPr>
        <p:spPr>
          <a:xfrm rot="-6692913">
            <a:off x="3306863" y="4059800"/>
            <a:ext cx="1808318" cy="2678677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06161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4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7"/>
          <p:cNvSpPr txBox="1">
            <a:spLocks noGrp="1"/>
          </p:cNvSpPr>
          <p:nvPr>
            <p:ph type="title"/>
          </p:nvPr>
        </p:nvSpPr>
        <p:spPr>
          <a:xfrm>
            <a:off x="952200" y="2880525"/>
            <a:ext cx="1980000" cy="43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62" name="Google Shape;162;p17"/>
          <p:cNvSpPr txBox="1">
            <a:spLocks noGrp="1"/>
          </p:cNvSpPr>
          <p:nvPr>
            <p:ph type="subTitle" idx="1"/>
          </p:nvPr>
        </p:nvSpPr>
        <p:spPr>
          <a:xfrm>
            <a:off x="952200" y="3314682"/>
            <a:ext cx="1980000" cy="88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7"/>
          <p:cNvSpPr txBox="1">
            <a:spLocks noGrp="1"/>
          </p:cNvSpPr>
          <p:nvPr>
            <p:ph type="title" idx="2"/>
          </p:nvPr>
        </p:nvSpPr>
        <p:spPr>
          <a:xfrm>
            <a:off x="3636000" y="2880513"/>
            <a:ext cx="1980000" cy="43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64" name="Google Shape;164;p17"/>
          <p:cNvSpPr txBox="1">
            <a:spLocks noGrp="1"/>
          </p:cNvSpPr>
          <p:nvPr>
            <p:ph type="subTitle" idx="3"/>
          </p:nvPr>
        </p:nvSpPr>
        <p:spPr>
          <a:xfrm>
            <a:off x="3636000" y="3314654"/>
            <a:ext cx="1980000" cy="8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17"/>
          <p:cNvSpPr txBox="1">
            <a:spLocks noGrp="1"/>
          </p:cNvSpPr>
          <p:nvPr>
            <p:ph type="title" idx="4"/>
          </p:nvPr>
        </p:nvSpPr>
        <p:spPr>
          <a:xfrm>
            <a:off x="6319800" y="2880513"/>
            <a:ext cx="1980000" cy="43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66" name="Google Shape;166;p17"/>
          <p:cNvSpPr txBox="1">
            <a:spLocks noGrp="1"/>
          </p:cNvSpPr>
          <p:nvPr>
            <p:ph type="subTitle" idx="5"/>
          </p:nvPr>
        </p:nvSpPr>
        <p:spPr>
          <a:xfrm>
            <a:off x="6319800" y="3314638"/>
            <a:ext cx="1980000" cy="8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17"/>
          <p:cNvSpPr txBox="1">
            <a:spLocks noGrp="1"/>
          </p:cNvSpPr>
          <p:nvPr>
            <p:ph type="title" idx="6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17"/>
          <p:cNvSpPr/>
          <p:nvPr/>
        </p:nvSpPr>
        <p:spPr>
          <a:xfrm>
            <a:off x="952200" y="-1387425"/>
            <a:ext cx="2164686" cy="1771087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7"/>
          <p:cNvSpPr/>
          <p:nvPr/>
        </p:nvSpPr>
        <p:spPr>
          <a:xfrm rot="-5400000">
            <a:off x="471829" y="4456158"/>
            <a:ext cx="1530113" cy="1352070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17"/>
          <p:cNvSpPr/>
          <p:nvPr/>
        </p:nvSpPr>
        <p:spPr>
          <a:xfrm rot="-5779075">
            <a:off x="5742841" y="4586984"/>
            <a:ext cx="653061" cy="886708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7"/>
          <p:cNvSpPr/>
          <p:nvPr/>
        </p:nvSpPr>
        <p:spPr>
          <a:xfrm>
            <a:off x="-958667" y="-349758"/>
            <a:ext cx="2805320" cy="1255187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7"/>
          <p:cNvSpPr/>
          <p:nvPr/>
        </p:nvSpPr>
        <p:spPr>
          <a:xfrm rot="2347016">
            <a:off x="8398905" y="226110"/>
            <a:ext cx="1824882" cy="1493121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17"/>
          <p:cNvSpPr/>
          <p:nvPr/>
        </p:nvSpPr>
        <p:spPr>
          <a:xfrm rot="10019787">
            <a:off x="2483315" y="-1072571"/>
            <a:ext cx="1213498" cy="149522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7"/>
          <p:cNvSpPr/>
          <p:nvPr/>
        </p:nvSpPr>
        <p:spPr>
          <a:xfrm rot="-6332028">
            <a:off x="8704350" y="1550438"/>
            <a:ext cx="632296" cy="814129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7"/>
          <p:cNvSpPr/>
          <p:nvPr/>
        </p:nvSpPr>
        <p:spPr>
          <a:xfrm rot="-5801112">
            <a:off x="4710850" y="4150416"/>
            <a:ext cx="1882378" cy="2788383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6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8"/>
          <p:cNvSpPr/>
          <p:nvPr/>
        </p:nvSpPr>
        <p:spPr>
          <a:xfrm>
            <a:off x="-958667" y="-349758"/>
            <a:ext cx="2805320" cy="1255187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8"/>
          <p:cNvSpPr txBox="1">
            <a:spLocks noGrp="1"/>
          </p:cNvSpPr>
          <p:nvPr>
            <p:ph type="title"/>
          </p:nvPr>
        </p:nvSpPr>
        <p:spPr>
          <a:xfrm>
            <a:off x="803548" y="1165050"/>
            <a:ext cx="2700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40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79" name="Google Shape;179;p18"/>
          <p:cNvSpPr txBox="1">
            <a:spLocks noGrp="1"/>
          </p:cNvSpPr>
          <p:nvPr>
            <p:ph type="subTitle" idx="1"/>
          </p:nvPr>
        </p:nvSpPr>
        <p:spPr>
          <a:xfrm>
            <a:off x="803548" y="2189579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18"/>
          <p:cNvSpPr txBox="1">
            <a:spLocks noGrp="1"/>
          </p:cNvSpPr>
          <p:nvPr>
            <p:ph type="title" idx="2"/>
          </p:nvPr>
        </p:nvSpPr>
        <p:spPr>
          <a:xfrm>
            <a:off x="5644643" y="1165050"/>
            <a:ext cx="2700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81" name="Google Shape;181;p18"/>
          <p:cNvSpPr txBox="1">
            <a:spLocks noGrp="1"/>
          </p:cNvSpPr>
          <p:nvPr>
            <p:ph type="subTitle" idx="3"/>
          </p:nvPr>
        </p:nvSpPr>
        <p:spPr>
          <a:xfrm>
            <a:off x="5525093" y="2189575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18"/>
          <p:cNvSpPr txBox="1">
            <a:spLocks noGrp="1"/>
          </p:cNvSpPr>
          <p:nvPr>
            <p:ph type="title" idx="4"/>
          </p:nvPr>
        </p:nvSpPr>
        <p:spPr>
          <a:xfrm>
            <a:off x="803548" y="2996225"/>
            <a:ext cx="2700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83" name="Google Shape;183;p18"/>
          <p:cNvSpPr txBox="1">
            <a:spLocks noGrp="1"/>
          </p:cNvSpPr>
          <p:nvPr>
            <p:ph type="subTitle" idx="5"/>
          </p:nvPr>
        </p:nvSpPr>
        <p:spPr>
          <a:xfrm>
            <a:off x="803548" y="4020850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18"/>
          <p:cNvSpPr txBox="1">
            <a:spLocks noGrp="1"/>
          </p:cNvSpPr>
          <p:nvPr>
            <p:ph type="title" idx="6"/>
          </p:nvPr>
        </p:nvSpPr>
        <p:spPr>
          <a:xfrm>
            <a:off x="5644643" y="2996225"/>
            <a:ext cx="2700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85" name="Google Shape;185;p18"/>
          <p:cNvSpPr txBox="1">
            <a:spLocks noGrp="1"/>
          </p:cNvSpPr>
          <p:nvPr>
            <p:ph type="subTitle" idx="7"/>
          </p:nvPr>
        </p:nvSpPr>
        <p:spPr>
          <a:xfrm>
            <a:off x="5525093" y="4020850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6" name="Google Shape;186;p18"/>
          <p:cNvSpPr txBox="1">
            <a:spLocks noGrp="1"/>
          </p:cNvSpPr>
          <p:nvPr>
            <p:ph type="title" idx="8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7" name="Google Shape;187;p18"/>
          <p:cNvSpPr txBox="1">
            <a:spLocks noGrp="1"/>
          </p:cNvSpPr>
          <p:nvPr>
            <p:ph type="subTitle" idx="9"/>
          </p:nvPr>
        </p:nvSpPr>
        <p:spPr>
          <a:xfrm>
            <a:off x="803548" y="1736558"/>
            <a:ext cx="2138400" cy="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18"/>
          <p:cNvSpPr txBox="1">
            <a:spLocks noGrp="1"/>
          </p:cNvSpPr>
          <p:nvPr>
            <p:ph type="subTitle" idx="13"/>
          </p:nvPr>
        </p:nvSpPr>
        <p:spPr>
          <a:xfrm>
            <a:off x="6193193" y="1737150"/>
            <a:ext cx="2139900" cy="3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18"/>
          <p:cNvSpPr txBox="1">
            <a:spLocks noGrp="1"/>
          </p:cNvSpPr>
          <p:nvPr>
            <p:ph type="subTitle" idx="14"/>
          </p:nvPr>
        </p:nvSpPr>
        <p:spPr>
          <a:xfrm>
            <a:off x="803548" y="3567738"/>
            <a:ext cx="2138400" cy="3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18"/>
          <p:cNvSpPr txBox="1">
            <a:spLocks noGrp="1"/>
          </p:cNvSpPr>
          <p:nvPr>
            <p:ph type="subTitle" idx="15"/>
          </p:nvPr>
        </p:nvSpPr>
        <p:spPr>
          <a:xfrm>
            <a:off x="6194693" y="3567738"/>
            <a:ext cx="2138400" cy="3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>
                <a:solidFill>
                  <a:schemeClr val="accent6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18"/>
          <p:cNvSpPr/>
          <p:nvPr/>
        </p:nvSpPr>
        <p:spPr>
          <a:xfrm rot="-5400000" flipH="1">
            <a:off x="1619186" y="-309196"/>
            <a:ext cx="556771" cy="755969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18"/>
          <p:cNvSpPr/>
          <p:nvPr/>
        </p:nvSpPr>
        <p:spPr>
          <a:xfrm rot="-10676674" flipH="1">
            <a:off x="1364618" y="-758208"/>
            <a:ext cx="990532" cy="122049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18"/>
          <p:cNvSpPr/>
          <p:nvPr/>
        </p:nvSpPr>
        <p:spPr>
          <a:xfrm rot="-5636141">
            <a:off x="3126056" y="4277850"/>
            <a:ext cx="1297003" cy="176103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18"/>
          <p:cNvSpPr/>
          <p:nvPr/>
        </p:nvSpPr>
        <p:spPr>
          <a:xfrm rot="-5400000">
            <a:off x="5130087" y="4612444"/>
            <a:ext cx="621680" cy="844101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18"/>
          <p:cNvSpPr/>
          <p:nvPr/>
        </p:nvSpPr>
        <p:spPr>
          <a:xfrm rot="-6692855">
            <a:off x="3760290" y="4125266"/>
            <a:ext cx="1906981" cy="2824827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7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9"/>
          <p:cNvSpPr txBox="1">
            <a:spLocks noGrp="1"/>
          </p:cNvSpPr>
          <p:nvPr>
            <p:ph type="title"/>
          </p:nvPr>
        </p:nvSpPr>
        <p:spPr>
          <a:xfrm>
            <a:off x="694963" y="16096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98" name="Google Shape;198;p19"/>
          <p:cNvSpPr txBox="1">
            <a:spLocks noGrp="1"/>
          </p:cNvSpPr>
          <p:nvPr>
            <p:ph type="subTitle" idx="1"/>
          </p:nvPr>
        </p:nvSpPr>
        <p:spPr>
          <a:xfrm>
            <a:off x="694963" y="22135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19"/>
          <p:cNvSpPr txBox="1">
            <a:spLocks noGrp="1"/>
          </p:cNvSpPr>
          <p:nvPr>
            <p:ph type="title" idx="2"/>
          </p:nvPr>
        </p:nvSpPr>
        <p:spPr>
          <a:xfrm>
            <a:off x="694963" y="3117113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0" name="Google Shape;200;p19"/>
          <p:cNvSpPr txBox="1">
            <a:spLocks noGrp="1"/>
          </p:cNvSpPr>
          <p:nvPr>
            <p:ph type="subTitle" idx="3"/>
          </p:nvPr>
        </p:nvSpPr>
        <p:spPr>
          <a:xfrm>
            <a:off x="694963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9"/>
          <p:cNvSpPr txBox="1">
            <a:spLocks noGrp="1"/>
          </p:cNvSpPr>
          <p:nvPr>
            <p:ph type="title" idx="4"/>
          </p:nvPr>
        </p:nvSpPr>
        <p:spPr>
          <a:xfrm>
            <a:off x="3348000" y="31171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2" name="Google Shape;202;p19"/>
          <p:cNvSpPr txBox="1">
            <a:spLocks noGrp="1"/>
          </p:cNvSpPr>
          <p:nvPr>
            <p:ph type="subTitle" idx="5"/>
          </p:nvPr>
        </p:nvSpPr>
        <p:spPr>
          <a:xfrm>
            <a:off x="3348000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19"/>
          <p:cNvSpPr txBox="1">
            <a:spLocks noGrp="1"/>
          </p:cNvSpPr>
          <p:nvPr>
            <p:ph type="title" idx="6"/>
          </p:nvPr>
        </p:nvSpPr>
        <p:spPr>
          <a:xfrm>
            <a:off x="6001038" y="16096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4" name="Google Shape;204;p19"/>
          <p:cNvSpPr txBox="1">
            <a:spLocks noGrp="1"/>
          </p:cNvSpPr>
          <p:nvPr>
            <p:ph type="subTitle" idx="7"/>
          </p:nvPr>
        </p:nvSpPr>
        <p:spPr>
          <a:xfrm>
            <a:off x="6001038" y="2213513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19"/>
          <p:cNvSpPr txBox="1">
            <a:spLocks noGrp="1"/>
          </p:cNvSpPr>
          <p:nvPr>
            <p:ph type="title" idx="8"/>
          </p:nvPr>
        </p:nvSpPr>
        <p:spPr>
          <a:xfrm>
            <a:off x="3348000" y="1609638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6" name="Google Shape;206;p19"/>
          <p:cNvSpPr txBox="1">
            <a:spLocks noGrp="1"/>
          </p:cNvSpPr>
          <p:nvPr>
            <p:ph type="subTitle" idx="9"/>
          </p:nvPr>
        </p:nvSpPr>
        <p:spPr>
          <a:xfrm>
            <a:off x="3348000" y="2213538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19"/>
          <p:cNvSpPr txBox="1">
            <a:spLocks noGrp="1"/>
          </p:cNvSpPr>
          <p:nvPr>
            <p:ph type="title" idx="13"/>
          </p:nvPr>
        </p:nvSpPr>
        <p:spPr>
          <a:xfrm>
            <a:off x="6001038" y="31171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8" name="Google Shape;208;p19"/>
          <p:cNvSpPr txBox="1">
            <a:spLocks noGrp="1"/>
          </p:cNvSpPr>
          <p:nvPr>
            <p:ph type="subTitle" idx="14"/>
          </p:nvPr>
        </p:nvSpPr>
        <p:spPr>
          <a:xfrm>
            <a:off x="6001038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19"/>
          <p:cNvSpPr txBox="1">
            <a:spLocks noGrp="1"/>
          </p:cNvSpPr>
          <p:nvPr>
            <p:ph type="title" idx="15"/>
          </p:nvPr>
        </p:nvSpPr>
        <p:spPr>
          <a:xfrm>
            <a:off x="720025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19"/>
          <p:cNvSpPr/>
          <p:nvPr/>
        </p:nvSpPr>
        <p:spPr>
          <a:xfrm rot="-5400000" flipH="1">
            <a:off x="-722330" y="-407920"/>
            <a:ext cx="1603564" cy="1416854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19"/>
          <p:cNvSpPr/>
          <p:nvPr/>
        </p:nvSpPr>
        <p:spPr>
          <a:xfrm flipH="1">
            <a:off x="8661544" y="3893014"/>
            <a:ext cx="598216" cy="81224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9"/>
          <p:cNvSpPr/>
          <p:nvPr/>
        </p:nvSpPr>
        <p:spPr>
          <a:xfrm rot="-5276738" flipH="1">
            <a:off x="8661450" y="3602985"/>
            <a:ext cx="1064156" cy="1311208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9"/>
          <p:cNvSpPr/>
          <p:nvPr/>
        </p:nvSpPr>
        <p:spPr>
          <a:xfrm rot="-5400000" flipH="1">
            <a:off x="1032994" y="-337224"/>
            <a:ext cx="598216" cy="81224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9"/>
          <p:cNvSpPr/>
          <p:nvPr/>
        </p:nvSpPr>
        <p:spPr>
          <a:xfrm rot="2699788">
            <a:off x="8740114" y="2853225"/>
            <a:ext cx="716611" cy="921384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1_Title and six columns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9"/>
          <p:cNvSpPr txBox="1">
            <a:spLocks noGrp="1"/>
          </p:cNvSpPr>
          <p:nvPr>
            <p:ph type="title"/>
          </p:nvPr>
        </p:nvSpPr>
        <p:spPr>
          <a:xfrm>
            <a:off x="694963" y="16096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98" name="Google Shape;198;p19"/>
          <p:cNvSpPr txBox="1">
            <a:spLocks noGrp="1"/>
          </p:cNvSpPr>
          <p:nvPr>
            <p:ph type="subTitle" idx="1"/>
          </p:nvPr>
        </p:nvSpPr>
        <p:spPr>
          <a:xfrm>
            <a:off x="694963" y="22135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19"/>
          <p:cNvSpPr txBox="1">
            <a:spLocks noGrp="1"/>
          </p:cNvSpPr>
          <p:nvPr>
            <p:ph type="title" idx="2"/>
          </p:nvPr>
        </p:nvSpPr>
        <p:spPr>
          <a:xfrm>
            <a:off x="694963" y="3117113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0" name="Google Shape;200;p19"/>
          <p:cNvSpPr txBox="1">
            <a:spLocks noGrp="1"/>
          </p:cNvSpPr>
          <p:nvPr>
            <p:ph type="subTitle" idx="3"/>
          </p:nvPr>
        </p:nvSpPr>
        <p:spPr>
          <a:xfrm>
            <a:off x="694963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9"/>
          <p:cNvSpPr txBox="1">
            <a:spLocks noGrp="1"/>
          </p:cNvSpPr>
          <p:nvPr>
            <p:ph type="title" idx="4"/>
          </p:nvPr>
        </p:nvSpPr>
        <p:spPr>
          <a:xfrm>
            <a:off x="3348000" y="31171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2" name="Google Shape;202;p19"/>
          <p:cNvSpPr txBox="1">
            <a:spLocks noGrp="1"/>
          </p:cNvSpPr>
          <p:nvPr>
            <p:ph type="subTitle" idx="5"/>
          </p:nvPr>
        </p:nvSpPr>
        <p:spPr>
          <a:xfrm>
            <a:off x="3348000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19"/>
          <p:cNvSpPr txBox="1">
            <a:spLocks noGrp="1"/>
          </p:cNvSpPr>
          <p:nvPr>
            <p:ph type="title" idx="6"/>
          </p:nvPr>
        </p:nvSpPr>
        <p:spPr>
          <a:xfrm>
            <a:off x="6001038" y="16096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4" name="Google Shape;204;p19"/>
          <p:cNvSpPr txBox="1">
            <a:spLocks noGrp="1"/>
          </p:cNvSpPr>
          <p:nvPr>
            <p:ph type="subTitle" idx="7"/>
          </p:nvPr>
        </p:nvSpPr>
        <p:spPr>
          <a:xfrm>
            <a:off x="6001038" y="2213513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19"/>
          <p:cNvSpPr txBox="1">
            <a:spLocks noGrp="1"/>
          </p:cNvSpPr>
          <p:nvPr>
            <p:ph type="title" idx="8"/>
          </p:nvPr>
        </p:nvSpPr>
        <p:spPr>
          <a:xfrm>
            <a:off x="3348000" y="1609638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6" name="Google Shape;206;p19"/>
          <p:cNvSpPr txBox="1">
            <a:spLocks noGrp="1"/>
          </p:cNvSpPr>
          <p:nvPr>
            <p:ph type="subTitle" idx="9"/>
          </p:nvPr>
        </p:nvSpPr>
        <p:spPr>
          <a:xfrm>
            <a:off x="3348000" y="2213538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19"/>
          <p:cNvSpPr txBox="1">
            <a:spLocks noGrp="1"/>
          </p:cNvSpPr>
          <p:nvPr>
            <p:ph type="title" idx="13"/>
          </p:nvPr>
        </p:nvSpPr>
        <p:spPr>
          <a:xfrm>
            <a:off x="6001038" y="31171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8" name="Google Shape;208;p19"/>
          <p:cNvSpPr txBox="1">
            <a:spLocks noGrp="1"/>
          </p:cNvSpPr>
          <p:nvPr>
            <p:ph type="subTitle" idx="14"/>
          </p:nvPr>
        </p:nvSpPr>
        <p:spPr>
          <a:xfrm>
            <a:off x="6001038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19"/>
          <p:cNvSpPr txBox="1">
            <a:spLocks noGrp="1"/>
          </p:cNvSpPr>
          <p:nvPr>
            <p:ph type="title" idx="15"/>
          </p:nvPr>
        </p:nvSpPr>
        <p:spPr>
          <a:xfrm>
            <a:off x="720025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19"/>
          <p:cNvSpPr/>
          <p:nvPr/>
        </p:nvSpPr>
        <p:spPr>
          <a:xfrm rot="-5400000" flipH="1">
            <a:off x="-722330" y="-407920"/>
            <a:ext cx="1603564" cy="1416854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19"/>
          <p:cNvSpPr/>
          <p:nvPr/>
        </p:nvSpPr>
        <p:spPr>
          <a:xfrm flipH="1">
            <a:off x="8661544" y="3893014"/>
            <a:ext cx="598216" cy="81224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9"/>
          <p:cNvSpPr/>
          <p:nvPr/>
        </p:nvSpPr>
        <p:spPr>
          <a:xfrm rot="-5276738" flipH="1">
            <a:off x="8661450" y="3602985"/>
            <a:ext cx="1064156" cy="1311208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9"/>
          <p:cNvSpPr/>
          <p:nvPr/>
        </p:nvSpPr>
        <p:spPr>
          <a:xfrm rot="-5400000" flipH="1">
            <a:off x="1032994" y="-337224"/>
            <a:ext cx="598216" cy="81224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9"/>
          <p:cNvSpPr/>
          <p:nvPr/>
        </p:nvSpPr>
        <p:spPr>
          <a:xfrm rot="2699788">
            <a:off x="8740114" y="2853225"/>
            <a:ext cx="716611" cy="921384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30471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1_Title and six columns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9"/>
          <p:cNvSpPr txBox="1">
            <a:spLocks noGrp="1"/>
          </p:cNvSpPr>
          <p:nvPr>
            <p:ph type="title"/>
          </p:nvPr>
        </p:nvSpPr>
        <p:spPr>
          <a:xfrm>
            <a:off x="694963" y="16096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98" name="Google Shape;198;p19"/>
          <p:cNvSpPr txBox="1">
            <a:spLocks noGrp="1"/>
          </p:cNvSpPr>
          <p:nvPr>
            <p:ph type="subTitle" idx="1"/>
          </p:nvPr>
        </p:nvSpPr>
        <p:spPr>
          <a:xfrm>
            <a:off x="694963" y="22135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19"/>
          <p:cNvSpPr txBox="1">
            <a:spLocks noGrp="1"/>
          </p:cNvSpPr>
          <p:nvPr>
            <p:ph type="title" idx="2"/>
          </p:nvPr>
        </p:nvSpPr>
        <p:spPr>
          <a:xfrm>
            <a:off x="694963" y="3117113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0" name="Google Shape;200;p19"/>
          <p:cNvSpPr txBox="1">
            <a:spLocks noGrp="1"/>
          </p:cNvSpPr>
          <p:nvPr>
            <p:ph type="subTitle" idx="3"/>
          </p:nvPr>
        </p:nvSpPr>
        <p:spPr>
          <a:xfrm>
            <a:off x="694963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9"/>
          <p:cNvSpPr txBox="1">
            <a:spLocks noGrp="1"/>
          </p:cNvSpPr>
          <p:nvPr>
            <p:ph type="title" idx="4"/>
          </p:nvPr>
        </p:nvSpPr>
        <p:spPr>
          <a:xfrm>
            <a:off x="3348000" y="31171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2" name="Google Shape;202;p19"/>
          <p:cNvSpPr txBox="1">
            <a:spLocks noGrp="1"/>
          </p:cNvSpPr>
          <p:nvPr>
            <p:ph type="subTitle" idx="5"/>
          </p:nvPr>
        </p:nvSpPr>
        <p:spPr>
          <a:xfrm>
            <a:off x="3348000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19"/>
          <p:cNvSpPr txBox="1">
            <a:spLocks noGrp="1"/>
          </p:cNvSpPr>
          <p:nvPr>
            <p:ph type="title" idx="6"/>
          </p:nvPr>
        </p:nvSpPr>
        <p:spPr>
          <a:xfrm>
            <a:off x="6001038" y="16096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4" name="Google Shape;204;p19"/>
          <p:cNvSpPr txBox="1">
            <a:spLocks noGrp="1"/>
          </p:cNvSpPr>
          <p:nvPr>
            <p:ph type="subTitle" idx="7"/>
          </p:nvPr>
        </p:nvSpPr>
        <p:spPr>
          <a:xfrm>
            <a:off x="6001038" y="2213513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19"/>
          <p:cNvSpPr txBox="1">
            <a:spLocks noGrp="1"/>
          </p:cNvSpPr>
          <p:nvPr>
            <p:ph type="title" idx="8"/>
          </p:nvPr>
        </p:nvSpPr>
        <p:spPr>
          <a:xfrm>
            <a:off x="3348000" y="1609638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6" name="Google Shape;206;p19"/>
          <p:cNvSpPr txBox="1">
            <a:spLocks noGrp="1"/>
          </p:cNvSpPr>
          <p:nvPr>
            <p:ph type="subTitle" idx="9"/>
          </p:nvPr>
        </p:nvSpPr>
        <p:spPr>
          <a:xfrm>
            <a:off x="3348000" y="2213538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19"/>
          <p:cNvSpPr txBox="1">
            <a:spLocks noGrp="1"/>
          </p:cNvSpPr>
          <p:nvPr>
            <p:ph type="title" idx="13"/>
          </p:nvPr>
        </p:nvSpPr>
        <p:spPr>
          <a:xfrm>
            <a:off x="6001038" y="31171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8" name="Google Shape;208;p19"/>
          <p:cNvSpPr txBox="1">
            <a:spLocks noGrp="1"/>
          </p:cNvSpPr>
          <p:nvPr>
            <p:ph type="subTitle" idx="14"/>
          </p:nvPr>
        </p:nvSpPr>
        <p:spPr>
          <a:xfrm>
            <a:off x="6001038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19"/>
          <p:cNvSpPr txBox="1">
            <a:spLocks noGrp="1"/>
          </p:cNvSpPr>
          <p:nvPr>
            <p:ph type="title" idx="15"/>
          </p:nvPr>
        </p:nvSpPr>
        <p:spPr>
          <a:xfrm>
            <a:off x="720025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19"/>
          <p:cNvSpPr/>
          <p:nvPr/>
        </p:nvSpPr>
        <p:spPr>
          <a:xfrm rot="-5400000" flipH="1">
            <a:off x="-722330" y="-407920"/>
            <a:ext cx="1603564" cy="1416854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19"/>
          <p:cNvSpPr/>
          <p:nvPr/>
        </p:nvSpPr>
        <p:spPr>
          <a:xfrm flipH="1">
            <a:off x="8661544" y="3893014"/>
            <a:ext cx="598216" cy="81224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9"/>
          <p:cNvSpPr/>
          <p:nvPr/>
        </p:nvSpPr>
        <p:spPr>
          <a:xfrm rot="-5276738" flipH="1">
            <a:off x="8661450" y="3602985"/>
            <a:ext cx="1064156" cy="1311208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9"/>
          <p:cNvSpPr/>
          <p:nvPr/>
        </p:nvSpPr>
        <p:spPr>
          <a:xfrm rot="-5400000" flipH="1">
            <a:off x="1032994" y="-337224"/>
            <a:ext cx="598216" cy="81224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9"/>
          <p:cNvSpPr/>
          <p:nvPr/>
        </p:nvSpPr>
        <p:spPr>
          <a:xfrm rot="2699788">
            <a:off x="8740114" y="2853225"/>
            <a:ext cx="716611" cy="921384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276422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1_Title and six columns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9"/>
          <p:cNvSpPr txBox="1">
            <a:spLocks noGrp="1"/>
          </p:cNvSpPr>
          <p:nvPr>
            <p:ph type="title"/>
          </p:nvPr>
        </p:nvSpPr>
        <p:spPr>
          <a:xfrm>
            <a:off x="694963" y="16096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98" name="Google Shape;198;p19"/>
          <p:cNvSpPr txBox="1">
            <a:spLocks noGrp="1"/>
          </p:cNvSpPr>
          <p:nvPr>
            <p:ph type="subTitle" idx="1"/>
          </p:nvPr>
        </p:nvSpPr>
        <p:spPr>
          <a:xfrm>
            <a:off x="694963" y="22135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19"/>
          <p:cNvSpPr txBox="1">
            <a:spLocks noGrp="1"/>
          </p:cNvSpPr>
          <p:nvPr>
            <p:ph type="title" idx="2"/>
          </p:nvPr>
        </p:nvSpPr>
        <p:spPr>
          <a:xfrm>
            <a:off x="694963" y="3117113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0" name="Google Shape;200;p19"/>
          <p:cNvSpPr txBox="1">
            <a:spLocks noGrp="1"/>
          </p:cNvSpPr>
          <p:nvPr>
            <p:ph type="subTitle" idx="3"/>
          </p:nvPr>
        </p:nvSpPr>
        <p:spPr>
          <a:xfrm>
            <a:off x="694963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9"/>
          <p:cNvSpPr txBox="1">
            <a:spLocks noGrp="1"/>
          </p:cNvSpPr>
          <p:nvPr>
            <p:ph type="title" idx="4"/>
          </p:nvPr>
        </p:nvSpPr>
        <p:spPr>
          <a:xfrm>
            <a:off x="3348000" y="31171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2" name="Google Shape;202;p19"/>
          <p:cNvSpPr txBox="1">
            <a:spLocks noGrp="1"/>
          </p:cNvSpPr>
          <p:nvPr>
            <p:ph type="subTitle" idx="5"/>
          </p:nvPr>
        </p:nvSpPr>
        <p:spPr>
          <a:xfrm>
            <a:off x="3348000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19"/>
          <p:cNvSpPr txBox="1">
            <a:spLocks noGrp="1"/>
          </p:cNvSpPr>
          <p:nvPr>
            <p:ph type="title" idx="6"/>
          </p:nvPr>
        </p:nvSpPr>
        <p:spPr>
          <a:xfrm>
            <a:off x="6001038" y="16096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4" name="Google Shape;204;p19"/>
          <p:cNvSpPr txBox="1">
            <a:spLocks noGrp="1"/>
          </p:cNvSpPr>
          <p:nvPr>
            <p:ph type="subTitle" idx="7"/>
          </p:nvPr>
        </p:nvSpPr>
        <p:spPr>
          <a:xfrm>
            <a:off x="6001038" y="2213513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19"/>
          <p:cNvSpPr txBox="1">
            <a:spLocks noGrp="1"/>
          </p:cNvSpPr>
          <p:nvPr>
            <p:ph type="title" idx="8"/>
          </p:nvPr>
        </p:nvSpPr>
        <p:spPr>
          <a:xfrm>
            <a:off x="3348000" y="1609638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6" name="Google Shape;206;p19"/>
          <p:cNvSpPr txBox="1">
            <a:spLocks noGrp="1"/>
          </p:cNvSpPr>
          <p:nvPr>
            <p:ph type="subTitle" idx="9"/>
          </p:nvPr>
        </p:nvSpPr>
        <p:spPr>
          <a:xfrm>
            <a:off x="3348000" y="2213538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19"/>
          <p:cNvSpPr txBox="1">
            <a:spLocks noGrp="1"/>
          </p:cNvSpPr>
          <p:nvPr>
            <p:ph type="title" idx="13"/>
          </p:nvPr>
        </p:nvSpPr>
        <p:spPr>
          <a:xfrm>
            <a:off x="6001038" y="3117125"/>
            <a:ext cx="24480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8" name="Google Shape;208;p19"/>
          <p:cNvSpPr txBox="1">
            <a:spLocks noGrp="1"/>
          </p:cNvSpPr>
          <p:nvPr>
            <p:ph type="subTitle" idx="14"/>
          </p:nvPr>
        </p:nvSpPr>
        <p:spPr>
          <a:xfrm>
            <a:off x="6001038" y="3721025"/>
            <a:ext cx="2448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19"/>
          <p:cNvSpPr txBox="1">
            <a:spLocks noGrp="1"/>
          </p:cNvSpPr>
          <p:nvPr>
            <p:ph type="title" idx="15"/>
          </p:nvPr>
        </p:nvSpPr>
        <p:spPr>
          <a:xfrm>
            <a:off x="720025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19"/>
          <p:cNvSpPr/>
          <p:nvPr/>
        </p:nvSpPr>
        <p:spPr>
          <a:xfrm rot="-5400000" flipH="1">
            <a:off x="-722330" y="-407920"/>
            <a:ext cx="1603564" cy="1416854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19"/>
          <p:cNvSpPr/>
          <p:nvPr/>
        </p:nvSpPr>
        <p:spPr>
          <a:xfrm flipH="1">
            <a:off x="8661544" y="3893014"/>
            <a:ext cx="598216" cy="81224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9"/>
          <p:cNvSpPr/>
          <p:nvPr/>
        </p:nvSpPr>
        <p:spPr>
          <a:xfrm rot="-5276738" flipH="1">
            <a:off x="8661450" y="3602985"/>
            <a:ext cx="1064156" cy="1311208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9"/>
          <p:cNvSpPr/>
          <p:nvPr/>
        </p:nvSpPr>
        <p:spPr>
          <a:xfrm rot="-5400000" flipH="1">
            <a:off x="1032994" y="-337224"/>
            <a:ext cx="598216" cy="81224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9"/>
          <p:cNvSpPr/>
          <p:nvPr/>
        </p:nvSpPr>
        <p:spPr>
          <a:xfrm rot="2699788">
            <a:off x="8740114" y="2853225"/>
            <a:ext cx="716611" cy="921384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71229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Section header 1">
  <p:cSld name="CUSTOM_12"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1"/>
          <p:cNvSpPr txBox="1">
            <a:spLocks noGrp="1"/>
          </p:cNvSpPr>
          <p:nvPr>
            <p:ph type="title"/>
          </p:nvPr>
        </p:nvSpPr>
        <p:spPr>
          <a:xfrm>
            <a:off x="1196250" y="2488150"/>
            <a:ext cx="5400000" cy="10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0" name="Google Shape;230;p21"/>
          <p:cNvSpPr txBox="1">
            <a:spLocks noGrp="1"/>
          </p:cNvSpPr>
          <p:nvPr>
            <p:ph type="title" idx="2" hasCustomPrompt="1"/>
          </p:nvPr>
        </p:nvSpPr>
        <p:spPr>
          <a:xfrm>
            <a:off x="1196250" y="1013874"/>
            <a:ext cx="1800000" cy="10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31" name="Google Shape;231;p21"/>
          <p:cNvSpPr txBox="1">
            <a:spLocks noGrp="1"/>
          </p:cNvSpPr>
          <p:nvPr>
            <p:ph type="subTitle" idx="1"/>
          </p:nvPr>
        </p:nvSpPr>
        <p:spPr>
          <a:xfrm>
            <a:off x="1196250" y="3656950"/>
            <a:ext cx="5400000" cy="3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21"/>
          <p:cNvSpPr/>
          <p:nvPr/>
        </p:nvSpPr>
        <p:spPr>
          <a:xfrm rot="5400000" flipH="1">
            <a:off x="4425051" y="-1282683"/>
            <a:ext cx="2330900" cy="2179231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21"/>
          <p:cNvSpPr/>
          <p:nvPr/>
        </p:nvSpPr>
        <p:spPr>
          <a:xfrm rot="-5400000" flipH="1">
            <a:off x="6556657" y="-239380"/>
            <a:ext cx="626810" cy="85106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21"/>
          <p:cNvSpPr/>
          <p:nvPr/>
        </p:nvSpPr>
        <p:spPr>
          <a:xfrm rot="-10651533" flipH="1">
            <a:off x="6182088" y="-1153771"/>
            <a:ext cx="1375953" cy="1921404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21"/>
          <p:cNvSpPr/>
          <p:nvPr/>
        </p:nvSpPr>
        <p:spPr>
          <a:xfrm rot="-5400000">
            <a:off x="6962868" y="3849015"/>
            <a:ext cx="1995515" cy="1763169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0"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32"/>
          <p:cNvSpPr/>
          <p:nvPr/>
        </p:nvSpPr>
        <p:spPr>
          <a:xfrm rot="5400000">
            <a:off x="604569" y="-287805"/>
            <a:ext cx="1982909" cy="1752030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32"/>
          <p:cNvSpPr/>
          <p:nvPr/>
        </p:nvSpPr>
        <p:spPr>
          <a:xfrm rot="5400000">
            <a:off x="-731079" y="3085339"/>
            <a:ext cx="3161501" cy="3369463"/>
          </a:xfrm>
          <a:custGeom>
            <a:avLst/>
            <a:gdLst/>
            <a:ahLst/>
            <a:cxn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2"/>
          <p:cNvSpPr/>
          <p:nvPr/>
        </p:nvSpPr>
        <p:spPr>
          <a:xfrm rot="5399722">
            <a:off x="7111830" y="-534440"/>
            <a:ext cx="1458134" cy="197981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32"/>
          <p:cNvSpPr/>
          <p:nvPr/>
        </p:nvSpPr>
        <p:spPr>
          <a:xfrm rot="26" flipH="1">
            <a:off x="367231" y="354381"/>
            <a:ext cx="8274219" cy="4386635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9" name="Google Shape;329;p32"/>
          <p:cNvSpPr/>
          <p:nvPr/>
        </p:nvSpPr>
        <p:spPr>
          <a:xfrm rot="9973307">
            <a:off x="7074989" y="3601511"/>
            <a:ext cx="2698045" cy="2207467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2"/>
          <p:cNvSpPr/>
          <p:nvPr/>
        </p:nvSpPr>
        <p:spPr>
          <a:xfrm rot="-5400000">
            <a:off x="7115223" y="4441078"/>
            <a:ext cx="683878" cy="928551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2"/>
          <p:cNvSpPr/>
          <p:nvPr/>
        </p:nvSpPr>
        <p:spPr>
          <a:xfrm rot="-6692850">
            <a:off x="5544799" y="3767472"/>
            <a:ext cx="2097729" cy="3107383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2"/>
          <p:cNvSpPr/>
          <p:nvPr/>
        </p:nvSpPr>
        <p:spPr>
          <a:xfrm rot="-9352694">
            <a:off x="806961" y="3975548"/>
            <a:ext cx="1059678" cy="1364415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2"/>
          <p:cNvSpPr/>
          <p:nvPr/>
        </p:nvSpPr>
        <p:spPr>
          <a:xfrm rot="5023203">
            <a:off x="2456782" y="-130368"/>
            <a:ext cx="544889" cy="73983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32"/>
          <p:cNvSpPr/>
          <p:nvPr/>
        </p:nvSpPr>
        <p:spPr>
          <a:xfrm rot="10769932">
            <a:off x="2190933" y="-706714"/>
            <a:ext cx="1076520" cy="132644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2"/>
          <p:cNvSpPr/>
          <p:nvPr/>
        </p:nvSpPr>
        <p:spPr>
          <a:xfrm rot="-3804836">
            <a:off x="6400290" y="62620"/>
            <a:ext cx="684650" cy="881539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 txBox="1">
            <a:spLocks noGrp="1"/>
          </p:cNvSpPr>
          <p:nvPr>
            <p:ph type="title"/>
          </p:nvPr>
        </p:nvSpPr>
        <p:spPr>
          <a:xfrm>
            <a:off x="2281588" y="2249313"/>
            <a:ext cx="4595100" cy="10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title" idx="2" hasCustomPrompt="1"/>
          </p:nvPr>
        </p:nvSpPr>
        <p:spPr>
          <a:xfrm>
            <a:off x="3853288" y="730900"/>
            <a:ext cx="1451700" cy="10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2282338" y="3418100"/>
            <a:ext cx="4593600" cy="3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"/>
          <p:cNvSpPr/>
          <p:nvPr/>
        </p:nvSpPr>
        <p:spPr>
          <a:xfrm rot="-4490720">
            <a:off x="402387" y="3789737"/>
            <a:ext cx="1784574" cy="3301703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3"/>
          <p:cNvSpPr/>
          <p:nvPr/>
        </p:nvSpPr>
        <p:spPr>
          <a:xfrm rot="1472604">
            <a:off x="7236858" y="-419074"/>
            <a:ext cx="2157518" cy="1765223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3"/>
          <p:cNvSpPr/>
          <p:nvPr/>
        </p:nvSpPr>
        <p:spPr>
          <a:xfrm rot="-9327432">
            <a:off x="6911392" y="-1058416"/>
            <a:ext cx="1844029" cy="2272135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3"/>
          <p:cNvSpPr/>
          <p:nvPr/>
        </p:nvSpPr>
        <p:spPr>
          <a:xfrm rot="-8100000">
            <a:off x="8219426" y="1095466"/>
            <a:ext cx="1103395" cy="1420704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3"/>
          <p:cNvSpPr/>
          <p:nvPr/>
        </p:nvSpPr>
        <p:spPr>
          <a:xfrm rot="-5400000">
            <a:off x="2861906" y="4540664"/>
            <a:ext cx="589550" cy="80047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3"/>
          <p:cNvSpPr/>
          <p:nvPr/>
        </p:nvSpPr>
        <p:spPr>
          <a:xfrm rot="-6692913">
            <a:off x="1508113" y="3960000"/>
            <a:ext cx="1808318" cy="2678677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1"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33"/>
          <p:cNvSpPr/>
          <p:nvPr/>
        </p:nvSpPr>
        <p:spPr>
          <a:xfrm rot="346516">
            <a:off x="7112718" y="-879303"/>
            <a:ext cx="2893764" cy="2367599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33"/>
          <p:cNvSpPr/>
          <p:nvPr/>
        </p:nvSpPr>
        <p:spPr>
          <a:xfrm rot="-5633934">
            <a:off x="29524" y="-489049"/>
            <a:ext cx="1681905" cy="2297137"/>
          </a:xfrm>
          <a:custGeom>
            <a:avLst/>
            <a:gdLst/>
            <a:ahLst/>
            <a:cxnLst/>
            <a:rect l="l" t="t" r="r" b="b"/>
            <a:pathLst>
              <a:path w="27376" h="37390" extrusionOk="0">
                <a:moveTo>
                  <a:pt x="1478" y="0"/>
                </a:moveTo>
                <a:cubicBezTo>
                  <a:pt x="941" y="0"/>
                  <a:pt x="478" y="404"/>
                  <a:pt x="414" y="946"/>
                </a:cubicBezTo>
                <a:cubicBezTo>
                  <a:pt x="133" y="6431"/>
                  <a:pt x="0" y="11916"/>
                  <a:pt x="33" y="17401"/>
                </a:cubicBezTo>
                <a:cubicBezTo>
                  <a:pt x="33" y="17932"/>
                  <a:pt x="365" y="18495"/>
                  <a:pt x="961" y="18512"/>
                </a:cubicBezTo>
                <a:lnTo>
                  <a:pt x="12080" y="18976"/>
                </a:lnTo>
                <a:cubicBezTo>
                  <a:pt x="12362" y="24693"/>
                  <a:pt x="12478" y="30426"/>
                  <a:pt x="12445" y="36143"/>
                </a:cubicBezTo>
                <a:cubicBezTo>
                  <a:pt x="12445" y="36834"/>
                  <a:pt x="12906" y="37257"/>
                  <a:pt x="13561" y="37257"/>
                </a:cubicBezTo>
                <a:cubicBezTo>
                  <a:pt x="13597" y="37257"/>
                  <a:pt x="13634" y="37256"/>
                  <a:pt x="13671" y="37253"/>
                </a:cubicBezTo>
                <a:cubicBezTo>
                  <a:pt x="15338" y="37130"/>
                  <a:pt x="17005" y="37067"/>
                  <a:pt x="18671" y="37067"/>
                </a:cubicBezTo>
                <a:cubicBezTo>
                  <a:pt x="20816" y="37067"/>
                  <a:pt x="22961" y="37171"/>
                  <a:pt x="25105" y="37386"/>
                </a:cubicBezTo>
                <a:cubicBezTo>
                  <a:pt x="25135" y="37388"/>
                  <a:pt x="25164" y="37390"/>
                  <a:pt x="25194" y="37390"/>
                </a:cubicBezTo>
                <a:cubicBezTo>
                  <a:pt x="25720" y="37390"/>
                  <a:pt x="26169" y="36975"/>
                  <a:pt x="26232" y="36441"/>
                </a:cubicBezTo>
                <a:cubicBezTo>
                  <a:pt x="27011" y="25770"/>
                  <a:pt x="27375" y="15081"/>
                  <a:pt x="27326" y="4360"/>
                </a:cubicBezTo>
                <a:cubicBezTo>
                  <a:pt x="27342" y="4095"/>
                  <a:pt x="27243" y="3846"/>
                  <a:pt x="27077" y="3664"/>
                </a:cubicBezTo>
                <a:cubicBezTo>
                  <a:pt x="27094" y="3316"/>
                  <a:pt x="27127" y="2985"/>
                  <a:pt x="27143" y="2637"/>
                </a:cubicBezTo>
                <a:cubicBezTo>
                  <a:pt x="27193" y="2073"/>
                  <a:pt x="26762" y="1576"/>
                  <a:pt x="26199" y="1526"/>
                </a:cubicBezTo>
                <a:lnTo>
                  <a:pt x="1541" y="2"/>
                </a:lnTo>
                <a:cubicBezTo>
                  <a:pt x="1520" y="1"/>
                  <a:pt x="1499" y="0"/>
                  <a:pt x="147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9" name="Google Shape;339;p33"/>
          <p:cNvSpPr/>
          <p:nvPr/>
        </p:nvSpPr>
        <p:spPr>
          <a:xfrm rot="129738">
            <a:off x="370017" y="367848"/>
            <a:ext cx="8274187" cy="4407815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0" name="Google Shape;340;p33"/>
          <p:cNvSpPr/>
          <p:nvPr/>
        </p:nvSpPr>
        <p:spPr>
          <a:xfrm rot="5400000">
            <a:off x="6669468" y="-295538"/>
            <a:ext cx="883853" cy="1200072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Google Shape;341;p33"/>
          <p:cNvSpPr/>
          <p:nvPr/>
        </p:nvSpPr>
        <p:spPr>
          <a:xfrm rot="10800000">
            <a:off x="745613" y="-344150"/>
            <a:ext cx="389850" cy="721275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" name="Google Shape;342;p33"/>
          <p:cNvSpPr/>
          <p:nvPr/>
        </p:nvSpPr>
        <p:spPr>
          <a:xfrm rot="10800000">
            <a:off x="611375" y="-344150"/>
            <a:ext cx="658325" cy="1496775"/>
          </a:xfrm>
          <a:custGeom>
            <a:avLst/>
            <a:gdLst/>
            <a:ahLst/>
            <a:cxnLst/>
            <a:rect l="l" t="t" r="r" b="b"/>
            <a:pathLst>
              <a:path w="26333" h="59871" fill="none" extrusionOk="0">
                <a:moveTo>
                  <a:pt x="581" y="59871"/>
                </a:moveTo>
                <a:cubicBezTo>
                  <a:pt x="1" y="40582"/>
                  <a:pt x="979" y="21294"/>
                  <a:pt x="1956" y="2022"/>
                </a:cubicBezTo>
                <a:cubicBezTo>
                  <a:pt x="1907" y="1641"/>
                  <a:pt x="2205" y="1326"/>
                  <a:pt x="2586" y="1375"/>
                </a:cubicBezTo>
                <a:cubicBezTo>
                  <a:pt x="9811" y="414"/>
                  <a:pt x="17119" y="0"/>
                  <a:pt x="24410" y="149"/>
                </a:cubicBezTo>
                <a:cubicBezTo>
                  <a:pt x="24824" y="17731"/>
                  <a:pt x="25454" y="35313"/>
                  <a:pt x="26332" y="52894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33"/>
          <p:cNvSpPr/>
          <p:nvPr/>
        </p:nvSpPr>
        <p:spPr>
          <a:xfrm rot="-5400000">
            <a:off x="6565650" y="4104073"/>
            <a:ext cx="1709302" cy="1510281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" name="Google Shape;344;p33"/>
          <p:cNvSpPr/>
          <p:nvPr/>
        </p:nvSpPr>
        <p:spPr>
          <a:xfrm rot="-5776797">
            <a:off x="6015713" y="4592195"/>
            <a:ext cx="544889" cy="739836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" name="Google Shape;345;p33"/>
          <p:cNvSpPr/>
          <p:nvPr/>
        </p:nvSpPr>
        <p:spPr>
          <a:xfrm rot="-30068">
            <a:off x="5749933" y="4581936"/>
            <a:ext cx="1076520" cy="1326442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33"/>
          <p:cNvSpPr/>
          <p:nvPr/>
        </p:nvSpPr>
        <p:spPr>
          <a:xfrm rot="9087795">
            <a:off x="865830" y="3759352"/>
            <a:ext cx="615713" cy="1221911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"/>
          <p:cNvSpPr/>
          <p:nvPr/>
        </p:nvSpPr>
        <p:spPr>
          <a:xfrm rot="129738">
            <a:off x="721931" y="1244945"/>
            <a:ext cx="7704027" cy="3349468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5"/>
          <p:cNvSpPr txBox="1">
            <a:spLocks noGrp="1"/>
          </p:cNvSpPr>
          <p:nvPr>
            <p:ph type="subTitle" idx="1"/>
          </p:nvPr>
        </p:nvSpPr>
        <p:spPr>
          <a:xfrm>
            <a:off x="1217392" y="1569400"/>
            <a:ext cx="1008000" cy="6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4600" b="1">
                <a:solidFill>
                  <a:schemeClr val="accent4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subTitle" idx="2"/>
          </p:nvPr>
        </p:nvSpPr>
        <p:spPr>
          <a:xfrm>
            <a:off x="4833192" y="1567900"/>
            <a:ext cx="10080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4600" b="1">
                <a:solidFill>
                  <a:schemeClr val="accent4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9" name="Google Shape;49;p5"/>
          <p:cNvSpPr txBox="1">
            <a:spLocks noGrp="1"/>
          </p:cNvSpPr>
          <p:nvPr>
            <p:ph type="subTitle" idx="3"/>
          </p:nvPr>
        </p:nvSpPr>
        <p:spPr>
          <a:xfrm>
            <a:off x="1217392" y="2309974"/>
            <a:ext cx="2952000" cy="17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subTitle" idx="4"/>
          </p:nvPr>
        </p:nvSpPr>
        <p:spPr>
          <a:xfrm>
            <a:off x="4833188" y="2309075"/>
            <a:ext cx="2952000" cy="179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5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5"/>
          <p:cNvSpPr/>
          <p:nvPr/>
        </p:nvSpPr>
        <p:spPr>
          <a:xfrm rot="-5135544">
            <a:off x="7170149" y="-1232210"/>
            <a:ext cx="2791506" cy="2975121"/>
          </a:xfrm>
          <a:custGeom>
            <a:avLst/>
            <a:gdLst/>
            <a:ahLst/>
            <a:cxnLst/>
            <a:rect l="l" t="t" r="r" b="b"/>
            <a:pathLst>
              <a:path w="28585" h="30466" extrusionOk="0">
                <a:moveTo>
                  <a:pt x="25026" y="1"/>
                </a:moveTo>
                <a:cubicBezTo>
                  <a:pt x="24926" y="1"/>
                  <a:pt x="24825" y="4"/>
                  <a:pt x="24724" y="8"/>
                </a:cubicBezTo>
                <a:cubicBezTo>
                  <a:pt x="23514" y="58"/>
                  <a:pt x="22321" y="174"/>
                  <a:pt x="21111" y="273"/>
                </a:cubicBezTo>
                <a:cubicBezTo>
                  <a:pt x="18775" y="472"/>
                  <a:pt x="16356" y="572"/>
                  <a:pt x="14052" y="1019"/>
                </a:cubicBezTo>
                <a:cubicBezTo>
                  <a:pt x="11865" y="1433"/>
                  <a:pt x="12379" y="3819"/>
                  <a:pt x="12379" y="5526"/>
                </a:cubicBezTo>
                <a:cubicBezTo>
                  <a:pt x="12395" y="7896"/>
                  <a:pt x="12412" y="10282"/>
                  <a:pt x="12428" y="12652"/>
                </a:cubicBezTo>
                <a:lnTo>
                  <a:pt x="12428" y="14690"/>
                </a:lnTo>
                <a:cubicBezTo>
                  <a:pt x="12428" y="15104"/>
                  <a:pt x="12627" y="16165"/>
                  <a:pt x="12428" y="16529"/>
                </a:cubicBezTo>
                <a:lnTo>
                  <a:pt x="12428" y="16794"/>
                </a:lnTo>
                <a:lnTo>
                  <a:pt x="12362" y="16794"/>
                </a:lnTo>
                <a:cubicBezTo>
                  <a:pt x="12323" y="16833"/>
                  <a:pt x="12202" y="16846"/>
                  <a:pt x="12048" y="16846"/>
                </a:cubicBezTo>
                <a:cubicBezTo>
                  <a:pt x="11742" y="16846"/>
                  <a:pt x="11307" y="16794"/>
                  <a:pt x="11152" y="16794"/>
                </a:cubicBezTo>
                <a:lnTo>
                  <a:pt x="9147" y="16811"/>
                </a:lnTo>
                <a:lnTo>
                  <a:pt x="1127" y="16861"/>
                </a:lnTo>
                <a:cubicBezTo>
                  <a:pt x="547" y="16877"/>
                  <a:pt x="99" y="17325"/>
                  <a:pt x="83" y="17905"/>
                </a:cubicBezTo>
                <a:cubicBezTo>
                  <a:pt x="0" y="21351"/>
                  <a:pt x="116" y="24798"/>
                  <a:pt x="431" y="28228"/>
                </a:cubicBezTo>
                <a:cubicBezTo>
                  <a:pt x="447" y="28394"/>
                  <a:pt x="497" y="28560"/>
                  <a:pt x="580" y="28709"/>
                </a:cubicBezTo>
                <a:cubicBezTo>
                  <a:pt x="580" y="28941"/>
                  <a:pt x="563" y="29189"/>
                  <a:pt x="563" y="29438"/>
                </a:cubicBezTo>
                <a:cubicBezTo>
                  <a:pt x="563" y="30001"/>
                  <a:pt x="1027" y="30465"/>
                  <a:pt x="1591" y="30465"/>
                </a:cubicBezTo>
                <a:lnTo>
                  <a:pt x="27491" y="30051"/>
                </a:lnTo>
                <a:cubicBezTo>
                  <a:pt x="28038" y="30051"/>
                  <a:pt x="28585" y="29587"/>
                  <a:pt x="28552" y="29024"/>
                </a:cubicBezTo>
                <a:lnTo>
                  <a:pt x="27624" y="14690"/>
                </a:lnTo>
                <a:lnTo>
                  <a:pt x="27176" y="7515"/>
                </a:lnTo>
                <a:cubicBezTo>
                  <a:pt x="27094" y="6355"/>
                  <a:pt x="27027" y="5195"/>
                  <a:pt x="26944" y="4035"/>
                </a:cubicBezTo>
                <a:cubicBezTo>
                  <a:pt x="26895" y="3041"/>
                  <a:pt x="27044" y="1715"/>
                  <a:pt x="26613" y="803"/>
                </a:cubicBezTo>
                <a:cubicBezTo>
                  <a:pt x="26311" y="127"/>
                  <a:pt x="25684" y="1"/>
                  <a:pt x="2502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5"/>
          <p:cNvSpPr/>
          <p:nvPr/>
        </p:nvSpPr>
        <p:spPr>
          <a:xfrm rot="5392794">
            <a:off x="6973883" y="-298209"/>
            <a:ext cx="646915" cy="87836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5"/>
          <p:cNvSpPr/>
          <p:nvPr/>
        </p:nvSpPr>
        <p:spPr>
          <a:xfrm rot="10521380">
            <a:off x="6674792" y="-978011"/>
            <a:ext cx="1278109" cy="157483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5"/>
          <p:cNvSpPr/>
          <p:nvPr/>
        </p:nvSpPr>
        <p:spPr>
          <a:xfrm rot="-4699260">
            <a:off x="353374" y="3872173"/>
            <a:ext cx="733256" cy="912958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7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7"/>
          <p:cNvSpPr txBox="1">
            <a:spLocks noGrp="1"/>
          </p:cNvSpPr>
          <p:nvPr>
            <p:ph type="body" idx="1"/>
          </p:nvPr>
        </p:nvSpPr>
        <p:spPr>
          <a:xfrm>
            <a:off x="720000" y="1716300"/>
            <a:ext cx="4614000" cy="257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66" name="Google Shape;66;p7"/>
          <p:cNvSpPr/>
          <p:nvPr/>
        </p:nvSpPr>
        <p:spPr>
          <a:xfrm>
            <a:off x="107372" y="-1593202"/>
            <a:ext cx="2512033" cy="205519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7"/>
          <p:cNvSpPr/>
          <p:nvPr/>
        </p:nvSpPr>
        <p:spPr>
          <a:xfrm>
            <a:off x="-950592" y="-450283"/>
            <a:ext cx="2805320" cy="1255187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7"/>
          <p:cNvSpPr/>
          <p:nvPr/>
        </p:nvSpPr>
        <p:spPr>
          <a:xfrm>
            <a:off x="-115617" y="1559423"/>
            <a:ext cx="589550" cy="800475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7"/>
          <p:cNvSpPr/>
          <p:nvPr/>
        </p:nvSpPr>
        <p:spPr>
          <a:xfrm rot="-1292913">
            <a:off x="-1169162" y="-85988"/>
            <a:ext cx="1808318" cy="2678677"/>
          </a:xfrm>
          <a:custGeom>
            <a:avLst/>
            <a:gdLst/>
            <a:ahLst/>
            <a:cxnLst/>
            <a:rect l="l" t="t" r="r" b="b"/>
            <a:pathLst>
              <a:path w="62970" h="93278" fill="none" extrusionOk="0">
                <a:moveTo>
                  <a:pt x="40384" y="0"/>
                </a:moveTo>
                <a:cubicBezTo>
                  <a:pt x="37152" y="6612"/>
                  <a:pt x="38296" y="15096"/>
                  <a:pt x="43151" y="20614"/>
                </a:cubicBezTo>
                <a:cubicBezTo>
                  <a:pt x="45836" y="23663"/>
                  <a:pt x="49415" y="25751"/>
                  <a:pt x="52795" y="28038"/>
                </a:cubicBezTo>
                <a:cubicBezTo>
                  <a:pt x="56159" y="30308"/>
                  <a:pt x="59490" y="32960"/>
                  <a:pt x="61230" y="36638"/>
                </a:cubicBezTo>
                <a:cubicBezTo>
                  <a:pt x="62970" y="40301"/>
                  <a:pt x="62688" y="45255"/>
                  <a:pt x="59540" y="47840"/>
                </a:cubicBezTo>
                <a:cubicBezTo>
                  <a:pt x="56242" y="50558"/>
                  <a:pt x="51304" y="49845"/>
                  <a:pt x="47459" y="51685"/>
                </a:cubicBezTo>
                <a:cubicBezTo>
                  <a:pt x="46001" y="52364"/>
                  <a:pt x="44626" y="53624"/>
                  <a:pt x="44576" y="55214"/>
                </a:cubicBezTo>
                <a:cubicBezTo>
                  <a:pt x="44543" y="56225"/>
                  <a:pt x="45024" y="57153"/>
                  <a:pt x="45554" y="58015"/>
                </a:cubicBezTo>
                <a:cubicBezTo>
                  <a:pt x="48023" y="62091"/>
                  <a:pt x="51503" y="65754"/>
                  <a:pt x="52431" y="70427"/>
                </a:cubicBezTo>
                <a:cubicBezTo>
                  <a:pt x="53674" y="76607"/>
                  <a:pt x="49945" y="82971"/>
                  <a:pt x="44742" y="86517"/>
                </a:cubicBezTo>
                <a:cubicBezTo>
                  <a:pt x="39555" y="90063"/>
                  <a:pt x="33126" y="91306"/>
                  <a:pt x="26862" y="92052"/>
                </a:cubicBezTo>
                <a:cubicBezTo>
                  <a:pt x="17947" y="93095"/>
                  <a:pt x="8965" y="93278"/>
                  <a:pt x="0" y="92598"/>
                </a:cubicBezTo>
              </a:path>
            </a:pathLst>
          </a:custGeom>
          <a:noFill/>
          <a:ln w="15750" cap="flat" cmpd="sng">
            <a:solidFill>
              <a:srgbClr val="0E1C30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6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>
            <a:spLocks noGrp="1"/>
          </p:cNvSpPr>
          <p:nvPr>
            <p:ph type="title"/>
          </p:nvPr>
        </p:nvSpPr>
        <p:spPr>
          <a:xfrm>
            <a:off x="710625" y="1717092"/>
            <a:ext cx="2772000" cy="36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title" idx="2" hasCustomPrompt="1"/>
          </p:nvPr>
        </p:nvSpPr>
        <p:spPr>
          <a:xfrm>
            <a:off x="710625" y="1195840"/>
            <a:ext cx="1008000" cy="47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0" name="Google Shape;110;p13"/>
          <p:cNvSpPr txBox="1">
            <a:spLocks noGrp="1"/>
          </p:cNvSpPr>
          <p:nvPr>
            <p:ph type="subTitle" idx="1"/>
          </p:nvPr>
        </p:nvSpPr>
        <p:spPr>
          <a:xfrm>
            <a:off x="710625" y="2241000"/>
            <a:ext cx="2340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title" idx="3"/>
          </p:nvPr>
        </p:nvSpPr>
        <p:spPr>
          <a:xfrm>
            <a:off x="3937847" y="1717092"/>
            <a:ext cx="2772000" cy="36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title" idx="4" hasCustomPrompt="1"/>
          </p:nvPr>
        </p:nvSpPr>
        <p:spPr>
          <a:xfrm>
            <a:off x="3937850" y="1195840"/>
            <a:ext cx="1008000" cy="47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3" name="Google Shape;113;p13"/>
          <p:cNvSpPr txBox="1">
            <a:spLocks noGrp="1"/>
          </p:cNvSpPr>
          <p:nvPr>
            <p:ph type="subTitle" idx="5"/>
          </p:nvPr>
        </p:nvSpPr>
        <p:spPr>
          <a:xfrm>
            <a:off x="3937850" y="2241003"/>
            <a:ext cx="2340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title" idx="6"/>
          </p:nvPr>
        </p:nvSpPr>
        <p:spPr>
          <a:xfrm>
            <a:off x="3937847" y="3506679"/>
            <a:ext cx="2772000" cy="36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5" name="Google Shape;115;p13"/>
          <p:cNvSpPr txBox="1">
            <a:spLocks noGrp="1"/>
          </p:cNvSpPr>
          <p:nvPr>
            <p:ph type="title" idx="7" hasCustomPrompt="1"/>
          </p:nvPr>
        </p:nvSpPr>
        <p:spPr>
          <a:xfrm>
            <a:off x="3937850" y="2984925"/>
            <a:ext cx="1008000" cy="47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6" name="Google Shape;116;p13"/>
          <p:cNvSpPr txBox="1">
            <a:spLocks noGrp="1"/>
          </p:cNvSpPr>
          <p:nvPr>
            <p:ph type="title" idx="8"/>
          </p:nvPr>
        </p:nvSpPr>
        <p:spPr>
          <a:xfrm>
            <a:off x="710625" y="3506679"/>
            <a:ext cx="2772000" cy="36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title" idx="9" hasCustomPrompt="1"/>
          </p:nvPr>
        </p:nvSpPr>
        <p:spPr>
          <a:xfrm>
            <a:off x="710625" y="2984925"/>
            <a:ext cx="1008000" cy="47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8" name="Google Shape;118;p13"/>
          <p:cNvSpPr txBox="1">
            <a:spLocks noGrp="1"/>
          </p:cNvSpPr>
          <p:nvPr>
            <p:ph type="subTitle" idx="13"/>
          </p:nvPr>
        </p:nvSpPr>
        <p:spPr>
          <a:xfrm>
            <a:off x="710625" y="4030540"/>
            <a:ext cx="2340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3"/>
          <p:cNvSpPr txBox="1">
            <a:spLocks noGrp="1"/>
          </p:cNvSpPr>
          <p:nvPr>
            <p:ph type="title" idx="14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3"/>
          <p:cNvSpPr/>
          <p:nvPr/>
        </p:nvSpPr>
        <p:spPr>
          <a:xfrm>
            <a:off x="7846076" y="-344773"/>
            <a:ext cx="1506422" cy="1457479"/>
          </a:xfrm>
          <a:custGeom>
            <a:avLst/>
            <a:gdLst/>
            <a:ahLst/>
            <a:cxnLst/>
            <a:rect l="l" t="t" r="r" b="b"/>
            <a:pathLst>
              <a:path w="11816" h="11433" extrusionOk="0">
                <a:moveTo>
                  <a:pt x="5624" y="0"/>
                </a:moveTo>
                <a:cubicBezTo>
                  <a:pt x="5116" y="0"/>
                  <a:pt x="4606" y="74"/>
                  <a:pt x="4110" y="228"/>
                </a:cubicBezTo>
                <a:cubicBezTo>
                  <a:pt x="2337" y="808"/>
                  <a:pt x="1061" y="2349"/>
                  <a:pt x="829" y="4205"/>
                </a:cubicBezTo>
                <a:cubicBezTo>
                  <a:pt x="0" y="6442"/>
                  <a:pt x="713" y="8961"/>
                  <a:pt x="2585" y="10419"/>
                </a:cubicBezTo>
                <a:cubicBezTo>
                  <a:pt x="3500" y="11109"/>
                  <a:pt x="4598" y="11433"/>
                  <a:pt x="5702" y="11433"/>
                </a:cubicBezTo>
                <a:cubicBezTo>
                  <a:pt x="7039" y="11433"/>
                  <a:pt x="8386" y="10959"/>
                  <a:pt x="9429" y="10088"/>
                </a:cubicBezTo>
                <a:cubicBezTo>
                  <a:pt x="11434" y="8414"/>
                  <a:pt x="11815" y="5481"/>
                  <a:pt x="10705" y="3161"/>
                </a:cubicBezTo>
                <a:cubicBezTo>
                  <a:pt x="9784" y="1253"/>
                  <a:pt x="7724" y="0"/>
                  <a:pt x="562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13"/>
          <p:cNvSpPr/>
          <p:nvPr/>
        </p:nvSpPr>
        <p:spPr>
          <a:xfrm rot="-8100000">
            <a:off x="7996178" y="-428601"/>
            <a:ext cx="1572201" cy="1937200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13"/>
          <p:cNvSpPr txBox="1">
            <a:spLocks noGrp="1"/>
          </p:cNvSpPr>
          <p:nvPr>
            <p:ph type="subTitle" idx="15"/>
          </p:nvPr>
        </p:nvSpPr>
        <p:spPr>
          <a:xfrm>
            <a:off x="3937850" y="4030540"/>
            <a:ext cx="2340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1_Table of contents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"/>
          <p:cNvSpPr txBox="1">
            <a:spLocks noGrp="1"/>
          </p:cNvSpPr>
          <p:nvPr>
            <p:ph type="title"/>
          </p:nvPr>
        </p:nvSpPr>
        <p:spPr>
          <a:xfrm>
            <a:off x="710625" y="1717092"/>
            <a:ext cx="2772000" cy="36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9" name="Google Shape;109;p13"/>
          <p:cNvSpPr txBox="1">
            <a:spLocks noGrp="1"/>
          </p:cNvSpPr>
          <p:nvPr>
            <p:ph type="title" idx="2" hasCustomPrompt="1"/>
          </p:nvPr>
        </p:nvSpPr>
        <p:spPr>
          <a:xfrm>
            <a:off x="710625" y="1195840"/>
            <a:ext cx="1008000" cy="47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0" name="Google Shape;110;p13"/>
          <p:cNvSpPr txBox="1">
            <a:spLocks noGrp="1"/>
          </p:cNvSpPr>
          <p:nvPr>
            <p:ph type="subTitle" idx="1"/>
          </p:nvPr>
        </p:nvSpPr>
        <p:spPr>
          <a:xfrm>
            <a:off x="710625" y="2241000"/>
            <a:ext cx="2340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title" idx="3"/>
          </p:nvPr>
        </p:nvSpPr>
        <p:spPr>
          <a:xfrm>
            <a:off x="3937847" y="1717092"/>
            <a:ext cx="2772000" cy="36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title" idx="4" hasCustomPrompt="1"/>
          </p:nvPr>
        </p:nvSpPr>
        <p:spPr>
          <a:xfrm>
            <a:off x="3937850" y="1195840"/>
            <a:ext cx="1008000" cy="47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3" name="Google Shape;113;p13"/>
          <p:cNvSpPr txBox="1">
            <a:spLocks noGrp="1"/>
          </p:cNvSpPr>
          <p:nvPr>
            <p:ph type="subTitle" idx="5"/>
          </p:nvPr>
        </p:nvSpPr>
        <p:spPr>
          <a:xfrm>
            <a:off x="3937850" y="2241003"/>
            <a:ext cx="2340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title" idx="6"/>
          </p:nvPr>
        </p:nvSpPr>
        <p:spPr>
          <a:xfrm>
            <a:off x="3937847" y="3506679"/>
            <a:ext cx="2772000" cy="36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5" name="Google Shape;115;p13"/>
          <p:cNvSpPr txBox="1">
            <a:spLocks noGrp="1"/>
          </p:cNvSpPr>
          <p:nvPr>
            <p:ph type="title" idx="7" hasCustomPrompt="1"/>
          </p:nvPr>
        </p:nvSpPr>
        <p:spPr>
          <a:xfrm>
            <a:off x="3937850" y="2984925"/>
            <a:ext cx="1008000" cy="47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6" name="Google Shape;116;p13"/>
          <p:cNvSpPr txBox="1">
            <a:spLocks noGrp="1"/>
          </p:cNvSpPr>
          <p:nvPr>
            <p:ph type="title" idx="8"/>
          </p:nvPr>
        </p:nvSpPr>
        <p:spPr>
          <a:xfrm>
            <a:off x="710625" y="3506679"/>
            <a:ext cx="2772000" cy="36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7" name="Google Shape;117;p13"/>
          <p:cNvSpPr txBox="1">
            <a:spLocks noGrp="1"/>
          </p:cNvSpPr>
          <p:nvPr>
            <p:ph type="title" idx="9" hasCustomPrompt="1"/>
          </p:nvPr>
        </p:nvSpPr>
        <p:spPr>
          <a:xfrm>
            <a:off x="710625" y="2984925"/>
            <a:ext cx="1008000" cy="47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600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8" name="Google Shape;118;p13"/>
          <p:cNvSpPr txBox="1">
            <a:spLocks noGrp="1"/>
          </p:cNvSpPr>
          <p:nvPr>
            <p:ph type="subTitle" idx="13"/>
          </p:nvPr>
        </p:nvSpPr>
        <p:spPr>
          <a:xfrm>
            <a:off x="710625" y="4030540"/>
            <a:ext cx="2340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3"/>
          <p:cNvSpPr txBox="1">
            <a:spLocks noGrp="1"/>
          </p:cNvSpPr>
          <p:nvPr>
            <p:ph type="title" idx="14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3"/>
          <p:cNvSpPr/>
          <p:nvPr/>
        </p:nvSpPr>
        <p:spPr>
          <a:xfrm>
            <a:off x="7846076" y="-344773"/>
            <a:ext cx="1506422" cy="1457479"/>
          </a:xfrm>
          <a:custGeom>
            <a:avLst/>
            <a:gdLst/>
            <a:ahLst/>
            <a:cxnLst/>
            <a:rect l="l" t="t" r="r" b="b"/>
            <a:pathLst>
              <a:path w="11816" h="11433" extrusionOk="0">
                <a:moveTo>
                  <a:pt x="5624" y="0"/>
                </a:moveTo>
                <a:cubicBezTo>
                  <a:pt x="5116" y="0"/>
                  <a:pt x="4606" y="74"/>
                  <a:pt x="4110" y="228"/>
                </a:cubicBezTo>
                <a:cubicBezTo>
                  <a:pt x="2337" y="808"/>
                  <a:pt x="1061" y="2349"/>
                  <a:pt x="829" y="4205"/>
                </a:cubicBezTo>
                <a:cubicBezTo>
                  <a:pt x="0" y="6442"/>
                  <a:pt x="713" y="8961"/>
                  <a:pt x="2585" y="10419"/>
                </a:cubicBezTo>
                <a:cubicBezTo>
                  <a:pt x="3500" y="11109"/>
                  <a:pt x="4598" y="11433"/>
                  <a:pt x="5702" y="11433"/>
                </a:cubicBezTo>
                <a:cubicBezTo>
                  <a:pt x="7039" y="11433"/>
                  <a:pt x="8386" y="10959"/>
                  <a:pt x="9429" y="10088"/>
                </a:cubicBezTo>
                <a:cubicBezTo>
                  <a:pt x="11434" y="8414"/>
                  <a:pt x="11815" y="5481"/>
                  <a:pt x="10705" y="3161"/>
                </a:cubicBezTo>
                <a:cubicBezTo>
                  <a:pt x="9784" y="1253"/>
                  <a:pt x="7724" y="0"/>
                  <a:pt x="562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13"/>
          <p:cNvSpPr/>
          <p:nvPr/>
        </p:nvSpPr>
        <p:spPr>
          <a:xfrm rot="-8100000">
            <a:off x="7996178" y="-428601"/>
            <a:ext cx="1572201" cy="1937200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13"/>
          <p:cNvSpPr txBox="1">
            <a:spLocks noGrp="1"/>
          </p:cNvSpPr>
          <p:nvPr>
            <p:ph type="subTitle" idx="15"/>
          </p:nvPr>
        </p:nvSpPr>
        <p:spPr>
          <a:xfrm>
            <a:off x="3937850" y="4030540"/>
            <a:ext cx="2340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9203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1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4"/>
          <p:cNvSpPr txBox="1">
            <a:spLocks noGrp="1"/>
          </p:cNvSpPr>
          <p:nvPr>
            <p:ph type="title"/>
          </p:nvPr>
        </p:nvSpPr>
        <p:spPr>
          <a:xfrm>
            <a:off x="1626450" y="3553300"/>
            <a:ext cx="5891100" cy="5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25" name="Google Shape;125;p14"/>
          <p:cNvSpPr txBox="1">
            <a:spLocks noGrp="1"/>
          </p:cNvSpPr>
          <p:nvPr>
            <p:ph type="subTitle" idx="1"/>
          </p:nvPr>
        </p:nvSpPr>
        <p:spPr>
          <a:xfrm>
            <a:off x="1626450" y="1569975"/>
            <a:ext cx="5891100" cy="153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0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126" name="Google Shape;126;p14"/>
          <p:cNvSpPr/>
          <p:nvPr/>
        </p:nvSpPr>
        <p:spPr>
          <a:xfrm>
            <a:off x="1352872" y="-1515202"/>
            <a:ext cx="2512033" cy="2055195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14"/>
          <p:cNvSpPr/>
          <p:nvPr/>
        </p:nvSpPr>
        <p:spPr>
          <a:xfrm>
            <a:off x="-758650" y="2495425"/>
            <a:ext cx="1478659" cy="1306493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14"/>
          <p:cNvSpPr/>
          <p:nvPr/>
        </p:nvSpPr>
        <p:spPr>
          <a:xfrm>
            <a:off x="-135804" y="1609332"/>
            <a:ext cx="524935" cy="71274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14"/>
          <p:cNvSpPr/>
          <p:nvPr/>
        </p:nvSpPr>
        <p:spPr>
          <a:xfrm rot="1472601">
            <a:off x="8002559" y="-500336"/>
            <a:ext cx="1546715" cy="1265480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14"/>
          <p:cNvSpPr/>
          <p:nvPr/>
        </p:nvSpPr>
        <p:spPr>
          <a:xfrm rot="-5636126">
            <a:off x="6839244" y="4271998"/>
            <a:ext cx="1381271" cy="1875373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4"/>
          <p:cNvSpPr/>
          <p:nvPr/>
        </p:nvSpPr>
        <p:spPr>
          <a:xfrm rot="-9327472">
            <a:off x="7787680" y="-944843"/>
            <a:ext cx="1322004" cy="1628918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14"/>
          <p:cNvSpPr/>
          <p:nvPr/>
        </p:nvSpPr>
        <p:spPr>
          <a:xfrm rot="5276689">
            <a:off x="-544581" y="1354836"/>
            <a:ext cx="933808" cy="1150599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4"/>
          <p:cNvSpPr/>
          <p:nvPr/>
        </p:nvSpPr>
        <p:spPr>
          <a:xfrm>
            <a:off x="2137475" y="4646749"/>
            <a:ext cx="2074626" cy="1581861"/>
          </a:xfrm>
          <a:custGeom>
            <a:avLst/>
            <a:gdLst/>
            <a:ahLst/>
            <a:cxnLst/>
            <a:rect l="l" t="t" r="r" b="b"/>
            <a:pathLst>
              <a:path w="56707" h="43235" extrusionOk="0">
                <a:moveTo>
                  <a:pt x="14061" y="1"/>
                </a:moveTo>
                <a:cubicBezTo>
                  <a:pt x="12530" y="1"/>
                  <a:pt x="10976" y="454"/>
                  <a:pt x="9513" y="1384"/>
                </a:cubicBezTo>
                <a:cubicBezTo>
                  <a:pt x="3182" y="5443"/>
                  <a:pt x="995" y="14524"/>
                  <a:pt x="465" y="21501"/>
                </a:cubicBezTo>
                <a:cubicBezTo>
                  <a:pt x="1" y="27582"/>
                  <a:pt x="200" y="33730"/>
                  <a:pt x="150" y="39811"/>
                </a:cubicBezTo>
                <a:cubicBezTo>
                  <a:pt x="167" y="40441"/>
                  <a:pt x="680" y="40955"/>
                  <a:pt x="1327" y="40971"/>
                </a:cubicBezTo>
                <a:cubicBezTo>
                  <a:pt x="7957" y="40686"/>
                  <a:pt x="14592" y="40543"/>
                  <a:pt x="21228" y="40543"/>
                </a:cubicBezTo>
                <a:cubicBezTo>
                  <a:pt x="31543" y="40543"/>
                  <a:pt x="41861" y="40889"/>
                  <a:pt x="52166" y="41585"/>
                </a:cubicBezTo>
                <a:cubicBezTo>
                  <a:pt x="52150" y="41651"/>
                  <a:pt x="52133" y="41717"/>
                  <a:pt x="52117" y="41783"/>
                </a:cubicBezTo>
                <a:cubicBezTo>
                  <a:pt x="51937" y="42662"/>
                  <a:pt x="52678" y="43234"/>
                  <a:pt x="53361" y="43234"/>
                </a:cubicBezTo>
                <a:cubicBezTo>
                  <a:pt x="53811" y="43234"/>
                  <a:pt x="54235" y="42986"/>
                  <a:pt x="54354" y="42413"/>
                </a:cubicBezTo>
                <a:cubicBezTo>
                  <a:pt x="55447" y="37276"/>
                  <a:pt x="56143" y="32073"/>
                  <a:pt x="56425" y="26853"/>
                </a:cubicBezTo>
                <a:cubicBezTo>
                  <a:pt x="56690" y="22097"/>
                  <a:pt x="56707" y="17093"/>
                  <a:pt x="54901" y="12602"/>
                </a:cubicBezTo>
                <a:cubicBezTo>
                  <a:pt x="53007" y="7853"/>
                  <a:pt x="48366" y="3144"/>
                  <a:pt x="42947" y="3144"/>
                </a:cubicBezTo>
                <a:cubicBezTo>
                  <a:pt x="42296" y="3144"/>
                  <a:pt x="41634" y="3212"/>
                  <a:pt x="40964" y="3356"/>
                </a:cubicBezTo>
                <a:cubicBezTo>
                  <a:pt x="34932" y="4648"/>
                  <a:pt x="32480" y="11807"/>
                  <a:pt x="31983" y="17209"/>
                </a:cubicBezTo>
                <a:lnTo>
                  <a:pt x="24791" y="17822"/>
                </a:lnTo>
                <a:cubicBezTo>
                  <a:pt x="24625" y="9686"/>
                  <a:pt x="22769" y="5013"/>
                  <a:pt x="19671" y="2245"/>
                </a:cubicBezTo>
                <a:cubicBezTo>
                  <a:pt x="18004" y="766"/>
                  <a:pt x="16051" y="1"/>
                  <a:pt x="1406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14"/>
          <p:cNvSpPr/>
          <p:nvPr/>
        </p:nvSpPr>
        <p:spPr>
          <a:xfrm>
            <a:off x="3038767" y="4538250"/>
            <a:ext cx="1279253" cy="1576241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4"/>
          <p:cNvSpPr/>
          <p:nvPr/>
        </p:nvSpPr>
        <p:spPr>
          <a:xfrm>
            <a:off x="3485399" y="-245901"/>
            <a:ext cx="650153" cy="531938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2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5"/>
          <p:cNvSpPr txBox="1">
            <a:spLocks noGrp="1"/>
          </p:cNvSpPr>
          <p:nvPr>
            <p:ph type="subTitle" idx="1"/>
          </p:nvPr>
        </p:nvSpPr>
        <p:spPr>
          <a:xfrm>
            <a:off x="4350519" y="2092325"/>
            <a:ext cx="3657900" cy="13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5"/>
          <p:cNvSpPr txBox="1">
            <a:spLocks noGrp="1"/>
          </p:cNvSpPr>
          <p:nvPr>
            <p:ph type="title"/>
          </p:nvPr>
        </p:nvSpPr>
        <p:spPr>
          <a:xfrm>
            <a:off x="720000" y="2361600"/>
            <a:ext cx="3142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5"/>
          <p:cNvSpPr/>
          <p:nvPr/>
        </p:nvSpPr>
        <p:spPr>
          <a:xfrm rot="-5400000">
            <a:off x="808449" y="4571028"/>
            <a:ext cx="1326098" cy="1171695"/>
          </a:xfrm>
          <a:custGeom>
            <a:avLst/>
            <a:gdLst/>
            <a:ahLst/>
            <a:cxnLst/>
            <a:rect l="l" t="t" r="r" b="b"/>
            <a:pathLst>
              <a:path w="51454" h="45463" extrusionOk="0">
                <a:moveTo>
                  <a:pt x="18743" y="1"/>
                </a:moveTo>
                <a:cubicBezTo>
                  <a:pt x="17752" y="1"/>
                  <a:pt x="16763" y="15"/>
                  <a:pt x="15776" y="39"/>
                </a:cubicBezTo>
                <a:cubicBezTo>
                  <a:pt x="10805" y="155"/>
                  <a:pt x="5850" y="619"/>
                  <a:pt x="929" y="1414"/>
                </a:cubicBezTo>
                <a:cubicBezTo>
                  <a:pt x="1" y="1563"/>
                  <a:pt x="17" y="2590"/>
                  <a:pt x="547" y="3121"/>
                </a:cubicBezTo>
                <a:cubicBezTo>
                  <a:pt x="929" y="7595"/>
                  <a:pt x="1243" y="12069"/>
                  <a:pt x="1475" y="16543"/>
                </a:cubicBezTo>
                <a:cubicBezTo>
                  <a:pt x="1520" y="17196"/>
                  <a:pt x="1989" y="17570"/>
                  <a:pt x="2574" y="17570"/>
                </a:cubicBezTo>
                <a:cubicBezTo>
                  <a:pt x="2643" y="17570"/>
                  <a:pt x="2713" y="17564"/>
                  <a:pt x="2784" y="17554"/>
                </a:cubicBezTo>
                <a:cubicBezTo>
                  <a:pt x="7275" y="16858"/>
                  <a:pt x="11783" y="16228"/>
                  <a:pt x="16323" y="16112"/>
                </a:cubicBezTo>
                <a:cubicBezTo>
                  <a:pt x="17030" y="16095"/>
                  <a:pt x="17756" y="16079"/>
                  <a:pt x="18492" y="16079"/>
                </a:cubicBezTo>
                <a:cubicBezTo>
                  <a:pt x="21898" y="16079"/>
                  <a:pt x="25505" y="16413"/>
                  <a:pt x="28271" y="18416"/>
                </a:cubicBezTo>
                <a:cubicBezTo>
                  <a:pt x="29779" y="19526"/>
                  <a:pt x="30939" y="21166"/>
                  <a:pt x="31104" y="23056"/>
                </a:cubicBezTo>
                <a:cubicBezTo>
                  <a:pt x="31303" y="25110"/>
                  <a:pt x="30226" y="26734"/>
                  <a:pt x="28619" y="27894"/>
                </a:cubicBezTo>
                <a:cubicBezTo>
                  <a:pt x="25553" y="30131"/>
                  <a:pt x="21642" y="30744"/>
                  <a:pt x="17947" y="30844"/>
                </a:cubicBezTo>
                <a:cubicBezTo>
                  <a:pt x="17430" y="30858"/>
                  <a:pt x="16913" y="30864"/>
                  <a:pt x="16396" y="30864"/>
                </a:cubicBezTo>
                <a:cubicBezTo>
                  <a:pt x="14199" y="30864"/>
                  <a:pt x="12007" y="30761"/>
                  <a:pt x="9819" y="30761"/>
                </a:cubicBezTo>
                <a:cubicBezTo>
                  <a:pt x="7660" y="30761"/>
                  <a:pt x="5504" y="30861"/>
                  <a:pt x="3348" y="31258"/>
                </a:cubicBezTo>
                <a:cubicBezTo>
                  <a:pt x="2900" y="31341"/>
                  <a:pt x="2602" y="31822"/>
                  <a:pt x="2602" y="32252"/>
                </a:cubicBezTo>
                <a:lnTo>
                  <a:pt x="2254" y="43189"/>
                </a:lnTo>
                <a:cubicBezTo>
                  <a:pt x="2224" y="43860"/>
                  <a:pt x="2731" y="44196"/>
                  <a:pt x="3244" y="44196"/>
                </a:cubicBezTo>
                <a:cubicBezTo>
                  <a:pt x="3301" y="44196"/>
                  <a:pt x="3358" y="44192"/>
                  <a:pt x="3414" y="44183"/>
                </a:cubicBezTo>
                <a:cubicBezTo>
                  <a:pt x="3464" y="44200"/>
                  <a:pt x="3497" y="44200"/>
                  <a:pt x="3547" y="44217"/>
                </a:cubicBezTo>
                <a:cubicBezTo>
                  <a:pt x="8278" y="44933"/>
                  <a:pt x="13084" y="45462"/>
                  <a:pt x="17880" y="45462"/>
                </a:cubicBezTo>
                <a:cubicBezTo>
                  <a:pt x="21297" y="45462"/>
                  <a:pt x="24710" y="45193"/>
                  <a:pt x="28088" y="44531"/>
                </a:cubicBezTo>
                <a:cubicBezTo>
                  <a:pt x="35512" y="43057"/>
                  <a:pt x="42588" y="39610"/>
                  <a:pt x="46830" y="33114"/>
                </a:cubicBezTo>
                <a:cubicBezTo>
                  <a:pt x="50807" y="27033"/>
                  <a:pt x="51453" y="19161"/>
                  <a:pt x="48189" y="12632"/>
                </a:cubicBezTo>
                <a:cubicBezTo>
                  <a:pt x="44759" y="5772"/>
                  <a:pt x="37401" y="2143"/>
                  <a:pt x="30160" y="867"/>
                </a:cubicBezTo>
                <a:cubicBezTo>
                  <a:pt x="26397" y="209"/>
                  <a:pt x="22561" y="1"/>
                  <a:pt x="1874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15"/>
          <p:cNvSpPr/>
          <p:nvPr/>
        </p:nvSpPr>
        <p:spPr>
          <a:xfrm>
            <a:off x="-200950" y="-1414875"/>
            <a:ext cx="2208237" cy="2497438"/>
          </a:xfrm>
          <a:custGeom>
            <a:avLst/>
            <a:gdLst/>
            <a:ahLst/>
            <a:cxnLst/>
            <a:rect l="l" t="t" r="r" b="b"/>
            <a:pathLst>
              <a:path w="56939" h="64396" extrusionOk="0">
                <a:moveTo>
                  <a:pt x="16540" y="1"/>
                </a:moveTo>
                <a:cubicBezTo>
                  <a:pt x="16236" y="1"/>
                  <a:pt x="15933" y="134"/>
                  <a:pt x="15726" y="399"/>
                </a:cubicBezTo>
                <a:cubicBezTo>
                  <a:pt x="11716" y="5453"/>
                  <a:pt x="7325" y="10192"/>
                  <a:pt x="2602" y="14583"/>
                </a:cubicBezTo>
                <a:cubicBezTo>
                  <a:pt x="2403" y="14749"/>
                  <a:pt x="2287" y="14981"/>
                  <a:pt x="2254" y="15230"/>
                </a:cubicBezTo>
                <a:cubicBezTo>
                  <a:pt x="1674" y="15743"/>
                  <a:pt x="1094" y="16240"/>
                  <a:pt x="514" y="16738"/>
                </a:cubicBezTo>
                <a:cubicBezTo>
                  <a:pt x="83" y="17102"/>
                  <a:pt x="0" y="17732"/>
                  <a:pt x="315" y="18196"/>
                </a:cubicBezTo>
                <a:cubicBezTo>
                  <a:pt x="5999" y="25586"/>
                  <a:pt x="33076" y="60236"/>
                  <a:pt x="35595" y="63882"/>
                </a:cubicBezTo>
                <a:cubicBezTo>
                  <a:pt x="35774" y="64131"/>
                  <a:pt x="36127" y="64284"/>
                  <a:pt x="36462" y="64284"/>
                </a:cubicBezTo>
                <a:cubicBezTo>
                  <a:pt x="36685" y="64284"/>
                  <a:pt x="36901" y="64216"/>
                  <a:pt x="37053" y="64064"/>
                </a:cubicBezTo>
                <a:lnTo>
                  <a:pt x="42969" y="58314"/>
                </a:lnTo>
                <a:lnTo>
                  <a:pt x="47195" y="63998"/>
                </a:lnTo>
                <a:cubicBezTo>
                  <a:pt x="47397" y="64259"/>
                  <a:pt x="47701" y="64395"/>
                  <a:pt x="48012" y="64395"/>
                </a:cubicBezTo>
                <a:cubicBezTo>
                  <a:pt x="48234" y="64395"/>
                  <a:pt x="48459" y="64325"/>
                  <a:pt x="48653" y="64180"/>
                </a:cubicBezTo>
                <a:cubicBezTo>
                  <a:pt x="51304" y="62142"/>
                  <a:pt x="53840" y="59954"/>
                  <a:pt x="56275" y="57651"/>
                </a:cubicBezTo>
                <a:cubicBezTo>
                  <a:pt x="56690" y="57253"/>
                  <a:pt x="56806" y="56707"/>
                  <a:pt x="56458" y="56209"/>
                </a:cubicBezTo>
                <a:cubicBezTo>
                  <a:pt x="54917" y="53989"/>
                  <a:pt x="53226" y="51868"/>
                  <a:pt x="51387" y="49863"/>
                </a:cubicBezTo>
                <a:lnTo>
                  <a:pt x="56391" y="46167"/>
                </a:lnTo>
                <a:cubicBezTo>
                  <a:pt x="56806" y="45836"/>
                  <a:pt x="56938" y="45124"/>
                  <a:pt x="56574" y="44709"/>
                </a:cubicBezTo>
                <a:lnTo>
                  <a:pt x="26000" y="10159"/>
                </a:lnTo>
                <a:lnTo>
                  <a:pt x="17367" y="399"/>
                </a:lnTo>
                <a:cubicBezTo>
                  <a:pt x="17151" y="134"/>
                  <a:pt x="16845" y="1"/>
                  <a:pt x="1654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5"/>
          <p:cNvSpPr/>
          <p:nvPr/>
        </p:nvSpPr>
        <p:spPr>
          <a:xfrm>
            <a:off x="-817363" y="-171432"/>
            <a:ext cx="2686852" cy="1202180"/>
          </a:xfrm>
          <a:custGeom>
            <a:avLst/>
            <a:gdLst/>
            <a:ahLst/>
            <a:cxnLst/>
            <a:rect l="l" t="t" r="r" b="b"/>
            <a:pathLst>
              <a:path w="69280" h="30998" extrusionOk="0">
                <a:moveTo>
                  <a:pt x="59595" y="0"/>
                </a:moveTo>
                <a:cubicBezTo>
                  <a:pt x="53916" y="0"/>
                  <a:pt x="48230" y="635"/>
                  <a:pt x="42551" y="1117"/>
                </a:cubicBezTo>
                <a:cubicBezTo>
                  <a:pt x="33801" y="1863"/>
                  <a:pt x="25019" y="2360"/>
                  <a:pt x="16219" y="2642"/>
                </a:cubicBezTo>
                <a:cubicBezTo>
                  <a:pt x="11265" y="2791"/>
                  <a:pt x="6310" y="2874"/>
                  <a:pt x="1372" y="2874"/>
                </a:cubicBezTo>
                <a:cubicBezTo>
                  <a:pt x="1365" y="2874"/>
                  <a:pt x="1359" y="2873"/>
                  <a:pt x="1353" y="2873"/>
                </a:cubicBezTo>
                <a:cubicBezTo>
                  <a:pt x="647" y="2873"/>
                  <a:pt x="1" y="3774"/>
                  <a:pt x="477" y="4415"/>
                </a:cubicBezTo>
                <a:cubicBezTo>
                  <a:pt x="7255" y="13313"/>
                  <a:pt x="14198" y="22063"/>
                  <a:pt x="21290" y="30696"/>
                </a:cubicBezTo>
                <a:cubicBezTo>
                  <a:pt x="21466" y="30901"/>
                  <a:pt x="21745" y="30997"/>
                  <a:pt x="22020" y="30997"/>
                </a:cubicBezTo>
                <a:cubicBezTo>
                  <a:pt x="22211" y="30997"/>
                  <a:pt x="22400" y="30950"/>
                  <a:pt x="22550" y="30862"/>
                </a:cubicBezTo>
                <a:lnTo>
                  <a:pt x="61790" y="7696"/>
                </a:lnTo>
                <a:lnTo>
                  <a:pt x="64623" y="6006"/>
                </a:lnTo>
                <a:cubicBezTo>
                  <a:pt x="65270" y="5624"/>
                  <a:pt x="66214" y="5260"/>
                  <a:pt x="66628" y="4581"/>
                </a:cubicBezTo>
                <a:cubicBezTo>
                  <a:pt x="66777" y="4332"/>
                  <a:pt x="66844" y="4034"/>
                  <a:pt x="66811" y="3735"/>
                </a:cubicBezTo>
                <a:cubicBezTo>
                  <a:pt x="67391" y="3321"/>
                  <a:pt x="67971" y="2907"/>
                  <a:pt x="68551" y="2493"/>
                </a:cubicBezTo>
                <a:cubicBezTo>
                  <a:pt x="69180" y="2029"/>
                  <a:pt x="69280" y="736"/>
                  <a:pt x="68302" y="603"/>
                </a:cubicBezTo>
                <a:cubicBezTo>
                  <a:pt x="65403" y="166"/>
                  <a:pt x="62500" y="0"/>
                  <a:pt x="5959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5"/>
          <p:cNvSpPr/>
          <p:nvPr/>
        </p:nvSpPr>
        <p:spPr>
          <a:xfrm rot="-5400000" flipH="1">
            <a:off x="6470026" y="4618142"/>
            <a:ext cx="1969936" cy="1841755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15"/>
          <p:cNvSpPr/>
          <p:nvPr/>
        </p:nvSpPr>
        <p:spPr>
          <a:xfrm rot="5890238">
            <a:off x="7982916" y="4187129"/>
            <a:ext cx="698461" cy="899321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15"/>
          <p:cNvSpPr/>
          <p:nvPr/>
        </p:nvSpPr>
        <p:spPr>
          <a:xfrm>
            <a:off x="5879636" y="-397734"/>
            <a:ext cx="1566852" cy="1281956"/>
          </a:xfrm>
          <a:custGeom>
            <a:avLst/>
            <a:gdLst/>
            <a:ahLst/>
            <a:cxnLst/>
            <a:rect l="l" t="t" r="r" b="b"/>
            <a:pathLst>
              <a:path w="40401" h="33055" extrusionOk="0">
                <a:moveTo>
                  <a:pt x="7436" y="1"/>
                </a:moveTo>
                <a:cubicBezTo>
                  <a:pt x="7202" y="1"/>
                  <a:pt x="6960" y="95"/>
                  <a:pt x="6744" y="317"/>
                </a:cubicBezTo>
                <a:cubicBezTo>
                  <a:pt x="1955" y="5355"/>
                  <a:pt x="0" y="12762"/>
                  <a:pt x="1624" y="19523"/>
                </a:cubicBezTo>
                <a:cubicBezTo>
                  <a:pt x="2519" y="23202"/>
                  <a:pt x="4441" y="26516"/>
                  <a:pt x="7573" y="28703"/>
                </a:cubicBezTo>
                <a:cubicBezTo>
                  <a:pt x="10920" y="31023"/>
                  <a:pt x="14798" y="32482"/>
                  <a:pt x="18858" y="32929"/>
                </a:cubicBezTo>
                <a:cubicBezTo>
                  <a:pt x="19601" y="33013"/>
                  <a:pt x="20349" y="33054"/>
                  <a:pt x="21096" y="33054"/>
                </a:cubicBezTo>
                <a:cubicBezTo>
                  <a:pt x="27744" y="33054"/>
                  <a:pt x="34359" y="29775"/>
                  <a:pt x="37666" y="23832"/>
                </a:cubicBezTo>
                <a:cubicBezTo>
                  <a:pt x="39555" y="20434"/>
                  <a:pt x="40367" y="16491"/>
                  <a:pt x="40384" y="12613"/>
                </a:cubicBezTo>
                <a:cubicBezTo>
                  <a:pt x="40400" y="9050"/>
                  <a:pt x="39737" y="4874"/>
                  <a:pt x="37219" y="2140"/>
                </a:cubicBezTo>
                <a:cubicBezTo>
                  <a:pt x="36202" y="1036"/>
                  <a:pt x="34710" y="862"/>
                  <a:pt x="33227" y="862"/>
                </a:cubicBezTo>
                <a:cubicBezTo>
                  <a:pt x="32544" y="862"/>
                  <a:pt x="31864" y="899"/>
                  <a:pt x="31233" y="899"/>
                </a:cubicBezTo>
                <a:cubicBezTo>
                  <a:pt x="31156" y="899"/>
                  <a:pt x="31080" y="899"/>
                  <a:pt x="31004" y="897"/>
                </a:cubicBezTo>
                <a:lnTo>
                  <a:pt x="23431" y="748"/>
                </a:lnTo>
                <a:lnTo>
                  <a:pt x="8269" y="450"/>
                </a:lnTo>
                <a:cubicBezTo>
                  <a:pt x="8067" y="181"/>
                  <a:pt x="7759" y="1"/>
                  <a:pt x="743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5"/>
          <p:cNvSpPr/>
          <p:nvPr/>
        </p:nvSpPr>
        <p:spPr>
          <a:xfrm>
            <a:off x="-83928" y="3599110"/>
            <a:ext cx="721609" cy="979781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15"/>
          <p:cNvSpPr/>
          <p:nvPr/>
        </p:nvSpPr>
        <p:spPr>
          <a:xfrm rot="5276756">
            <a:off x="-645881" y="3325452"/>
            <a:ext cx="1283669" cy="1581683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15"/>
          <p:cNvSpPr/>
          <p:nvPr/>
        </p:nvSpPr>
        <p:spPr>
          <a:xfrm rot="5400000" flipH="1">
            <a:off x="6266696" y="4761578"/>
            <a:ext cx="529711" cy="719227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5"/>
          <p:cNvSpPr/>
          <p:nvPr/>
        </p:nvSpPr>
        <p:spPr>
          <a:xfrm rot="-9594276" flipH="1">
            <a:off x="5174717" y="-766005"/>
            <a:ext cx="1447038" cy="1782867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5"/>
          <p:cNvSpPr/>
          <p:nvPr/>
        </p:nvSpPr>
        <p:spPr>
          <a:xfrm rot="148401" flipH="1">
            <a:off x="5914067" y="4634097"/>
            <a:ext cx="1162884" cy="1623796"/>
          </a:xfrm>
          <a:custGeom>
            <a:avLst/>
            <a:gdLst/>
            <a:ahLst/>
            <a:cxnLst/>
            <a:rect l="l" t="t" r="r" b="b"/>
            <a:pathLst>
              <a:path w="38827" h="47841" fill="none" extrusionOk="0">
                <a:moveTo>
                  <a:pt x="863" y="42257"/>
                </a:moveTo>
                <a:cubicBezTo>
                  <a:pt x="432" y="35545"/>
                  <a:pt x="1" y="28768"/>
                  <a:pt x="1244" y="22156"/>
                </a:cubicBezTo>
                <a:cubicBezTo>
                  <a:pt x="2470" y="15544"/>
                  <a:pt x="5536" y="9048"/>
                  <a:pt x="10921" y="5022"/>
                </a:cubicBezTo>
                <a:cubicBezTo>
                  <a:pt x="16290" y="995"/>
                  <a:pt x="24195" y="1"/>
                  <a:pt x="29746" y="3779"/>
                </a:cubicBezTo>
                <a:cubicBezTo>
                  <a:pt x="32629" y="5734"/>
                  <a:pt x="34684" y="8767"/>
                  <a:pt x="35927" y="12015"/>
                </a:cubicBezTo>
                <a:cubicBezTo>
                  <a:pt x="37186" y="15279"/>
                  <a:pt x="37716" y="18759"/>
                  <a:pt x="38031" y="22239"/>
                </a:cubicBezTo>
                <a:cubicBezTo>
                  <a:pt x="38827" y="30773"/>
                  <a:pt x="38479" y="39390"/>
                  <a:pt x="36971" y="47841"/>
                </a:cubicBezTo>
              </a:path>
            </a:pathLst>
          </a:custGeom>
          <a:noFill/>
          <a:ln w="15750" cap="flat" cmpd="sng">
            <a:solidFill>
              <a:schemeClr val="dk1"/>
            </a:solidFill>
            <a:prstDash val="solid"/>
            <a:miter lim="16571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rete Round"/>
              <a:buNone/>
              <a:defRPr sz="4000" b="1">
                <a:solidFill>
                  <a:schemeClr val="dk1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●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○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■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●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○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■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●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Char char="○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 Slab"/>
              <a:buChar char="■"/>
              <a:defRPr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3" r:id="rId4"/>
    <p:sldLayoutId id="2147483658" r:id="rId5"/>
    <p:sldLayoutId id="2147483659" r:id="rId6"/>
    <p:sldLayoutId id="2147483688" r:id="rId7"/>
    <p:sldLayoutId id="2147483660" r:id="rId8"/>
    <p:sldLayoutId id="2147483661" r:id="rId9"/>
    <p:sldLayoutId id="2147483662" r:id="rId10"/>
    <p:sldLayoutId id="2147483684" r:id="rId11"/>
    <p:sldLayoutId id="2147483663" r:id="rId12"/>
    <p:sldLayoutId id="2147483664" r:id="rId13"/>
    <p:sldLayoutId id="2147483665" r:id="rId14"/>
    <p:sldLayoutId id="2147483687" r:id="rId15"/>
    <p:sldLayoutId id="2147483686" r:id="rId16"/>
    <p:sldLayoutId id="2147483685" r:id="rId17"/>
    <p:sldLayoutId id="2147483667" r:id="rId18"/>
    <p:sldLayoutId id="2147483678" r:id="rId19"/>
    <p:sldLayoutId id="2147483679" r:id="rId2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37"/>
          <p:cNvSpPr/>
          <p:nvPr/>
        </p:nvSpPr>
        <p:spPr>
          <a:xfrm rot="30115">
            <a:off x="4309344" y="3484901"/>
            <a:ext cx="4021480" cy="621031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37"/>
          <p:cNvSpPr txBox="1">
            <a:spLocks noGrp="1"/>
          </p:cNvSpPr>
          <p:nvPr>
            <p:ph type="ctrTitle"/>
          </p:nvPr>
        </p:nvSpPr>
        <p:spPr>
          <a:xfrm>
            <a:off x="4501435" y="1063150"/>
            <a:ext cx="3690900" cy="246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LUYỆN TẬP</a:t>
            </a:r>
            <a:endParaRPr dirty="0"/>
          </a:p>
        </p:txBody>
      </p:sp>
      <p:sp>
        <p:nvSpPr>
          <p:cNvPr id="359" name="Google Shape;359;p37"/>
          <p:cNvSpPr txBox="1">
            <a:spLocks noGrp="1"/>
          </p:cNvSpPr>
          <p:nvPr>
            <p:ph type="subTitle" idx="1"/>
          </p:nvPr>
        </p:nvSpPr>
        <p:spPr>
          <a:xfrm>
            <a:off x="4501560" y="3589649"/>
            <a:ext cx="36909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Toán</a:t>
            </a:r>
            <a:endParaRPr dirty="0"/>
          </a:p>
        </p:txBody>
      </p:sp>
      <p:sp>
        <p:nvSpPr>
          <p:cNvPr id="360" name="Google Shape;360;p37"/>
          <p:cNvSpPr/>
          <p:nvPr/>
        </p:nvSpPr>
        <p:spPr>
          <a:xfrm>
            <a:off x="810542" y="3734876"/>
            <a:ext cx="3690898" cy="388643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rgbClr val="FFB088">
              <a:alpha val="366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1" name="Google Shape;361;p37"/>
          <p:cNvGrpSpPr/>
          <p:nvPr/>
        </p:nvGrpSpPr>
        <p:grpSpPr>
          <a:xfrm>
            <a:off x="1059767" y="1310946"/>
            <a:ext cx="1222869" cy="2686936"/>
            <a:chOff x="2062200" y="2543150"/>
            <a:chExt cx="149225" cy="327875"/>
          </a:xfrm>
        </p:grpSpPr>
        <p:sp>
          <p:nvSpPr>
            <p:cNvPr id="362" name="Google Shape;362;p37"/>
            <p:cNvSpPr/>
            <p:nvPr/>
          </p:nvSpPr>
          <p:spPr>
            <a:xfrm>
              <a:off x="2062200" y="2599525"/>
              <a:ext cx="76850" cy="271500"/>
            </a:xfrm>
            <a:custGeom>
              <a:avLst/>
              <a:gdLst/>
              <a:ahLst/>
              <a:cxnLst/>
              <a:rect l="l" t="t" r="r" b="b"/>
              <a:pathLst>
                <a:path w="3074" h="10860" extrusionOk="0">
                  <a:moveTo>
                    <a:pt x="2664" y="0"/>
                  </a:moveTo>
                  <a:lnTo>
                    <a:pt x="1" y="77"/>
                  </a:lnTo>
                  <a:lnTo>
                    <a:pt x="1" y="10859"/>
                  </a:lnTo>
                  <a:lnTo>
                    <a:pt x="3073" y="10859"/>
                  </a:lnTo>
                  <a:lnTo>
                    <a:pt x="266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37"/>
            <p:cNvSpPr/>
            <p:nvPr/>
          </p:nvSpPr>
          <p:spPr>
            <a:xfrm>
              <a:off x="2076900" y="2687825"/>
              <a:ext cx="44200" cy="95450"/>
            </a:xfrm>
            <a:custGeom>
              <a:avLst/>
              <a:gdLst/>
              <a:ahLst/>
              <a:cxnLst/>
              <a:rect l="l" t="t" r="r" b="b"/>
              <a:pathLst>
                <a:path w="1768" h="3818" extrusionOk="0">
                  <a:moveTo>
                    <a:pt x="1614" y="1"/>
                  </a:moveTo>
                  <a:lnTo>
                    <a:pt x="1" y="590"/>
                  </a:lnTo>
                  <a:lnTo>
                    <a:pt x="26" y="3818"/>
                  </a:lnTo>
                  <a:lnTo>
                    <a:pt x="1768" y="3049"/>
                  </a:lnTo>
                  <a:lnTo>
                    <a:pt x="161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37"/>
            <p:cNvSpPr/>
            <p:nvPr/>
          </p:nvSpPr>
          <p:spPr>
            <a:xfrm>
              <a:off x="2075625" y="2650075"/>
              <a:ext cx="39725" cy="38450"/>
            </a:xfrm>
            <a:custGeom>
              <a:avLst/>
              <a:gdLst/>
              <a:ahLst/>
              <a:cxnLst/>
              <a:rect l="l" t="t" r="r" b="b"/>
              <a:pathLst>
                <a:path w="1589" h="1538" extrusionOk="0">
                  <a:moveTo>
                    <a:pt x="1538" y="1"/>
                  </a:moveTo>
                  <a:lnTo>
                    <a:pt x="1" y="103"/>
                  </a:lnTo>
                  <a:lnTo>
                    <a:pt x="1" y="1538"/>
                  </a:lnTo>
                  <a:lnTo>
                    <a:pt x="1589" y="897"/>
                  </a:lnTo>
                  <a:lnTo>
                    <a:pt x="153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37"/>
            <p:cNvSpPr/>
            <p:nvPr/>
          </p:nvSpPr>
          <p:spPr>
            <a:xfrm>
              <a:off x="2078825" y="2775575"/>
              <a:ext cx="44875" cy="40325"/>
            </a:xfrm>
            <a:custGeom>
              <a:avLst/>
              <a:gdLst/>
              <a:ahLst/>
              <a:cxnLst/>
              <a:rect l="l" t="t" r="r" b="b"/>
              <a:pathLst>
                <a:path w="1795" h="1613" extrusionOk="0">
                  <a:moveTo>
                    <a:pt x="1742" y="1"/>
                  </a:moveTo>
                  <a:lnTo>
                    <a:pt x="1" y="742"/>
                  </a:lnTo>
                  <a:lnTo>
                    <a:pt x="1" y="1613"/>
                  </a:lnTo>
                  <a:lnTo>
                    <a:pt x="1795" y="1536"/>
                  </a:lnTo>
                  <a:lnTo>
                    <a:pt x="174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37"/>
            <p:cNvSpPr/>
            <p:nvPr/>
          </p:nvSpPr>
          <p:spPr>
            <a:xfrm>
              <a:off x="2062200" y="2618050"/>
              <a:ext cx="67725" cy="14475"/>
            </a:xfrm>
            <a:custGeom>
              <a:avLst/>
              <a:gdLst/>
              <a:ahLst/>
              <a:cxnLst/>
              <a:rect l="l" t="t" r="r" b="b"/>
              <a:pathLst>
                <a:path w="2709" h="579" extrusionOk="0">
                  <a:moveTo>
                    <a:pt x="1" y="1"/>
                  </a:moveTo>
                  <a:lnTo>
                    <a:pt x="1" y="579"/>
                  </a:lnTo>
                  <a:lnTo>
                    <a:pt x="2708" y="448"/>
                  </a:lnTo>
                  <a:lnTo>
                    <a:pt x="269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37"/>
            <p:cNvSpPr/>
            <p:nvPr/>
          </p:nvSpPr>
          <p:spPr>
            <a:xfrm>
              <a:off x="2062200" y="2834575"/>
              <a:ext cx="76125" cy="18400"/>
            </a:xfrm>
            <a:custGeom>
              <a:avLst/>
              <a:gdLst/>
              <a:ahLst/>
              <a:cxnLst/>
              <a:rect l="l" t="t" r="r" b="b"/>
              <a:pathLst>
                <a:path w="3045" h="736" extrusionOk="0">
                  <a:moveTo>
                    <a:pt x="1" y="0"/>
                  </a:moveTo>
                  <a:lnTo>
                    <a:pt x="1" y="736"/>
                  </a:lnTo>
                  <a:lnTo>
                    <a:pt x="3045" y="692"/>
                  </a:lnTo>
                  <a:lnTo>
                    <a:pt x="3021" y="7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37"/>
            <p:cNvSpPr/>
            <p:nvPr/>
          </p:nvSpPr>
          <p:spPr>
            <a:xfrm>
              <a:off x="2165300" y="2643025"/>
              <a:ext cx="46125" cy="228000"/>
            </a:xfrm>
            <a:custGeom>
              <a:avLst/>
              <a:gdLst/>
              <a:ahLst/>
              <a:cxnLst/>
              <a:rect l="l" t="t" r="r" b="b"/>
              <a:pathLst>
                <a:path w="1845" h="9120" extrusionOk="0">
                  <a:moveTo>
                    <a:pt x="1844" y="0"/>
                  </a:moveTo>
                  <a:lnTo>
                    <a:pt x="0" y="53"/>
                  </a:lnTo>
                  <a:lnTo>
                    <a:pt x="0" y="9119"/>
                  </a:lnTo>
                  <a:lnTo>
                    <a:pt x="1844" y="9119"/>
                  </a:lnTo>
                  <a:lnTo>
                    <a:pt x="184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37"/>
            <p:cNvSpPr/>
            <p:nvPr/>
          </p:nvSpPr>
          <p:spPr>
            <a:xfrm>
              <a:off x="2177123" y="2817043"/>
              <a:ext cx="24975" cy="39725"/>
            </a:xfrm>
            <a:custGeom>
              <a:avLst/>
              <a:gdLst/>
              <a:ahLst/>
              <a:cxnLst/>
              <a:rect l="l" t="t" r="r" b="b"/>
              <a:pathLst>
                <a:path w="999" h="1589" extrusionOk="0">
                  <a:moveTo>
                    <a:pt x="512" y="1"/>
                  </a:moveTo>
                  <a:lnTo>
                    <a:pt x="0" y="1051"/>
                  </a:lnTo>
                  <a:lnTo>
                    <a:pt x="537" y="1589"/>
                  </a:lnTo>
                  <a:lnTo>
                    <a:pt x="999" y="872"/>
                  </a:lnTo>
                  <a:lnTo>
                    <a:pt x="51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37"/>
            <p:cNvSpPr/>
            <p:nvPr/>
          </p:nvSpPr>
          <p:spPr>
            <a:xfrm>
              <a:off x="2180000" y="2657750"/>
              <a:ext cx="7725" cy="144750"/>
            </a:xfrm>
            <a:custGeom>
              <a:avLst/>
              <a:gdLst/>
              <a:ahLst/>
              <a:cxnLst/>
              <a:rect l="l" t="t" r="r" b="b"/>
              <a:pathLst>
                <a:path w="309" h="5790" extrusionOk="0">
                  <a:moveTo>
                    <a:pt x="77" y="1"/>
                  </a:moveTo>
                  <a:lnTo>
                    <a:pt x="0" y="5789"/>
                  </a:lnTo>
                  <a:lnTo>
                    <a:pt x="257" y="5763"/>
                  </a:lnTo>
                  <a:lnTo>
                    <a:pt x="30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37"/>
            <p:cNvSpPr/>
            <p:nvPr/>
          </p:nvSpPr>
          <p:spPr>
            <a:xfrm>
              <a:off x="2191550" y="2658400"/>
              <a:ext cx="10250" cy="143450"/>
            </a:xfrm>
            <a:custGeom>
              <a:avLst/>
              <a:gdLst/>
              <a:ahLst/>
              <a:cxnLst/>
              <a:rect l="l" t="t" r="r" b="b"/>
              <a:pathLst>
                <a:path w="410" h="5738" extrusionOk="0">
                  <a:moveTo>
                    <a:pt x="153" y="0"/>
                  </a:moveTo>
                  <a:lnTo>
                    <a:pt x="0" y="5737"/>
                  </a:lnTo>
                  <a:lnTo>
                    <a:pt x="256" y="5712"/>
                  </a:lnTo>
                  <a:lnTo>
                    <a:pt x="40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37"/>
            <p:cNvSpPr/>
            <p:nvPr/>
          </p:nvSpPr>
          <p:spPr>
            <a:xfrm>
              <a:off x="2139025" y="2543150"/>
              <a:ext cx="35250" cy="327875"/>
            </a:xfrm>
            <a:custGeom>
              <a:avLst/>
              <a:gdLst/>
              <a:ahLst/>
              <a:cxnLst/>
              <a:rect l="l" t="t" r="r" b="b"/>
              <a:pathLst>
                <a:path w="1410" h="13115" extrusionOk="0">
                  <a:moveTo>
                    <a:pt x="179" y="1"/>
                  </a:moveTo>
                  <a:lnTo>
                    <a:pt x="0" y="13114"/>
                  </a:lnTo>
                  <a:lnTo>
                    <a:pt x="1230" y="13114"/>
                  </a:lnTo>
                  <a:lnTo>
                    <a:pt x="140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37"/>
            <p:cNvSpPr/>
            <p:nvPr/>
          </p:nvSpPr>
          <p:spPr>
            <a:xfrm>
              <a:off x="2149925" y="2550200"/>
              <a:ext cx="18600" cy="23075"/>
            </a:xfrm>
            <a:custGeom>
              <a:avLst/>
              <a:gdLst/>
              <a:ahLst/>
              <a:cxnLst/>
              <a:rect l="l" t="t" r="r" b="b"/>
              <a:pathLst>
                <a:path w="744" h="923" extrusionOk="0">
                  <a:moveTo>
                    <a:pt x="743" y="0"/>
                  </a:moveTo>
                  <a:lnTo>
                    <a:pt x="0" y="51"/>
                  </a:lnTo>
                  <a:lnTo>
                    <a:pt x="0" y="922"/>
                  </a:lnTo>
                  <a:lnTo>
                    <a:pt x="333" y="460"/>
                  </a:lnTo>
                  <a:lnTo>
                    <a:pt x="691" y="922"/>
                  </a:lnTo>
                  <a:lnTo>
                    <a:pt x="74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37"/>
            <p:cNvSpPr/>
            <p:nvPr/>
          </p:nvSpPr>
          <p:spPr>
            <a:xfrm>
              <a:off x="2144775" y="2838325"/>
              <a:ext cx="19875" cy="24350"/>
            </a:xfrm>
            <a:custGeom>
              <a:avLst/>
              <a:gdLst/>
              <a:ahLst/>
              <a:cxnLst/>
              <a:rect l="l" t="t" r="r" b="b"/>
              <a:pathLst>
                <a:path w="795" h="974" extrusionOk="0">
                  <a:moveTo>
                    <a:pt x="26" y="1"/>
                  </a:moveTo>
                  <a:lnTo>
                    <a:pt x="0" y="974"/>
                  </a:lnTo>
                  <a:lnTo>
                    <a:pt x="794" y="923"/>
                  </a:lnTo>
                  <a:lnTo>
                    <a:pt x="743" y="1"/>
                  </a:lnTo>
                  <a:lnTo>
                    <a:pt x="411" y="512"/>
                  </a:lnTo>
                  <a:lnTo>
                    <a:pt x="2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37"/>
            <p:cNvSpPr/>
            <p:nvPr/>
          </p:nvSpPr>
          <p:spPr>
            <a:xfrm>
              <a:off x="2147350" y="2579000"/>
              <a:ext cx="19250" cy="259350"/>
            </a:xfrm>
            <a:custGeom>
              <a:avLst/>
              <a:gdLst/>
              <a:ahLst/>
              <a:cxnLst/>
              <a:rect l="l" t="t" r="r" b="b"/>
              <a:pathLst>
                <a:path w="770" h="10374" extrusionOk="0">
                  <a:moveTo>
                    <a:pt x="436" y="0"/>
                  </a:moveTo>
                  <a:lnTo>
                    <a:pt x="103" y="360"/>
                  </a:lnTo>
                  <a:lnTo>
                    <a:pt x="1" y="9888"/>
                  </a:lnTo>
                  <a:lnTo>
                    <a:pt x="282" y="10374"/>
                  </a:lnTo>
                  <a:lnTo>
                    <a:pt x="589" y="9888"/>
                  </a:lnTo>
                  <a:lnTo>
                    <a:pt x="769" y="385"/>
                  </a:lnTo>
                  <a:lnTo>
                    <a:pt x="43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6" name="Google Shape;376;p37"/>
          <p:cNvGrpSpPr/>
          <p:nvPr/>
        </p:nvGrpSpPr>
        <p:grpSpPr>
          <a:xfrm>
            <a:off x="2554256" y="3099756"/>
            <a:ext cx="1388180" cy="509126"/>
            <a:chOff x="9395188" y="3139937"/>
            <a:chExt cx="1505945" cy="552317"/>
          </a:xfrm>
        </p:grpSpPr>
        <p:sp>
          <p:nvSpPr>
            <p:cNvPr id="377" name="Google Shape;377;p37"/>
            <p:cNvSpPr/>
            <p:nvPr/>
          </p:nvSpPr>
          <p:spPr>
            <a:xfrm>
              <a:off x="9464686" y="3139937"/>
              <a:ext cx="1358642" cy="270007"/>
            </a:xfrm>
            <a:custGeom>
              <a:avLst/>
              <a:gdLst/>
              <a:ahLst/>
              <a:cxnLst/>
              <a:rect l="l" t="t" r="r" b="b"/>
              <a:pathLst>
                <a:path w="8504" h="1690" extrusionOk="0">
                  <a:moveTo>
                    <a:pt x="104" y="1"/>
                  </a:moveTo>
                  <a:lnTo>
                    <a:pt x="1" y="1690"/>
                  </a:lnTo>
                  <a:lnTo>
                    <a:pt x="1" y="1690"/>
                  </a:lnTo>
                  <a:lnTo>
                    <a:pt x="8503" y="1613"/>
                  </a:lnTo>
                  <a:lnTo>
                    <a:pt x="842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37"/>
            <p:cNvSpPr/>
            <p:nvPr/>
          </p:nvSpPr>
          <p:spPr>
            <a:xfrm>
              <a:off x="10532715" y="3205122"/>
              <a:ext cx="180215" cy="98417"/>
            </a:xfrm>
            <a:custGeom>
              <a:avLst/>
              <a:gdLst/>
              <a:ahLst/>
              <a:cxnLst/>
              <a:rect l="l" t="t" r="r" b="b"/>
              <a:pathLst>
                <a:path w="1128" h="616" extrusionOk="0">
                  <a:moveTo>
                    <a:pt x="513" y="1"/>
                  </a:moveTo>
                  <a:cubicBezTo>
                    <a:pt x="202" y="1"/>
                    <a:pt x="0" y="138"/>
                    <a:pt x="0" y="309"/>
                  </a:cubicBezTo>
                  <a:cubicBezTo>
                    <a:pt x="0" y="478"/>
                    <a:pt x="154" y="616"/>
                    <a:pt x="564" y="616"/>
                  </a:cubicBezTo>
                  <a:cubicBezTo>
                    <a:pt x="875" y="616"/>
                    <a:pt x="1128" y="437"/>
                    <a:pt x="1128" y="309"/>
                  </a:cubicBezTo>
                  <a:cubicBezTo>
                    <a:pt x="1128" y="138"/>
                    <a:pt x="824" y="1"/>
                    <a:pt x="51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37"/>
            <p:cNvSpPr/>
            <p:nvPr/>
          </p:nvSpPr>
          <p:spPr>
            <a:xfrm>
              <a:off x="9567095" y="3270787"/>
              <a:ext cx="900276" cy="49049"/>
            </a:xfrm>
            <a:custGeom>
              <a:avLst/>
              <a:gdLst/>
              <a:ahLst/>
              <a:cxnLst/>
              <a:rect l="l" t="t" r="r" b="b"/>
              <a:pathLst>
                <a:path w="5635" h="307" extrusionOk="0">
                  <a:moveTo>
                    <a:pt x="5635" y="0"/>
                  </a:moveTo>
                  <a:lnTo>
                    <a:pt x="0" y="77"/>
                  </a:lnTo>
                  <a:lnTo>
                    <a:pt x="0" y="307"/>
                  </a:lnTo>
                  <a:lnTo>
                    <a:pt x="5635" y="179"/>
                  </a:lnTo>
                  <a:lnTo>
                    <a:pt x="563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37"/>
            <p:cNvSpPr/>
            <p:nvPr/>
          </p:nvSpPr>
          <p:spPr>
            <a:xfrm>
              <a:off x="9567095" y="3188826"/>
              <a:ext cx="900276" cy="57516"/>
            </a:xfrm>
            <a:custGeom>
              <a:avLst/>
              <a:gdLst/>
              <a:ahLst/>
              <a:cxnLst/>
              <a:rect l="l" t="t" r="r" b="b"/>
              <a:pathLst>
                <a:path w="5635" h="360" extrusionOk="0">
                  <a:moveTo>
                    <a:pt x="51" y="0"/>
                  </a:moveTo>
                  <a:lnTo>
                    <a:pt x="0" y="360"/>
                  </a:lnTo>
                  <a:lnTo>
                    <a:pt x="5635" y="283"/>
                  </a:lnTo>
                  <a:lnTo>
                    <a:pt x="563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37"/>
            <p:cNvSpPr/>
            <p:nvPr/>
          </p:nvSpPr>
          <p:spPr>
            <a:xfrm>
              <a:off x="9395188" y="3348274"/>
              <a:ext cx="1505945" cy="343979"/>
            </a:xfrm>
            <a:custGeom>
              <a:avLst/>
              <a:gdLst/>
              <a:ahLst/>
              <a:cxnLst/>
              <a:rect l="l" t="t" r="r" b="b"/>
              <a:pathLst>
                <a:path w="9426" h="2153" extrusionOk="0">
                  <a:moveTo>
                    <a:pt x="9298" y="1"/>
                  </a:moveTo>
                  <a:lnTo>
                    <a:pt x="153" y="258"/>
                  </a:lnTo>
                  <a:lnTo>
                    <a:pt x="1" y="2153"/>
                  </a:lnTo>
                  <a:lnTo>
                    <a:pt x="9425" y="2153"/>
                  </a:lnTo>
                  <a:lnTo>
                    <a:pt x="929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37"/>
            <p:cNvSpPr/>
            <p:nvPr/>
          </p:nvSpPr>
          <p:spPr>
            <a:xfrm>
              <a:off x="9693949" y="3409785"/>
              <a:ext cx="883980" cy="241728"/>
            </a:xfrm>
            <a:custGeom>
              <a:avLst/>
              <a:gdLst/>
              <a:ahLst/>
              <a:cxnLst/>
              <a:rect l="l" t="t" r="r" b="b"/>
              <a:pathLst>
                <a:path w="5533" h="1513" extrusionOk="0">
                  <a:moveTo>
                    <a:pt x="4688" y="1"/>
                  </a:moveTo>
                  <a:lnTo>
                    <a:pt x="896" y="103"/>
                  </a:lnTo>
                  <a:cubicBezTo>
                    <a:pt x="896" y="103"/>
                    <a:pt x="743" y="616"/>
                    <a:pt x="0" y="616"/>
                  </a:cubicBezTo>
                  <a:lnTo>
                    <a:pt x="0" y="999"/>
                  </a:lnTo>
                  <a:cubicBezTo>
                    <a:pt x="0" y="999"/>
                    <a:pt x="105" y="984"/>
                    <a:pt x="247" y="984"/>
                  </a:cubicBezTo>
                  <a:cubicBezTo>
                    <a:pt x="558" y="984"/>
                    <a:pt x="1050" y="1056"/>
                    <a:pt x="1050" y="1512"/>
                  </a:cubicBezTo>
                  <a:lnTo>
                    <a:pt x="4867" y="1410"/>
                  </a:lnTo>
                  <a:cubicBezTo>
                    <a:pt x="4867" y="1410"/>
                    <a:pt x="4867" y="974"/>
                    <a:pt x="5533" y="974"/>
                  </a:cubicBezTo>
                  <a:lnTo>
                    <a:pt x="5456" y="410"/>
                  </a:lnTo>
                  <a:cubicBezTo>
                    <a:pt x="5456" y="410"/>
                    <a:pt x="5392" y="418"/>
                    <a:pt x="5302" y="418"/>
                  </a:cubicBezTo>
                  <a:cubicBezTo>
                    <a:pt x="5077" y="418"/>
                    <a:pt x="4688" y="366"/>
                    <a:pt x="468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37"/>
            <p:cNvSpPr/>
            <p:nvPr/>
          </p:nvSpPr>
          <p:spPr>
            <a:xfrm>
              <a:off x="9480982" y="3483438"/>
              <a:ext cx="168073" cy="102411"/>
            </a:xfrm>
            <a:custGeom>
              <a:avLst/>
              <a:gdLst/>
              <a:ahLst/>
              <a:cxnLst/>
              <a:rect l="l" t="t" r="r" b="b"/>
              <a:pathLst>
                <a:path w="1052" h="641" extrusionOk="0">
                  <a:moveTo>
                    <a:pt x="437" y="0"/>
                  </a:moveTo>
                  <a:lnTo>
                    <a:pt x="1" y="359"/>
                  </a:lnTo>
                  <a:lnTo>
                    <a:pt x="539" y="641"/>
                  </a:lnTo>
                  <a:lnTo>
                    <a:pt x="1052" y="359"/>
                  </a:lnTo>
                  <a:lnTo>
                    <a:pt x="43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37"/>
            <p:cNvSpPr/>
            <p:nvPr/>
          </p:nvSpPr>
          <p:spPr>
            <a:xfrm>
              <a:off x="10622823" y="3462988"/>
              <a:ext cx="175901" cy="110559"/>
            </a:xfrm>
            <a:custGeom>
              <a:avLst/>
              <a:gdLst/>
              <a:ahLst/>
              <a:cxnLst/>
              <a:rect l="l" t="t" r="r" b="b"/>
              <a:pathLst>
                <a:path w="1101" h="692" extrusionOk="0">
                  <a:moveTo>
                    <a:pt x="615" y="0"/>
                  </a:moveTo>
                  <a:lnTo>
                    <a:pt x="0" y="334"/>
                  </a:lnTo>
                  <a:lnTo>
                    <a:pt x="538" y="692"/>
                  </a:lnTo>
                  <a:lnTo>
                    <a:pt x="1101" y="360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5" name="Google Shape;385;p37"/>
          <p:cNvGrpSpPr/>
          <p:nvPr/>
        </p:nvGrpSpPr>
        <p:grpSpPr>
          <a:xfrm>
            <a:off x="2441989" y="3609025"/>
            <a:ext cx="1613453" cy="354729"/>
            <a:chOff x="6780264" y="4224729"/>
            <a:chExt cx="1485684" cy="326638"/>
          </a:xfrm>
        </p:grpSpPr>
        <p:sp>
          <p:nvSpPr>
            <p:cNvPr id="386" name="Google Shape;386;p37"/>
            <p:cNvSpPr/>
            <p:nvPr/>
          </p:nvSpPr>
          <p:spPr>
            <a:xfrm>
              <a:off x="6802640" y="4250355"/>
              <a:ext cx="1428057" cy="275511"/>
            </a:xfrm>
            <a:custGeom>
              <a:avLst/>
              <a:gdLst/>
              <a:ahLst/>
              <a:cxnLst/>
              <a:rect l="l" t="t" r="r" b="b"/>
              <a:pathLst>
                <a:path w="11424" h="2204" extrusionOk="0">
                  <a:moveTo>
                    <a:pt x="435" y="0"/>
                  </a:moveTo>
                  <a:lnTo>
                    <a:pt x="0" y="1076"/>
                  </a:lnTo>
                  <a:lnTo>
                    <a:pt x="230" y="2203"/>
                  </a:lnTo>
                  <a:lnTo>
                    <a:pt x="462" y="2203"/>
                  </a:lnTo>
                  <a:lnTo>
                    <a:pt x="692" y="1870"/>
                  </a:lnTo>
                  <a:lnTo>
                    <a:pt x="947" y="2203"/>
                  </a:lnTo>
                  <a:lnTo>
                    <a:pt x="11423" y="2127"/>
                  </a:lnTo>
                  <a:cubicBezTo>
                    <a:pt x="11423" y="2127"/>
                    <a:pt x="11014" y="1742"/>
                    <a:pt x="11014" y="1307"/>
                  </a:cubicBezTo>
                  <a:cubicBezTo>
                    <a:pt x="11014" y="1076"/>
                    <a:pt x="11423" y="462"/>
                    <a:pt x="11423" y="462"/>
                  </a:cubicBezTo>
                  <a:lnTo>
                    <a:pt x="947" y="26"/>
                  </a:lnTo>
                  <a:lnTo>
                    <a:pt x="743" y="360"/>
                  </a:lnTo>
                  <a:lnTo>
                    <a:pt x="58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37"/>
            <p:cNvSpPr/>
            <p:nvPr/>
          </p:nvSpPr>
          <p:spPr>
            <a:xfrm>
              <a:off x="6780264" y="4224729"/>
              <a:ext cx="1485684" cy="326638"/>
            </a:xfrm>
            <a:custGeom>
              <a:avLst/>
              <a:gdLst/>
              <a:ahLst/>
              <a:cxnLst/>
              <a:rect l="l" t="t" r="r" b="b"/>
              <a:pathLst>
                <a:path w="11885" h="2613" extrusionOk="0">
                  <a:moveTo>
                    <a:pt x="436" y="1"/>
                  </a:moveTo>
                  <a:lnTo>
                    <a:pt x="0" y="1178"/>
                  </a:lnTo>
                  <a:lnTo>
                    <a:pt x="205" y="2613"/>
                  </a:lnTo>
                  <a:lnTo>
                    <a:pt x="743" y="2613"/>
                  </a:lnTo>
                  <a:lnTo>
                    <a:pt x="896" y="2306"/>
                  </a:lnTo>
                  <a:lnTo>
                    <a:pt x="999" y="2613"/>
                  </a:lnTo>
                  <a:lnTo>
                    <a:pt x="11781" y="2613"/>
                  </a:lnTo>
                  <a:lnTo>
                    <a:pt x="11883" y="2151"/>
                  </a:lnTo>
                  <a:lnTo>
                    <a:pt x="11883" y="2151"/>
                  </a:lnTo>
                  <a:lnTo>
                    <a:pt x="1075" y="2202"/>
                  </a:lnTo>
                  <a:lnTo>
                    <a:pt x="973" y="1434"/>
                  </a:lnTo>
                  <a:lnTo>
                    <a:pt x="794" y="1408"/>
                  </a:lnTo>
                  <a:lnTo>
                    <a:pt x="717" y="2049"/>
                  </a:lnTo>
                  <a:lnTo>
                    <a:pt x="538" y="2023"/>
                  </a:lnTo>
                  <a:lnTo>
                    <a:pt x="385" y="1357"/>
                  </a:lnTo>
                  <a:lnTo>
                    <a:pt x="615" y="640"/>
                  </a:lnTo>
                  <a:lnTo>
                    <a:pt x="743" y="640"/>
                  </a:lnTo>
                  <a:lnTo>
                    <a:pt x="717" y="1127"/>
                  </a:lnTo>
                  <a:lnTo>
                    <a:pt x="871" y="1127"/>
                  </a:lnTo>
                  <a:lnTo>
                    <a:pt x="1102" y="512"/>
                  </a:lnTo>
                  <a:lnTo>
                    <a:pt x="11885" y="793"/>
                  </a:lnTo>
                  <a:lnTo>
                    <a:pt x="11834" y="435"/>
                  </a:lnTo>
                  <a:lnTo>
                    <a:pt x="1051" y="26"/>
                  </a:lnTo>
                  <a:lnTo>
                    <a:pt x="923" y="435"/>
                  </a:lnTo>
                  <a:lnTo>
                    <a:pt x="794" y="26"/>
                  </a:lnTo>
                  <a:lnTo>
                    <a:pt x="43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8" name="Google Shape;388;p37"/>
          <p:cNvGrpSpPr/>
          <p:nvPr/>
        </p:nvGrpSpPr>
        <p:grpSpPr>
          <a:xfrm>
            <a:off x="2635229" y="2738216"/>
            <a:ext cx="1307596" cy="361652"/>
            <a:chOff x="6861048" y="3270692"/>
            <a:chExt cx="1204048" cy="333013"/>
          </a:xfrm>
        </p:grpSpPr>
        <p:sp>
          <p:nvSpPr>
            <p:cNvPr id="389" name="Google Shape;389;p37"/>
            <p:cNvSpPr/>
            <p:nvPr/>
          </p:nvSpPr>
          <p:spPr>
            <a:xfrm>
              <a:off x="6925175" y="3290068"/>
              <a:ext cx="1114295" cy="297887"/>
            </a:xfrm>
            <a:custGeom>
              <a:avLst/>
              <a:gdLst/>
              <a:ahLst/>
              <a:cxnLst/>
              <a:rect l="l" t="t" r="r" b="b"/>
              <a:pathLst>
                <a:path w="8914" h="2383" extrusionOk="0">
                  <a:moveTo>
                    <a:pt x="8273" y="0"/>
                  </a:moveTo>
                  <a:lnTo>
                    <a:pt x="7839" y="435"/>
                  </a:lnTo>
                  <a:lnTo>
                    <a:pt x="7454" y="77"/>
                  </a:lnTo>
                  <a:lnTo>
                    <a:pt x="256" y="435"/>
                  </a:lnTo>
                  <a:cubicBezTo>
                    <a:pt x="256" y="435"/>
                    <a:pt x="488" y="897"/>
                    <a:pt x="488" y="1178"/>
                  </a:cubicBezTo>
                  <a:cubicBezTo>
                    <a:pt x="488" y="1459"/>
                    <a:pt x="1" y="1895"/>
                    <a:pt x="1" y="1895"/>
                  </a:cubicBezTo>
                  <a:lnTo>
                    <a:pt x="7198" y="2228"/>
                  </a:lnTo>
                  <a:lnTo>
                    <a:pt x="7864" y="1921"/>
                  </a:lnTo>
                  <a:lnTo>
                    <a:pt x="8299" y="2383"/>
                  </a:lnTo>
                  <a:lnTo>
                    <a:pt x="8914" y="1178"/>
                  </a:lnTo>
                  <a:lnTo>
                    <a:pt x="827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37"/>
            <p:cNvSpPr/>
            <p:nvPr/>
          </p:nvSpPr>
          <p:spPr>
            <a:xfrm>
              <a:off x="6861048" y="3270692"/>
              <a:ext cx="1204048" cy="333013"/>
            </a:xfrm>
            <a:custGeom>
              <a:avLst/>
              <a:gdLst/>
              <a:ahLst/>
              <a:cxnLst/>
              <a:rect l="l" t="t" r="r" b="b"/>
              <a:pathLst>
                <a:path w="9632" h="2664" extrusionOk="0">
                  <a:moveTo>
                    <a:pt x="9170" y="1"/>
                  </a:moveTo>
                  <a:lnTo>
                    <a:pt x="8531" y="26"/>
                  </a:lnTo>
                  <a:lnTo>
                    <a:pt x="8325" y="334"/>
                  </a:lnTo>
                  <a:lnTo>
                    <a:pt x="7992" y="26"/>
                  </a:lnTo>
                  <a:lnTo>
                    <a:pt x="284" y="309"/>
                  </a:lnTo>
                  <a:lnTo>
                    <a:pt x="284" y="770"/>
                  </a:lnTo>
                  <a:lnTo>
                    <a:pt x="8069" y="462"/>
                  </a:lnTo>
                  <a:lnTo>
                    <a:pt x="8350" y="1050"/>
                  </a:lnTo>
                  <a:lnTo>
                    <a:pt x="8529" y="1050"/>
                  </a:lnTo>
                  <a:lnTo>
                    <a:pt x="8580" y="461"/>
                  </a:lnTo>
                  <a:lnTo>
                    <a:pt x="8786" y="435"/>
                  </a:lnTo>
                  <a:lnTo>
                    <a:pt x="9248" y="1306"/>
                  </a:lnTo>
                  <a:lnTo>
                    <a:pt x="8812" y="2228"/>
                  </a:lnTo>
                  <a:lnTo>
                    <a:pt x="8633" y="2228"/>
                  </a:lnTo>
                  <a:lnTo>
                    <a:pt x="8735" y="1459"/>
                  </a:lnTo>
                  <a:lnTo>
                    <a:pt x="8454" y="1459"/>
                  </a:lnTo>
                  <a:lnTo>
                    <a:pt x="7992" y="2049"/>
                  </a:lnTo>
                  <a:lnTo>
                    <a:pt x="154" y="1895"/>
                  </a:lnTo>
                  <a:lnTo>
                    <a:pt x="1" y="2357"/>
                  </a:lnTo>
                  <a:lnTo>
                    <a:pt x="7863" y="2613"/>
                  </a:lnTo>
                  <a:lnTo>
                    <a:pt x="8325" y="2306"/>
                  </a:lnTo>
                  <a:lnTo>
                    <a:pt x="8479" y="2638"/>
                  </a:lnTo>
                  <a:lnTo>
                    <a:pt x="9299" y="2664"/>
                  </a:lnTo>
                  <a:lnTo>
                    <a:pt x="9631" y="1332"/>
                  </a:lnTo>
                  <a:lnTo>
                    <a:pt x="917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Google Shape;838;p53"/>
          <p:cNvSpPr/>
          <p:nvPr/>
        </p:nvSpPr>
        <p:spPr>
          <a:xfrm rot="2277422">
            <a:off x="3893825" y="762601"/>
            <a:ext cx="1656418" cy="1432669"/>
          </a:xfrm>
          <a:custGeom>
            <a:avLst/>
            <a:gdLst/>
            <a:ahLst/>
            <a:cxnLst/>
            <a:rect l="l" t="t" r="r" b="b"/>
            <a:pathLst>
              <a:path w="9644" h="9007" extrusionOk="0">
                <a:moveTo>
                  <a:pt x="5336" y="1"/>
                </a:moveTo>
                <a:cubicBezTo>
                  <a:pt x="3792" y="1"/>
                  <a:pt x="2265" y="837"/>
                  <a:pt x="1475" y="2278"/>
                </a:cubicBezTo>
                <a:cubicBezTo>
                  <a:pt x="0" y="4930"/>
                  <a:pt x="912" y="8393"/>
                  <a:pt x="4176" y="8940"/>
                </a:cubicBezTo>
                <a:cubicBezTo>
                  <a:pt x="4455" y="8985"/>
                  <a:pt x="4726" y="9007"/>
                  <a:pt x="4991" y="9007"/>
                </a:cubicBezTo>
                <a:cubicBezTo>
                  <a:pt x="7729" y="9007"/>
                  <a:pt x="9643" y="6688"/>
                  <a:pt x="9628" y="4300"/>
                </a:cubicBezTo>
                <a:cubicBezTo>
                  <a:pt x="9611" y="2908"/>
                  <a:pt x="8932" y="1599"/>
                  <a:pt x="7789" y="804"/>
                </a:cubicBezTo>
                <a:cubicBezTo>
                  <a:pt x="7046" y="256"/>
                  <a:pt x="6188" y="1"/>
                  <a:pt x="5336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6B9D6D9-6BA8-4229-A5CC-25EA1A0D1136}"/>
              </a:ext>
            </a:extLst>
          </p:cNvPr>
          <p:cNvGrpSpPr/>
          <p:nvPr/>
        </p:nvGrpSpPr>
        <p:grpSpPr>
          <a:xfrm>
            <a:off x="4598374" y="1168583"/>
            <a:ext cx="537421" cy="696014"/>
            <a:chOff x="3880852" y="1865734"/>
            <a:chExt cx="1374948" cy="1539341"/>
          </a:xfrm>
        </p:grpSpPr>
        <p:grpSp>
          <p:nvGrpSpPr>
            <p:cNvPr id="839" name="Google Shape;839;p53"/>
            <p:cNvGrpSpPr/>
            <p:nvPr/>
          </p:nvGrpSpPr>
          <p:grpSpPr>
            <a:xfrm>
              <a:off x="3880852" y="2029997"/>
              <a:ext cx="1374948" cy="1375078"/>
              <a:chOff x="9395188" y="1597056"/>
              <a:chExt cx="2095000" cy="2095197"/>
            </a:xfrm>
          </p:grpSpPr>
          <p:grpSp>
            <p:nvGrpSpPr>
              <p:cNvPr id="840" name="Google Shape;840;p53"/>
              <p:cNvGrpSpPr/>
              <p:nvPr/>
            </p:nvGrpSpPr>
            <p:grpSpPr>
              <a:xfrm>
                <a:off x="9395188" y="2988476"/>
                <a:ext cx="1505945" cy="703777"/>
                <a:chOff x="9395188" y="2988476"/>
                <a:chExt cx="1505945" cy="703777"/>
              </a:xfrm>
            </p:grpSpPr>
            <p:sp>
              <p:nvSpPr>
                <p:cNvPr id="841" name="Google Shape;841;p53"/>
                <p:cNvSpPr/>
                <p:nvPr/>
              </p:nvSpPr>
              <p:spPr>
                <a:xfrm>
                  <a:off x="9431934" y="2988476"/>
                  <a:ext cx="1280996" cy="1516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18" h="949" extrusionOk="0">
                      <a:moveTo>
                        <a:pt x="52" y="0"/>
                      </a:moveTo>
                      <a:lnTo>
                        <a:pt x="1" y="949"/>
                      </a:lnTo>
                      <a:lnTo>
                        <a:pt x="8018" y="949"/>
                      </a:lnTo>
                      <a:lnTo>
                        <a:pt x="8018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b="1"/>
                </a:p>
              </p:txBody>
            </p:sp>
            <p:sp>
              <p:nvSpPr>
                <p:cNvPr id="842" name="Google Shape;842;p53"/>
                <p:cNvSpPr/>
                <p:nvPr/>
              </p:nvSpPr>
              <p:spPr>
                <a:xfrm>
                  <a:off x="9607835" y="3045673"/>
                  <a:ext cx="920885" cy="575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64" h="360" extrusionOk="0">
                      <a:moveTo>
                        <a:pt x="5764" y="0"/>
                      </a:moveTo>
                      <a:lnTo>
                        <a:pt x="52" y="26"/>
                      </a:lnTo>
                      <a:lnTo>
                        <a:pt x="1" y="283"/>
                      </a:lnTo>
                      <a:lnTo>
                        <a:pt x="5764" y="359"/>
                      </a:lnTo>
                      <a:lnTo>
                        <a:pt x="5764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b="1"/>
                </a:p>
              </p:txBody>
            </p:sp>
            <p:sp>
              <p:nvSpPr>
                <p:cNvPr id="843" name="Google Shape;843;p53"/>
                <p:cNvSpPr/>
                <p:nvPr/>
              </p:nvSpPr>
              <p:spPr>
                <a:xfrm>
                  <a:off x="9493284" y="3045673"/>
                  <a:ext cx="86113" cy="452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9" h="283" extrusionOk="0">
                      <a:moveTo>
                        <a:pt x="52" y="0"/>
                      </a:moveTo>
                      <a:lnTo>
                        <a:pt x="0" y="283"/>
                      </a:lnTo>
                      <a:lnTo>
                        <a:pt x="462" y="283"/>
                      </a:lnTo>
                      <a:lnTo>
                        <a:pt x="539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b="1"/>
                </a:p>
              </p:txBody>
            </p:sp>
            <p:sp>
              <p:nvSpPr>
                <p:cNvPr id="844" name="Google Shape;844;p53"/>
                <p:cNvSpPr/>
                <p:nvPr/>
              </p:nvSpPr>
              <p:spPr>
                <a:xfrm>
                  <a:off x="10573775" y="3041519"/>
                  <a:ext cx="81800" cy="575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2" h="360" extrusionOk="0">
                      <a:moveTo>
                        <a:pt x="460" y="0"/>
                      </a:moveTo>
                      <a:lnTo>
                        <a:pt x="0" y="26"/>
                      </a:lnTo>
                      <a:lnTo>
                        <a:pt x="26" y="360"/>
                      </a:lnTo>
                      <a:lnTo>
                        <a:pt x="512" y="360"/>
                      </a:lnTo>
                      <a:lnTo>
                        <a:pt x="46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b="1"/>
                </a:p>
              </p:txBody>
            </p:sp>
            <p:sp>
              <p:nvSpPr>
                <p:cNvPr id="845" name="Google Shape;845;p53"/>
                <p:cNvSpPr/>
                <p:nvPr/>
              </p:nvSpPr>
              <p:spPr>
                <a:xfrm>
                  <a:off x="9464686" y="3139937"/>
                  <a:ext cx="1358642" cy="2700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04" h="1690" extrusionOk="0">
                      <a:moveTo>
                        <a:pt x="104" y="1"/>
                      </a:moveTo>
                      <a:lnTo>
                        <a:pt x="1" y="1690"/>
                      </a:lnTo>
                      <a:lnTo>
                        <a:pt x="1" y="1690"/>
                      </a:lnTo>
                      <a:lnTo>
                        <a:pt x="8503" y="1613"/>
                      </a:lnTo>
                      <a:lnTo>
                        <a:pt x="8428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b="1"/>
                </a:p>
              </p:txBody>
            </p:sp>
            <p:sp>
              <p:nvSpPr>
                <p:cNvPr id="846" name="Google Shape;846;p53"/>
                <p:cNvSpPr/>
                <p:nvPr/>
              </p:nvSpPr>
              <p:spPr>
                <a:xfrm>
                  <a:off x="10532715" y="3205122"/>
                  <a:ext cx="180215" cy="9841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28" h="616" extrusionOk="0">
                      <a:moveTo>
                        <a:pt x="513" y="1"/>
                      </a:moveTo>
                      <a:cubicBezTo>
                        <a:pt x="202" y="1"/>
                        <a:pt x="0" y="138"/>
                        <a:pt x="0" y="309"/>
                      </a:cubicBezTo>
                      <a:cubicBezTo>
                        <a:pt x="0" y="478"/>
                        <a:pt x="154" y="616"/>
                        <a:pt x="564" y="616"/>
                      </a:cubicBezTo>
                      <a:cubicBezTo>
                        <a:pt x="875" y="616"/>
                        <a:pt x="1128" y="437"/>
                        <a:pt x="1128" y="309"/>
                      </a:cubicBezTo>
                      <a:cubicBezTo>
                        <a:pt x="1128" y="138"/>
                        <a:pt x="824" y="1"/>
                        <a:pt x="513" y="1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b="1"/>
                </a:p>
              </p:txBody>
            </p:sp>
            <p:sp>
              <p:nvSpPr>
                <p:cNvPr id="847" name="Google Shape;847;p53"/>
                <p:cNvSpPr/>
                <p:nvPr/>
              </p:nvSpPr>
              <p:spPr>
                <a:xfrm>
                  <a:off x="9567095" y="3270787"/>
                  <a:ext cx="900276" cy="490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35" h="307" extrusionOk="0">
                      <a:moveTo>
                        <a:pt x="5635" y="0"/>
                      </a:moveTo>
                      <a:lnTo>
                        <a:pt x="0" y="77"/>
                      </a:lnTo>
                      <a:lnTo>
                        <a:pt x="0" y="307"/>
                      </a:lnTo>
                      <a:lnTo>
                        <a:pt x="5635" y="179"/>
                      </a:lnTo>
                      <a:lnTo>
                        <a:pt x="563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b="1"/>
                </a:p>
              </p:txBody>
            </p:sp>
            <p:sp>
              <p:nvSpPr>
                <p:cNvPr id="848" name="Google Shape;848;p53"/>
                <p:cNvSpPr/>
                <p:nvPr/>
              </p:nvSpPr>
              <p:spPr>
                <a:xfrm>
                  <a:off x="9567095" y="3188826"/>
                  <a:ext cx="900276" cy="575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35" h="360" extrusionOk="0">
                      <a:moveTo>
                        <a:pt x="51" y="0"/>
                      </a:moveTo>
                      <a:lnTo>
                        <a:pt x="0" y="360"/>
                      </a:lnTo>
                      <a:lnTo>
                        <a:pt x="5635" y="283"/>
                      </a:lnTo>
                      <a:lnTo>
                        <a:pt x="5635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b="1"/>
                </a:p>
              </p:txBody>
            </p:sp>
            <p:sp>
              <p:nvSpPr>
                <p:cNvPr id="849" name="Google Shape;849;p53"/>
                <p:cNvSpPr/>
                <p:nvPr/>
              </p:nvSpPr>
              <p:spPr>
                <a:xfrm>
                  <a:off x="9395188" y="3348274"/>
                  <a:ext cx="1505945" cy="3439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26" h="2153" extrusionOk="0">
                      <a:moveTo>
                        <a:pt x="9298" y="1"/>
                      </a:moveTo>
                      <a:lnTo>
                        <a:pt x="153" y="258"/>
                      </a:lnTo>
                      <a:lnTo>
                        <a:pt x="1" y="2153"/>
                      </a:lnTo>
                      <a:lnTo>
                        <a:pt x="9425" y="2153"/>
                      </a:lnTo>
                      <a:lnTo>
                        <a:pt x="9298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b="1"/>
                </a:p>
              </p:txBody>
            </p:sp>
            <p:sp>
              <p:nvSpPr>
                <p:cNvPr id="850" name="Google Shape;850;p53"/>
                <p:cNvSpPr/>
                <p:nvPr/>
              </p:nvSpPr>
              <p:spPr>
                <a:xfrm>
                  <a:off x="9693949" y="3409785"/>
                  <a:ext cx="883980" cy="2417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33" h="1513" extrusionOk="0">
                      <a:moveTo>
                        <a:pt x="4688" y="1"/>
                      </a:moveTo>
                      <a:lnTo>
                        <a:pt x="896" y="103"/>
                      </a:lnTo>
                      <a:cubicBezTo>
                        <a:pt x="896" y="103"/>
                        <a:pt x="743" y="616"/>
                        <a:pt x="0" y="616"/>
                      </a:cubicBezTo>
                      <a:lnTo>
                        <a:pt x="0" y="999"/>
                      </a:lnTo>
                      <a:cubicBezTo>
                        <a:pt x="0" y="999"/>
                        <a:pt x="105" y="984"/>
                        <a:pt x="247" y="984"/>
                      </a:cubicBezTo>
                      <a:cubicBezTo>
                        <a:pt x="558" y="984"/>
                        <a:pt x="1050" y="1056"/>
                        <a:pt x="1050" y="1512"/>
                      </a:cubicBezTo>
                      <a:lnTo>
                        <a:pt x="4867" y="1410"/>
                      </a:lnTo>
                      <a:cubicBezTo>
                        <a:pt x="4867" y="1410"/>
                        <a:pt x="4867" y="974"/>
                        <a:pt x="5533" y="974"/>
                      </a:cubicBezTo>
                      <a:lnTo>
                        <a:pt x="5456" y="410"/>
                      </a:lnTo>
                      <a:cubicBezTo>
                        <a:pt x="5456" y="410"/>
                        <a:pt x="5392" y="418"/>
                        <a:pt x="5302" y="418"/>
                      </a:cubicBezTo>
                      <a:cubicBezTo>
                        <a:pt x="5077" y="418"/>
                        <a:pt x="4688" y="366"/>
                        <a:pt x="4688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b="1"/>
                </a:p>
              </p:txBody>
            </p:sp>
            <p:sp>
              <p:nvSpPr>
                <p:cNvPr id="851" name="Google Shape;851;p53"/>
                <p:cNvSpPr/>
                <p:nvPr/>
              </p:nvSpPr>
              <p:spPr>
                <a:xfrm>
                  <a:off x="9480982" y="3483438"/>
                  <a:ext cx="168073" cy="1024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52" h="641" extrusionOk="0">
                      <a:moveTo>
                        <a:pt x="437" y="0"/>
                      </a:moveTo>
                      <a:lnTo>
                        <a:pt x="1" y="359"/>
                      </a:lnTo>
                      <a:lnTo>
                        <a:pt x="539" y="641"/>
                      </a:lnTo>
                      <a:lnTo>
                        <a:pt x="1052" y="359"/>
                      </a:lnTo>
                      <a:lnTo>
                        <a:pt x="437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b="1"/>
                </a:p>
              </p:txBody>
            </p:sp>
            <p:sp>
              <p:nvSpPr>
                <p:cNvPr id="852" name="Google Shape;852;p53"/>
                <p:cNvSpPr/>
                <p:nvPr/>
              </p:nvSpPr>
              <p:spPr>
                <a:xfrm>
                  <a:off x="10622823" y="3462988"/>
                  <a:ext cx="175901" cy="1105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1" h="692" extrusionOk="0">
                      <a:moveTo>
                        <a:pt x="615" y="0"/>
                      </a:moveTo>
                      <a:lnTo>
                        <a:pt x="0" y="334"/>
                      </a:lnTo>
                      <a:lnTo>
                        <a:pt x="538" y="692"/>
                      </a:lnTo>
                      <a:lnTo>
                        <a:pt x="1101" y="360"/>
                      </a:lnTo>
                      <a:lnTo>
                        <a:pt x="615" y="0"/>
                      </a:ln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b="1"/>
                </a:p>
              </p:txBody>
            </p:sp>
          </p:grpSp>
          <p:sp>
            <p:nvSpPr>
              <p:cNvPr id="853" name="Google Shape;853;p53"/>
              <p:cNvSpPr/>
              <p:nvPr/>
            </p:nvSpPr>
            <p:spPr>
              <a:xfrm>
                <a:off x="10900974" y="1760819"/>
                <a:ext cx="306909" cy="1931429"/>
              </a:xfrm>
              <a:custGeom>
                <a:avLst/>
                <a:gdLst/>
                <a:ahLst/>
                <a:cxnLst/>
                <a:rect l="l" t="t" r="r" b="b"/>
                <a:pathLst>
                  <a:path w="1921" h="12089" extrusionOk="0">
                    <a:moveTo>
                      <a:pt x="1921" y="1"/>
                    </a:moveTo>
                    <a:lnTo>
                      <a:pt x="154" y="129"/>
                    </a:lnTo>
                    <a:lnTo>
                      <a:pt x="0" y="12089"/>
                    </a:lnTo>
                    <a:lnTo>
                      <a:pt x="1921" y="12089"/>
                    </a:lnTo>
                    <a:lnTo>
                      <a:pt x="192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54" name="Google Shape;854;p53"/>
              <p:cNvSpPr/>
              <p:nvPr/>
            </p:nvSpPr>
            <p:spPr>
              <a:xfrm>
                <a:off x="10990762" y="2198583"/>
                <a:ext cx="135481" cy="1145853"/>
              </a:xfrm>
              <a:custGeom>
                <a:avLst/>
                <a:gdLst/>
                <a:ahLst/>
                <a:cxnLst/>
                <a:rect l="l" t="t" r="r" b="b"/>
                <a:pathLst>
                  <a:path w="848" h="7172" extrusionOk="0">
                    <a:moveTo>
                      <a:pt x="424" y="1"/>
                    </a:moveTo>
                    <a:cubicBezTo>
                      <a:pt x="191" y="1"/>
                      <a:pt x="1" y="1811"/>
                      <a:pt x="1" y="3791"/>
                    </a:cubicBezTo>
                    <a:cubicBezTo>
                      <a:pt x="1" y="6326"/>
                      <a:pt x="156" y="7171"/>
                      <a:pt x="424" y="7171"/>
                    </a:cubicBezTo>
                    <a:cubicBezTo>
                      <a:pt x="718" y="7171"/>
                      <a:pt x="848" y="5566"/>
                      <a:pt x="848" y="3586"/>
                    </a:cubicBezTo>
                    <a:cubicBezTo>
                      <a:pt x="848" y="1998"/>
                      <a:pt x="657" y="1"/>
                      <a:pt x="42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55" name="Google Shape;855;p53"/>
              <p:cNvSpPr/>
              <p:nvPr/>
            </p:nvSpPr>
            <p:spPr>
              <a:xfrm>
                <a:off x="10979099" y="1916113"/>
                <a:ext cx="138996" cy="159927"/>
              </a:xfrm>
              <a:custGeom>
                <a:avLst/>
                <a:gdLst/>
                <a:ahLst/>
                <a:cxnLst/>
                <a:rect l="l" t="t" r="r" b="b"/>
                <a:pathLst>
                  <a:path w="870" h="1001" extrusionOk="0">
                    <a:moveTo>
                      <a:pt x="0" y="0"/>
                    </a:moveTo>
                    <a:lnTo>
                      <a:pt x="50" y="1000"/>
                    </a:lnTo>
                    <a:lnTo>
                      <a:pt x="435" y="539"/>
                    </a:lnTo>
                    <a:lnTo>
                      <a:pt x="844" y="948"/>
                    </a:lnTo>
                    <a:lnTo>
                      <a:pt x="869" y="2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56" name="Google Shape;856;p53"/>
              <p:cNvSpPr/>
              <p:nvPr/>
            </p:nvSpPr>
            <p:spPr>
              <a:xfrm>
                <a:off x="10950182" y="3434389"/>
                <a:ext cx="212807" cy="192520"/>
              </a:xfrm>
              <a:custGeom>
                <a:avLst/>
                <a:gdLst/>
                <a:ahLst/>
                <a:cxnLst/>
                <a:rect l="l" t="t" r="r" b="b"/>
                <a:pathLst>
                  <a:path w="1332" h="1205" extrusionOk="0">
                    <a:moveTo>
                      <a:pt x="1204" y="0"/>
                    </a:moveTo>
                    <a:lnTo>
                      <a:pt x="665" y="692"/>
                    </a:lnTo>
                    <a:lnTo>
                      <a:pt x="231" y="205"/>
                    </a:lnTo>
                    <a:lnTo>
                      <a:pt x="1" y="1205"/>
                    </a:lnTo>
                    <a:lnTo>
                      <a:pt x="1332" y="1205"/>
                    </a:lnTo>
                    <a:lnTo>
                      <a:pt x="120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57" name="Google Shape;857;p53"/>
              <p:cNvSpPr/>
              <p:nvPr/>
            </p:nvSpPr>
            <p:spPr>
              <a:xfrm>
                <a:off x="11162829" y="1597056"/>
                <a:ext cx="327358" cy="2095191"/>
              </a:xfrm>
              <a:custGeom>
                <a:avLst/>
                <a:gdLst/>
                <a:ahLst/>
                <a:cxnLst/>
                <a:rect l="l" t="t" r="r" b="b"/>
                <a:pathLst>
                  <a:path w="2049" h="13114" extrusionOk="0">
                    <a:moveTo>
                      <a:pt x="1614" y="0"/>
                    </a:moveTo>
                    <a:lnTo>
                      <a:pt x="1" y="103"/>
                    </a:lnTo>
                    <a:lnTo>
                      <a:pt x="282" y="13114"/>
                    </a:lnTo>
                    <a:lnTo>
                      <a:pt x="2049" y="13114"/>
                    </a:lnTo>
                    <a:lnTo>
                      <a:pt x="161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58" name="Google Shape;858;p53"/>
              <p:cNvSpPr/>
              <p:nvPr/>
            </p:nvSpPr>
            <p:spPr>
              <a:xfrm>
                <a:off x="11236640" y="1793571"/>
                <a:ext cx="143309" cy="290617"/>
              </a:xfrm>
              <a:custGeom>
                <a:avLst/>
                <a:gdLst/>
                <a:ahLst/>
                <a:cxnLst/>
                <a:rect l="l" t="t" r="r" b="b"/>
                <a:pathLst>
                  <a:path w="897" h="1819" extrusionOk="0">
                    <a:moveTo>
                      <a:pt x="435" y="0"/>
                    </a:moveTo>
                    <a:lnTo>
                      <a:pt x="0" y="922"/>
                    </a:lnTo>
                    <a:lnTo>
                      <a:pt x="564" y="1819"/>
                    </a:lnTo>
                    <a:lnTo>
                      <a:pt x="897" y="999"/>
                    </a:lnTo>
                    <a:lnTo>
                      <a:pt x="43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59" name="Google Shape;859;p53"/>
              <p:cNvSpPr/>
              <p:nvPr/>
            </p:nvSpPr>
            <p:spPr>
              <a:xfrm>
                <a:off x="11261084" y="3217424"/>
                <a:ext cx="164079" cy="298925"/>
              </a:xfrm>
              <a:custGeom>
                <a:avLst/>
                <a:gdLst/>
                <a:ahLst/>
                <a:cxnLst/>
                <a:rect l="l" t="t" r="r" b="b"/>
                <a:pathLst>
                  <a:path w="1027" h="1871" extrusionOk="0">
                    <a:moveTo>
                      <a:pt x="462" y="0"/>
                    </a:moveTo>
                    <a:lnTo>
                      <a:pt x="1" y="1256"/>
                    </a:lnTo>
                    <a:lnTo>
                      <a:pt x="616" y="1871"/>
                    </a:lnTo>
                    <a:lnTo>
                      <a:pt x="1026" y="1282"/>
                    </a:lnTo>
                    <a:lnTo>
                      <a:pt x="4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60" name="Google Shape;860;p53"/>
              <p:cNvSpPr/>
              <p:nvPr/>
            </p:nvSpPr>
            <p:spPr>
              <a:xfrm>
                <a:off x="11289682" y="2165990"/>
                <a:ext cx="82119" cy="965795"/>
              </a:xfrm>
              <a:custGeom>
                <a:avLst/>
                <a:gdLst/>
                <a:ahLst/>
                <a:cxnLst/>
                <a:rect l="l" t="t" r="r" b="b"/>
                <a:pathLst>
                  <a:path w="514" h="6045" extrusionOk="0">
                    <a:moveTo>
                      <a:pt x="359" y="0"/>
                    </a:moveTo>
                    <a:lnTo>
                      <a:pt x="1" y="52"/>
                    </a:lnTo>
                    <a:lnTo>
                      <a:pt x="52" y="6044"/>
                    </a:lnTo>
                    <a:lnTo>
                      <a:pt x="513" y="6044"/>
                    </a:lnTo>
                    <a:lnTo>
                      <a:pt x="35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</p:grpSp>
        <p:grpSp>
          <p:nvGrpSpPr>
            <p:cNvPr id="861" name="Google Shape;861;p53"/>
            <p:cNvGrpSpPr/>
            <p:nvPr/>
          </p:nvGrpSpPr>
          <p:grpSpPr>
            <a:xfrm>
              <a:off x="3932225" y="1865734"/>
              <a:ext cx="878778" cy="1056112"/>
              <a:chOff x="-1000711" y="2338070"/>
              <a:chExt cx="1553160" cy="1866581"/>
            </a:xfrm>
          </p:grpSpPr>
          <p:sp>
            <p:nvSpPr>
              <p:cNvPr id="862" name="Google Shape;862;p53"/>
              <p:cNvSpPr/>
              <p:nvPr/>
            </p:nvSpPr>
            <p:spPr>
              <a:xfrm>
                <a:off x="-942639" y="2422048"/>
                <a:ext cx="131518" cy="123974"/>
              </a:xfrm>
              <a:custGeom>
                <a:avLst/>
                <a:gdLst/>
                <a:ahLst/>
                <a:cxnLst/>
                <a:rect l="l" t="t" r="r" b="b"/>
                <a:pathLst>
                  <a:path w="924" h="871" extrusionOk="0">
                    <a:moveTo>
                      <a:pt x="601" y="1"/>
                    </a:moveTo>
                    <a:cubicBezTo>
                      <a:pt x="472" y="1"/>
                      <a:pt x="331" y="29"/>
                      <a:pt x="232" y="128"/>
                    </a:cubicBezTo>
                    <a:cubicBezTo>
                      <a:pt x="0" y="358"/>
                      <a:pt x="283" y="871"/>
                      <a:pt x="283" y="871"/>
                    </a:cubicBezTo>
                    <a:lnTo>
                      <a:pt x="924" y="51"/>
                    </a:lnTo>
                    <a:cubicBezTo>
                      <a:pt x="924" y="51"/>
                      <a:pt x="773" y="1"/>
                      <a:pt x="6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63" name="Google Shape;863;p53"/>
              <p:cNvSpPr/>
              <p:nvPr/>
            </p:nvSpPr>
            <p:spPr>
              <a:xfrm>
                <a:off x="366274" y="3464652"/>
                <a:ext cx="142193" cy="116288"/>
              </a:xfrm>
              <a:custGeom>
                <a:avLst/>
                <a:gdLst/>
                <a:ahLst/>
                <a:cxnLst/>
                <a:rect l="l" t="t" r="r" b="b"/>
                <a:pathLst>
                  <a:path w="999" h="817" extrusionOk="0">
                    <a:moveTo>
                      <a:pt x="948" y="0"/>
                    </a:moveTo>
                    <a:lnTo>
                      <a:pt x="0" y="717"/>
                    </a:lnTo>
                    <a:cubicBezTo>
                      <a:pt x="0" y="717"/>
                      <a:pt x="310" y="816"/>
                      <a:pt x="559" y="816"/>
                    </a:cubicBezTo>
                    <a:cubicBezTo>
                      <a:pt x="668" y="816"/>
                      <a:pt x="765" y="797"/>
                      <a:pt x="820" y="743"/>
                    </a:cubicBezTo>
                    <a:cubicBezTo>
                      <a:pt x="999" y="563"/>
                      <a:pt x="948" y="0"/>
                      <a:pt x="94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64" name="Google Shape;864;p53"/>
              <p:cNvSpPr/>
              <p:nvPr/>
            </p:nvSpPr>
            <p:spPr>
              <a:xfrm>
                <a:off x="-833325" y="2491365"/>
                <a:ext cx="237130" cy="160412"/>
              </a:xfrm>
              <a:custGeom>
                <a:avLst/>
                <a:gdLst/>
                <a:ahLst/>
                <a:cxnLst/>
                <a:rect l="l" t="t" r="r" b="b"/>
                <a:pathLst>
                  <a:path w="1666" h="1127" extrusionOk="0">
                    <a:moveTo>
                      <a:pt x="539" y="0"/>
                    </a:moveTo>
                    <a:lnTo>
                      <a:pt x="1" y="409"/>
                    </a:lnTo>
                    <a:lnTo>
                      <a:pt x="1461" y="1126"/>
                    </a:lnTo>
                    <a:lnTo>
                      <a:pt x="1666" y="871"/>
                    </a:lnTo>
                    <a:lnTo>
                      <a:pt x="539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65" name="Google Shape;865;p53"/>
              <p:cNvSpPr/>
              <p:nvPr/>
            </p:nvSpPr>
            <p:spPr>
              <a:xfrm>
                <a:off x="-355791" y="3653957"/>
                <a:ext cx="299188" cy="339327"/>
              </a:xfrm>
              <a:custGeom>
                <a:avLst/>
                <a:gdLst/>
                <a:ahLst/>
                <a:cxnLst/>
                <a:rect l="l" t="t" r="r" b="b"/>
                <a:pathLst>
                  <a:path w="2102" h="2384" extrusionOk="0">
                    <a:moveTo>
                      <a:pt x="437" y="1"/>
                    </a:moveTo>
                    <a:lnTo>
                      <a:pt x="1" y="2383"/>
                    </a:lnTo>
                    <a:lnTo>
                      <a:pt x="2102" y="2383"/>
                    </a:lnTo>
                    <a:lnTo>
                      <a:pt x="1769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66" name="Google Shape;866;p53"/>
              <p:cNvSpPr/>
              <p:nvPr/>
            </p:nvSpPr>
            <p:spPr>
              <a:xfrm>
                <a:off x="-286332" y="3741636"/>
                <a:ext cx="178773" cy="186032"/>
              </a:xfrm>
              <a:custGeom>
                <a:avLst/>
                <a:gdLst/>
                <a:ahLst/>
                <a:cxnLst/>
                <a:rect l="l" t="t" r="r" b="b"/>
                <a:pathLst>
                  <a:path w="1256" h="1307" extrusionOk="0">
                    <a:moveTo>
                      <a:pt x="948" y="0"/>
                    </a:moveTo>
                    <a:lnTo>
                      <a:pt x="307" y="51"/>
                    </a:lnTo>
                    <a:lnTo>
                      <a:pt x="0" y="1307"/>
                    </a:lnTo>
                    <a:lnTo>
                      <a:pt x="1256" y="1307"/>
                    </a:lnTo>
                    <a:lnTo>
                      <a:pt x="94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67" name="Google Shape;867;p53"/>
              <p:cNvSpPr/>
              <p:nvPr/>
            </p:nvSpPr>
            <p:spPr>
              <a:xfrm>
                <a:off x="212979" y="3304098"/>
                <a:ext cx="240688" cy="207951"/>
              </a:xfrm>
              <a:custGeom>
                <a:avLst/>
                <a:gdLst/>
                <a:ahLst/>
                <a:cxnLst/>
                <a:rect l="l" t="t" r="r" b="b"/>
                <a:pathLst>
                  <a:path w="1691" h="1461" extrusionOk="0">
                    <a:moveTo>
                      <a:pt x="283" y="0"/>
                    </a:moveTo>
                    <a:lnTo>
                      <a:pt x="1" y="257"/>
                    </a:lnTo>
                    <a:lnTo>
                      <a:pt x="1101" y="1460"/>
                    </a:lnTo>
                    <a:lnTo>
                      <a:pt x="1691" y="949"/>
                    </a:lnTo>
                    <a:lnTo>
                      <a:pt x="283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68" name="Google Shape;868;p53"/>
              <p:cNvSpPr/>
              <p:nvPr/>
            </p:nvSpPr>
            <p:spPr>
              <a:xfrm>
                <a:off x="-538123" y="3978766"/>
                <a:ext cx="674810" cy="171371"/>
              </a:xfrm>
              <a:custGeom>
                <a:avLst/>
                <a:gdLst/>
                <a:ahLst/>
                <a:cxnLst/>
                <a:rect l="l" t="t" r="r" b="b"/>
                <a:pathLst>
                  <a:path w="4741" h="1204" extrusionOk="0">
                    <a:moveTo>
                      <a:pt x="462" y="0"/>
                    </a:moveTo>
                    <a:lnTo>
                      <a:pt x="1" y="1203"/>
                    </a:lnTo>
                    <a:lnTo>
                      <a:pt x="4741" y="1024"/>
                    </a:lnTo>
                    <a:lnTo>
                      <a:pt x="4253" y="102"/>
                    </a:lnTo>
                    <a:lnTo>
                      <a:pt x="462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69" name="Google Shape;869;p53"/>
              <p:cNvSpPr/>
              <p:nvPr/>
            </p:nvSpPr>
            <p:spPr>
              <a:xfrm>
                <a:off x="-720311" y="4087937"/>
                <a:ext cx="1050148" cy="116715"/>
              </a:xfrm>
              <a:custGeom>
                <a:avLst/>
                <a:gdLst/>
                <a:ahLst/>
                <a:cxnLst/>
                <a:rect l="l" t="t" r="r" b="b"/>
                <a:pathLst>
                  <a:path w="7378" h="820" extrusionOk="0">
                    <a:moveTo>
                      <a:pt x="7019" y="0"/>
                    </a:moveTo>
                    <a:lnTo>
                      <a:pt x="386" y="154"/>
                    </a:lnTo>
                    <a:lnTo>
                      <a:pt x="1" y="820"/>
                    </a:lnTo>
                    <a:lnTo>
                      <a:pt x="7377" y="820"/>
                    </a:lnTo>
                    <a:lnTo>
                      <a:pt x="7019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70" name="Google Shape;870;p53"/>
              <p:cNvSpPr/>
              <p:nvPr/>
            </p:nvSpPr>
            <p:spPr>
              <a:xfrm>
                <a:off x="-1000711" y="2392585"/>
                <a:ext cx="1553160" cy="1319872"/>
              </a:xfrm>
              <a:custGeom>
                <a:avLst/>
                <a:gdLst/>
                <a:ahLst/>
                <a:cxnLst/>
                <a:rect l="l" t="t" r="r" b="b"/>
                <a:pathLst>
                  <a:path w="10912" h="9273" extrusionOk="0">
                    <a:moveTo>
                      <a:pt x="1281" y="1"/>
                    </a:moveTo>
                    <a:cubicBezTo>
                      <a:pt x="1281" y="1"/>
                      <a:pt x="1" y="1589"/>
                      <a:pt x="1" y="3818"/>
                    </a:cubicBezTo>
                    <a:cubicBezTo>
                      <a:pt x="1" y="6558"/>
                      <a:pt x="2511" y="9272"/>
                      <a:pt x="5866" y="9272"/>
                    </a:cubicBezTo>
                    <a:cubicBezTo>
                      <a:pt x="9221" y="9272"/>
                      <a:pt x="10911" y="7352"/>
                      <a:pt x="10911" y="7352"/>
                    </a:cubicBezTo>
                    <a:lnTo>
                      <a:pt x="10141" y="6815"/>
                    </a:lnTo>
                    <a:cubicBezTo>
                      <a:pt x="10141" y="6815"/>
                      <a:pt x="8502" y="8684"/>
                      <a:pt x="5736" y="8684"/>
                    </a:cubicBezTo>
                    <a:cubicBezTo>
                      <a:pt x="2969" y="8684"/>
                      <a:pt x="640" y="6840"/>
                      <a:pt x="640" y="3792"/>
                    </a:cubicBezTo>
                    <a:cubicBezTo>
                      <a:pt x="640" y="1744"/>
                      <a:pt x="2177" y="437"/>
                      <a:pt x="2177" y="437"/>
                    </a:cubicBezTo>
                    <a:lnTo>
                      <a:pt x="128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71" name="Google Shape;871;p53"/>
              <p:cNvSpPr/>
              <p:nvPr/>
            </p:nvSpPr>
            <p:spPr>
              <a:xfrm>
                <a:off x="-906059" y="2633416"/>
                <a:ext cx="62343" cy="65474"/>
              </a:xfrm>
              <a:custGeom>
                <a:avLst/>
                <a:gdLst/>
                <a:ahLst/>
                <a:cxnLst/>
                <a:rect l="l" t="t" r="r" b="b"/>
                <a:pathLst>
                  <a:path w="438" h="460" extrusionOk="0">
                    <a:moveTo>
                      <a:pt x="154" y="1"/>
                    </a:moveTo>
                    <a:lnTo>
                      <a:pt x="0" y="410"/>
                    </a:lnTo>
                    <a:lnTo>
                      <a:pt x="312" y="459"/>
                    </a:lnTo>
                    <a:cubicBezTo>
                      <a:pt x="351" y="364"/>
                      <a:pt x="394" y="273"/>
                      <a:pt x="438" y="184"/>
                    </a:cubicBezTo>
                    <a:lnTo>
                      <a:pt x="15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72" name="Google Shape;872;p53"/>
              <p:cNvSpPr/>
              <p:nvPr/>
            </p:nvSpPr>
            <p:spPr>
              <a:xfrm>
                <a:off x="-873322" y="3233073"/>
                <a:ext cx="37719" cy="31314"/>
              </a:xfrm>
              <a:custGeom>
                <a:avLst/>
                <a:gdLst/>
                <a:ahLst/>
                <a:cxnLst/>
                <a:rect l="l" t="t" r="r" b="b"/>
                <a:pathLst>
                  <a:path w="265" h="220" extrusionOk="0">
                    <a:moveTo>
                      <a:pt x="180" y="1"/>
                    </a:moveTo>
                    <a:lnTo>
                      <a:pt x="1" y="13"/>
                    </a:lnTo>
                    <a:lnTo>
                      <a:pt x="103" y="219"/>
                    </a:lnTo>
                    <a:lnTo>
                      <a:pt x="265" y="178"/>
                    </a:lnTo>
                    <a:cubicBezTo>
                      <a:pt x="235" y="119"/>
                      <a:pt x="207" y="60"/>
                      <a:pt x="18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73" name="Google Shape;873;p53"/>
              <p:cNvSpPr/>
              <p:nvPr/>
            </p:nvSpPr>
            <p:spPr>
              <a:xfrm>
                <a:off x="-968117" y="2899440"/>
                <a:ext cx="58784" cy="54941"/>
              </a:xfrm>
              <a:custGeom>
                <a:avLst/>
                <a:gdLst/>
                <a:ahLst/>
                <a:cxnLst/>
                <a:rect l="l" t="t" r="r" b="b"/>
                <a:pathLst>
                  <a:path w="413" h="386" extrusionOk="0">
                    <a:moveTo>
                      <a:pt x="52" y="1"/>
                    </a:moveTo>
                    <a:lnTo>
                      <a:pt x="0" y="386"/>
                    </a:lnTo>
                    <a:lnTo>
                      <a:pt x="412" y="345"/>
                    </a:lnTo>
                    <a:cubicBezTo>
                      <a:pt x="412" y="306"/>
                      <a:pt x="411" y="269"/>
                      <a:pt x="411" y="231"/>
                    </a:cubicBezTo>
                    <a:cubicBezTo>
                      <a:pt x="411" y="188"/>
                      <a:pt x="411" y="144"/>
                      <a:pt x="412" y="102"/>
                    </a:cubicBezTo>
                    <a:lnTo>
                      <a:pt x="52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74" name="Google Shape;874;p53"/>
              <p:cNvSpPr/>
              <p:nvPr/>
            </p:nvSpPr>
            <p:spPr>
              <a:xfrm>
                <a:off x="-840584" y="3328580"/>
                <a:ext cx="70598" cy="55938"/>
              </a:xfrm>
              <a:custGeom>
                <a:avLst/>
                <a:gdLst/>
                <a:ahLst/>
                <a:cxnLst/>
                <a:rect l="l" t="t" r="r" b="b"/>
                <a:pathLst>
                  <a:path w="496" h="393" extrusionOk="0">
                    <a:moveTo>
                      <a:pt x="326" y="0"/>
                    </a:moveTo>
                    <a:lnTo>
                      <a:pt x="1" y="85"/>
                    </a:lnTo>
                    <a:lnTo>
                      <a:pt x="309" y="392"/>
                    </a:lnTo>
                    <a:lnTo>
                      <a:pt x="495" y="233"/>
                    </a:lnTo>
                    <a:cubicBezTo>
                      <a:pt x="437" y="158"/>
                      <a:pt x="380" y="80"/>
                      <a:pt x="3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75" name="Google Shape;875;p53"/>
              <p:cNvSpPr/>
              <p:nvPr/>
            </p:nvSpPr>
            <p:spPr>
              <a:xfrm>
                <a:off x="-931679" y="3118209"/>
                <a:ext cx="54230" cy="47540"/>
              </a:xfrm>
              <a:custGeom>
                <a:avLst/>
                <a:gdLst/>
                <a:ahLst/>
                <a:cxnLst/>
                <a:rect l="l" t="t" r="r" b="b"/>
                <a:pathLst>
                  <a:path w="381" h="334" extrusionOk="0">
                    <a:moveTo>
                      <a:pt x="0" y="1"/>
                    </a:moveTo>
                    <a:lnTo>
                      <a:pt x="53" y="333"/>
                    </a:lnTo>
                    <a:lnTo>
                      <a:pt x="381" y="252"/>
                    </a:lnTo>
                    <a:cubicBezTo>
                      <a:pt x="355" y="168"/>
                      <a:pt x="331" y="85"/>
                      <a:pt x="31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76" name="Google Shape;876;p53"/>
              <p:cNvSpPr/>
              <p:nvPr/>
            </p:nvSpPr>
            <p:spPr>
              <a:xfrm>
                <a:off x="-931537" y="2775608"/>
                <a:ext cx="39996" cy="40138"/>
              </a:xfrm>
              <a:custGeom>
                <a:avLst/>
                <a:gdLst/>
                <a:ahLst/>
                <a:cxnLst/>
                <a:rect l="l" t="t" r="r" b="b"/>
                <a:pathLst>
                  <a:path w="281" h="282" extrusionOk="0">
                    <a:moveTo>
                      <a:pt x="103" y="0"/>
                    </a:moveTo>
                    <a:lnTo>
                      <a:pt x="1" y="281"/>
                    </a:lnTo>
                    <a:lnTo>
                      <a:pt x="236" y="281"/>
                    </a:lnTo>
                    <a:cubicBezTo>
                      <a:pt x="249" y="216"/>
                      <a:pt x="265" y="152"/>
                      <a:pt x="280" y="90"/>
                    </a:cubicBezTo>
                    <a:lnTo>
                      <a:pt x="103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77" name="Google Shape;877;p53"/>
              <p:cNvSpPr/>
              <p:nvPr/>
            </p:nvSpPr>
            <p:spPr>
              <a:xfrm>
                <a:off x="-738388" y="3425367"/>
                <a:ext cx="41135" cy="32025"/>
              </a:xfrm>
              <a:custGeom>
                <a:avLst/>
                <a:gdLst/>
                <a:ahLst/>
                <a:cxnLst/>
                <a:rect l="l" t="t" r="r" b="b"/>
                <a:pathLst>
                  <a:path w="289" h="225" extrusionOk="0">
                    <a:moveTo>
                      <a:pt x="176" y="0"/>
                    </a:moveTo>
                    <a:lnTo>
                      <a:pt x="0" y="71"/>
                    </a:lnTo>
                    <a:lnTo>
                      <a:pt x="153" y="225"/>
                    </a:lnTo>
                    <a:lnTo>
                      <a:pt x="288" y="107"/>
                    </a:lnTo>
                    <a:cubicBezTo>
                      <a:pt x="250" y="71"/>
                      <a:pt x="213" y="36"/>
                      <a:pt x="17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78" name="Google Shape;878;p53"/>
              <p:cNvSpPr/>
              <p:nvPr/>
            </p:nvSpPr>
            <p:spPr>
              <a:xfrm>
                <a:off x="-16607" y="3600867"/>
                <a:ext cx="62200" cy="60635"/>
              </a:xfrm>
              <a:custGeom>
                <a:avLst/>
                <a:gdLst/>
                <a:ahLst/>
                <a:cxnLst/>
                <a:rect l="l" t="t" r="r" b="b"/>
                <a:pathLst>
                  <a:path w="437" h="426" extrusionOk="0">
                    <a:moveTo>
                      <a:pt x="342" y="0"/>
                    </a:moveTo>
                    <a:cubicBezTo>
                      <a:pt x="243" y="27"/>
                      <a:pt x="141" y="52"/>
                      <a:pt x="36" y="71"/>
                    </a:cubicBezTo>
                    <a:lnTo>
                      <a:pt x="0" y="425"/>
                    </a:lnTo>
                    <a:lnTo>
                      <a:pt x="436" y="374"/>
                    </a:lnTo>
                    <a:lnTo>
                      <a:pt x="342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79" name="Google Shape;879;p53"/>
              <p:cNvSpPr/>
              <p:nvPr/>
            </p:nvSpPr>
            <p:spPr>
              <a:xfrm>
                <a:off x="-924277" y="3019855"/>
                <a:ext cx="22347" cy="29179"/>
              </a:xfrm>
              <a:custGeom>
                <a:avLst/>
                <a:gdLst/>
                <a:ahLst/>
                <a:cxnLst/>
                <a:rect l="l" t="t" r="r" b="b"/>
                <a:pathLst>
                  <a:path w="157" h="205" extrusionOk="0">
                    <a:moveTo>
                      <a:pt x="1" y="0"/>
                    </a:moveTo>
                    <a:lnTo>
                      <a:pt x="1" y="205"/>
                    </a:lnTo>
                    <a:lnTo>
                      <a:pt x="157" y="173"/>
                    </a:lnTo>
                    <a:cubicBezTo>
                      <a:pt x="150" y="117"/>
                      <a:pt x="143" y="58"/>
                      <a:pt x="13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80" name="Google Shape;880;p53"/>
              <p:cNvSpPr/>
              <p:nvPr/>
            </p:nvSpPr>
            <p:spPr>
              <a:xfrm>
                <a:off x="-231533" y="3627910"/>
                <a:ext cx="54657" cy="40992"/>
              </a:xfrm>
              <a:custGeom>
                <a:avLst/>
                <a:gdLst/>
                <a:ahLst/>
                <a:cxnLst/>
                <a:rect l="l" t="t" r="r" b="b"/>
                <a:pathLst>
                  <a:path w="384" h="288" extrusionOk="0">
                    <a:moveTo>
                      <a:pt x="124" y="1"/>
                    </a:moveTo>
                    <a:lnTo>
                      <a:pt x="0" y="288"/>
                    </a:lnTo>
                    <a:lnTo>
                      <a:pt x="384" y="288"/>
                    </a:lnTo>
                    <a:lnTo>
                      <a:pt x="384" y="5"/>
                    </a:lnTo>
                    <a:lnTo>
                      <a:pt x="332" y="5"/>
                    </a:lnTo>
                    <a:cubicBezTo>
                      <a:pt x="263" y="5"/>
                      <a:pt x="193" y="4"/>
                      <a:pt x="12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81" name="Google Shape;881;p53"/>
              <p:cNvSpPr/>
              <p:nvPr/>
            </p:nvSpPr>
            <p:spPr>
              <a:xfrm>
                <a:off x="222516" y="3508918"/>
                <a:ext cx="74584" cy="79708"/>
              </a:xfrm>
              <a:custGeom>
                <a:avLst/>
                <a:gdLst/>
                <a:ahLst/>
                <a:cxnLst/>
                <a:rect l="l" t="t" r="r" b="b"/>
                <a:pathLst>
                  <a:path w="524" h="560" extrusionOk="0">
                    <a:moveTo>
                      <a:pt x="225" y="0"/>
                    </a:moveTo>
                    <a:cubicBezTo>
                      <a:pt x="152" y="43"/>
                      <a:pt x="79" y="84"/>
                      <a:pt x="0" y="125"/>
                    </a:cubicBezTo>
                    <a:lnTo>
                      <a:pt x="191" y="560"/>
                    </a:lnTo>
                    <a:lnTo>
                      <a:pt x="523" y="355"/>
                    </a:lnTo>
                    <a:lnTo>
                      <a:pt x="225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82" name="Google Shape;882;p53"/>
              <p:cNvSpPr/>
              <p:nvPr/>
            </p:nvSpPr>
            <p:spPr>
              <a:xfrm>
                <a:off x="-118804" y="3623071"/>
                <a:ext cx="36722" cy="27471"/>
              </a:xfrm>
              <a:custGeom>
                <a:avLst/>
                <a:gdLst/>
                <a:ahLst/>
                <a:cxnLst/>
                <a:rect l="l" t="t" r="r" b="b"/>
                <a:pathLst>
                  <a:path w="258" h="193" extrusionOk="0">
                    <a:moveTo>
                      <a:pt x="227" y="1"/>
                    </a:moveTo>
                    <a:cubicBezTo>
                      <a:pt x="163" y="8"/>
                      <a:pt x="99" y="13"/>
                      <a:pt x="33" y="19"/>
                    </a:cubicBezTo>
                    <a:lnTo>
                      <a:pt x="1" y="192"/>
                    </a:lnTo>
                    <a:lnTo>
                      <a:pt x="258" y="141"/>
                    </a:lnTo>
                    <a:lnTo>
                      <a:pt x="227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83" name="Google Shape;883;p53"/>
              <p:cNvSpPr/>
              <p:nvPr/>
            </p:nvSpPr>
            <p:spPr>
              <a:xfrm>
                <a:off x="107082" y="3566706"/>
                <a:ext cx="40565" cy="43839"/>
              </a:xfrm>
              <a:custGeom>
                <a:avLst/>
                <a:gdLst/>
                <a:ahLst/>
                <a:cxnLst/>
                <a:rect l="l" t="t" r="r" b="b"/>
                <a:pathLst>
                  <a:path w="285" h="308" extrusionOk="0">
                    <a:moveTo>
                      <a:pt x="205" y="0"/>
                    </a:moveTo>
                    <a:cubicBezTo>
                      <a:pt x="138" y="26"/>
                      <a:pt x="70" y="53"/>
                      <a:pt x="0" y="77"/>
                    </a:cubicBezTo>
                    <a:lnTo>
                      <a:pt x="27" y="307"/>
                    </a:lnTo>
                    <a:lnTo>
                      <a:pt x="284" y="205"/>
                    </a:lnTo>
                    <a:lnTo>
                      <a:pt x="205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84" name="Google Shape;884;p53"/>
              <p:cNvSpPr/>
              <p:nvPr/>
            </p:nvSpPr>
            <p:spPr>
              <a:xfrm>
                <a:off x="-352091" y="3614388"/>
                <a:ext cx="44551" cy="25193"/>
              </a:xfrm>
              <a:custGeom>
                <a:avLst/>
                <a:gdLst/>
                <a:ahLst/>
                <a:cxnLst/>
                <a:rect l="l" t="t" r="r" b="b"/>
                <a:pathLst>
                  <a:path w="313" h="177" extrusionOk="0">
                    <a:moveTo>
                      <a:pt x="89" y="1"/>
                    </a:moveTo>
                    <a:lnTo>
                      <a:pt x="0" y="126"/>
                    </a:lnTo>
                    <a:lnTo>
                      <a:pt x="258" y="177"/>
                    </a:lnTo>
                    <a:lnTo>
                      <a:pt x="313" y="38"/>
                    </a:lnTo>
                    <a:cubicBezTo>
                      <a:pt x="238" y="28"/>
                      <a:pt x="162" y="15"/>
                      <a:pt x="8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85" name="Google Shape;885;p53"/>
              <p:cNvSpPr/>
              <p:nvPr/>
            </p:nvSpPr>
            <p:spPr>
              <a:xfrm>
                <a:off x="-669071" y="3497104"/>
                <a:ext cx="71310" cy="43982"/>
              </a:xfrm>
              <a:custGeom>
                <a:avLst/>
                <a:gdLst/>
                <a:ahLst/>
                <a:cxnLst/>
                <a:rect l="l" t="t" r="r" b="b"/>
                <a:pathLst>
                  <a:path w="501" h="309" extrusionOk="0">
                    <a:moveTo>
                      <a:pt x="299" y="1"/>
                    </a:moveTo>
                    <a:lnTo>
                      <a:pt x="0" y="104"/>
                    </a:lnTo>
                    <a:lnTo>
                      <a:pt x="307" y="309"/>
                    </a:lnTo>
                    <a:lnTo>
                      <a:pt x="500" y="133"/>
                    </a:lnTo>
                    <a:cubicBezTo>
                      <a:pt x="432" y="90"/>
                      <a:pt x="364" y="46"/>
                      <a:pt x="29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86" name="Google Shape;886;p53"/>
              <p:cNvSpPr/>
              <p:nvPr/>
            </p:nvSpPr>
            <p:spPr>
              <a:xfrm>
                <a:off x="-464962" y="3589907"/>
                <a:ext cx="64620" cy="49675"/>
              </a:xfrm>
              <a:custGeom>
                <a:avLst/>
                <a:gdLst/>
                <a:ahLst/>
                <a:cxnLst/>
                <a:rect l="l" t="t" r="r" b="b"/>
                <a:pathLst>
                  <a:path w="454" h="349" extrusionOk="0">
                    <a:moveTo>
                      <a:pt x="195" y="1"/>
                    </a:moveTo>
                    <a:lnTo>
                      <a:pt x="1" y="195"/>
                    </a:lnTo>
                    <a:lnTo>
                      <a:pt x="333" y="349"/>
                    </a:lnTo>
                    <a:lnTo>
                      <a:pt x="454" y="76"/>
                    </a:lnTo>
                    <a:cubicBezTo>
                      <a:pt x="367" y="53"/>
                      <a:pt x="281" y="28"/>
                      <a:pt x="19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87" name="Google Shape;887;p53"/>
              <p:cNvSpPr/>
              <p:nvPr/>
            </p:nvSpPr>
            <p:spPr>
              <a:xfrm>
                <a:off x="-545239" y="3551334"/>
                <a:ext cx="36865" cy="26474"/>
              </a:xfrm>
              <a:custGeom>
                <a:avLst/>
                <a:gdLst/>
                <a:ahLst/>
                <a:cxnLst/>
                <a:rect l="l" t="t" r="r" b="b"/>
                <a:pathLst>
                  <a:path w="259" h="186" extrusionOk="0">
                    <a:moveTo>
                      <a:pt x="82" y="0"/>
                    </a:moveTo>
                    <a:lnTo>
                      <a:pt x="1" y="83"/>
                    </a:lnTo>
                    <a:lnTo>
                      <a:pt x="206" y="185"/>
                    </a:lnTo>
                    <a:lnTo>
                      <a:pt x="258" y="81"/>
                    </a:lnTo>
                    <a:cubicBezTo>
                      <a:pt x="198" y="56"/>
                      <a:pt x="140" y="27"/>
                      <a:pt x="8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88" name="Google Shape;888;p53"/>
              <p:cNvSpPr/>
              <p:nvPr/>
            </p:nvSpPr>
            <p:spPr>
              <a:xfrm>
                <a:off x="-767567" y="2338070"/>
                <a:ext cx="1181238" cy="1181238"/>
              </a:xfrm>
              <a:custGeom>
                <a:avLst/>
                <a:gdLst/>
                <a:ahLst/>
                <a:cxnLst/>
                <a:rect l="l" t="t" r="r" b="b"/>
                <a:pathLst>
                  <a:path w="8299" h="8299" extrusionOk="0">
                    <a:moveTo>
                      <a:pt x="4150" y="0"/>
                    </a:moveTo>
                    <a:cubicBezTo>
                      <a:pt x="1858" y="0"/>
                      <a:pt x="0" y="1858"/>
                      <a:pt x="0" y="4149"/>
                    </a:cubicBezTo>
                    <a:cubicBezTo>
                      <a:pt x="0" y="6442"/>
                      <a:pt x="1858" y="8299"/>
                      <a:pt x="4150" y="8299"/>
                    </a:cubicBezTo>
                    <a:cubicBezTo>
                      <a:pt x="6441" y="8299"/>
                      <a:pt x="8299" y="6442"/>
                      <a:pt x="8299" y="4149"/>
                    </a:cubicBezTo>
                    <a:cubicBezTo>
                      <a:pt x="8299" y="1858"/>
                      <a:pt x="6441" y="0"/>
                      <a:pt x="415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89" name="Google Shape;889;p53"/>
              <p:cNvSpPr/>
              <p:nvPr/>
            </p:nvSpPr>
            <p:spPr>
              <a:xfrm>
                <a:off x="-118804" y="2627580"/>
                <a:ext cx="532333" cy="782415"/>
              </a:xfrm>
              <a:custGeom>
                <a:avLst/>
                <a:gdLst/>
                <a:ahLst/>
                <a:cxnLst/>
                <a:rect l="l" t="t" r="r" b="b"/>
                <a:pathLst>
                  <a:path w="3740" h="5497" extrusionOk="0">
                    <a:moveTo>
                      <a:pt x="3094" y="0"/>
                    </a:moveTo>
                    <a:cubicBezTo>
                      <a:pt x="3094" y="0"/>
                      <a:pt x="3094" y="0"/>
                      <a:pt x="3094" y="0"/>
                    </a:cubicBezTo>
                    <a:lnTo>
                      <a:pt x="3094" y="0"/>
                    </a:lnTo>
                    <a:lnTo>
                      <a:pt x="3096" y="0"/>
                    </a:lnTo>
                    <a:close/>
                    <a:moveTo>
                      <a:pt x="3094" y="0"/>
                    </a:moveTo>
                    <a:lnTo>
                      <a:pt x="1359" y="42"/>
                    </a:lnTo>
                    <a:lnTo>
                      <a:pt x="1180" y="579"/>
                    </a:lnTo>
                    <a:lnTo>
                      <a:pt x="2536" y="912"/>
                    </a:lnTo>
                    <a:lnTo>
                      <a:pt x="2896" y="1911"/>
                    </a:lnTo>
                    <a:lnTo>
                      <a:pt x="2434" y="1962"/>
                    </a:lnTo>
                    <a:lnTo>
                      <a:pt x="2050" y="1321"/>
                    </a:lnTo>
                    <a:lnTo>
                      <a:pt x="846" y="1194"/>
                    </a:lnTo>
                    <a:lnTo>
                      <a:pt x="52" y="1860"/>
                    </a:lnTo>
                    <a:lnTo>
                      <a:pt x="1" y="2729"/>
                    </a:lnTo>
                    <a:lnTo>
                      <a:pt x="1102" y="3140"/>
                    </a:lnTo>
                    <a:lnTo>
                      <a:pt x="1357" y="3498"/>
                    </a:lnTo>
                    <a:lnTo>
                      <a:pt x="1204" y="4164"/>
                    </a:lnTo>
                    <a:lnTo>
                      <a:pt x="665" y="4728"/>
                    </a:lnTo>
                    <a:lnTo>
                      <a:pt x="665" y="5368"/>
                    </a:lnTo>
                    <a:lnTo>
                      <a:pt x="1332" y="5496"/>
                    </a:lnTo>
                    <a:lnTo>
                      <a:pt x="2126" y="4959"/>
                    </a:lnTo>
                    <a:lnTo>
                      <a:pt x="2894" y="3858"/>
                    </a:lnTo>
                    <a:lnTo>
                      <a:pt x="3465" y="3624"/>
                    </a:lnTo>
                    <a:cubicBezTo>
                      <a:pt x="3646" y="3141"/>
                      <a:pt x="3738" y="2631"/>
                      <a:pt x="3739" y="2115"/>
                    </a:cubicBezTo>
                    <a:cubicBezTo>
                      <a:pt x="3739" y="1385"/>
                      <a:pt x="3502" y="647"/>
                      <a:pt x="309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90" name="Google Shape;890;p53"/>
              <p:cNvSpPr/>
              <p:nvPr/>
            </p:nvSpPr>
            <p:spPr>
              <a:xfrm>
                <a:off x="-702093" y="2709992"/>
                <a:ext cx="426720" cy="557953"/>
              </a:xfrm>
              <a:custGeom>
                <a:avLst/>
                <a:gdLst/>
                <a:ahLst/>
                <a:cxnLst/>
                <a:rect l="l" t="t" r="r" b="b"/>
                <a:pathLst>
                  <a:path w="2998" h="3920" extrusionOk="0">
                    <a:moveTo>
                      <a:pt x="180" y="1"/>
                    </a:moveTo>
                    <a:lnTo>
                      <a:pt x="1" y="1076"/>
                    </a:lnTo>
                    <a:lnTo>
                      <a:pt x="1435" y="2255"/>
                    </a:lnTo>
                    <a:lnTo>
                      <a:pt x="1308" y="3818"/>
                    </a:lnTo>
                    <a:lnTo>
                      <a:pt x="1897" y="3920"/>
                    </a:lnTo>
                    <a:lnTo>
                      <a:pt x="2998" y="3279"/>
                    </a:lnTo>
                    <a:lnTo>
                      <a:pt x="2434" y="2536"/>
                    </a:lnTo>
                    <a:lnTo>
                      <a:pt x="2511" y="2100"/>
                    </a:lnTo>
                    <a:lnTo>
                      <a:pt x="820" y="1076"/>
                    </a:lnTo>
                    <a:lnTo>
                      <a:pt x="488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  <p:sp>
            <p:nvSpPr>
              <p:cNvPr id="891" name="Google Shape;891;p53"/>
              <p:cNvSpPr/>
              <p:nvPr/>
            </p:nvSpPr>
            <p:spPr>
              <a:xfrm>
                <a:off x="-594914" y="2440125"/>
                <a:ext cx="396261" cy="397684"/>
              </a:xfrm>
              <a:custGeom>
                <a:avLst/>
                <a:gdLst/>
                <a:ahLst/>
                <a:cxnLst/>
                <a:rect l="l" t="t" r="r" b="b"/>
                <a:pathLst>
                  <a:path w="2784" h="2794" extrusionOk="0">
                    <a:moveTo>
                      <a:pt x="1579" y="1"/>
                    </a:moveTo>
                    <a:lnTo>
                      <a:pt x="887" y="333"/>
                    </a:lnTo>
                    <a:lnTo>
                      <a:pt x="721" y="148"/>
                    </a:lnTo>
                    <a:cubicBezTo>
                      <a:pt x="464" y="334"/>
                      <a:pt x="222" y="543"/>
                      <a:pt x="1" y="769"/>
                    </a:cubicBezTo>
                    <a:lnTo>
                      <a:pt x="2" y="771"/>
                    </a:lnTo>
                    <a:lnTo>
                      <a:pt x="991" y="1154"/>
                    </a:lnTo>
                    <a:lnTo>
                      <a:pt x="991" y="1616"/>
                    </a:lnTo>
                    <a:lnTo>
                      <a:pt x="606" y="1897"/>
                    </a:lnTo>
                    <a:lnTo>
                      <a:pt x="991" y="2793"/>
                    </a:lnTo>
                    <a:lnTo>
                      <a:pt x="1297" y="2793"/>
                    </a:lnTo>
                    <a:lnTo>
                      <a:pt x="2015" y="1974"/>
                    </a:lnTo>
                    <a:lnTo>
                      <a:pt x="2783" y="462"/>
                    </a:lnTo>
                    <a:lnTo>
                      <a:pt x="1579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/>
              </a:p>
            </p:txBody>
          </p:sp>
        </p:grpSp>
      </p:grpSp>
      <p:sp>
        <p:nvSpPr>
          <p:cNvPr id="99" name="Google Shape;467;p41">
            <a:extLst>
              <a:ext uri="{FF2B5EF4-FFF2-40B4-BE49-F238E27FC236}">
                <a16:creationId xmlns:a16="http://schemas.microsoft.com/office/drawing/2014/main" id="{9A042C37-2FD9-4EB3-BDD8-F6F8C8AF934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91022" y="1516590"/>
            <a:ext cx="400328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 giải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Chu vi hình chữ nhật ABCD là: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( 5 + 3 ) x 2 = 16 (cm)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Diện tích hình chữ nhật ABCD là: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5 x 3 = 15 (cm²)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Đáp số: 16cm; 15cm²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9" name="Google Shape;467;p41">
            <a:extLst>
              <a:ext uri="{FF2B5EF4-FFF2-40B4-BE49-F238E27FC236}">
                <a16:creationId xmlns:a16="http://schemas.microsoft.com/office/drawing/2014/main" id="{AB0550C6-6265-4910-9806-17B29FC418C9}"/>
              </a:ext>
            </a:extLst>
          </p:cNvPr>
          <p:cNvSpPr txBox="1">
            <a:spLocks/>
          </p:cNvSpPr>
          <p:nvPr/>
        </p:nvSpPr>
        <p:spPr>
          <a:xfrm>
            <a:off x="5299114" y="1461870"/>
            <a:ext cx="4003280" cy="533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indent="0" algn="ctr"/>
            <a:r>
              <a:rPr lang="pt-BR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 giải</a:t>
            </a:r>
          </a:p>
          <a:p>
            <a:pPr marL="0" indent="0" algn="ctr"/>
            <a:r>
              <a:rPr lang="pt-BR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Chu vi hình vuông EGHI là:</a:t>
            </a:r>
          </a:p>
          <a:p>
            <a:pPr marL="0" indent="0" algn="ctr"/>
            <a:r>
              <a:rPr lang="pt-BR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 x 4 = 16 (cm)</a:t>
            </a:r>
          </a:p>
          <a:p>
            <a:pPr marL="0" indent="0" algn="ctr"/>
            <a:r>
              <a:rPr lang="pt-BR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Diện tích hình chữ nhật ABCD là:</a:t>
            </a:r>
          </a:p>
          <a:p>
            <a:pPr marL="0" indent="0" algn="ctr"/>
            <a:r>
              <a:rPr lang="pt-BR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 x 4 = 16 (cm²)</a:t>
            </a:r>
          </a:p>
          <a:p>
            <a:pPr marL="0" indent="0" algn="ctr"/>
            <a:r>
              <a:rPr lang="pt-BR" sz="2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Đáp số: 16cm; 16cm²</a:t>
            </a:r>
          </a:p>
          <a:p>
            <a:pPr marL="0" indent="0" algn="ctr"/>
            <a:endParaRPr lang="pt-BR" sz="20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D03076-76D9-42D9-BA51-145045333ADC}"/>
              </a:ext>
            </a:extLst>
          </p:cNvPr>
          <p:cNvSpPr txBox="1"/>
          <p:nvPr/>
        </p:nvSpPr>
        <p:spPr>
          <a:xfrm>
            <a:off x="570959" y="211674"/>
            <a:ext cx="1143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62" name="Google Shape;597;p46"/>
          <p:cNvSpPr/>
          <p:nvPr/>
        </p:nvSpPr>
        <p:spPr>
          <a:xfrm rot="131870">
            <a:off x="1167053" y="2868453"/>
            <a:ext cx="6912967" cy="2396422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63" name="Google Shape;599;p46"/>
          <p:cNvSpPr txBox="1">
            <a:spLocks noGrp="1"/>
          </p:cNvSpPr>
          <p:nvPr>
            <p:ph type="title"/>
          </p:nvPr>
        </p:nvSpPr>
        <p:spPr>
          <a:xfrm>
            <a:off x="1373186" y="2823804"/>
            <a:ext cx="918630" cy="5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Google Shape;600;p46"/>
          <p:cNvSpPr txBox="1">
            <a:spLocks noGrp="1"/>
          </p:cNvSpPr>
          <p:nvPr>
            <p:ph type="subTitle" idx="1"/>
          </p:nvPr>
        </p:nvSpPr>
        <p:spPr>
          <a:xfrm>
            <a:off x="1670366" y="4059543"/>
            <a:ext cx="5582070" cy="80746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Diện tích hình chữ nhật ABCD bé hơn diện tích hình vuông EGHI. </a:t>
            </a:r>
            <a:endParaRPr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Google Shape;600;p46">
            <a:extLst>
              <a:ext uri="{FF2B5EF4-FFF2-40B4-BE49-F238E27FC236}">
                <a16:creationId xmlns:a16="http://schemas.microsoft.com/office/drawing/2014/main" id="{31BE2259-C869-4758-B3AA-303D83CF5956}"/>
              </a:ext>
            </a:extLst>
          </p:cNvPr>
          <p:cNvSpPr txBox="1">
            <a:spLocks/>
          </p:cNvSpPr>
          <p:nvPr/>
        </p:nvSpPr>
        <p:spPr>
          <a:xfrm>
            <a:off x="1670366" y="3303891"/>
            <a:ext cx="5582070" cy="807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0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indent="0" algn="l"/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Chu vi </a:t>
            </a:r>
            <a:r>
              <a:rPr lang="vi-VN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chữ nhật ABCD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vi-VN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 vi</a:t>
            </a:r>
            <a:r>
              <a:rPr lang="vi-VN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 vuông EGHI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uiExpand="1" build="p"/>
      <p:bldP spid="59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46"/>
          <p:cNvSpPr/>
          <p:nvPr/>
        </p:nvSpPr>
        <p:spPr>
          <a:xfrm rot="131870">
            <a:off x="1115517" y="1652168"/>
            <a:ext cx="6912967" cy="2396422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9" name="Google Shape;599;p46"/>
          <p:cNvSpPr txBox="1">
            <a:spLocks noGrp="1"/>
          </p:cNvSpPr>
          <p:nvPr>
            <p:ph type="title"/>
          </p:nvPr>
        </p:nvSpPr>
        <p:spPr>
          <a:xfrm>
            <a:off x="1321650" y="1607519"/>
            <a:ext cx="918630" cy="5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endParaRPr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0" name="Google Shape;600;p46"/>
          <p:cNvSpPr txBox="1">
            <a:spLocks noGrp="1"/>
          </p:cNvSpPr>
          <p:nvPr>
            <p:ph type="subTitle" idx="1"/>
          </p:nvPr>
        </p:nvSpPr>
        <p:spPr>
          <a:xfrm>
            <a:off x="1618830" y="2843258"/>
            <a:ext cx="5582070" cy="80746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Diện tích hình chữ nhật ABCD bé hơn diện tích hình vuông EGHI. 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Google Shape;600;p46">
            <a:extLst>
              <a:ext uri="{FF2B5EF4-FFF2-40B4-BE49-F238E27FC236}">
                <a16:creationId xmlns:a16="http://schemas.microsoft.com/office/drawing/2014/main" id="{31BE2259-C869-4758-B3AA-303D83CF5956}"/>
              </a:ext>
            </a:extLst>
          </p:cNvPr>
          <p:cNvSpPr txBox="1">
            <a:spLocks/>
          </p:cNvSpPr>
          <p:nvPr/>
        </p:nvSpPr>
        <p:spPr>
          <a:xfrm>
            <a:off x="1618830" y="2087606"/>
            <a:ext cx="5582070" cy="807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0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Roboto Slab"/>
              <a:buNone/>
              <a:defRPr sz="25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indent="0" algn="l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Chu vi 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chữ nhật ABCD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 vi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 vuông EGHI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2" name="Google Shape;1322;p63"/>
          <p:cNvSpPr/>
          <p:nvPr/>
        </p:nvSpPr>
        <p:spPr>
          <a:xfrm rot="-5635589">
            <a:off x="5338841" y="1827056"/>
            <a:ext cx="3132144" cy="4252660"/>
          </a:xfrm>
          <a:custGeom>
            <a:avLst/>
            <a:gdLst/>
            <a:ahLst/>
            <a:cxnLst/>
            <a:rect l="l" t="t" r="r" b="b"/>
            <a:pathLst>
              <a:path w="23582" h="32019" extrusionOk="0">
                <a:moveTo>
                  <a:pt x="1443" y="0"/>
                </a:moveTo>
                <a:cubicBezTo>
                  <a:pt x="878" y="0"/>
                  <a:pt x="414" y="425"/>
                  <a:pt x="382" y="978"/>
                </a:cubicBezTo>
                <a:cubicBezTo>
                  <a:pt x="100" y="7441"/>
                  <a:pt x="117" y="26978"/>
                  <a:pt x="1" y="30309"/>
                </a:cubicBezTo>
                <a:cubicBezTo>
                  <a:pt x="1" y="30773"/>
                  <a:pt x="282" y="31187"/>
                  <a:pt x="730" y="31336"/>
                </a:cubicBezTo>
                <a:cubicBezTo>
                  <a:pt x="2337" y="31798"/>
                  <a:pt x="3906" y="32019"/>
                  <a:pt x="5425" y="32019"/>
                </a:cubicBezTo>
                <a:cubicBezTo>
                  <a:pt x="11204" y="32019"/>
                  <a:pt x="16269" y="28830"/>
                  <a:pt x="20035" y="23647"/>
                </a:cubicBezTo>
                <a:cubicBezTo>
                  <a:pt x="23581" y="18759"/>
                  <a:pt x="23532" y="13754"/>
                  <a:pt x="20367" y="9479"/>
                </a:cubicBezTo>
                <a:cubicBezTo>
                  <a:pt x="15196" y="2503"/>
                  <a:pt x="8817" y="581"/>
                  <a:pt x="1476" y="1"/>
                </a:cubicBezTo>
                <a:cubicBezTo>
                  <a:pt x="1465" y="0"/>
                  <a:pt x="1454" y="0"/>
                  <a:pt x="1443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3" name="Google Shape;1323;p63"/>
          <p:cNvSpPr/>
          <p:nvPr/>
        </p:nvSpPr>
        <p:spPr>
          <a:xfrm>
            <a:off x="5544751" y="4059625"/>
            <a:ext cx="3152818" cy="146645"/>
          </a:xfrm>
          <a:custGeom>
            <a:avLst/>
            <a:gdLst/>
            <a:ahLst/>
            <a:cxnLst/>
            <a:rect l="l" t="t" r="r" b="b"/>
            <a:pathLst>
              <a:path w="26664" h="24929" extrusionOk="0">
                <a:moveTo>
                  <a:pt x="14316" y="1"/>
                </a:moveTo>
                <a:cubicBezTo>
                  <a:pt x="9286" y="1"/>
                  <a:pt x="4073" y="3865"/>
                  <a:pt x="2121" y="8257"/>
                </a:cubicBezTo>
                <a:cubicBezTo>
                  <a:pt x="0" y="13029"/>
                  <a:pt x="1193" y="18564"/>
                  <a:pt x="5303" y="21845"/>
                </a:cubicBezTo>
                <a:cubicBezTo>
                  <a:pt x="7965" y="23969"/>
                  <a:pt x="10917" y="24928"/>
                  <a:pt x="13705" y="24928"/>
                </a:cubicBezTo>
                <a:cubicBezTo>
                  <a:pt x="20704" y="24928"/>
                  <a:pt x="26663" y="18878"/>
                  <a:pt x="24376" y="10013"/>
                </a:cubicBezTo>
                <a:cubicBezTo>
                  <a:pt x="23316" y="5870"/>
                  <a:pt x="21493" y="1844"/>
                  <a:pt x="17118" y="435"/>
                </a:cubicBezTo>
                <a:cubicBezTo>
                  <a:pt x="16206" y="138"/>
                  <a:pt x="15264" y="1"/>
                  <a:pt x="14316" y="1"/>
                </a:cubicBezTo>
                <a:close/>
              </a:path>
            </a:pathLst>
          </a:custGeom>
          <a:solidFill>
            <a:srgbClr val="FFB088">
              <a:alpha val="3661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5" name="Google Shape;1325;p63"/>
          <p:cNvSpPr txBox="1">
            <a:spLocks noGrp="1"/>
          </p:cNvSpPr>
          <p:nvPr>
            <p:ph type="title"/>
          </p:nvPr>
        </p:nvSpPr>
        <p:spPr>
          <a:xfrm rot="21347751">
            <a:off x="310527" y="1931051"/>
            <a:ext cx="5223392" cy="5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800" dirty="0"/>
              <a:t>THANK YOU</a:t>
            </a:r>
            <a:endParaRPr sz="4800" dirty="0"/>
          </a:p>
        </p:txBody>
      </p:sp>
      <p:grpSp>
        <p:nvGrpSpPr>
          <p:cNvPr id="1326" name="Google Shape;1326;p63"/>
          <p:cNvGrpSpPr/>
          <p:nvPr/>
        </p:nvGrpSpPr>
        <p:grpSpPr>
          <a:xfrm>
            <a:off x="5762567" y="1597052"/>
            <a:ext cx="2480608" cy="2485915"/>
            <a:chOff x="4715950" y="2543150"/>
            <a:chExt cx="327175" cy="327875"/>
          </a:xfrm>
        </p:grpSpPr>
        <p:sp>
          <p:nvSpPr>
            <p:cNvPr id="1327" name="Google Shape;1327;p63"/>
            <p:cNvSpPr/>
            <p:nvPr/>
          </p:nvSpPr>
          <p:spPr>
            <a:xfrm>
              <a:off x="4887225" y="2616000"/>
              <a:ext cx="93300" cy="23025"/>
            </a:xfrm>
            <a:custGeom>
              <a:avLst/>
              <a:gdLst/>
              <a:ahLst/>
              <a:cxnLst/>
              <a:rect l="l" t="t" r="r" b="b"/>
              <a:pathLst>
                <a:path w="3732" h="921" extrusionOk="0">
                  <a:moveTo>
                    <a:pt x="3450" y="0"/>
                  </a:moveTo>
                  <a:lnTo>
                    <a:pt x="102" y="103"/>
                  </a:lnTo>
                  <a:lnTo>
                    <a:pt x="0" y="921"/>
                  </a:lnTo>
                  <a:lnTo>
                    <a:pt x="3732" y="921"/>
                  </a:lnTo>
                  <a:lnTo>
                    <a:pt x="345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63"/>
            <p:cNvSpPr/>
            <p:nvPr/>
          </p:nvSpPr>
          <p:spPr>
            <a:xfrm>
              <a:off x="4893600" y="2623025"/>
              <a:ext cx="15375" cy="10250"/>
            </a:xfrm>
            <a:custGeom>
              <a:avLst/>
              <a:gdLst/>
              <a:ahLst/>
              <a:cxnLst/>
              <a:rect l="l" t="t" r="r" b="b"/>
              <a:pathLst>
                <a:path w="615" h="410" extrusionOk="0">
                  <a:moveTo>
                    <a:pt x="332" y="1"/>
                  </a:moveTo>
                  <a:cubicBezTo>
                    <a:pt x="163" y="1"/>
                    <a:pt x="1" y="118"/>
                    <a:pt x="1" y="231"/>
                  </a:cubicBezTo>
                  <a:cubicBezTo>
                    <a:pt x="1" y="344"/>
                    <a:pt x="137" y="410"/>
                    <a:pt x="308" y="410"/>
                  </a:cubicBezTo>
                  <a:cubicBezTo>
                    <a:pt x="477" y="410"/>
                    <a:pt x="614" y="282"/>
                    <a:pt x="614" y="205"/>
                  </a:cubicBezTo>
                  <a:lnTo>
                    <a:pt x="613" y="205"/>
                  </a:lnTo>
                  <a:cubicBezTo>
                    <a:pt x="613" y="91"/>
                    <a:pt x="502" y="1"/>
                    <a:pt x="33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63"/>
            <p:cNvSpPr/>
            <p:nvPr/>
          </p:nvSpPr>
          <p:spPr>
            <a:xfrm>
              <a:off x="4913375" y="2620475"/>
              <a:ext cx="55000" cy="5775"/>
            </a:xfrm>
            <a:custGeom>
              <a:avLst/>
              <a:gdLst/>
              <a:ahLst/>
              <a:cxnLst/>
              <a:rect l="l" t="t" r="r" b="b"/>
              <a:pathLst>
                <a:path w="2200" h="231" extrusionOk="0">
                  <a:moveTo>
                    <a:pt x="2174" y="0"/>
                  </a:moveTo>
                  <a:lnTo>
                    <a:pt x="1" y="103"/>
                  </a:lnTo>
                  <a:lnTo>
                    <a:pt x="1" y="230"/>
                  </a:lnTo>
                  <a:lnTo>
                    <a:pt x="2200" y="179"/>
                  </a:lnTo>
                  <a:lnTo>
                    <a:pt x="21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63"/>
            <p:cNvSpPr/>
            <p:nvPr/>
          </p:nvSpPr>
          <p:spPr>
            <a:xfrm>
              <a:off x="4912775" y="2627500"/>
              <a:ext cx="56250" cy="4500"/>
            </a:xfrm>
            <a:custGeom>
              <a:avLst/>
              <a:gdLst/>
              <a:ahLst/>
              <a:cxnLst/>
              <a:rect l="l" t="t" r="r" b="b"/>
              <a:pathLst>
                <a:path w="2250" h="180" extrusionOk="0">
                  <a:moveTo>
                    <a:pt x="2224" y="1"/>
                  </a:moveTo>
                  <a:lnTo>
                    <a:pt x="1" y="77"/>
                  </a:lnTo>
                  <a:lnTo>
                    <a:pt x="1" y="180"/>
                  </a:lnTo>
                  <a:lnTo>
                    <a:pt x="2249" y="128"/>
                  </a:lnTo>
                  <a:lnTo>
                    <a:pt x="222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63"/>
            <p:cNvSpPr/>
            <p:nvPr/>
          </p:nvSpPr>
          <p:spPr>
            <a:xfrm>
              <a:off x="4776625" y="2543150"/>
              <a:ext cx="97200" cy="26250"/>
            </a:xfrm>
            <a:custGeom>
              <a:avLst/>
              <a:gdLst/>
              <a:ahLst/>
              <a:cxnLst/>
              <a:rect l="l" t="t" r="r" b="b"/>
              <a:pathLst>
                <a:path w="3888" h="1050" extrusionOk="0">
                  <a:moveTo>
                    <a:pt x="3810" y="1"/>
                  </a:moveTo>
                  <a:lnTo>
                    <a:pt x="1" y="206"/>
                  </a:lnTo>
                  <a:lnTo>
                    <a:pt x="1" y="1049"/>
                  </a:lnTo>
                  <a:lnTo>
                    <a:pt x="666" y="997"/>
                  </a:lnTo>
                  <a:lnTo>
                    <a:pt x="3887" y="946"/>
                  </a:lnTo>
                  <a:lnTo>
                    <a:pt x="381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63"/>
            <p:cNvSpPr/>
            <p:nvPr/>
          </p:nvSpPr>
          <p:spPr>
            <a:xfrm>
              <a:off x="4782375" y="2551425"/>
              <a:ext cx="12175" cy="12850"/>
            </a:xfrm>
            <a:custGeom>
              <a:avLst/>
              <a:gdLst/>
              <a:ahLst/>
              <a:cxnLst/>
              <a:rect l="l" t="t" r="r" b="b"/>
              <a:pathLst>
                <a:path w="487" h="514" extrusionOk="0">
                  <a:moveTo>
                    <a:pt x="461" y="1"/>
                  </a:moveTo>
                  <a:lnTo>
                    <a:pt x="26" y="28"/>
                  </a:lnTo>
                  <a:lnTo>
                    <a:pt x="1" y="514"/>
                  </a:lnTo>
                  <a:lnTo>
                    <a:pt x="487" y="488"/>
                  </a:lnTo>
                  <a:lnTo>
                    <a:pt x="231" y="257"/>
                  </a:lnTo>
                  <a:lnTo>
                    <a:pt x="46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63"/>
            <p:cNvSpPr/>
            <p:nvPr/>
          </p:nvSpPr>
          <p:spPr>
            <a:xfrm>
              <a:off x="4853325" y="2547625"/>
              <a:ext cx="14100" cy="12175"/>
            </a:xfrm>
            <a:custGeom>
              <a:avLst/>
              <a:gdLst/>
              <a:ahLst/>
              <a:cxnLst/>
              <a:rect l="l" t="t" r="r" b="b"/>
              <a:pathLst>
                <a:path w="564" h="487" extrusionOk="0">
                  <a:moveTo>
                    <a:pt x="512" y="1"/>
                  </a:moveTo>
                  <a:lnTo>
                    <a:pt x="1" y="27"/>
                  </a:lnTo>
                  <a:lnTo>
                    <a:pt x="359" y="231"/>
                  </a:lnTo>
                  <a:lnTo>
                    <a:pt x="103" y="487"/>
                  </a:lnTo>
                  <a:lnTo>
                    <a:pt x="563" y="461"/>
                  </a:lnTo>
                  <a:lnTo>
                    <a:pt x="51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63"/>
            <p:cNvSpPr/>
            <p:nvPr/>
          </p:nvSpPr>
          <p:spPr>
            <a:xfrm>
              <a:off x="4795175" y="2548875"/>
              <a:ext cx="60750" cy="13500"/>
            </a:xfrm>
            <a:custGeom>
              <a:avLst/>
              <a:gdLst/>
              <a:ahLst/>
              <a:cxnLst/>
              <a:rect l="l" t="t" r="r" b="b"/>
              <a:pathLst>
                <a:path w="2430" h="540" extrusionOk="0">
                  <a:moveTo>
                    <a:pt x="2122" y="1"/>
                  </a:moveTo>
                  <a:lnTo>
                    <a:pt x="154" y="104"/>
                  </a:lnTo>
                  <a:lnTo>
                    <a:pt x="0" y="334"/>
                  </a:lnTo>
                  <a:lnTo>
                    <a:pt x="154" y="539"/>
                  </a:lnTo>
                  <a:lnTo>
                    <a:pt x="2148" y="437"/>
                  </a:lnTo>
                  <a:lnTo>
                    <a:pt x="2429" y="232"/>
                  </a:lnTo>
                  <a:lnTo>
                    <a:pt x="21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63"/>
            <p:cNvSpPr/>
            <p:nvPr/>
          </p:nvSpPr>
          <p:spPr>
            <a:xfrm>
              <a:off x="4792625" y="2561700"/>
              <a:ext cx="92025" cy="28125"/>
            </a:xfrm>
            <a:custGeom>
              <a:avLst/>
              <a:gdLst/>
              <a:ahLst/>
              <a:cxnLst/>
              <a:rect l="l" t="t" r="r" b="b"/>
              <a:pathLst>
                <a:path w="3681" h="1125" extrusionOk="0">
                  <a:moveTo>
                    <a:pt x="3578" y="0"/>
                  </a:moveTo>
                  <a:lnTo>
                    <a:pt x="26" y="255"/>
                  </a:lnTo>
                  <a:lnTo>
                    <a:pt x="0" y="1124"/>
                  </a:lnTo>
                  <a:lnTo>
                    <a:pt x="0" y="1124"/>
                  </a:lnTo>
                  <a:lnTo>
                    <a:pt x="2734" y="971"/>
                  </a:lnTo>
                  <a:lnTo>
                    <a:pt x="3680" y="919"/>
                  </a:lnTo>
                  <a:lnTo>
                    <a:pt x="357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63"/>
            <p:cNvSpPr/>
            <p:nvPr/>
          </p:nvSpPr>
          <p:spPr>
            <a:xfrm>
              <a:off x="4808600" y="2569375"/>
              <a:ext cx="57550" cy="13400"/>
            </a:xfrm>
            <a:custGeom>
              <a:avLst/>
              <a:gdLst/>
              <a:ahLst/>
              <a:cxnLst/>
              <a:rect l="l" t="t" r="r" b="b"/>
              <a:pathLst>
                <a:path w="2302" h="536" extrusionOk="0">
                  <a:moveTo>
                    <a:pt x="1969" y="0"/>
                  </a:moveTo>
                  <a:lnTo>
                    <a:pt x="358" y="101"/>
                  </a:lnTo>
                  <a:cubicBezTo>
                    <a:pt x="358" y="280"/>
                    <a:pt x="0" y="280"/>
                    <a:pt x="0" y="280"/>
                  </a:cubicBezTo>
                  <a:lnTo>
                    <a:pt x="0" y="408"/>
                  </a:lnTo>
                  <a:cubicBezTo>
                    <a:pt x="435" y="408"/>
                    <a:pt x="486" y="536"/>
                    <a:pt x="486" y="536"/>
                  </a:cubicBezTo>
                  <a:lnTo>
                    <a:pt x="1918" y="459"/>
                  </a:lnTo>
                  <a:cubicBezTo>
                    <a:pt x="1918" y="295"/>
                    <a:pt x="2163" y="279"/>
                    <a:pt x="2261" y="279"/>
                  </a:cubicBezTo>
                  <a:cubicBezTo>
                    <a:pt x="2286" y="279"/>
                    <a:pt x="2301" y="280"/>
                    <a:pt x="2301" y="280"/>
                  </a:cubicBezTo>
                  <a:lnTo>
                    <a:pt x="2301" y="152"/>
                  </a:lnTo>
                  <a:cubicBezTo>
                    <a:pt x="1943" y="152"/>
                    <a:pt x="1969" y="0"/>
                    <a:pt x="19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63"/>
            <p:cNvSpPr/>
            <p:nvPr/>
          </p:nvSpPr>
          <p:spPr>
            <a:xfrm>
              <a:off x="4864850" y="2568050"/>
              <a:ext cx="7050" cy="3875"/>
            </a:xfrm>
            <a:custGeom>
              <a:avLst/>
              <a:gdLst/>
              <a:ahLst/>
              <a:cxnLst/>
              <a:rect l="l" t="t" r="r" b="b"/>
              <a:pathLst>
                <a:path w="282" h="155" extrusionOk="0">
                  <a:moveTo>
                    <a:pt x="0" y="1"/>
                  </a:moveTo>
                  <a:lnTo>
                    <a:pt x="281" y="154"/>
                  </a:lnTo>
                  <a:lnTo>
                    <a:pt x="28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63"/>
            <p:cNvSpPr/>
            <p:nvPr/>
          </p:nvSpPr>
          <p:spPr>
            <a:xfrm>
              <a:off x="4864850" y="2575725"/>
              <a:ext cx="7675" cy="5150"/>
            </a:xfrm>
            <a:custGeom>
              <a:avLst/>
              <a:gdLst/>
              <a:ahLst/>
              <a:cxnLst/>
              <a:rect l="l" t="t" r="r" b="b"/>
              <a:pathLst>
                <a:path w="307" h="206" extrusionOk="0">
                  <a:moveTo>
                    <a:pt x="281" y="1"/>
                  </a:moveTo>
                  <a:lnTo>
                    <a:pt x="0" y="205"/>
                  </a:lnTo>
                  <a:lnTo>
                    <a:pt x="307" y="180"/>
                  </a:lnTo>
                  <a:lnTo>
                    <a:pt x="28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63"/>
            <p:cNvSpPr/>
            <p:nvPr/>
          </p:nvSpPr>
          <p:spPr>
            <a:xfrm>
              <a:off x="4874425" y="2568050"/>
              <a:ext cx="5150" cy="11525"/>
            </a:xfrm>
            <a:custGeom>
              <a:avLst/>
              <a:gdLst/>
              <a:ahLst/>
              <a:cxnLst/>
              <a:rect l="l" t="t" r="r" b="b"/>
              <a:pathLst>
                <a:path w="206" h="461" extrusionOk="0">
                  <a:moveTo>
                    <a:pt x="1" y="1"/>
                  </a:moveTo>
                  <a:lnTo>
                    <a:pt x="52" y="461"/>
                  </a:lnTo>
                  <a:lnTo>
                    <a:pt x="205" y="435"/>
                  </a:lnTo>
                  <a:lnTo>
                    <a:pt x="12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0" name="Google Shape;1340;p63"/>
            <p:cNvSpPr/>
            <p:nvPr/>
          </p:nvSpPr>
          <p:spPr>
            <a:xfrm>
              <a:off x="4804750" y="2571900"/>
              <a:ext cx="7700" cy="3850"/>
            </a:xfrm>
            <a:custGeom>
              <a:avLst/>
              <a:gdLst/>
              <a:ahLst/>
              <a:cxnLst/>
              <a:rect l="l" t="t" r="r" b="b"/>
              <a:pathLst>
                <a:path w="308" h="154" extrusionOk="0">
                  <a:moveTo>
                    <a:pt x="1" y="0"/>
                  </a:moveTo>
                  <a:lnTo>
                    <a:pt x="1" y="154"/>
                  </a:lnTo>
                  <a:lnTo>
                    <a:pt x="30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Google Shape;1341;p63"/>
            <p:cNvSpPr/>
            <p:nvPr/>
          </p:nvSpPr>
          <p:spPr>
            <a:xfrm>
              <a:off x="4805400" y="2580875"/>
              <a:ext cx="8325" cy="3850"/>
            </a:xfrm>
            <a:custGeom>
              <a:avLst/>
              <a:gdLst/>
              <a:ahLst/>
              <a:cxnLst/>
              <a:rect l="l" t="t" r="r" b="b"/>
              <a:pathLst>
                <a:path w="333" h="154" extrusionOk="0">
                  <a:moveTo>
                    <a:pt x="0" y="1"/>
                  </a:moveTo>
                  <a:lnTo>
                    <a:pt x="0" y="154"/>
                  </a:lnTo>
                  <a:lnTo>
                    <a:pt x="333" y="10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2" name="Google Shape;1342;p63"/>
            <p:cNvSpPr/>
            <p:nvPr/>
          </p:nvSpPr>
          <p:spPr>
            <a:xfrm>
              <a:off x="4797075" y="2571275"/>
              <a:ext cx="5150" cy="14700"/>
            </a:xfrm>
            <a:custGeom>
              <a:avLst/>
              <a:gdLst/>
              <a:ahLst/>
              <a:cxnLst/>
              <a:rect l="l" t="t" r="r" b="b"/>
              <a:pathLst>
                <a:path w="206" h="588" extrusionOk="0">
                  <a:moveTo>
                    <a:pt x="206" y="1"/>
                  </a:moveTo>
                  <a:lnTo>
                    <a:pt x="27" y="25"/>
                  </a:lnTo>
                  <a:lnTo>
                    <a:pt x="1" y="588"/>
                  </a:lnTo>
                  <a:lnTo>
                    <a:pt x="1" y="588"/>
                  </a:lnTo>
                  <a:lnTo>
                    <a:pt x="206" y="562"/>
                  </a:lnTo>
                  <a:lnTo>
                    <a:pt x="20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Google Shape;1343;p63"/>
            <p:cNvSpPr/>
            <p:nvPr/>
          </p:nvSpPr>
          <p:spPr>
            <a:xfrm>
              <a:off x="4781750" y="2603850"/>
              <a:ext cx="94575" cy="21750"/>
            </a:xfrm>
            <a:custGeom>
              <a:avLst/>
              <a:gdLst/>
              <a:ahLst/>
              <a:cxnLst/>
              <a:rect l="l" t="t" r="r" b="b"/>
              <a:pathLst>
                <a:path w="3783" h="870" extrusionOk="0">
                  <a:moveTo>
                    <a:pt x="3706" y="1"/>
                  </a:moveTo>
                  <a:lnTo>
                    <a:pt x="3247" y="26"/>
                  </a:lnTo>
                  <a:lnTo>
                    <a:pt x="0" y="77"/>
                  </a:lnTo>
                  <a:lnTo>
                    <a:pt x="0" y="870"/>
                  </a:lnTo>
                  <a:lnTo>
                    <a:pt x="3783" y="614"/>
                  </a:lnTo>
                  <a:lnTo>
                    <a:pt x="37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63"/>
            <p:cNvSpPr/>
            <p:nvPr/>
          </p:nvSpPr>
          <p:spPr>
            <a:xfrm>
              <a:off x="4787525" y="2610875"/>
              <a:ext cx="4500" cy="9625"/>
            </a:xfrm>
            <a:custGeom>
              <a:avLst/>
              <a:gdLst/>
              <a:ahLst/>
              <a:cxnLst/>
              <a:rect l="l" t="t" r="r" b="b"/>
              <a:pathLst>
                <a:path w="180" h="385" extrusionOk="0">
                  <a:moveTo>
                    <a:pt x="1" y="1"/>
                  </a:moveTo>
                  <a:lnTo>
                    <a:pt x="1" y="384"/>
                  </a:lnTo>
                  <a:lnTo>
                    <a:pt x="180" y="359"/>
                  </a:lnTo>
                  <a:lnTo>
                    <a:pt x="12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63"/>
            <p:cNvSpPr/>
            <p:nvPr/>
          </p:nvSpPr>
          <p:spPr>
            <a:xfrm>
              <a:off x="4793900" y="2610875"/>
              <a:ext cx="3200" cy="8350"/>
            </a:xfrm>
            <a:custGeom>
              <a:avLst/>
              <a:gdLst/>
              <a:ahLst/>
              <a:cxnLst/>
              <a:rect l="l" t="t" r="r" b="b"/>
              <a:pathLst>
                <a:path w="128" h="334" extrusionOk="0">
                  <a:moveTo>
                    <a:pt x="0" y="1"/>
                  </a:moveTo>
                  <a:lnTo>
                    <a:pt x="0" y="333"/>
                  </a:lnTo>
                  <a:lnTo>
                    <a:pt x="128" y="333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63"/>
            <p:cNvSpPr/>
            <p:nvPr/>
          </p:nvSpPr>
          <p:spPr>
            <a:xfrm>
              <a:off x="4869325" y="2607050"/>
              <a:ext cx="3850" cy="8975"/>
            </a:xfrm>
            <a:custGeom>
              <a:avLst/>
              <a:gdLst/>
              <a:ahLst/>
              <a:cxnLst/>
              <a:rect l="l" t="t" r="r" b="b"/>
              <a:pathLst>
                <a:path w="154" h="359" extrusionOk="0">
                  <a:moveTo>
                    <a:pt x="0" y="0"/>
                  </a:moveTo>
                  <a:lnTo>
                    <a:pt x="0" y="358"/>
                  </a:lnTo>
                  <a:lnTo>
                    <a:pt x="154" y="358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63"/>
            <p:cNvSpPr/>
            <p:nvPr/>
          </p:nvSpPr>
          <p:spPr>
            <a:xfrm>
              <a:off x="4861650" y="2607050"/>
              <a:ext cx="5775" cy="8975"/>
            </a:xfrm>
            <a:custGeom>
              <a:avLst/>
              <a:gdLst/>
              <a:ahLst/>
              <a:cxnLst/>
              <a:rect l="l" t="t" r="r" b="b"/>
              <a:pathLst>
                <a:path w="231" h="359" extrusionOk="0">
                  <a:moveTo>
                    <a:pt x="0" y="0"/>
                  </a:moveTo>
                  <a:lnTo>
                    <a:pt x="0" y="358"/>
                  </a:lnTo>
                  <a:lnTo>
                    <a:pt x="230" y="358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63"/>
            <p:cNvSpPr/>
            <p:nvPr/>
          </p:nvSpPr>
          <p:spPr>
            <a:xfrm>
              <a:off x="4805325" y="2610875"/>
              <a:ext cx="48750" cy="5150"/>
            </a:xfrm>
            <a:custGeom>
              <a:avLst/>
              <a:gdLst/>
              <a:ahLst/>
              <a:cxnLst/>
              <a:rect l="l" t="t" r="r" b="b"/>
              <a:pathLst>
                <a:path w="1950" h="206" extrusionOk="0">
                  <a:moveTo>
                    <a:pt x="1233" y="1"/>
                  </a:moveTo>
                  <a:cubicBezTo>
                    <a:pt x="1151" y="1"/>
                    <a:pt x="1064" y="1"/>
                    <a:pt x="975" y="1"/>
                  </a:cubicBezTo>
                  <a:cubicBezTo>
                    <a:pt x="515" y="1"/>
                    <a:pt x="1" y="99"/>
                    <a:pt x="3" y="154"/>
                  </a:cubicBezTo>
                  <a:cubicBezTo>
                    <a:pt x="7" y="202"/>
                    <a:pt x="306" y="205"/>
                    <a:pt x="717" y="205"/>
                  </a:cubicBezTo>
                  <a:cubicBezTo>
                    <a:pt x="799" y="205"/>
                    <a:pt x="885" y="205"/>
                    <a:pt x="975" y="205"/>
                  </a:cubicBezTo>
                  <a:cubicBezTo>
                    <a:pt x="1333" y="205"/>
                    <a:pt x="1949" y="109"/>
                    <a:pt x="1947" y="52"/>
                  </a:cubicBezTo>
                  <a:cubicBezTo>
                    <a:pt x="1943" y="5"/>
                    <a:pt x="1644" y="1"/>
                    <a:pt x="12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63"/>
            <p:cNvSpPr/>
            <p:nvPr/>
          </p:nvSpPr>
          <p:spPr>
            <a:xfrm>
              <a:off x="4765800" y="2585950"/>
              <a:ext cx="97150" cy="23675"/>
            </a:xfrm>
            <a:custGeom>
              <a:avLst/>
              <a:gdLst/>
              <a:ahLst/>
              <a:cxnLst/>
              <a:rect l="l" t="t" r="r" b="b"/>
              <a:pathLst>
                <a:path w="3886" h="947" extrusionOk="0">
                  <a:moveTo>
                    <a:pt x="3809" y="1"/>
                  </a:moveTo>
                  <a:lnTo>
                    <a:pt x="1" y="205"/>
                  </a:lnTo>
                  <a:lnTo>
                    <a:pt x="50" y="947"/>
                  </a:lnTo>
                  <a:lnTo>
                    <a:pt x="3885" y="742"/>
                  </a:lnTo>
                  <a:lnTo>
                    <a:pt x="380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63"/>
            <p:cNvSpPr/>
            <p:nvPr/>
          </p:nvSpPr>
          <p:spPr>
            <a:xfrm>
              <a:off x="4772800" y="2594900"/>
              <a:ext cx="17925" cy="8975"/>
            </a:xfrm>
            <a:custGeom>
              <a:avLst/>
              <a:gdLst/>
              <a:ahLst/>
              <a:cxnLst/>
              <a:rect l="l" t="t" r="r" b="b"/>
              <a:pathLst>
                <a:path w="717" h="359" extrusionOk="0">
                  <a:moveTo>
                    <a:pt x="231" y="1"/>
                  </a:moveTo>
                  <a:lnTo>
                    <a:pt x="0" y="205"/>
                  </a:lnTo>
                  <a:lnTo>
                    <a:pt x="384" y="359"/>
                  </a:lnTo>
                  <a:lnTo>
                    <a:pt x="716" y="180"/>
                  </a:lnTo>
                  <a:lnTo>
                    <a:pt x="23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63"/>
            <p:cNvSpPr/>
            <p:nvPr/>
          </p:nvSpPr>
          <p:spPr>
            <a:xfrm>
              <a:off x="4794525" y="2589800"/>
              <a:ext cx="61400" cy="7675"/>
            </a:xfrm>
            <a:custGeom>
              <a:avLst/>
              <a:gdLst/>
              <a:ahLst/>
              <a:cxnLst/>
              <a:rect l="l" t="t" r="r" b="b"/>
              <a:pathLst>
                <a:path w="2456" h="307" extrusionOk="0">
                  <a:moveTo>
                    <a:pt x="2430" y="0"/>
                  </a:moveTo>
                  <a:lnTo>
                    <a:pt x="1" y="205"/>
                  </a:lnTo>
                  <a:lnTo>
                    <a:pt x="1" y="307"/>
                  </a:lnTo>
                  <a:lnTo>
                    <a:pt x="2455" y="153"/>
                  </a:lnTo>
                  <a:lnTo>
                    <a:pt x="243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63"/>
            <p:cNvSpPr/>
            <p:nvPr/>
          </p:nvSpPr>
          <p:spPr>
            <a:xfrm>
              <a:off x="4794525" y="2596175"/>
              <a:ext cx="61400" cy="7100"/>
            </a:xfrm>
            <a:custGeom>
              <a:avLst/>
              <a:gdLst/>
              <a:ahLst/>
              <a:cxnLst/>
              <a:rect l="l" t="t" r="r" b="b"/>
              <a:pathLst>
                <a:path w="2456" h="284" extrusionOk="0">
                  <a:moveTo>
                    <a:pt x="2455" y="1"/>
                  </a:moveTo>
                  <a:lnTo>
                    <a:pt x="1" y="181"/>
                  </a:lnTo>
                  <a:lnTo>
                    <a:pt x="1" y="283"/>
                  </a:lnTo>
                  <a:lnTo>
                    <a:pt x="2455" y="181"/>
                  </a:lnTo>
                  <a:lnTo>
                    <a:pt x="245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63"/>
            <p:cNvSpPr/>
            <p:nvPr/>
          </p:nvSpPr>
          <p:spPr>
            <a:xfrm>
              <a:off x="4774725" y="2617925"/>
              <a:ext cx="107400" cy="24300"/>
            </a:xfrm>
            <a:custGeom>
              <a:avLst/>
              <a:gdLst/>
              <a:ahLst/>
              <a:cxnLst/>
              <a:rect l="l" t="t" r="r" b="b"/>
              <a:pathLst>
                <a:path w="4296" h="972" extrusionOk="0">
                  <a:moveTo>
                    <a:pt x="4168" y="0"/>
                  </a:moveTo>
                  <a:lnTo>
                    <a:pt x="128" y="232"/>
                  </a:lnTo>
                  <a:lnTo>
                    <a:pt x="0" y="972"/>
                  </a:lnTo>
                  <a:lnTo>
                    <a:pt x="4296" y="895"/>
                  </a:lnTo>
                  <a:lnTo>
                    <a:pt x="4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63"/>
            <p:cNvSpPr/>
            <p:nvPr/>
          </p:nvSpPr>
          <p:spPr>
            <a:xfrm>
              <a:off x="4783675" y="2628150"/>
              <a:ext cx="16000" cy="8975"/>
            </a:xfrm>
            <a:custGeom>
              <a:avLst/>
              <a:gdLst/>
              <a:ahLst/>
              <a:cxnLst/>
              <a:rect l="l" t="t" r="r" b="b"/>
              <a:pathLst>
                <a:path w="640" h="359" extrusionOk="0">
                  <a:moveTo>
                    <a:pt x="232" y="0"/>
                  </a:moveTo>
                  <a:lnTo>
                    <a:pt x="0" y="205"/>
                  </a:lnTo>
                  <a:lnTo>
                    <a:pt x="358" y="358"/>
                  </a:lnTo>
                  <a:lnTo>
                    <a:pt x="639" y="154"/>
                  </a:lnTo>
                  <a:lnTo>
                    <a:pt x="2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63"/>
            <p:cNvSpPr/>
            <p:nvPr/>
          </p:nvSpPr>
          <p:spPr>
            <a:xfrm>
              <a:off x="4859725" y="2624950"/>
              <a:ext cx="16000" cy="9600"/>
            </a:xfrm>
            <a:custGeom>
              <a:avLst/>
              <a:gdLst/>
              <a:ahLst/>
              <a:cxnLst/>
              <a:rect l="l" t="t" r="r" b="b"/>
              <a:pathLst>
                <a:path w="640" h="384" extrusionOk="0">
                  <a:moveTo>
                    <a:pt x="359" y="0"/>
                  </a:moveTo>
                  <a:lnTo>
                    <a:pt x="1" y="230"/>
                  </a:lnTo>
                  <a:lnTo>
                    <a:pt x="359" y="384"/>
                  </a:lnTo>
                  <a:lnTo>
                    <a:pt x="640" y="205"/>
                  </a:lnTo>
                  <a:lnTo>
                    <a:pt x="35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63"/>
            <p:cNvSpPr/>
            <p:nvPr/>
          </p:nvSpPr>
          <p:spPr>
            <a:xfrm>
              <a:off x="4803475" y="2627500"/>
              <a:ext cx="53075" cy="6425"/>
            </a:xfrm>
            <a:custGeom>
              <a:avLst/>
              <a:gdLst/>
              <a:ahLst/>
              <a:cxnLst/>
              <a:rect l="l" t="t" r="r" b="b"/>
              <a:pathLst>
                <a:path w="2123" h="257" extrusionOk="0">
                  <a:moveTo>
                    <a:pt x="2072" y="1"/>
                  </a:moveTo>
                  <a:lnTo>
                    <a:pt x="26" y="103"/>
                  </a:lnTo>
                  <a:lnTo>
                    <a:pt x="1" y="256"/>
                  </a:lnTo>
                  <a:lnTo>
                    <a:pt x="2123" y="231"/>
                  </a:lnTo>
                  <a:lnTo>
                    <a:pt x="207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63"/>
            <p:cNvSpPr/>
            <p:nvPr/>
          </p:nvSpPr>
          <p:spPr>
            <a:xfrm>
              <a:off x="4715950" y="2636450"/>
              <a:ext cx="51750" cy="56275"/>
            </a:xfrm>
            <a:custGeom>
              <a:avLst/>
              <a:gdLst/>
              <a:ahLst/>
              <a:cxnLst/>
              <a:rect l="l" t="t" r="r" b="b"/>
              <a:pathLst>
                <a:path w="2070" h="2251" extrusionOk="0">
                  <a:moveTo>
                    <a:pt x="1841" y="0"/>
                  </a:moveTo>
                  <a:lnTo>
                    <a:pt x="921" y="1177"/>
                  </a:lnTo>
                  <a:lnTo>
                    <a:pt x="0" y="2020"/>
                  </a:lnTo>
                  <a:lnTo>
                    <a:pt x="128" y="2250"/>
                  </a:lnTo>
                  <a:lnTo>
                    <a:pt x="2070" y="537"/>
                  </a:lnTo>
                  <a:lnTo>
                    <a:pt x="184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63"/>
            <p:cNvSpPr/>
            <p:nvPr/>
          </p:nvSpPr>
          <p:spPr>
            <a:xfrm>
              <a:off x="4983050" y="2630700"/>
              <a:ext cx="60075" cy="47950"/>
            </a:xfrm>
            <a:custGeom>
              <a:avLst/>
              <a:gdLst/>
              <a:ahLst/>
              <a:cxnLst/>
              <a:rect l="l" t="t" r="r" b="b"/>
              <a:pathLst>
                <a:path w="2403" h="1918" extrusionOk="0">
                  <a:moveTo>
                    <a:pt x="205" y="0"/>
                  </a:moveTo>
                  <a:lnTo>
                    <a:pt x="1" y="411"/>
                  </a:lnTo>
                  <a:lnTo>
                    <a:pt x="2301" y="1918"/>
                  </a:lnTo>
                  <a:lnTo>
                    <a:pt x="2403" y="1688"/>
                  </a:lnTo>
                  <a:lnTo>
                    <a:pt x="1201" y="871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63"/>
            <p:cNvSpPr/>
            <p:nvPr/>
          </p:nvSpPr>
          <p:spPr>
            <a:xfrm>
              <a:off x="4759375" y="2630700"/>
              <a:ext cx="240375" cy="240325"/>
            </a:xfrm>
            <a:custGeom>
              <a:avLst/>
              <a:gdLst/>
              <a:ahLst/>
              <a:cxnLst/>
              <a:rect l="l" t="t" r="r" b="b"/>
              <a:pathLst>
                <a:path w="9615" h="9613" extrusionOk="0">
                  <a:moveTo>
                    <a:pt x="9152" y="0"/>
                  </a:moveTo>
                  <a:lnTo>
                    <a:pt x="4269" y="333"/>
                  </a:lnTo>
                  <a:lnTo>
                    <a:pt x="103" y="230"/>
                  </a:lnTo>
                  <a:lnTo>
                    <a:pt x="179" y="6953"/>
                  </a:lnTo>
                  <a:lnTo>
                    <a:pt x="0" y="9612"/>
                  </a:lnTo>
                  <a:lnTo>
                    <a:pt x="9614" y="9612"/>
                  </a:lnTo>
                  <a:lnTo>
                    <a:pt x="915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63"/>
            <p:cNvSpPr/>
            <p:nvPr/>
          </p:nvSpPr>
          <p:spPr>
            <a:xfrm>
              <a:off x="4915950" y="2810275"/>
              <a:ext cx="67800" cy="46050"/>
            </a:xfrm>
            <a:custGeom>
              <a:avLst/>
              <a:gdLst/>
              <a:ahLst/>
              <a:cxnLst/>
              <a:rect l="l" t="t" r="r" b="b"/>
              <a:pathLst>
                <a:path w="2712" h="1842" extrusionOk="0">
                  <a:moveTo>
                    <a:pt x="2480" y="1"/>
                  </a:moveTo>
                  <a:lnTo>
                    <a:pt x="53" y="154"/>
                  </a:lnTo>
                  <a:lnTo>
                    <a:pt x="0" y="1841"/>
                  </a:lnTo>
                  <a:lnTo>
                    <a:pt x="2712" y="1841"/>
                  </a:lnTo>
                  <a:lnTo>
                    <a:pt x="248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63"/>
            <p:cNvSpPr/>
            <p:nvPr/>
          </p:nvSpPr>
          <p:spPr>
            <a:xfrm>
              <a:off x="4776625" y="2849875"/>
              <a:ext cx="37750" cy="8325"/>
            </a:xfrm>
            <a:custGeom>
              <a:avLst/>
              <a:gdLst/>
              <a:ahLst/>
              <a:cxnLst/>
              <a:rect l="l" t="t" r="r" b="b"/>
              <a:pathLst>
                <a:path w="1510" h="333" extrusionOk="0">
                  <a:moveTo>
                    <a:pt x="1484" y="0"/>
                  </a:moveTo>
                  <a:lnTo>
                    <a:pt x="26" y="53"/>
                  </a:lnTo>
                  <a:lnTo>
                    <a:pt x="1" y="333"/>
                  </a:lnTo>
                  <a:lnTo>
                    <a:pt x="1509" y="333"/>
                  </a:lnTo>
                  <a:lnTo>
                    <a:pt x="148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63"/>
            <p:cNvSpPr/>
            <p:nvPr/>
          </p:nvSpPr>
          <p:spPr>
            <a:xfrm>
              <a:off x="4784975" y="2814100"/>
              <a:ext cx="21125" cy="30725"/>
            </a:xfrm>
            <a:custGeom>
              <a:avLst/>
              <a:gdLst/>
              <a:ahLst/>
              <a:cxnLst/>
              <a:rect l="l" t="t" r="r" b="b"/>
              <a:pathLst>
                <a:path w="845" h="1229" extrusionOk="0">
                  <a:moveTo>
                    <a:pt x="410" y="1"/>
                  </a:moveTo>
                  <a:lnTo>
                    <a:pt x="1" y="615"/>
                  </a:lnTo>
                  <a:lnTo>
                    <a:pt x="282" y="615"/>
                  </a:lnTo>
                  <a:lnTo>
                    <a:pt x="178" y="1228"/>
                  </a:lnTo>
                  <a:lnTo>
                    <a:pt x="690" y="1228"/>
                  </a:lnTo>
                  <a:lnTo>
                    <a:pt x="613" y="563"/>
                  </a:lnTo>
                  <a:lnTo>
                    <a:pt x="844" y="563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63"/>
            <p:cNvSpPr/>
            <p:nvPr/>
          </p:nvSpPr>
          <p:spPr>
            <a:xfrm>
              <a:off x="4809875" y="2680525"/>
              <a:ext cx="143175" cy="86950"/>
            </a:xfrm>
            <a:custGeom>
              <a:avLst/>
              <a:gdLst/>
              <a:ahLst/>
              <a:cxnLst/>
              <a:rect l="l" t="t" r="r" b="b"/>
              <a:pathLst>
                <a:path w="5727" h="3478" extrusionOk="0">
                  <a:moveTo>
                    <a:pt x="5215" y="0"/>
                  </a:moveTo>
                  <a:lnTo>
                    <a:pt x="154" y="308"/>
                  </a:lnTo>
                  <a:lnTo>
                    <a:pt x="0" y="3477"/>
                  </a:lnTo>
                  <a:lnTo>
                    <a:pt x="5726" y="3247"/>
                  </a:lnTo>
                  <a:lnTo>
                    <a:pt x="521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63"/>
            <p:cNvSpPr/>
            <p:nvPr/>
          </p:nvSpPr>
          <p:spPr>
            <a:xfrm>
              <a:off x="4885925" y="2735500"/>
              <a:ext cx="5800" cy="18550"/>
            </a:xfrm>
            <a:custGeom>
              <a:avLst/>
              <a:gdLst/>
              <a:ahLst/>
              <a:cxnLst/>
              <a:rect l="l" t="t" r="r" b="b"/>
              <a:pathLst>
                <a:path w="232" h="742" extrusionOk="0">
                  <a:moveTo>
                    <a:pt x="231" y="0"/>
                  </a:moveTo>
                  <a:lnTo>
                    <a:pt x="1" y="26"/>
                  </a:lnTo>
                  <a:lnTo>
                    <a:pt x="1" y="742"/>
                  </a:lnTo>
                  <a:lnTo>
                    <a:pt x="231" y="716"/>
                  </a:lnTo>
                  <a:lnTo>
                    <a:pt x="23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63"/>
            <p:cNvSpPr/>
            <p:nvPr/>
          </p:nvSpPr>
          <p:spPr>
            <a:xfrm>
              <a:off x="4894875" y="2734850"/>
              <a:ext cx="7700" cy="18550"/>
            </a:xfrm>
            <a:custGeom>
              <a:avLst/>
              <a:gdLst/>
              <a:ahLst/>
              <a:cxnLst/>
              <a:rect l="l" t="t" r="r" b="b"/>
              <a:pathLst>
                <a:path w="308" h="742" extrusionOk="0">
                  <a:moveTo>
                    <a:pt x="282" y="1"/>
                  </a:moveTo>
                  <a:lnTo>
                    <a:pt x="1" y="26"/>
                  </a:lnTo>
                  <a:lnTo>
                    <a:pt x="1" y="742"/>
                  </a:lnTo>
                  <a:lnTo>
                    <a:pt x="308" y="716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63"/>
            <p:cNvSpPr/>
            <p:nvPr/>
          </p:nvSpPr>
          <p:spPr>
            <a:xfrm>
              <a:off x="4905750" y="2734850"/>
              <a:ext cx="5150" cy="17925"/>
            </a:xfrm>
            <a:custGeom>
              <a:avLst/>
              <a:gdLst/>
              <a:ahLst/>
              <a:cxnLst/>
              <a:rect l="l" t="t" r="r" b="b"/>
              <a:pathLst>
                <a:path w="206" h="717" extrusionOk="0">
                  <a:moveTo>
                    <a:pt x="1" y="1"/>
                  </a:moveTo>
                  <a:lnTo>
                    <a:pt x="1" y="716"/>
                  </a:lnTo>
                  <a:lnTo>
                    <a:pt x="205" y="691"/>
                  </a:lnTo>
                  <a:lnTo>
                    <a:pt x="15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63"/>
            <p:cNvSpPr/>
            <p:nvPr/>
          </p:nvSpPr>
          <p:spPr>
            <a:xfrm>
              <a:off x="4912775" y="2734200"/>
              <a:ext cx="10875" cy="17925"/>
            </a:xfrm>
            <a:custGeom>
              <a:avLst/>
              <a:gdLst/>
              <a:ahLst/>
              <a:cxnLst/>
              <a:rect l="l" t="t" r="r" b="b"/>
              <a:pathLst>
                <a:path w="435" h="717" extrusionOk="0">
                  <a:moveTo>
                    <a:pt x="332" y="1"/>
                  </a:moveTo>
                  <a:lnTo>
                    <a:pt x="1" y="27"/>
                  </a:lnTo>
                  <a:lnTo>
                    <a:pt x="25" y="717"/>
                  </a:lnTo>
                  <a:lnTo>
                    <a:pt x="434" y="691"/>
                  </a:lnTo>
                  <a:lnTo>
                    <a:pt x="33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63"/>
            <p:cNvSpPr/>
            <p:nvPr/>
          </p:nvSpPr>
          <p:spPr>
            <a:xfrm>
              <a:off x="4924250" y="2733575"/>
              <a:ext cx="8975" cy="17925"/>
            </a:xfrm>
            <a:custGeom>
              <a:avLst/>
              <a:gdLst/>
              <a:ahLst/>
              <a:cxnLst/>
              <a:rect l="l" t="t" r="r" b="b"/>
              <a:pathLst>
                <a:path w="359" h="717" extrusionOk="0">
                  <a:moveTo>
                    <a:pt x="231" y="0"/>
                  </a:moveTo>
                  <a:lnTo>
                    <a:pt x="1" y="26"/>
                  </a:lnTo>
                  <a:lnTo>
                    <a:pt x="52" y="716"/>
                  </a:lnTo>
                  <a:lnTo>
                    <a:pt x="359" y="691"/>
                  </a:lnTo>
                  <a:lnTo>
                    <a:pt x="23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63"/>
            <p:cNvSpPr/>
            <p:nvPr/>
          </p:nvSpPr>
          <p:spPr>
            <a:xfrm>
              <a:off x="4933225" y="2733575"/>
              <a:ext cx="5150" cy="16650"/>
            </a:xfrm>
            <a:custGeom>
              <a:avLst/>
              <a:gdLst/>
              <a:ahLst/>
              <a:cxnLst/>
              <a:rect l="l" t="t" r="r" b="b"/>
              <a:pathLst>
                <a:path w="206" h="666" extrusionOk="0">
                  <a:moveTo>
                    <a:pt x="1" y="0"/>
                  </a:moveTo>
                  <a:lnTo>
                    <a:pt x="103" y="665"/>
                  </a:lnTo>
                  <a:lnTo>
                    <a:pt x="206" y="665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63"/>
            <p:cNvSpPr/>
            <p:nvPr/>
          </p:nvSpPr>
          <p:spPr>
            <a:xfrm>
              <a:off x="4938325" y="2733575"/>
              <a:ext cx="5125" cy="16650"/>
            </a:xfrm>
            <a:custGeom>
              <a:avLst/>
              <a:gdLst/>
              <a:ahLst/>
              <a:cxnLst/>
              <a:rect l="l" t="t" r="r" b="b"/>
              <a:pathLst>
                <a:path w="205" h="666" extrusionOk="0">
                  <a:moveTo>
                    <a:pt x="0" y="0"/>
                  </a:moveTo>
                  <a:lnTo>
                    <a:pt x="102" y="665"/>
                  </a:lnTo>
                  <a:lnTo>
                    <a:pt x="205" y="640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63"/>
            <p:cNvSpPr/>
            <p:nvPr/>
          </p:nvSpPr>
          <p:spPr>
            <a:xfrm>
              <a:off x="4823925" y="2695850"/>
              <a:ext cx="63950" cy="12825"/>
            </a:xfrm>
            <a:custGeom>
              <a:avLst/>
              <a:gdLst/>
              <a:ahLst/>
              <a:cxnLst/>
              <a:rect l="l" t="t" r="r" b="b"/>
              <a:pathLst>
                <a:path w="2558" h="513" extrusionOk="0">
                  <a:moveTo>
                    <a:pt x="2455" y="1"/>
                  </a:moveTo>
                  <a:lnTo>
                    <a:pt x="52" y="105"/>
                  </a:lnTo>
                  <a:lnTo>
                    <a:pt x="1" y="512"/>
                  </a:lnTo>
                  <a:lnTo>
                    <a:pt x="2558" y="410"/>
                  </a:lnTo>
                  <a:lnTo>
                    <a:pt x="24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63"/>
            <p:cNvSpPr/>
            <p:nvPr/>
          </p:nvSpPr>
          <p:spPr>
            <a:xfrm>
              <a:off x="4823300" y="2715025"/>
              <a:ext cx="50525" cy="10900"/>
            </a:xfrm>
            <a:custGeom>
              <a:avLst/>
              <a:gdLst/>
              <a:ahLst/>
              <a:cxnLst/>
              <a:rect l="l" t="t" r="r" b="b"/>
              <a:pathLst>
                <a:path w="2021" h="436" extrusionOk="0">
                  <a:moveTo>
                    <a:pt x="1995" y="1"/>
                  </a:moveTo>
                  <a:lnTo>
                    <a:pt x="0" y="52"/>
                  </a:lnTo>
                  <a:lnTo>
                    <a:pt x="0" y="436"/>
                  </a:lnTo>
                  <a:lnTo>
                    <a:pt x="2020" y="359"/>
                  </a:lnTo>
                  <a:lnTo>
                    <a:pt x="199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63"/>
            <p:cNvSpPr/>
            <p:nvPr/>
          </p:nvSpPr>
          <p:spPr>
            <a:xfrm>
              <a:off x="4825850" y="2816025"/>
              <a:ext cx="35825" cy="17275"/>
            </a:xfrm>
            <a:custGeom>
              <a:avLst/>
              <a:gdLst/>
              <a:ahLst/>
              <a:cxnLst/>
              <a:rect l="l" t="t" r="r" b="b"/>
              <a:pathLst>
                <a:path w="1433" h="691" extrusionOk="0">
                  <a:moveTo>
                    <a:pt x="742" y="1"/>
                  </a:moveTo>
                  <a:cubicBezTo>
                    <a:pt x="256" y="1"/>
                    <a:pt x="1" y="691"/>
                    <a:pt x="1" y="691"/>
                  </a:cubicBezTo>
                  <a:lnTo>
                    <a:pt x="1432" y="691"/>
                  </a:lnTo>
                  <a:cubicBezTo>
                    <a:pt x="1432" y="691"/>
                    <a:pt x="1177" y="1"/>
                    <a:pt x="7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63"/>
            <p:cNvSpPr/>
            <p:nvPr/>
          </p:nvSpPr>
          <p:spPr>
            <a:xfrm>
              <a:off x="4827775" y="2828825"/>
              <a:ext cx="19200" cy="28100"/>
            </a:xfrm>
            <a:custGeom>
              <a:avLst/>
              <a:gdLst/>
              <a:ahLst/>
              <a:cxnLst/>
              <a:rect l="l" t="t" r="r" b="b"/>
              <a:pathLst>
                <a:path w="768" h="1124" extrusionOk="0">
                  <a:moveTo>
                    <a:pt x="537" y="0"/>
                  </a:moveTo>
                  <a:lnTo>
                    <a:pt x="537" y="690"/>
                  </a:lnTo>
                  <a:cubicBezTo>
                    <a:pt x="537" y="690"/>
                    <a:pt x="512" y="919"/>
                    <a:pt x="358" y="919"/>
                  </a:cubicBezTo>
                  <a:cubicBezTo>
                    <a:pt x="281" y="919"/>
                    <a:pt x="128" y="716"/>
                    <a:pt x="128" y="716"/>
                  </a:cubicBezTo>
                  <a:lnTo>
                    <a:pt x="0" y="842"/>
                  </a:lnTo>
                  <a:cubicBezTo>
                    <a:pt x="0" y="842"/>
                    <a:pt x="179" y="1124"/>
                    <a:pt x="358" y="1124"/>
                  </a:cubicBezTo>
                  <a:cubicBezTo>
                    <a:pt x="639" y="1124"/>
                    <a:pt x="742" y="893"/>
                    <a:pt x="742" y="716"/>
                  </a:cubicBezTo>
                  <a:cubicBezTo>
                    <a:pt x="742" y="538"/>
                    <a:pt x="767" y="0"/>
                    <a:pt x="76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5" name="Google Shape;1375;p63"/>
          <p:cNvGrpSpPr/>
          <p:nvPr/>
        </p:nvGrpSpPr>
        <p:grpSpPr>
          <a:xfrm rot="-427090">
            <a:off x="5565398" y="3754456"/>
            <a:ext cx="1039234" cy="397873"/>
            <a:chOff x="1322228" y="3044306"/>
            <a:chExt cx="1113994" cy="426496"/>
          </a:xfrm>
        </p:grpSpPr>
        <p:sp>
          <p:nvSpPr>
            <p:cNvPr id="1376" name="Google Shape;1376;p63"/>
            <p:cNvSpPr/>
            <p:nvPr/>
          </p:nvSpPr>
          <p:spPr>
            <a:xfrm>
              <a:off x="1322228" y="3226419"/>
              <a:ext cx="1021128" cy="244383"/>
            </a:xfrm>
            <a:custGeom>
              <a:avLst/>
              <a:gdLst/>
              <a:ahLst/>
              <a:cxnLst/>
              <a:rect l="l" t="t" r="r" b="b"/>
              <a:pathLst>
                <a:path w="7609" h="1821" extrusionOk="0">
                  <a:moveTo>
                    <a:pt x="7609" y="0"/>
                  </a:moveTo>
                  <a:lnTo>
                    <a:pt x="309" y="924"/>
                  </a:lnTo>
                  <a:lnTo>
                    <a:pt x="1" y="1589"/>
                  </a:lnTo>
                  <a:lnTo>
                    <a:pt x="207" y="1820"/>
                  </a:lnTo>
                  <a:lnTo>
                    <a:pt x="488" y="1282"/>
                  </a:lnTo>
                  <a:lnTo>
                    <a:pt x="7609" y="258"/>
                  </a:lnTo>
                  <a:lnTo>
                    <a:pt x="760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63"/>
            <p:cNvSpPr/>
            <p:nvPr/>
          </p:nvSpPr>
          <p:spPr>
            <a:xfrm>
              <a:off x="1384229" y="3250575"/>
              <a:ext cx="1051994" cy="220226"/>
            </a:xfrm>
            <a:custGeom>
              <a:avLst/>
              <a:gdLst/>
              <a:ahLst/>
              <a:cxnLst/>
              <a:rect l="l" t="t" r="r" b="b"/>
              <a:pathLst>
                <a:path w="7839" h="1641" extrusionOk="0">
                  <a:moveTo>
                    <a:pt x="0" y="1"/>
                  </a:moveTo>
                  <a:lnTo>
                    <a:pt x="0" y="257"/>
                  </a:lnTo>
                  <a:lnTo>
                    <a:pt x="7198" y="1051"/>
                  </a:lnTo>
                  <a:lnTo>
                    <a:pt x="7505" y="1640"/>
                  </a:lnTo>
                  <a:lnTo>
                    <a:pt x="7838" y="1461"/>
                  </a:lnTo>
                  <a:lnTo>
                    <a:pt x="7505" y="7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63"/>
            <p:cNvSpPr/>
            <p:nvPr/>
          </p:nvSpPr>
          <p:spPr>
            <a:xfrm>
              <a:off x="1769249" y="3126975"/>
              <a:ext cx="199555" cy="137558"/>
            </a:xfrm>
            <a:custGeom>
              <a:avLst/>
              <a:gdLst/>
              <a:ahLst/>
              <a:cxnLst/>
              <a:rect l="l" t="t" r="r" b="b"/>
              <a:pathLst>
                <a:path w="1487" h="1025" extrusionOk="0">
                  <a:moveTo>
                    <a:pt x="975" y="0"/>
                  </a:moveTo>
                  <a:lnTo>
                    <a:pt x="334" y="26"/>
                  </a:lnTo>
                  <a:lnTo>
                    <a:pt x="1" y="692"/>
                  </a:lnTo>
                  <a:lnTo>
                    <a:pt x="1" y="1024"/>
                  </a:lnTo>
                  <a:lnTo>
                    <a:pt x="462" y="332"/>
                  </a:lnTo>
                  <a:lnTo>
                    <a:pt x="871" y="281"/>
                  </a:lnTo>
                  <a:lnTo>
                    <a:pt x="1486" y="972"/>
                  </a:lnTo>
                  <a:lnTo>
                    <a:pt x="1486" y="716"/>
                  </a:lnTo>
                  <a:lnTo>
                    <a:pt x="97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63"/>
            <p:cNvSpPr/>
            <p:nvPr/>
          </p:nvSpPr>
          <p:spPr>
            <a:xfrm>
              <a:off x="1930691" y="3044306"/>
              <a:ext cx="426353" cy="426227"/>
            </a:xfrm>
            <a:custGeom>
              <a:avLst/>
              <a:gdLst/>
              <a:ahLst/>
              <a:cxnLst/>
              <a:rect l="l" t="t" r="r" b="b"/>
              <a:pathLst>
                <a:path w="3177" h="3176" extrusionOk="0">
                  <a:moveTo>
                    <a:pt x="1589" y="1"/>
                  </a:moveTo>
                  <a:cubicBezTo>
                    <a:pt x="820" y="1"/>
                    <a:pt x="1" y="872"/>
                    <a:pt x="1" y="1588"/>
                  </a:cubicBezTo>
                  <a:cubicBezTo>
                    <a:pt x="1" y="2465"/>
                    <a:pt x="820" y="3176"/>
                    <a:pt x="1487" y="3176"/>
                  </a:cubicBezTo>
                  <a:cubicBezTo>
                    <a:pt x="2363" y="3176"/>
                    <a:pt x="3177" y="2517"/>
                    <a:pt x="3177" y="1640"/>
                  </a:cubicBezTo>
                  <a:cubicBezTo>
                    <a:pt x="3177" y="872"/>
                    <a:pt x="2281" y="1"/>
                    <a:pt x="15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63"/>
            <p:cNvSpPr/>
            <p:nvPr/>
          </p:nvSpPr>
          <p:spPr>
            <a:xfrm>
              <a:off x="1965181" y="3078662"/>
              <a:ext cx="357643" cy="357515"/>
            </a:xfrm>
            <a:custGeom>
              <a:avLst/>
              <a:gdLst/>
              <a:ahLst/>
              <a:cxnLst/>
              <a:rect l="l" t="t" r="r" b="b"/>
              <a:pathLst>
                <a:path w="2665" h="2664" extrusionOk="0">
                  <a:moveTo>
                    <a:pt x="1332" y="1"/>
                  </a:moveTo>
                  <a:cubicBezTo>
                    <a:pt x="596" y="1"/>
                    <a:pt x="1" y="769"/>
                    <a:pt x="1" y="1333"/>
                  </a:cubicBezTo>
                  <a:cubicBezTo>
                    <a:pt x="1" y="2067"/>
                    <a:pt x="512" y="2664"/>
                    <a:pt x="1383" y="2664"/>
                  </a:cubicBezTo>
                  <a:cubicBezTo>
                    <a:pt x="2119" y="2664"/>
                    <a:pt x="2664" y="2119"/>
                    <a:pt x="2664" y="1384"/>
                  </a:cubicBezTo>
                  <a:cubicBezTo>
                    <a:pt x="2664" y="718"/>
                    <a:pt x="1998" y="1"/>
                    <a:pt x="133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63"/>
            <p:cNvSpPr/>
            <p:nvPr/>
          </p:nvSpPr>
          <p:spPr>
            <a:xfrm>
              <a:off x="2003025" y="3164820"/>
              <a:ext cx="206265" cy="165069"/>
            </a:xfrm>
            <a:custGeom>
              <a:avLst/>
              <a:gdLst/>
              <a:ahLst/>
              <a:cxnLst/>
              <a:rect l="l" t="t" r="r" b="b"/>
              <a:pathLst>
                <a:path w="1537" h="1230" extrusionOk="0">
                  <a:moveTo>
                    <a:pt x="1408" y="1"/>
                  </a:moveTo>
                  <a:lnTo>
                    <a:pt x="0" y="870"/>
                  </a:lnTo>
                  <a:lnTo>
                    <a:pt x="230" y="1229"/>
                  </a:lnTo>
                  <a:lnTo>
                    <a:pt x="1537" y="178"/>
                  </a:lnTo>
                  <a:lnTo>
                    <a:pt x="140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63"/>
            <p:cNvSpPr/>
            <p:nvPr/>
          </p:nvSpPr>
          <p:spPr>
            <a:xfrm>
              <a:off x="2154134" y="3216354"/>
              <a:ext cx="123867" cy="109912"/>
            </a:xfrm>
            <a:custGeom>
              <a:avLst/>
              <a:gdLst/>
              <a:ahLst/>
              <a:cxnLst/>
              <a:rect l="l" t="t" r="r" b="b"/>
              <a:pathLst>
                <a:path w="923" h="819" extrusionOk="0">
                  <a:moveTo>
                    <a:pt x="743" y="0"/>
                  </a:moveTo>
                  <a:lnTo>
                    <a:pt x="1" y="691"/>
                  </a:lnTo>
                  <a:lnTo>
                    <a:pt x="103" y="818"/>
                  </a:lnTo>
                  <a:lnTo>
                    <a:pt x="922" y="154"/>
                  </a:lnTo>
                  <a:lnTo>
                    <a:pt x="74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63"/>
            <p:cNvSpPr/>
            <p:nvPr/>
          </p:nvSpPr>
          <p:spPr>
            <a:xfrm>
              <a:off x="1367051" y="3044306"/>
              <a:ext cx="426353" cy="426496"/>
            </a:xfrm>
            <a:custGeom>
              <a:avLst/>
              <a:gdLst/>
              <a:ahLst/>
              <a:cxnLst/>
              <a:rect l="l" t="t" r="r" b="b"/>
              <a:pathLst>
                <a:path w="3177" h="3178" extrusionOk="0">
                  <a:moveTo>
                    <a:pt x="1589" y="1"/>
                  </a:moveTo>
                  <a:cubicBezTo>
                    <a:pt x="846" y="1"/>
                    <a:pt x="1" y="923"/>
                    <a:pt x="1" y="1589"/>
                  </a:cubicBezTo>
                  <a:cubicBezTo>
                    <a:pt x="1" y="2465"/>
                    <a:pt x="814" y="3177"/>
                    <a:pt x="1691" y="3177"/>
                  </a:cubicBezTo>
                  <a:cubicBezTo>
                    <a:pt x="2408" y="3177"/>
                    <a:pt x="3177" y="2465"/>
                    <a:pt x="3177" y="1589"/>
                  </a:cubicBezTo>
                  <a:cubicBezTo>
                    <a:pt x="3177" y="897"/>
                    <a:pt x="2383" y="1"/>
                    <a:pt x="15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63"/>
            <p:cNvSpPr/>
            <p:nvPr/>
          </p:nvSpPr>
          <p:spPr>
            <a:xfrm>
              <a:off x="1401541" y="3078662"/>
              <a:ext cx="357509" cy="357515"/>
            </a:xfrm>
            <a:custGeom>
              <a:avLst/>
              <a:gdLst/>
              <a:ahLst/>
              <a:cxnLst/>
              <a:rect l="l" t="t" r="r" b="b"/>
              <a:pathLst>
                <a:path w="2664" h="2664" extrusionOk="0">
                  <a:moveTo>
                    <a:pt x="1332" y="1"/>
                  </a:moveTo>
                  <a:cubicBezTo>
                    <a:pt x="717" y="1"/>
                    <a:pt x="1" y="692"/>
                    <a:pt x="1" y="1333"/>
                  </a:cubicBezTo>
                  <a:cubicBezTo>
                    <a:pt x="1" y="1947"/>
                    <a:pt x="545" y="2664"/>
                    <a:pt x="1280" y="2664"/>
                  </a:cubicBezTo>
                  <a:cubicBezTo>
                    <a:pt x="2016" y="2664"/>
                    <a:pt x="2664" y="2253"/>
                    <a:pt x="2664" y="1384"/>
                  </a:cubicBezTo>
                  <a:cubicBezTo>
                    <a:pt x="2664" y="648"/>
                    <a:pt x="2067" y="1"/>
                    <a:pt x="133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63"/>
            <p:cNvSpPr/>
            <p:nvPr/>
          </p:nvSpPr>
          <p:spPr>
            <a:xfrm>
              <a:off x="1442740" y="3154352"/>
              <a:ext cx="206400" cy="178892"/>
            </a:xfrm>
            <a:custGeom>
              <a:avLst/>
              <a:gdLst/>
              <a:ahLst/>
              <a:cxnLst/>
              <a:rect l="l" t="t" r="r" b="b"/>
              <a:pathLst>
                <a:path w="1538" h="1333" extrusionOk="0">
                  <a:moveTo>
                    <a:pt x="1409" y="1"/>
                  </a:moveTo>
                  <a:lnTo>
                    <a:pt x="0" y="999"/>
                  </a:lnTo>
                  <a:lnTo>
                    <a:pt x="205" y="1333"/>
                  </a:lnTo>
                  <a:lnTo>
                    <a:pt x="1537" y="205"/>
                  </a:lnTo>
                  <a:lnTo>
                    <a:pt x="140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63"/>
            <p:cNvSpPr/>
            <p:nvPr/>
          </p:nvSpPr>
          <p:spPr>
            <a:xfrm>
              <a:off x="1566472" y="3209509"/>
              <a:ext cx="151243" cy="123735"/>
            </a:xfrm>
            <a:custGeom>
              <a:avLst/>
              <a:gdLst/>
              <a:ahLst/>
              <a:cxnLst/>
              <a:rect l="l" t="t" r="r" b="b"/>
              <a:pathLst>
                <a:path w="1127" h="922" extrusionOk="0">
                  <a:moveTo>
                    <a:pt x="999" y="0"/>
                  </a:moveTo>
                  <a:lnTo>
                    <a:pt x="0" y="818"/>
                  </a:lnTo>
                  <a:lnTo>
                    <a:pt x="103" y="922"/>
                  </a:lnTo>
                  <a:lnTo>
                    <a:pt x="1127" y="205"/>
                  </a:lnTo>
                  <a:lnTo>
                    <a:pt x="99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63"/>
            <p:cNvSpPr/>
            <p:nvPr/>
          </p:nvSpPr>
          <p:spPr>
            <a:xfrm>
              <a:off x="2332889" y="3209509"/>
              <a:ext cx="68979" cy="68846"/>
            </a:xfrm>
            <a:custGeom>
              <a:avLst/>
              <a:gdLst/>
              <a:ahLst/>
              <a:cxnLst/>
              <a:rect l="l" t="t" r="r" b="b"/>
              <a:pathLst>
                <a:path w="514" h="513" extrusionOk="0">
                  <a:moveTo>
                    <a:pt x="1" y="0"/>
                  </a:moveTo>
                  <a:lnTo>
                    <a:pt x="52" y="513"/>
                  </a:lnTo>
                  <a:lnTo>
                    <a:pt x="514" y="358"/>
                  </a:lnTo>
                  <a:lnTo>
                    <a:pt x="487" y="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63"/>
            <p:cNvSpPr/>
            <p:nvPr/>
          </p:nvSpPr>
          <p:spPr>
            <a:xfrm>
              <a:off x="1322497" y="3236887"/>
              <a:ext cx="68845" cy="68712"/>
            </a:xfrm>
            <a:custGeom>
              <a:avLst/>
              <a:gdLst/>
              <a:ahLst/>
              <a:cxnLst/>
              <a:rect l="l" t="t" r="r" b="b"/>
              <a:pathLst>
                <a:path w="513" h="512" extrusionOk="0">
                  <a:moveTo>
                    <a:pt x="513" y="1"/>
                  </a:moveTo>
                  <a:lnTo>
                    <a:pt x="26" y="52"/>
                  </a:lnTo>
                  <a:lnTo>
                    <a:pt x="0" y="410"/>
                  </a:lnTo>
                  <a:lnTo>
                    <a:pt x="513" y="512"/>
                  </a:lnTo>
                  <a:lnTo>
                    <a:pt x="51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9" name="Google Shape;1389;p63"/>
          <p:cNvGrpSpPr/>
          <p:nvPr/>
        </p:nvGrpSpPr>
        <p:grpSpPr>
          <a:xfrm>
            <a:off x="7763398" y="2999856"/>
            <a:ext cx="317844" cy="1130228"/>
            <a:chOff x="2573509" y="2301898"/>
            <a:chExt cx="494930" cy="1759932"/>
          </a:xfrm>
        </p:grpSpPr>
        <p:sp>
          <p:nvSpPr>
            <p:cNvPr id="1390" name="Google Shape;1390;p63"/>
            <p:cNvSpPr/>
            <p:nvPr/>
          </p:nvSpPr>
          <p:spPr>
            <a:xfrm>
              <a:off x="2573509" y="2439456"/>
              <a:ext cx="257798" cy="1622374"/>
            </a:xfrm>
            <a:custGeom>
              <a:avLst/>
              <a:gdLst/>
              <a:ahLst/>
              <a:cxnLst/>
              <a:rect l="l" t="t" r="r" b="b"/>
              <a:pathLst>
                <a:path w="1921" h="12089" extrusionOk="0">
                  <a:moveTo>
                    <a:pt x="1921" y="1"/>
                  </a:moveTo>
                  <a:lnTo>
                    <a:pt x="154" y="129"/>
                  </a:lnTo>
                  <a:lnTo>
                    <a:pt x="0" y="12089"/>
                  </a:lnTo>
                  <a:lnTo>
                    <a:pt x="1921" y="12089"/>
                  </a:lnTo>
                  <a:lnTo>
                    <a:pt x="192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63"/>
            <p:cNvSpPr/>
            <p:nvPr/>
          </p:nvSpPr>
          <p:spPr>
            <a:xfrm>
              <a:off x="2648930" y="2807170"/>
              <a:ext cx="113802" cy="962500"/>
            </a:xfrm>
            <a:custGeom>
              <a:avLst/>
              <a:gdLst/>
              <a:ahLst/>
              <a:cxnLst/>
              <a:rect l="l" t="t" r="r" b="b"/>
              <a:pathLst>
                <a:path w="848" h="7172" extrusionOk="0">
                  <a:moveTo>
                    <a:pt x="424" y="1"/>
                  </a:moveTo>
                  <a:cubicBezTo>
                    <a:pt x="191" y="1"/>
                    <a:pt x="1" y="1811"/>
                    <a:pt x="1" y="3791"/>
                  </a:cubicBezTo>
                  <a:cubicBezTo>
                    <a:pt x="1" y="6326"/>
                    <a:pt x="156" y="7171"/>
                    <a:pt x="424" y="7171"/>
                  </a:cubicBezTo>
                  <a:cubicBezTo>
                    <a:pt x="718" y="7171"/>
                    <a:pt x="848" y="5566"/>
                    <a:pt x="848" y="3586"/>
                  </a:cubicBezTo>
                  <a:cubicBezTo>
                    <a:pt x="848" y="1998"/>
                    <a:pt x="657" y="1"/>
                    <a:pt x="42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63"/>
            <p:cNvSpPr/>
            <p:nvPr/>
          </p:nvSpPr>
          <p:spPr>
            <a:xfrm>
              <a:off x="2639133" y="2569900"/>
              <a:ext cx="116754" cy="134337"/>
            </a:xfrm>
            <a:custGeom>
              <a:avLst/>
              <a:gdLst/>
              <a:ahLst/>
              <a:cxnLst/>
              <a:rect l="l" t="t" r="r" b="b"/>
              <a:pathLst>
                <a:path w="870" h="1001" extrusionOk="0">
                  <a:moveTo>
                    <a:pt x="0" y="0"/>
                  </a:moveTo>
                  <a:lnTo>
                    <a:pt x="50" y="1000"/>
                  </a:lnTo>
                  <a:lnTo>
                    <a:pt x="435" y="539"/>
                  </a:lnTo>
                  <a:lnTo>
                    <a:pt x="844" y="948"/>
                  </a:lnTo>
                  <a:lnTo>
                    <a:pt x="869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63"/>
            <p:cNvSpPr/>
            <p:nvPr/>
          </p:nvSpPr>
          <p:spPr>
            <a:xfrm>
              <a:off x="2614843" y="3845227"/>
              <a:ext cx="178754" cy="161714"/>
            </a:xfrm>
            <a:custGeom>
              <a:avLst/>
              <a:gdLst/>
              <a:ahLst/>
              <a:cxnLst/>
              <a:rect l="l" t="t" r="r" b="b"/>
              <a:pathLst>
                <a:path w="1332" h="1205" extrusionOk="0">
                  <a:moveTo>
                    <a:pt x="1204" y="0"/>
                  </a:moveTo>
                  <a:lnTo>
                    <a:pt x="665" y="692"/>
                  </a:lnTo>
                  <a:lnTo>
                    <a:pt x="231" y="205"/>
                  </a:lnTo>
                  <a:lnTo>
                    <a:pt x="1" y="1205"/>
                  </a:lnTo>
                  <a:lnTo>
                    <a:pt x="1332" y="1205"/>
                  </a:lnTo>
                  <a:lnTo>
                    <a:pt x="120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63"/>
            <p:cNvSpPr/>
            <p:nvPr/>
          </p:nvSpPr>
          <p:spPr>
            <a:xfrm>
              <a:off x="2793463" y="2301898"/>
              <a:ext cx="274976" cy="1759932"/>
            </a:xfrm>
            <a:custGeom>
              <a:avLst/>
              <a:gdLst/>
              <a:ahLst/>
              <a:cxnLst/>
              <a:rect l="l" t="t" r="r" b="b"/>
              <a:pathLst>
                <a:path w="2049" h="13114" extrusionOk="0">
                  <a:moveTo>
                    <a:pt x="1614" y="0"/>
                  </a:moveTo>
                  <a:lnTo>
                    <a:pt x="1" y="103"/>
                  </a:lnTo>
                  <a:lnTo>
                    <a:pt x="282" y="13114"/>
                  </a:lnTo>
                  <a:lnTo>
                    <a:pt x="2049" y="13114"/>
                  </a:lnTo>
                  <a:lnTo>
                    <a:pt x="161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63"/>
            <p:cNvSpPr/>
            <p:nvPr/>
          </p:nvSpPr>
          <p:spPr>
            <a:xfrm>
              <a:off x="2855463" y="2466967"/>
              <a:ext cx="120377" cy="244114"/>
            </a:xfrm>
            <a:custGeom>
              <a:avLst/>
              <a:gdLst/>
              <a:ahLst/>
              <a:cxnLst/>
              <a:rect l="l" t="t" r="r" b="b"/>
              <a:pathLst>
                <a:path w="897" h="1819" extrusionOk="0">
                  <a:moveTo>
                    <a:pt x="435" y="0"/>
                  </a:moveTo>
                  <a:lnTo>
                    <a:pt x="0" y="922"/>
                  </a:lnTo>
                  <a:lnTo>
                    <a:pt x="564" y="1819"/>
                  </a:lnTo>
                  <a:lnTo>
                    <a:pt x="897" y="999"/>
                  </a:lnTo>
                  <a:lnTo>
                    <a:pt x="43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63"/>
            <p:cNvSpPr/>
            <p:nvPr/>
          </p:nvSpPr>
          <p:spPr>
            <a:xfrm>
              <a:off x="2875996" y="3662980"/>
              <a:ext cx="137823" cy="251093"/>
            </a:xfrm>
            <a:custGeom>
              <a:avLst/>
              <a:gdLst/>
              <a:ahLst/>
              <a:cxnLst/>
              <a:rect l="l" t="t" r="r" b="b"/>
              <a:pathLst>
                <a:path w="1027" h="1871" extrusionOk="0">
                  <a:moveTo>
                    <a:pt x="462" y="0"/>
                  </a:moveTo>
                  <a:lnTo>
                    <a:pt x="1" y="1256"/>
                  </a:lnTo>
                  <a:lnTo>
                    <a:pt x="616" y="1871"/>
                  </a:lnTo>
                  <a:lnTo>
                    <a:pt x="1026" y="1282"/>
                  </a:lnTo>
                  <a:lnTo>
                    <a:pt x="46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63"/>
            <p:cNvSpPr/>
            <p:nvPr/>
          </p:nvSpPr>
          <p:spPr>
            <a:xfrm>
              <a:off x="2900018" y="2779793"/>
              <a:ext cx="68979" cy="811254"/>
            </a:xfrm>
            <a:custGeom>
              <a:avLst/>
              <a:gdLst/>
              <a:ahLst/>
              <a:cxnLst/>
              <a:rect l="l" t="t" r="r" b="b"/>
              <a:pathLst>
                <a:path w="514" h="6045" extrusionOk="0">
                  <a:moveTo>
                    <a:pt x="359" y="0"/>
                  </a:moveTo>
                  <a:lnTo>
                    <a:pt x="1" y="52"/>
                  </a:lnTo>
                  <a:lnTo>
                    <a:pt x="52" y="6044"/>
                  </a:lnTo>
                  <a:lnTo>
                    <a:pt x="513" y="6044"/>
                  </a:lnTo>
                  <a:lnTo>
                    <a:pt x="35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8" name="Google Shape;1398;p63"/>
          <p:cNvSpPr/>
          <p:nvPr/>
        </p:nvSpPr>
        <p:spPr>
          <a:xfrm rot="5399707">
            <a:off x="7631725" y="1342929"/>
            <a:ext cx="733237" cy="912927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40"/>
          <p:cNvSpPr/>
          <p:nvPr/>
        </p:nvSpPr>
        <p:spPr>
          <a:xfrm rot="10800000" flipH="1">
            <a:off x="3717950" y="-1187528"/>
            <a:ext cx="1763993" cy="3164378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p40"/>
          <p:cNvSpPr txBox="1">
            <a:spLocks noGrp="1"/>
          </p:cNvSpPr>
          <p:nvPr>
            <p:ph type="title"/>
          </p:nvPr>
        </p:nvSpPr>
        <p:spPr>
          <a:xfrm>
            <a:off x="2281588" y="2540975"/>
            <a:ext cx="4595100" cy="108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/>
              <a:t>KHỞI ĐỘNG</a:t>
            </a:r>
            <a:endParaRPr sz="6000" dirty="0"/>
          </a:p>
        </p:txBody>
      </p:sp>
      <p:sp>
        <p:nvSpPr>
          <p:cNvPr id="459" name="Google Shape;459;p40"/>
          <p:cNvSpPr txBox="1">
            <a:spLocks noGrp="1"/>
          </p:cNvSpPr>
          <p:nvPr>
            <p:ph type="title" idx="2"/>
          </p:nvPr>
        </p:nvSpPr>
        <p:spPr>
          <a:xfrm>
            <a:off x="3853288" y="730900"/>
            <a:ext cx="1451700" cy="10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01.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39"/>
          <p:cNvSpPr/>
          <p:nvPr/>
        </p:nvSpPr>
        <p:spPr>
          <a:xfrm>
            <a:off x="3701436" y="2108411"/>
            <a:ext cx="2870968" cy="749983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402" name="Google Shape;402;p39"/>
          <p:cNvSpPr/>
          <p:nvPr/>
        </p:nvSpPr>
        <p:spPr>
          <a:xfrm>
            <a:off x="643800" y="2108400"/>
            <a:ext cx="2872340" cy="749983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403" name="Google Shape;403;p39"/>
          <p:cNvSpPr/>
          <p:nvPr/>
        </p:nvSpPr>
        <p:spPr>
          <a:xfrm>
            <a:off x="3701436" y="3473233"/>
            <a:ext cx="2870968" cy="749983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404" name="Google Shape;404;p39"/>
          <p:cNvSpPr/>
          <p:nvPr/>
        </p:nvSpPr>
        <p:spPr>
          <a:xfrm>
            <a:off x="643800" y="3473234"/>
            <a:ext cx="2872340" cy="749983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406" name="Google Shape;406;p39"/>
          <p:cNvSpPr txBox="1">
            <a:spLocks noGrp="1"/>
          </p:cNvSpPr>
          <p:nvPr>
            <p:ph type="title" idx="2"/>
          </p:nvPr>
        </p:nvSpPr>
        <p:spPr>
          <a:xfrm>
            <a:off x="827437" y="920284"/>
            <a:ext cx="6220819" cy="47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/>
              <a:t>Câu 1: Một hình vuông có cạnh 4dm. Chu vi hình vuông bằng:</a:t>
            </a:r>
            <a:endParaRPr sz="2400" dirty="0"/>
          </a:p>
        </p:txBody>
      </p:sp>
      <p:sp>
        <p:nvSpPr>
          <p:cNvPr id="407" name="Google Shape;407;p39"/>
          <p:cNvSpPr txBox="1">
            <a:spLocks noGrp="1"/>
          </p:cNvSpPr>
          <p:nvPr>
            <p:ph type="subTitle" idx="1"/>
          </p:nvPr>
        </p:nvSpPr>
        <p:spPr>
          <a:xfrm>
            <a:off x="1408660" y="2215167"/>
            <a:ext cx="1539492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8dm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7" name="Google Shape;417;p39"/>
          <p:cNvSpPr/>
          <p:nvPr/>
        </p:nvSpPr>
        <p:spPr>
          <a:xfrm rot="10800000">
            <a:off x="7033328" y="-180377"/>
            <a:ext cx="681364" cy="1352108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39"/>
          <p:cNvSpPr/>
          <p:nvPr/>
        </p:nvSpPr>
        <p:spPr>
          <a:xfrm>
            <a:off x="8287425" y="1481278"/>
            <a:ext cx="273156" cy="264274"/>
          </a:xfrm>
          <a:custGeom>
            <a:avLst/>
            <a:gdLst/>
            <a:ahLst/>
            <a:cxnLst/>
            <a:rect l="l" t="t" r="r" b="b"/>
            <a:pathLst>
              <a:path w="11816" h="11433" extrusionOk="0">
                <a:moveTo>
                  <a:pt x="5624" y="0"/>
                </a:moveTo>
                <a:cubicBezTo>
                  <a:pt x="5116" y="0"/>
                  <a:pt x="4606" y="74"/>
                  <a:pt x="4110" y="228"/>
                </a:cubicBezTo>
                <a:cubicBezTo>
                  <a:pt x="2337" y="808"/>
                  <a:pt x="1061" y="2349"/>
                  <a:pt x="829" y="4205"/>
                </a:cubicBezTo>
                <a:cubicBezTo>
                  <a:pt x="0" y="6442"/>
                  <a:pt x="713" y="8961"/>
                  <a:pt x="2585" y="10419"/>
                </a:cubicBezTo>
                <a:cubicBezTo>
                  <a:pt x="3500" y="11109"/>
                  <a:pt x="4598" y="11433"/>
                  <a:pt x="5702" y="11433"/>
                </a:cubicBezTo>
                <a:cubicBezTo>
                  <a:pt x="7039" y="11433"/>
                  <a:pt x="8386" y="10959"/>
                  <a:pt x="9429" y="10088"/>
                </a:cubicBezTo>
                <a:cubicBezTo>
                  <a:pt x="11434" y="8414"/>
                  <a:pt x="11815" y="5481"/>
                  <a:pt x="10705" y="3161"/>
                </a:cubicBezTo>
                <a:cubicBezTo>
                  <a:pt x="9784" y="1253"/>
                  <a:pt x="7724" y="0"/>
                  <a:pt x="562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407;p39"/>
          <p:cNvSpPr txBox="1">
            <a:spLocks noGrp="1"/>
          </p:cNvSpPr>
          <p:nvPr>
            <p:ph type="subTitle" idx="1"/>
          </p:nvPr>
        </p:nvSpPr>
        <p:spPr>
          <a:xfrm>
            <a:off x="4325658" y="2240991"/>
            <a:ext cx="1539492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16dm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Google Shape;407;p39"/>
          <p:cNvSpPr txBox="1">
            <a:spLocks noGrp="1"/>
          </p:cNvSpPr>
          <p:nvPr>
            <p:ph type="subTitle" idx="1"/>
          </p:nvPr>
        </p:nvSpPr>
        <p:spPr>
          <a:xfrm>
            <a:off x="1408660" y="3567052"/>
            <a:ext cx="1539492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16dm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Google Shape;407;p39"/>
          <p:cNvSpPr txBox="1">
            <a:spLocks noGrp="1"/>
          </p:cNvSpPr>
          <p:nvPr>
            <p:ph type="subTitle" idx="1"/>
          </p:nvPr>
        </p:nvSpPr>
        <p:spPr>
          <a:xfrm>
            <a:off x="4367408" y="3570100"/>
            <a:ext cx="1766692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160dm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20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1" grpId="1" animBg="1"/>
      <p:bldP spid="401" grpId="2" animBg="1"/>
      <p:bldP spid="402" grpId="0" animBg="1"/>
      <p:bldP spid="403" grpId="0" animBg="1"/>
      <p:bldP spid="404" grpId="0" animBg="1"/>
      <p:bldP spid="407" grpId="0" build="p"/>
      <p:bldP spid="66" grpId="1" build="p"/>
      <p:bldP spid="66" grpId="2" build="p"/>
      <p:bldP spid="67" grpId="0" build="p"/>
      <p:bldP spid="6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39"/>
          <p:cNvSpPr/>
          <p:nvPr/>
        </p:nvSpPr>
        <p:spPr>
          <a:xfrm>
            <a:off x="3701436" y="2108411"/>
            <a:ext cx="2870968" cy="749983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402" name="Google Shape;402;p39"/>
          <p:cNvSpPr/>
          <p:nvPr/>
        </p:nvSpPr>
        <p:spPr>
          <a:xfrm>
            <a:off x="643800" y="2108400"/>
            <a:ext cx="2872340" cy="749983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403" name="Google Shape;403;p39"/>
          <p:cNvSpPr/>
          <p:nvPr/>
        </p:nvSpPr>
        <p:spPr>
          <a:xfrm>
            <a:off x="3701436" y="3473233"/>
            <a:ext cx="2870968" cy="749983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404" name="Google Shape;404;p39"/>
          <p:cNvSpPr/>
          <p:nvPr/>
        </p:nvSpPr>
        <p:spPr>
          <a:xfrm>
            <a:off x="643800" y="3473234"/>
            <a:ext cx="2872340" cy="749983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/>
          </a:p>
        </p:txBody>
      </p:sp>
      <p:sp>
        <p:nvSpPr>
          <p:cNvPr id="406" name="Google Shape;406;p39"/>
          <p:cNvSpPr txBox="1">
            <a:spLocks noGrp="1"/>
          </p:cNvSpPr>
          <p:nvPr>
            <p:ph type="title" idx="2"/>
          </p:nvPr>
        </p:nvSpPr>
        <p:spPr>
          <a:xfrm>
            <a:off x="827437" y="920284"/>
            <a:ext cx="6220819" cy="47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/>
              <a:t>Câu 2: Một áo cá hình vuông có cạnh 6m . Diện tích ao cá là:</a:t>
            </a:r>
            <a:endParaRPr sz="2400" dirty="0"/>
          </a:p>
        </p:txBody>
      </p:sp>
      <p:sp>
        <p:nvSpPr>
          <p:cNvPr id="407" name="Google Shape;407;p39"/>
          <p:cNvSpPr txBox="1">
            <a:spLocks noGrp="1"/>
          </p:cNvSpPr>
          <p:nvPr>
            <p:ph type="subTitle" idx="1"/>
          </p:nvPr>
        </p:nvSpPr>
        <p:spPr>
          <a:xfrm>
            <a:off x="1408660" y="2215167"/>
            <a:ext cx="1539492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24m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7" name="Google Shape;417;p39"/>
          <p:cNvSpPr/>
          <p:nvPr/>
        </p:nvSpPr>
        <p:spPr>
          <a:xfrm rot="10800000">
            <a:off x="7033328" y="-180377"/>
            <a:ext cx="681364" cy="1352108"/>
          </a:xfrm>
          <a:custGeom>
            <a:avLst/>
            <a:gdLst/>
            <a:ahLst/>
            <a:cxnLst/>
            <a:rect l="l" t="t" r="r" b="b"/>
            <a:pathLst>
              <a:path w="18378" h="36472" extrusionOk="0">
                <a:moveTo>
                  <a:pt x="10986" y="1"/>
                </a:moveTo>
                <a:cubicBezTo>
                  <a:pt x="10754" y="1"/>
                  <a:pt x="10515" y="72"/>
                  <a:pt x="10307" y="211"/>
                </a:cubicBezTo>
                <a:cubicBezTo>
                  <a:pt x="7192" y="2282"/>
                  <a:pt x="4010" y="4271"/>
                  <a:pt x="796" y="6176"/>
                </a:cubicBezTo>
                <a:cubicBezTo>
                  <a:pt x="182" y="6541"/>
                  <a:pt x="0" y="7154"/>
                  <a:pt x="398" y="7767"/>
                </a:cubicBezTo>
                <a:cubicBezTo>
                  <a:pt x="713" y="8248"/>
                  <a:pt x="1028" y="8728"/>
                  <a:pt x="1293" y="9225"/>
                </a:cubicBezTo>
                <a:cubicBezTo>
                  <a:pt x="1309" y="9358"/>
                  <a:pt x="1342" y="9491"/>
                  <a:pt x="1409" y="9607"/>
                </a:cubicBezTo>
                <a:cubicBezTo>
                  <a:pt x="4922" y="16252"/>
                  <a:pt x="5701" y="24023"/>
                  <a:pt x="3563" y="31232"/>
                </a:cubicBezTo>
                <a:cubicBezTo>
                  <a:pt x="3381" y="31762"/>
                  <a:pt x="3629" y="32358"/>
                  <a:pt x="4143" y="32574"/>
                </a:cubicBezTo>
                <a:lnTo>
                  <a:pt x="12909" y="36402"/>
                </a:lnTo>
                <a:cubicBezTo>
                  <a:pt x="13032" y="36449"/>
                  <a:pt x="13161" y="36472"/>
                  <a:pt x="13289" y="36472"/>
                </a:cubicBezTo>
                <a:cubicBezTo>
                  <a:pt x="13612" y="36472"/>
                  <a:pt x="13929" y="36326"/>
                  <a:pt x="14119" y="36054"/>
                </a:cubicBezTo>
                <a:cubicBezTo>
                  <a:pt x="17251" y="31182"/>
                  <a:pt x="18377" y="25399"/>
                  <a:pt x="18029" y="19682"/>
                </a:cubicBezTo>
                <a:cubicBezTo>
                  <a:pt x="17797" y="16500"/>
                  <a:pt x="17217" y="13368"/>
                  <a:pt x="16289" y="10336"/>
                </a:cubicBezTo>
                <a:cubicBezTo>
                  <a:pt x="15428" y="7436"/>
                  <a:pt x="14483" y="4403"/>
                  <a:pt x="12611" y="1984"/>
                </a:cubicBezTo>
                <a:cubicBezTo>
                  <a:pt x="12561" y="1918"/>
                  <a:pt x="12495" y="1851"/>
                  <a:pt x="12412" y="1818"/>
                </a:cubicBezTo>
                <a:cubicBezTo>
                  <a:pt x="12246" y="1404"/>
                  <a:pt x="12080" y="1006"/>
                  <a:pt x="11898" y="592"/>
                </a:cubicBezTo>
                <a:cubicBezTo>
                  <a:pt x="11724" y="191"/>
                  <a:pt x="11364" y="1"/>
                  <a:pt x="1098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39"/>
          <p:cNvSpPr/>
          <p:nvPr/>
        </p:nvSpPr>
        <p:spPr>
          <a:xfrm>
            <a:off x="8287425" y="1481278"/>
            <a:ext cx="273156" cy="264274"/>
          </a:xfrm>
          <a:custGeom>
            <a:avLst/>
            <a:gdLst/>
            <a:ahLst/>
            <a:cxnLst/>
            <a:rect l="l" t="t" r="r" b="b"/>
            <a:pathLst>
              <a:path w="11816" h="11433" extrusionOk="0">
                <a:moveTo>
                  <a:pt x="5624" y="0"/>
                </a:moveTo>
                <a:cubicBezTo>
                  <a:pt x="5116" y="0"/>
                  <a:pt x="4606" y="74"/>
                  <a:pt x="4110" y="228"/>
                </a:cubicBezTo>
                <a:cubicBezTo>
                  <a:pt x="2337" y="808"/>
                  <a:pt x="1061" y="2349"/>
                  <a:pt x="829" y="4205"/>
                </a:cubicBezTo>
                <a:cubicBezTo>
                  <a:pt x="0" y="6442"/>
                  <a:pt x="713" y="8961"/>
                  <a:pt x="2585" y="10419"/>
                </a:cubicBezTo>
                <a:cubicBezTo>
                  <a:pt x="3500" y="11109"/>
                  <a:pt x="4598" y="11433"/>
                  <a:pt x="5702" y="11433"/>
                </a:cubicBezTo>
                <a:cubicBezTo>
                  <a:pt x="7039" y="11433"/>
                  <a:pt x="8386" y="10959"/>
                  <a:pt x="9429" y="10088"/>
                </a:cubicBezTo>
                <a:cubicBezTo>
                  <a:pt x="11434" y="8414"/>
                  <a:pt x="11815" y="5481"/>
                  <a:pt x="10705" y="3161"/>
                </a:cubicBezTo>
                <a:cubicBezTo>
                  <a:pt x="9784" y="1253"/>
                  <a:pt x="7724" y="0"/>
                  <a:pt x="562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407;p39"/>
          <p:cNvSpPr txBox="1">
            <a:spLocks noGrp="1"/>
          </p:cNvSpPr>
          <p:nvPr>
            <p:ph type="subTitle" idx="1"/>
          </p:nvPr>
        </p:nvSpPr>
        <p:spPr>
          <a:xfrm>
            <a:off x="4325658" y="2240991"/>
            <a:ext cx="1539492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24m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Google Shape;407;p39"/>
          <p:cNvSpPr txBox="1">
            <a:spLocks noGrp="1"/>
          </p:cNvSpPr>
          <p:nvPr>
            <p:ph type="subTitle" idx="1"/>
          </p:nvPr>
        </p:nvSpPr>
        <p:spPr>
          <a:xfrm>
            <a:off x="1408660" y="3567052"/>
            <a:ext cx="1539492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36dm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Google Shape;407;p39"/>
          <p:cNvSpPr txBox="1">
            <a:spLocks noGrp="1"/>
          </p:cNvSpPr>
          <p:nvPr>
            <p:ph type="subTitle" idx="1"/>
          </p:nvPr>
        </p:nvSpPr>
        <p:spPr>
          <a:xfrm>
            <a:off x="4367408" y="3570100"/>
            <a:ext cx="1781932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36dm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103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45"/>
          <p:cNvSpPr/>
          <p:nvPr/>
        </p:nvSpPr>
        <p:spPr>
          <a:xfrm rot="10800000" flipH="1">
            <a:off x="1059417" y="-2326277"/>
            <a:ext cx="1763993" cy="4474151"/>
          </a:xfrm>
          <a:custGeom>
            <a:avLst/>
            <a:gdLst/>
            <a:ahLst/>
            <a:cxnLst/>
            <a:rect l="l" t="t" r="r" b="b"/>
            <a:pathLst>
              <a:path w="15594" h="28851" extrusionOk="0">
                <a:moveTo>
                  <a:pt x="13821" y="0"/>
                </a:moveTo>
                <a:lnTo>
                  <a:pt x="1028" y="514"/>
                </a:lnTo>
                <a:cubicBezTo>
                  <a:pt x="465" y="531"/>
                  <a:pt x="1" y="978"/>
                  <a:pt x="1" y="1558"/>
                </a:cubicBezTo>
                <a:cubicBezTo>
                  <a:pt x="17" y="7524"/>
                  <a:pt x="183" y="13506"/>
                  <a:pt x="481" y="19471"/>
                </a:cubicBezTo>
                <a:cubicBezTo>
                  <a:pt x="299" y="19670"/>
                  <a:pt x="233" y="19919"/>
                  <a:pt x="249" y="20184"/>
                </a:cubicBezTo>
                <a:cubicBezTo>
                  <a:pt x="481" y="22719"/>
                  <a:pt x="481" y="25271"/>
                  <a:pt x="282" y="27806"/>
                </a:cubicBezTo>
                <a:cubicBezTo>
                  <a:pt x="233" y="28370"/>
                  <a:pt x="796" y="28850"/>
                  <a:pt x="1326" y="28850"/>
                </a:cubicBezTo>
                <a:cubicBezTo>
                  <a:pt x="5850" y="28801"/>
                  <a:pt x="10374" y="28337"/>
                  <a:pt x="14832" y="27475"/>
                </a:cubicBezTo>
                <a:cubicBezTo>
                  <a:pt x="15279" y="27359"/>
                  <a:pt x="15594" y="26945"/>
                  <a:pt x="15594" y="26481"/>
                </a:cubicBezTo>
                <a:cubicBezTo>
                  <a:pt x="15097" y="17996"/>
                  <a:pt x="14848" y="9512"/>
                  <a:pt x="14865" y="1044"/>
                </a:cubicBezTo>
                <a:cubicBezTo>
                  <a:pt x="14865" y="464"/>
                  <a:pt x="14401" y="0"/>
                  <a:pt x="1382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0" name="Google Shape;590;p45"/>
          <p:cNvSpPr txBox="1">
            <a:spLocks noGrp="1"/>
          </p:cNvSpPr>
          <p:nvPr>
            <p:ph type="title" idx="2"/>
          </p:nvPr>
        </p:nvSpPr>
        <p:spPr>
          <a:xfrm>
            <a:off x="1112757" y="846852"/>
            <a:ext cx="1800000" cy="10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800" dirty="0"/>
              <a:t>02.</a:t>
            </a:r>
            <a:endParaRPr sz="8800" dirty="0"/>
          </a:p>
        </p:txBody>
      </p:sp>
      <p:sp>
        <p:nvSpPr>
          <p:cNvPr id="592" name="Google Shape;592;p45"/>
          <p:cNvSpPr/>
          <p:nvPr/>
        </p:nvSpPr>
        <p:spPr>
          <a:xfrm rot="6032308">
            <a:off x="6174500" y="2285872"/>
            <a:ext cx="570723" cy="733885"/>
          </a:xfrm>
          <a:custGeom>
            <a:avLst/>
            <a:gdLst/>
            <a:ahLst/>
            <a:cxnLst/>
            <a:rect l="l" t="t" r="r" b="b"/>
            <a:pathLst>
              <a:path w="24957" h="32134" extrusionOk="0">
                <a:moveTo>
                  <a:pt x="21809" y="1"/>
                </a:moveTo>
                <a:cubicBezTo>
                  <a:pt x="21721" y="1"/>
                  <a:pt x="21632" y="12"/>
                  <a:pt x="21543" y="36"/>
                </a:cubicBezTo>
                <a:cubicBezTo>
                  <a:pt x="15263" y="1892"/>
                  <a:pt x="9778" y="5786"/>
                  <a:pt x="5950" y="11089"/>
                </a:cubicBezTo>
                <a:cubicBezTo>
                  <a:pt x="1840" y="16823"/>
                  <a:pt x="1" y="24097"/>
                  <a:pt x="763" y="31107"/>
                </a:cubicBezTo>
                <a:cubicBezTo>
                  <a:pt x="835" y="31695"/>
                  <a:pt x="1229" y="32134"/>
                  <a:pt x="1796" y="32134"/>
                </a:cubicBezTo>
                <a:cubicBezTo>
                  <a:pt x="1884" y="32134"/>
                  <a:pt x="1976" y="32123"/>
                  <a:pt x="2072" y="32101"/>
                </a:cubicBezTo>
                <a:cubicBezTo>
                  <a:pt x="4773" y="31471"/>
                  <a:pt x="7458" y="31007"/>
                  <a:pt x="10192" y="30543"/>
                </a:cubicBezTo>
                <a:cubicBezTo>
                  <a:pt x="10540" y="30494"/>
                  <a:pt x="10904" y="30394"/>
                  <a:pt x="11219" y="30212"/>
                </a:cubicBezTo>
                <a:cubicBezTo>
                  <a:pt x="11667" y="29930"/>
                  <a:pt x="11865" y="29085"/>
                  <a:pt x="11832" y="28571"/>
                </a:cubicBezTo>
                <a:cubicBezTo>
                  <a:pt x="11219" y="20452"/>
                  <a:pt x="16340" y="13011"/>
                  <a:pt x="24145" y="10691"/>
                </a:cubicBezTo>
                <a:cubicBezTo>
                  <a:pt x="24526" y="10575"/>
                  <a:pt x="24957" y="10145"/>
                  <a:pt x="24907" y="9697"/>
                </a:cubicBezTo>
                <a:cubicBezTo>
                  <a:pt x="24509" y="6648"/>
                  <a:pt x="23813" y="3649"/>
                  <a:pt x="22819" y="765"/>
                </a:cubicBezTo>
                <a:cubicBezTo>
                  <a:pt x="22680" y="307"/>
                  <a:pt x="22262" y="1"/>
                  <a:pt x="21809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16ADF2C-FAF2-4C65-B733-86B7FA768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5350" y="2511010"/>
            <a:ext cx="5400000" cy="1080000"/>
          </a:xfrm>
        </p:spPr>
        <p:txBody>
          <a:bodyPr/>
          <a:lstStyle/>
          <a:p>
            <a:r>
              <a:rPr lang="en-US" dirty="0"/>
              <a:t>LUYỆN TẬP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43"/>
          <p:cNvSpPr/>
          <p:nvPr/>
        </p:nvSpPr>
        <p:spPr>
          <a:xfrm>
            <a:off x="4868585" y="2427683"/>
            <a:ext cx="3376190" cy="1759368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479" name="Google Shape;479;p43"/>
          <p:cNvSpPr/>
          <p:nvPr/>
        </p:nvSpPr>
        <p:spPr>
          <a:xfrm rot="-88">
            <a:off x="4835645" y="1117820"/>
            <a:ext cx="3129354" cy="806201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80" name="Google Shape;480;p43"/>
          <p:cNvSpPr/>
          <p:nvPr/>
        </p:nvSpPr>
        <p:spPr>
          <a:xfrm>
            <a:off x="731585" y="2427683"/>
            <a:ext cx="3376190" cy="1759368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481" name="Google Shape;481;p43"/>
          <p:cNvSpPr/>
          <p:nvPr/>
        </p:nvSpPr>
        <p:spPr>
          <a:xfrm rot="-88">
            <a:off x="1026801" y="1128902"/>
            <a:ext cx="3130200" cy="806117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82" name="Google Shape;482;p43"/>
          <p:cNvSpPr txBox="1">
            <a:spLocks noGrp="1"/>
          </p:cNvSpPr>
          <p:nvPr>
            <p:ph type="subTitle" idx="1"/>
          </p:nvPr>
        </p:nvSpPr>
        <p:spPr>
          <a:xfrm>
            <a:off x="1159932" y="1287257"/>
            <a:ext cx="3101581" cy="47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Tính diện tích hình vuông biết cạnh là 7cm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4" name="Google Shape;484;p43"/>
          <p:cNvSpPr txBox="1">
            <a:spLocks noGrp="1"/>
          </p:cNvSpPr>
          <p:nvPr>
            <p:ph type="subTitle" idx="3"/>
          </p:nvPr>
        </p:nvSpPr>
        <p:spPr>
          <a:xfrm>
            <a:off x="731585" y="2687420"/>
            <a:ext cx="3384316" cy="9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hình vuông là: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x 7 = 49 (cm²)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Đáp số: 49 cm²</a:t>
            </a:r>
            <a:endParaRPr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87" name="Google Shape;487;p43"/>
          <p:cNvGrpSpPr/>
          <p:nvPr/>
        </p:nvGrpSpPr>
        <p:grpSpPr>
          <a:xfrm rot="160518">
            <a:off x="149521" y="1032995"/>
            <a:ext cx="712952" cy="837291"/>
            <a:chOff x="2594275" y="2014975"/>
            <a:chExt cx="279175" cy="327850"/>
          </a:xfrm>
        </p:grpSpPr>
        <p:sp>
          <p:nvSpPr>
            <p:cNvPr id="488" name="Google Shape;488;p43"/>
            <p:cNvSpPr/>
            <p:nvPr/>
          </p:nvSpPr>
          <p:spPr>
            <a:xfrm>
              <a:off x="2651275" y="2081600"/>
              <a:ext cx="33275" cy="261225"/>
            </a:xfrm>
            <a:custGeom>
              <a:avLst/>
              <a:gdLst/>
              <a:ahLst/>
              <a:cxnLst/>
              <a:rect l="l" t="t" r="r" b="b"/>
              <a:pathLst>
                <a:path w="1331" h="10449" extrusionOk="0">
                  <a:moveTo>
                    <a:pt x="820" y="0"/>
                  </a:moveTo>
                  <a:lnTo>
                    <a:pt x="307" y="26"/>
                  </a:lnTo>
                  <a:lnTo>
                    <a:pt x="0" y="10449"/>
                  </a:lnTo>
                  <a:lnTo>
                    <a:pt x="590" y="10449"/>
                  </a:lnTo>
                  <a:lnTo>
                    <a:pt x="1331" y="6992"/>
                  </a:lnTo>
                  <a:lnTo>
                    <a:pt x="8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43"/>
            <p:cNvSpPr/>
            <p:nvPr/>
          </p:nvSpPr>
          <p:spPr>
            <a:xfrm>
              <a:off x="2666000" y="2073875"/>
              <a:ext cx="207450" cy="268950"/>
            </a:xfrm>
            <a:custGeom>
              <a:avLst/>
              <a:gdLst/>
              <a:ahLst/>
              <a:cxnLst/>
              <a:rect l="l" t="t" r="r" b="b"/>
              <a:pathLst>
                <a:path w="8298" h="10758" extrusionOk="0">
                  <a:moveTo>
                    <a:pt x="7324" y="1"/>
                  </a:moveTo>
                  <a:lnTo>
                    <a:pt x="231" y="309"/>
                  </a:lnTo>
                  <a:lnTo>
                    <a:pt x="1" y="10758"/>
                  </a:lnTo>
                  <a:lnTo>
                    <a:pt x="1" y="10758"/>
                  </a:lnTo>
                  <a:lnTo>
                    <a:pt x="8297" y="10579"/>
                  </a:lnTo>
                  <a:lnTo>
                    <a:pt x="732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43"/>
            <p:cNvSpPr/>
            <p:nvPr/>
          </p:nvSpPr>
          <p:spPr>
            <a:xfrm>
              <a:off x="2693525" y="2101400"/>
              <a:ext cx="152425" cy="224175"/>
            </a:xfrm>
            <a:custGeom>
              <a:avLst/>
              <a:gdLst/>
              <a:ahLst/>
              <a:cxnLst/>
              <a:rect l="l" t="t" r="r" b="b"/>
              <a:pathLst>
                <a:path w="6097" h="8967" extrusionOk="0">
                  <a:moveTo>
                    <a:pt x="4969" y="386"/>
                  </a:moveTo>
                  <a:lnTo>
                    <a:pt x="5635" y="8094"/>
                  </a:lnTo>
                  <a:lnTo>
                    <a:pt x="409" y="8582"/>
                  </a:lnTo>
                  <a:lnTo>
                    <a:pt x="409" y="820"/>
                  </a:lnTo>
                  <a:lnTo>
                    <a:pt x="4969" y="386"/>
                  </a:lnTo>
                  <a:close/>
                  <a:moveTo>
                    <a:pt x="5327" y="1"/>
                  </a:moveTo>
                  <a:lnTo>
                    <a:pt x="0" y="462"/>
                  </a:lnTo>
                  <a:lnTo>
                    <a:pt x="0" y="8967"/>
                  </a:lnTo>
                  <a:lnTo>
                    <a:pt x="6097" y="8658"/>
                  </a:lnTo>
                  <a:lnTo>
                    <a:pt x="532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43"/>
            <p:cNvSpPr/>
            <p:nvPr/>
          </p:nvSpPr>
          <p:spPr>
            <a:xfrm>
              <a:off x="2594275" y="2022050"/>
              <a:ext cx="48675" cy="262500"/>
            </a:xfrm>
            <a:custGeom>
              <a:avLst/>
              <a:gdLst/>
              <a:ahLst/>
              <a:cxnLst/>
              <a:rect l="l" t="t" r="r" b="b"/>
              <a:pathLst>
                <a:path w="1947" h="10500" extrusionOk="0">
                  <a:moveTo>
                    <a:pt x="154" y="0"/>
                  </a:moveTo>
                  <a:lnTo>
                    <a:pt x="0" y="10500"/>
                  </a:lnTo>
                  <a:lnTo>
                    <a:pt x="641" y="10474"/>
                  </a:lnTo>
                  <a:lnTo>
                    <a:pt x="1946" y="4558"/>
                  </a:lnTo>
                  <a:lnTo>
                    <a:pt x="871" y="26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43"/>
            <p:cNvSpPr/>
            <p:nvPr/>
          </p:nvSpPr>
          <p:spPr>
            <a:xfrm>
              <a:off x="2610275" y="2014975"/>
              <a:ext cx="207500" cy="268950"/>
            </a:xfrm>
            <a:custGeom>
              <a:avLst/>
              <a:gdLst/>
              <a:ahLst/>
              <a:cxnLst/>
              <a:rect l="l" t="t" r="r" b="b"/>
              <a:pathLst>
                <a:path w="8300" h="10758" extrusionOk="0">
                  <a:moveTo>
                    <a:pt x="7326" y="0"/>
                  </a:moveTo>
                  <a:lnTo>
                    <a:pt x="231" y="309"/>
                  </a:lnTo>
                  <a:lnTo>
                    <a:pt x="1" y="10757"/>
                  </a:lnTo>
                  <a:lnTo>
                    <a:pt x="8299" y="10553"/>
                  </a:lnTo>
                  <a:lnTo>
                    <a:pt x="732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43"/>
            <p:cNvSpPr/>
            <p:nvPr/>
          </p:nvSpPr>
          <p:spPr>
            <a:xfrm>
              <a:off x="2768425" y="2235250"/>
              <a:ext cx="55050" cy="48675"/>
            </a:xfrm>
            <a:custGeom>
              <a:avLst/>
              <a:gdLst/>
              <a:ahLst/>
              <a:cxnLst/>
              <a:rect l="l" t="t" r="r" b="b"/>
              <a:pathLst>
                <a:path w="2202" h="1947" extrusionOk="0">
                  <a:moveTo>
                    <a:pt x="1997" y="0"/>
                  </a:moveTo>
                  <a:lnTo>
                    <a:pt x="0" y="1946"/>
                  </a:lnTo>
                  <a:lnTo>
                    <a:pt x="2202" y="1946"/>
                  </a:lnTo>
                  <a:lnTo>
                    <a:pt x="199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43"/>
            <p:cNvSpPr/>
            <p:nvPr/>
          </p:nvSpPr>
          <p:spPr>
            <a:xfrm>
              <a:off x="2750525" y="2014975"/>
              <a:ext cx="49300" cy="41650"/>
            </a:xfrm>
            <a:custGeom>
              <a:avLst/>
              <a:gdLst/>
              <a:ahLst/>
              <a:cxnLst/>
              <a:rect l="l" t="t" r="r" b="b"/>
              <a:pathLst>
                <a:path w="1972" h="1666" extrusionOk="0">
                  <a:moveTo>
                    <a:pt x="0" y="0"/>
                  </a:moveTo>
                  <a:lnTo>
                    <a:pt x="1972" y="1665"/>
                  </a:lnTo>
                  <a:lnTo>
                    <a:pt x="184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5" name="Google Shape;495;p43"/>
          <p:cNvGrpSpPr/>
          <p:nvPr/>
        </p:nvGrpSpPr>
        <p:grpSpPr>
          <a:xfrm rot="112284">
            <a:off x="8111306" y="965460"/>
            <a:ext cx="712974" cy="837316"/>
            <a:chOff x="2594275" y="2014975"/>
            <a:chExt cx="279175" cy="327850"/>
          </a:xfrm>
        </p:grpSpPr>
        <p:sp>
          <p:nvSpPr>
            <p:cNvPr id="496" name="Google Shape;496;p43"/>
            <p:cNvSpPr/>
            <p:nvPr/>
          </p:nvSpPr>
          <p:spPr>
            <a:xfrm>
              <a:off x="2651275" y="2081600"/>
              <a:ext cx="33275" cy="261225"/>
            </a:xfrm>
            <a:custGeom>
              <a:avLst/>
              <a:gdLst/>
              <a:ahLst/>
              <a:cxnLst/>
              <a:rect l="l" t="t" r="r" b="b"/>
              <a:pathLst>
                <a:path w="1331" h="10449" extrusionOk="0">
                  <a:moveTo>
                    <a:pt x="820" y="0"/>
                  </a:moveTo>
                  <a:lnTo>
                    <a:pt x="307" y="26"/>
                  </a:lnTo>
                  <a:lnTo>
                    <a:pt x="0" y="10449"/>
                  </a:lnTo>
                  <a:lnTo>
                    <a:pt x="590" y="10449"/>
                  </a:lnTo>
                  <a:lnTo>
                    <a:pt x="1331" y="6992"/>
                  </a:lnTo>
                  <a:lnTo>
                    <a:pt x="82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43"/>
            <p:cNvSpPr/>
            <p:nvPr/>
          </p:nvSpPr>
          <p:spPr>
            <a:xfrm>
              <a:off x="2666000" y="2073875"/>
              <a:ext cx="207450" cy="268950"/>
            </a:xfrm>
            <a:custGeom>
              <a:avLst/>
              <a:gdLst/>
              <a:ahLst/>
              <a:cxnLst/>
              <a:rect l="l" t="t" r="r" b="b"/>
              <a:pathLst>
                <a:path w="8298" h="10758" extrusionOk="0">
                  <a:moveTo>
                    <a:pt x="7324" y="1"/>
                  </a:moveTo>
                  <a:lnTo>
                    <a:pt x="231" y="309"/>
                  </a:lnTo>
                  <a:lnTo>
                    <a:pt x="1" y="10758"/>
                  </a:lnTo>
                  <a:lnTo>
                    <a:pt x="1" y="10758"/>
                  </a:lnTo>
                  <a:lnTo>
                    <a:pt x="8297" y="10579"/>
                  </a:lnTo>
                  <a:lnTo>
                    <a:pt x="732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43"/>
            <p:cNvSpPr/>
            <p:nvPr/>
          </p:nvSpPr>
          <p:spPr>
            <a:xfrm>
              <a:off x="2693525" y="2101400"/>
              <a:ext cx="152425" cy="224175"/>
            </a:xfrm>
            <a:custGeom>
              <a:avLst/>
              <a:gdLst/>
              <a:ahLst/>
              <a:cxnLst/>
              <a:rect l="l" t="t" r="r" b="b"/>
              <a:pathLst>
                <a:path w="6097" h="8967" extrusionOk="0">
                  <a:moveTo>
                    <a:pt x="4969" y="386"/>
                  </a:moveTo>
                  <a:lnTo>
                    <a:pt x="5635" y="8094"/>
                  </a:lnTo>
                  <a:lnTo>
                    <a:pt x="409" y="8582"/>
                  </a:lnTo>
                  <a:lnTo>
                    <a:pt x="409" y="820"/>
                  </a:lnTo>
                  <a:lnTo>
                    <a:pt x="4969" y="386"/>
                  </a:lnTo>
                  <a:close/>
                  <a:moveTo>
                    <a:pt x="5327" y="1"/>
                  </a:moveTo>
                  <a:lnTo>
                    <a:pt x="0" y="462"/>
                  </a:lnTo>
                  <a:lnTo>
                    <a:pt x="0" y="8967"/>
                  </a:lnTo>
                  <a:lnTo>
                    <a:pt x="6097" y="8658"/>
                  </a:lnTo>
                  <a:lnTo>
                    <a:pt x="532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43"/>
            <p:cNvSpPr/>
            <p:nvPr/>
          </p:nvSpPr>
          <p:spPr>
            <a:xfrm>
              <a:off x="2594275" y="2022050"/>
              <a:ext cx="48675" cy="262500"/>
            </a:xfrm>
            <a:custGeom>
              <a:avLst/>
              <a:gdLst/>
              <a:ahLst/>
              <a:cxnLst/>
              <a:rect l="l" t="t" r="r" b="b"/>
              <a:pathLst>
                <a:path w="1947" h="10500" extrusionOk="0">
                  <a:moveTo>
                    <a:pt x="154" y="0"/>
                  </a:moveTo>
                  <a:lnTo>
                    <a:pt x="0" y="10500"/>
                  </a:lnTo>
                  <a:lnTo>
                    <a:pt x="641" y="10474"/>
                  </a:lnTo>
                  <a:lnTo>
                    <a:pt x="1946" y="4558"/>
                  </a:lnTo>
                  <a:lnTo>
                    <a:pt x="871" y="26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43"/>
            <p:cNvSpPr/>
            <p:nvPr/>
          </p:nvSpPr>
          <p:spPr>
            <a:xfrm>
              <a:off x="2610275" y="2014975"/>
              <a:ext cx="207500" cy="268950"/>
            </a:xfrm>
            <a:custGeom>
              <a:avLst/>
              <a:gdLst/>
              <a:ahLst/>
              <a:cxnLst/>
              <a:rect l="l" t="t" r="r" b="b"/>
              <a:pathLst>
                <a:path w="8300" h="10758" extrusionOk="0">
                  <a:moveTo>
                    <a:pt x="7326" y="0"/>
                  </a:moveTo>
                  <a:lnTo>
                    <a:pt x="231" y="309"/>
                  </a:lnTo>
                  <a:lnTo>
                    <a:pt x="1" y="10757"/>
                  </a:lnTo>
                  <a:lnTo>
                    <a:pt x="8299" y="10553"/>
                  </a:lnTo>
                  <a:lnTo>
                    <a:pt x="732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43"/>
            <p:cNvSpPr/>
            <p:nvPr/>
          </p:nvSpPr>
          <p:spPr>
            <a:xfrm>
              <a:off x="2768425" y="2235250"/>
              <a:ext cx="55050" cy="48675"/>
            </a:xfrm>
            <a:custGeom>
              <a:avLst/>
              <a:gdLst/>
              <a:ahLst/>
              <a:cxnLst/>
              <a:rect l="l" t="t" r="r" b="b"/>
              <a:pathLst>
                <a:path w="2202" h="1947" extrusionOk="0">
                  <a:moveTo>
                    <a:pt x="1997" y="0"/>
                  </a:moveTo>
                  <a:lnTo>
                    <a:pt x="0" y="1946"/>
                  </a:lnTo>
                  <a:lnTo>
                    <a:pt x="2202" y="1946"/>
                  </a:lnTo>
                  <a:lnTo>
                    <a:pt x="199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43"/>
            <p:cNvSpPr/>
            <p:nvPr/>
          </p:nvSpPr>
          <p:spPr>
            <a:xfrm>
              <a:off x="2750525" y="2014975"/>
              <a:ext cx="49300" cy="41650"/>
            </a:xfrm>
            <a:custGeom>
              <a:avLst/>
              <a:gdLst/>
              <a:ahLst/>
              <a:cxnLst/>
              <a:rect l="l" t="t" r="r" b="b"/>
              <a:pathLst>
                <a:path w="1972" h="1666" extrusionOk="0">
                  <a:moveTo>
                    <a:pt x="0" y="0"/>
                  </a:moveTo>
                  <a:lnTo>
                    <a:pt x="1972" y="1665"/>
                  </a:lnTo>
                  <a:lnTo>
                    <a:pt x="184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3" name="Google Shape;503;p43"/>
          <p:cNvSpPr txBox="1">
            <a:spLocks noGrp="1"/>
          </p:cNvSpPr>
          <p:nvPr>
            <p:ph type="subTitle" idx="1"/>
          </p:nvPr>
        </p:nvSpPr>
        <p:spPr>
          <a:xfrm rot="146573">
            <a:off x="175653" y="1071795"/>
            <a:ext cx="351920" cy="47322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500" b="0" dirty="0">
                <a:solidFill>
                  <a:schemeClr val="accent2"/>
                </a:solidFill>
              </a:rPr>
              <a:t>a</a:t>
            </a:r>
            <a:endParaRPr sz="5500" b="0" dirty="0">
              <a:solidFill>
                <a:schemeClr val="accent2"/>
              </a:solidFill>
            </a:endParaRPr>
          </a:p>
        </p:txBody>
      </p:sp>
      <p:sp>
        <p:nvSpPr>
          <p:cNvPr id="504" name="Google Shape;504;p43"/>
          <p:cNvSpPr txBox="1">
            <a:spLocks noGrp="1"/>
          </p:cNvSpPr>
          <p:nvPr>
            <p:ph type="subTitle" idx="1"/>
          </p:nvPr>
        </p:nvSpPr>
        <p:spPr>
          <a:xfrm rot="147373">
            <a:off x="8182876" y="1026148"/>
            <a:ext cx="448012" cy="57562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500" b="0" dirty="0">
                <a:solidFill>
                  <a:schemeClr val="accent1"/>
                </a:solidFill>
              </a:rPr>
              <a:t>b</a:t>
            </a:r>
            <a:endParaRPr sz="5500" b="0" dirty="0">
              <a:solidFill>
                <a:schemeClr val="accent1"/>
              </a:solidFill>
            </a:endParaRPr>
          </a:p>
        </p:txBody>
      </p:sp>
      <p:sp>
        <p:nvSpPr>
          <p:cNvPr id="33" name="Google Shape;482;p43">
            <a:extLst>
              <a:ext uri="{FF2B5EF4-FFF2-40B4-BE49-F238E27FC236}">
                <a16:creationId xmlns:a16="http://schemas.microsoft.com/office/drawing/2014/main" id="{E8EBC0B6-C3CF-4AB1-A9F5-7649E754E399}"/>
              </a:ext>
            </a:extLst>
          </p:cNvPr>
          <p:cNvSpPr txBox="1">
            <a:spLocks/>
          </p:cNvSpPr>
          <p:nvPr/>
        </p:nvSpPr>
        <p:spPr>
          <a:xfrm>
            <a:off x="4972988" y="1262719"/>
            <a:ext cx="3101581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200" b="1" i="0" u="none" strike="noStrike" cap="none">
                <a:solidFill>
                  <a:schemeClr val="accent6"/>
                </a:solidFill>
                <a:latin typeface="Crete Round"/>
                <a:ea typeface="Crete Round"/>
                <a:cs typeface="Crete Round"/>
                <a:sym typeface="Crete Round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Bebas Neue"/>
              <a:buNone/>
              <a:defRPr sz="2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marL="0" indent="0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Tính diện tích hình vuông biết cạnh là 5cm</a:t>
            </a:r>
          </a:p>
        </p:txBody>
      </p:sp>
      <p:sp>
        <p:nvSpPr>
          <p:cNvPr id="36" name="Google Shape;484;p43">
            <a:extLst>
              <a:ext uri="{FF2B5EF4-FFF2-40B4-BE49-F238E27FC236}">
                <a16:creationId xmlns:a16="http://schemas.microsoft.com/office/drawing/2014/main" id="{ADB2B1FD-DB33-44AA-96B7-5E862660C985}"/>
              </a:ext>
            </a:extLst>
          </p:cNvPr>
          <p:cNvSpPr txBox="1">
            <a:spLocks/>
          </p:cNvSpPr>
          <p:nvPr/>
        </p:nvSpPr>
        <p:spPr>
          <a:xfrm>
            <a:off x="4876711" y="2643616"/>
            <a:ext cx="3384316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Slab"/>
              <a:buNone/>
              <a:defRPr sz="1400" b="0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indent="0" algn="ctr"/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hình vuông là:</a:t>
            </a:r>
          </a:p>
          <a:p>
            <a:pPr marL="0" indent="0" algn="ctr"/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x 5 = 25 (cm²)</a:t>
            </a:r>
          </a:p>
          <a:p>
            <a:pPr marL="0" indent="0" algn="ctr"/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Đáp số: 25 cm²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413A96-C7EF-4E0F-8CFB-03E62389A8B9}"/>
              </a:ext>
            </a:extLst>
          </p:cNvPr>
          <p:cNvSpPr txBox="1"/>
          <p:nvPr/>
        </p:nvSpPr>
        <p:spPr>
          <a:xfrm>
            <a:off x="4089663" y="120095"/>
            <a:ext cx="1510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40000" decel="6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accel="40000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accel="40000" decel="6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accel="40000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8" grpId="0" animBg="1"/>
      <p:bldP spid="479" grpId="0" animBg="1"/>
      <p:bldP spid="480" grpId="0" animBg="1"/>
      <p:bldP spid="481" grpId="0" animBg="1"/>
      <p:bldP spid="482" grpId="0" build="p"/>
      <p:bldP spid="484" grpId="0" uiExpand="1" build="p"/>
      <p:bldP spid="503" grpId="0" build="p"/>
      <p:bldP spid="504" grpId="0" build="p"/>
      <p:bldP spid="33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41"/>
          <p:cNvSpPr/>
          <p:nvPr/>
        </p:nvSpPr>
        <p:spPr>
          <a:xfrm rot="129748">
            <a:off x="3850752" y="1748044"/>
            <a:ext cx="4571847" cy="2469481"/>
          </a:xfrm>
          <a:custGeom>
            <a:avLst/>
            <a:gdLst/>
            <a:ahLst/>
            <a:cxnLst/>
            <a:rect l="l" t="t" r="r" b="b"/>
            <a:pathLst>
              <a:path w="24940" h="8540" extrusionOk="0">
                <a:moveTo>
                  <a:pt x="21687" y="0"/>
                </a:moveTo>
                <a:cubicBezTo>
                  <a:pt x="21506" y="0"/>
                  <a:pt x="21341" y="2"/>
                  <a:pt x="21211" y="5"/>
                </a:cubicBezTo>
                <a:lnTo>
                  <a:pt x="17533" y="55"/>
                </a:lnTo>
                <a:cubicBezTo>
                  <a:pt x="12793" y="138"/>
                  <a:pt x="8004" y="5"/>
                  <a:pt x="3282" y="353"/>
                </a:cubicBezTo>
                <a:cubicBezTo>
                  <a:pt x="2470" y="403"/>
                  <a:pt x="1426" y="353"/>
                  <a:pt x="779" y="933"/>
                </a:cubicBezTo>
                <a:cubicBezTo>
                  <a:pt x="0" y="1646"/>
                  <a:pt x="150" y="3021"/>
                  <a:pt x="166" y="3982"/>
                </a:cubicBezTo>
                <a:cubicBezTo>
                  <a:pt x="183" y="5722"/>
                  <a:pt x="50" y="8141"/>
                  <a:pt x="2287" y="8324"/>
                </a:cubicBezTo>
                <a:cubicBezTo>
                  <a:pt x="4238" y="8482"/>
                  <a:pt x="6211" y="8540"/>
                  <a:pt x="8188" y="8540"/>
                </a:cubicBezTo>
                <a:cubicBezTo>
                  <a:pt x="10982" y="8540"/>
                  <a:pt x="13783" y="8424"/>
                  <a:pt x="16538" y="8307"/>
                </a:cubicBezTo>
                <a:cubicBezTo>
                  <a:pt x="17897" y="8257"/>
                  <a:pt x="19256" y="8175"/>
                  <a:pt x="20615" y="8092"/>
                </a:cubicBezTo>
                <a:cubicBezTo>
                  <a:pt x="21626" y="8025"/>
                  <a:pt x="23067" y="8191"/>
                  <a:pt x="23979" y="7694"/>
                </a:cubicBezTo>
                <a:cubicBezTo>
                  <a:pt x="24923" y="7164"/>
                  <a:pt x="24774" y="5937"/>
                  <a:pt x="24807" y="5009"/>
                </a:cubicBezTo>
                <a:cubicBezTo>
                  <a:pt x="24840" y="3684"/>
                  <a:pt x="24874" y="2358"/>
                  <a:pt x="24923" y="1032"/>
                </a:cubicBezTo>
                <a:cubicBezTo>
                  <a:pt x="24940" y="88"/>
                  <a:pt x="23399" y="22"/>
                  <a:pt x="23399" y="22"/>
                </a:cubicBezTo>
                <a:cubicBezTo>
                  <a:pt x="23399" y="22"/>
                  <a:pt x="22412" y="0"/>
                  <a:pt x="2168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7" name="Google Shape;467;p41"/>
          <p:cNvSpPr txBox="1">
            <a:spLocks noGrp="1"/>
          </p:cNvSpPr>
          <p:nvPr>
            <p:ph type="subTitle" idx="1"/>
          </p:nvPr>
        </p:nvSpPr>
        <p:spPr>
          <a:xfrm>
            <a:off x="4547743" y="2740384"/>
            <a:ext cx="3838937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Để ốp thêm một mảng tường người ta dùng hết 9 viên gạch men, mỗi viên gạch hình vuông cạnh 10cm. Hỏi diện tích mảng tường được ốp thêm là bao nhiêu xăng-ti-mét vuông?</a:t>
            </a:r>
            <a:endParaRPr sz="22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118481D-9524-4D1F-9006-5AC7E56548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762752"/>
              </p:ext>
            </p:extLst>
          </p:nvPr>
        </p:nvGraphicFramePr>
        <p:xfrm>
          <a:off x="1069375" y="1971544"/>
          <a:ext cx="2091960" cy="2093679"/>
        </p:xfrm>
        <a:graphic>
          <a:graphicData uri="http://schemas.openxmlformats.org/drawingml/2006/table">
            <a:tbl>
              <a:tblPr firstRow="1" bandRow="1">
                <a:tableStyleId>{E7F6410A-AF11-4640-9A3B-3621A2E85B5A}</a:tableStyleId>
              </a:tblPr>
              <a:tblGrid>
                <a:gridCol w="697320">
                  <a:extLst>
                    <a:ext uri="{9D8B030D-6E8A-4147-A177-3AD203B41FA5}">
                      <a16:colId xmlns:a16="http://schemas.microsoft.com/office/drawing/2014/main" val="4051469369"/>
                    </a:ext>
                  </a:extLst>
                </a:gridCol>
                <a:gridCol w="697320">
                  <a:extLst>
                    <a:ext uri="{9D8B030D-6E8A-4147-A177-3AD203B41FA5}">
                      <a16:colId xmlns:a16="http://schemas.microsoft.com/office/drawing/2014/main" val="3720141012"/>
                    </a:ext>
                  </a:extLst>
                </a:gridCol>
                <a:gridCol w="697320">
                  <a:extLst>
                    <a:ext uri="{9D8B030D-6E8A-4147-A177-3AD203B41FA5}">
                      <a16:colId xmlns:a16="http://schemas.microsoft.com/office/drawing/2014/main" val="2035670323"/>
                    </a:ext>
                  </a:extLst>
                </a:gridCol>
              </a:tblGrid>
              <a:tr h="697893">
                <a:tc>
                  <a:txBody>
                    <a:bodyPr/>
                    <a:lstStyle/>
                    <a:p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391669"/>
                  </a:ext>
                </a:extLst>
              </a:tr>
              <a:tr h="697893">
                <a:tc>
                  <a:txBody>
                    <a:bodyPr/>
                    <a:lstStyle/>
                    <a:p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294282"/>
                  </a:ext>
                </a:extLst>
              </a:tr>
              <a:tr h="697893">
                <a:tc>
                  <a:txBody>
                    <a:bodyPr/>
                    <a:lstStyle/>
                    <a:p>
                      <a:endParaRPr lang="en-US" sz="9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226276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0C8C29B1-36CF-4033-BEA1-E3B1C4F7322A}"/>
              </a:ext>
            </a:extLst>
          </p:cNvPr>
          <p:cNvSpPr txBox="1"/>
          <p:nvPr/>
        </p:nvSpPr>
        <p:spPr>
          <a:xfrm>
            <a:off x="3574474" y="440171"/>
            <a:ext cx="1510455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</a:p>
        </p:txBody>
      </p:sp>
      <p:sp>
        <p:nvSpPr>
          <p:cNvPr id="20" name="Left Brace 19">
            <a:extLst>
              <a:ext uri="{FF2B5EF4-FFF2-40B4-BE49-F238E27FC236}">
                <a16:creationId xmlns:a16="http://schemas.microsoft.com/office/drawing/2014/main" id="{7B879733-264A-4925-9CE7-E5A2930EC587}"/>
              </a:ext>
            </a:extLst>
          </p:cNvPr>
          <p:cNvSpPr/>
          <p:nvPr/>
        </p:nvSpPr>
        <p:spPr>
          <a:xfrm>
            <a:off x="822961" y="1956305"/>
            <a:ext cx="246414" cy="71348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EC414C9-9C3B-441B-BC9C-D6FD04BB91BB}"/>
              </a:ext>
            </a:extLst>
          </p:cNvPr>
          <p:cNvSpPr txBox="1"/>
          <p:nvPr/>
        </p:nvSpPr>
        <p:spPr>
          <a:xfrm rot="16200000">
            <a:off x="306868" y="2100316"/>
            <a:ext cx="739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10cm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7E07C17-B3C9-4F72-ABED-50FDB19D8C2A}"/>
              </a:ext>
            </a:extLst>
          </p:cNvPr>
          <p:cNvSpPr txBox="1"/>
          <p:nvPr/>
        </p:nvSpPr>
        <p:spPr>
          <a:xfrm>
            <a:off x="1069374" y="1394688"/>
            <a:ext cx="739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10cm</a:t>
            </a: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1F111CF3-CFDF-43FE-83A4-DB76E873CA52}"/>
              </a:ext>
            </a:extLst>
          </p:cNvPr>
          <p:cNvSpPr/>
          <p:nvPr/>
        </p:nvSpPr>
        <p:spPr>
          <a:xfrm rot="5400000">
            <a:off x="1289440" y="1489824"/>
            <a:ext cx="246415" cy="68654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oogle Shape;545;p44">
            <a:extLst>
              <a:ext uri="{FF2B5EF4-FFF2-40B4-BE49-F238E27FC236}">
                <a16:creationId xmlns:a16="http://schemas.microsoft.com/office/drawing/2014/main" id="{93AB2DB0-E0A2-410B-80AD-3F12CF4A034D}"/>
              </a:ext>
            </a:extLst>
          </p:cNvPr>
          <p:cNvGrpSpPr/>
          <p:nvPr/>
        </p:nvGrpSpPr>
        <p:grpSpPr>
          <a:xfrm>
            <a:off x="3769429" y="1418811"/>
            <a:ext cx="828479" cy="828573"/>
            <a:chOff x="1173250" y="2543150"/>
            <a:chExt cx="327825" cy="327875"/>
          </a:xfrm>
        </p:grpSpPr>
        <p:sp>
          <p:nvSpPr>
            <p:cNvPr id="31" name="Google Shape;546;p44">
              <a:extLst>
                <a:ext uri="{FF2B5EF4-FFF2-40B4-BE49-F238E27FC236}">
                  <a16:creationId xmlns:a16="http://schemas.microsoft.com/office/drawing/2014/main" id="{07AF74A7-DF77-4C89-9906-0BF11786ABF1}"/>
                </a:ext>
              </a:extLst>
            </p:cNvPr>
            <p:cNvSpPr/>
            <p:nvPr/>
          </p:nvSpPr>
          <p:spPr>
            <a:xfrm>
              <a:off x="1317975" y="2727575"/>
              <a:ext cx="38450" cy="119100"/>
            </a:xfrm>
            <a:custGeom>
              <a:avLst/>
              <a:gdLst/>
              <a:ahLst/>
              <a:cxnLst/>
              <a:rect l="l" t="t" r="r" b="b"/>
              <a:pathLst>
                <a:path w="1538" h="4764" extrusionOk="0">
                  <a:moveTo>
                    <a:pt x="307" y="0"/>
                  </a:moveTo>
                  <a:lnTo>
                    <a:pt x="0" y="4763"/>
                  </a:lnTo>
                  <a:lnTo>
                    <a:pt x="1537" y="4763"/>
                  </a:lnTo>
                  <a:lnTo>
                    <a:pt x="105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547;p44">
              <a:extLst>
                <a:ext uri="{FF2B5EF4-FFF2-40B4-BE49-F238E27FC236}">
                  <a16:creationId xmlns:a16="http://schemas.microsoft.com/office/drawing/2014/main" id="{96BEB533-19A9-4CC8-B09C-FC80ACEE762B}"/>
                </a:ext>
              </a:extLst>
            </p:cNvPr>
            <p:cNvSpPr/>
            <p:nvPr/>
          </p:nvSpPr>
          <p:spPr>
            <a:xfrm>
              <a:off x="1326925" y="2762750"/>
              <a:ext cx="17950" cy="83925"/>
            </a:xfrm>
            <a:custGeom>
              <a:avLst/>
              <a:gdLst/>
              <a:ahLst/>
              <a:cxnLst/>
              <a:rect l="l" t="t" r="r" b="b"/>
              <a:pathLst>
                <a:path w="718" h="3357" extrusionOk="0">
                  <a:moveTo>
                    <a:pt x="538" y="1"/>
                  </a:moveTo>
                  <a:lnTo>
                    <a:pt x="154" y="52"/>
                  </a:lnTo>
                  <a:lnTo>
                    <a:pt x="0" y="3356"/>
                  </a:lnTo>
                  <a:lnTo>
                    <a:pt x="717" y="3356"/>
                  </a:lnTo>
                  <a:lnTo>
                    <a:pt x="53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548;p44">
              <a:extLst>
                <a:ext uri="{FF2B5EF4-FFF2-40B4-BE49-F238E27FC236}">
                  <a16:creationId xmlns:a16="http://schemas.microsoft.com/office/drawing/2014/main" id="{C45D7EC1-E7BC-4BD2-9738-86DCAEC6A08E}"/>
                </a:ext>
              </a:extLst>
            </p:cNvPr>
            <p:cNvSpPr/>
            <p:nvPr/>
          </p:nvSpPr>
          <p:spPr>
            <a:xfrm>
              <a:off x="1303225" y="2710275"/>
              <a:ext cx="64050" cy="28825"/>
            </a:xfrm>
            <a:custGeom>
              <a:avLst/>
              <a:gdLst/>
              <a:ahLst/>
              <a:cxnLst/>
              <a:rect l="l" t="t" r="r" b="b"/>
              <a:pathLst>
                <a:path w="2562" h="1153" extrusionOk="0">
                  <a:moveTo>
                    <a:pt x="1" y="1"/>
                  </a:moveTo>
                  <a:lnTo>
                    <a:pt x="590" y="1153"/>
                  </a:lnTo>
                  <a:lnTo>
                    <a:pt x="1947" y="1101"/>
                  </a:lnTo>
                  <a:lnTo>
                    <a:pt x="25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549;p44">
              <a:extLst>
                <a:ext uri="{FF2B5EF4-FFF2-40B4-BE49-F238E27FC236}">
                  <a16:creationId xmlns:a16="http://schemas.microsoft.com/office/drawing/2014/main" id="{60B18E7B-16BE-45FF-81A2-D11CC772BE0F}"/>
                </a:ext>
              </a:extLst>
            </p:cNvPr>
            <p:cNvSpPr/>
            <p:nvPr/>
          </p:nvSpPr>
          <p:spPr>
            <a:xfrm>
              <a:off x="1248800" y="2543150"/>
              <a:ext cx="176750" cy="176750"/>
            </a:xfrm>
            <a:custGeom>
              <a:avLst/>
              <a:gdLst/>
              <a:ahLst/>
              <a:cxnLst/>
              <a:rect l="l" t="t" r="r" b="b"/>
              <a:pathLst>
                <a:path w="7070" h="7070" extrusionOk="0">
                  <a:moveTo>
                    <a:pt x="3536" y="1"/>
                  </a:moveTo>
                  <a:cubicBezTo>
                    <a:pt x="1583" y="1"/>
                    <a:pt x="0" y="1583"/>
                    <a:pt x="0" y="3535"/>
                  </a:cubicBezTo>
                  <a:cubicBezTo>
                    <a:pt x="0" y="5487"/>
                    <a:pt x="1583" y="7069"/>
                    <a:pt x="3534" y="7069"/>
                  </a:cubicBezTo>
                  <a:cubicBezTo>
                    <a:pt x="5486" y="7069"/>
                    <a:pt x="7070" y="5487"/>
                    <a:pt x="7070" y="3535"/>
                  </a:cubicBezTo>
                  <a:cubicBezTo>
                    <a:pt x="7070" y="1583"/>
                    <a:pt x="5489" y="1"/>
                    <a:pt x="35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550;p44">
              <a:extLst>
                <a:ext uri="{FF2B5EF4-FFF2-40B4-BE49-F238E27FC236}">
                  <a16:creationId xmlns:a16="http://schemas.microsoft.com/office/drawing/2014/main" id="{24238258-161A-45BC-B2BB-8DCEDD80DEC4}"/>
                </a:ext>
              </a:extLst>
            </p:cNvPr>
            <p:cNvSpPr/>
            <p:nvPr/>
          </p:nvSpPr>
          <p:spPr>
            <a:xfrm>
              <a:off x="1262900" y="2557225"/>
              <a:ext cx="148550" cy="148575"/>
            </a:xfrm>
            <a:custGeom>
              <a:avLst/>
              <a:gdLst/>
              <a:ahLst/>
              <a:cxnLst/>
              <a:rect l="l" t="t" r="r" b="b"/>
              <a:pathLst>
                <a:path w="5942" h="5943" extrusionOk="0">
                  <a:moveTo>
                    <a:pt x="3023" y="0"/>
                  </a:moveTo>
                  <a:cubicBezTo>
                    <a:pt x="1077" y="0"/>
                    <a:pt x="0" y="1331"/>
                    <a:pt x="0" y="2972"/>
                  </a:cubicBezTo>
                  <a:cubicBezTo>
                    <a:pt x="0" y="4613"/>
                    <a:pt x="1178" y="5942"/>
                    <a:pt x="2972" y="5942"/>
                  </a:cubicBezTo>
                  <a:cubicBezTo>
                    <a:pt x="4713" y="5942"/>
                    <a:pt x="5942" y="4613"/>
                    <a:pt x="5942" y="2972"/>
                  </a:cubicBezTo>
                  <a:cubicBezTo>
                    <a:pt x="5942" y="1331"/>
                    <a:pt x="4663" y="0"/>
                    <a:pt x="30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551;p44">
              <a:extLst>
                <a:ext uri="{FF2B5EF4-FFF2-40B4-BE49-F238E27FC236}">
                  <a16:creationId xmlns:a16="http://schemas.microsoft.com/office/drawing/2014/main" id="{BFDBAD7E-F66B-4B00-968B-87839DCA0168}"/>
                </a:ext>
              </a:extLst>
            </p:cNvPr>
            <p:cNvSpPr/>
            <p:nvPr/>
          </p:nvSpPr>
          <p:spPr>
            <a:xfrm>
              <a:off x="1269325" y="2563650"/>
              <a:ext cx="135750" cy="134475"/>
            </a:xfrm>
            <a:custGeom>
              <a:avLst/>
              <a:gdLst/>
              <a:ahLst/>
              <a:cxnLst/>
              <a:rect l="l" t="t" r="r" b="b"/>
              <a:pathLst>
                <a:path w="5430" h="5379" extrusionOk="0">
                  <a:moveTo>
                    <a:pt x="2715" y="1"/>
                  </a:moveTo>
                  <a:cubicBezTo>
                    <a:pt x="1024" y="1"/>
                    <a:pt x="0" y="1215"/>
                    <a:pt x="0" y="2715"/>
                  </a:cubicBezTo>
                  <a:cubicBezTo>
                    <a:pt x="0" y="3995"/>
                    <a:pt x="1112" y="5378"/>
                    <a:pt x="2612" y="5378"/>
                  </a:cubicBezTo>
                  <a:cubicBezTo>
                    <a:pt x="4111" y="5378"/>
                    <a:pt x="5429" y="4214"/>
                    <a:pt x="5429" y="2715"/>
                  </a:cubicBezTo>
                  <a:cubicBezTo>
                    <a:pt x="5429" y="1459"/>
                    <a:pt x="4213" y="1"/>
                    <a:pt x="271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7" name="Google Shape;552;p44">
              <a:extLst>
                <a:ext uri="{FF2B5EF4-FFF2-40B4-BE49-F238E27FC236}">
                  <a16:creationId xmlns:a16="http://schemas.microsoft.com/office/drawing/2014/main" id="{92EA34C9-9EE4-4A93-846E-23CCF56DAB45}"/>
                </a:ext>
              </a:extLst>
            </p:cNvPr>
            <p:cNvSpPr/>
            <p:nvPr/>
          </p:nvSpPr>
          <p:spPr>
            <a:xfrm>
              <a:off x="1319250" y="2724350"/>
              <a:ext cx="30100" cy="9000"/>
            </a:xfrm>
            <a:custGeom>
              <a:avLst/>
              <a:gdLst/>
              <a:ahLst/>
              <a:cxnLst/>
              <a:rect l="l" t="t" r="r" b="b"/>
              <a:pathLst>
                <a:path w="1204" h="360" extrusionOk="0">
                  <a:moveTo>
                    <a:pt x="0" y="0"/>
                  </a:moveTo>
                  <a:lnTo>
                    <a:pt x="128" y="359"/>
                  </a:lnTo>
                  <a:lnTo>
                    <a:pt x="1076" y="359"/>
                  </a:lnTo>
                  <a:lnTo>
                    <a:pt x="120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553;p44">
              <a:extLst>
                <a:ext uri="{FF2B5EF4-FFF2-40B4-BE49-F238E27FC236}">
                  <a16:creationId xmlns:a16="http://schemas.microsoft.com/office/drawing/2014/main" id="{F66F69A8-02A2-4CBE-A1CF-5BF8D65DBB4E}"/>
                </a:ext>
              </a:extLst>
            </p:cNvPr>
            <p:cNvSpPr/>
            <p:nvPr/>
          </p:nvSpPr>
          <p:spPr>
            <a:xfrm>
              <a:off x="1296200" y="2600125"/>
              <a:ext cx="81975" cy="61500"/>
            </a:xfrm>
            <a:custGeom>
              <a:avLst/>
              <a:gdLst/>
              <a:ahLst/>
              <a:cxnLst/>
              <a:rect l="l" t="t" r="r" b="b"/>
              <a:pathLst>
                <a:path w="3279" h="2460" extrusionOk="0">
                  <a:moveTo>
                    <a:pt x="1640" y="0"/>
                  </a:moveTo>
                  <a:cubicBezTo>
                    <a:pt x="735" y="0"/>
                    <a:pt x="410" y="871"/>
                    <a:pt x="0" y="1282"/>
                  </a:cubicBezTo>
                  <a:cubicBezTo>
                    <a:pt x="320" y="1601"/>
                    <a:pt x="563" y="2459"/>
                    <a:pt x="1640" y="2459"/>
                  </a:cubicBezTo>
                  <a:cubicBezTo>
                    <a:pt x="2544" y="2459"/>
                    <a:pt x="2996" y="1614"/>
                    <a:pt x="3279" y="1333"/>
                  </a:cubicBezTo>
                  <a:cubicBezTo>
                    <a:pt x="2868" y="922"/>
                    <a:pt x="2383" y="0"/>
                    <a:pt x="164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554;p44">
              <a:extLst>
                <a:ext uri="{FF2B5EF4-FFF2-40B4-BE49-F238E27FC236}">
                  <a16:creationId xmlns:a16="http://schemas.microsoft.com/office/drawing/2014/main" id="{60723ABA-B723-45CD-A0D1-07D1FFA3BA22}"/>
                </a:ext>
              </a:extLst>
            </p:cNvPr>
            <p:cNvSpPr/>
            <p:nvPr/>
          </p:nvSpPr>
          <p:spPr>
            <a:xfrm>
              <a:off x="1317975" y="2612950"/>
              <a:ext cx="37150" cy="35850"/>
            </a:xfrm>
            <a:custGeom>
              <a:avLst/>
              <a:gdLst/>
              <a:ahLst/>
              <a:cxnLst/>
              <a:rect l="l" t="t" r="r" b="b"/>
              <a:pathLst>
                <a:path w="1486" h="1434" extrusionOk="0">
                  <a:moveTo>
                    <a:pt x="769" y="0"/>
                  </a:moveTo>
                  <a:cubicBezTo>
                    <a:pt x="462" y="0"/>
                    <a:pt x="0" y="384"/>
                    <a:pt x="0" y="717"/>
                  </a:cubicBezTo>
                  <a:cubicBezTo>
                    <a:pt x="0" y="1112"/>
                    <a:pt x="460" y="1433"/>
                    <a:pt x="769" y="1433"/>
                  </a:cubicBezTo>
                  <a:cubicBezTo>
                    <a:pt x="1165" y="1433"/>
                    <a:pt x="1486" y="1112"/>
                    <a:pt x="1486" y="717"/>
                  </a:cubicBezTo>
                  <a:cubicBezTo>
                    <a:pt x="1486" y="486"/>
                    <a:pt x="1165" y="0"/>
                    <a:pt x="76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555;p44">
              <a:extLst>
                <a:ext uri="{FF2B5EF4-FFF2-40B4-BE49-F238E27FC236}">
                  <a16:creationId xmlns:a16="http://schemas.microsoft.com/office/drawing/2014/main" id="{F73510C1-1F68-40C6-9D94-7DD4EE89BC86}"/>
                </a:ext>
              </a:extLst>
            </p:cNvPr>
            <p:cNvSpPr/>
            <p:nvPr/>
          </p:nvSpPr>
          <p:spPr>
            <a:xfrm>
              <a:off x="1328200" y="2623175"/>
              <a:ext cx="16675" cy="15400"/>
            </a:xfrm>
            <a:custGeom>
              <a:avLst/>
              <a:gdLst/>
              <a:ahLst/>
              <a:cxnLst/>
              <a:rect l="l" t="t" r="r" b="b"/>
              <a:pathLst>
                <a:path w="667" h="616" extrusionOk="0">
                  <a:moveTo>
                    <a:pt x="360" y="0"/>
                  </a:moveTo>
                  <a:cubicBezTo>
                    <a:pt x="206" y="0"/>
                    <a:pt x="0" y="179"/>
                    <a:pt x="0" y="308"/>
                  </a:cubicBezTo>
                  <a:cubicBezTo>
                    <a:pt x="0" y="478"/>
                    <a:pt x="257" y="615"/>
                    <a:pt x="360" y="615"/>
                  </a:cubicBezTo>
                  <a:cubicBezTo>
                    <a:pt x="529" y="615"/>
                    <a:pt x="666" y="436"/>
                    <a:pt x="666" y="308"/>
                  </a:cubicBezTo>
                  <a:cubicBezTo>
                    <a:pt x="666" y="138"/>
                    <a:pt x="529" y="0"/>
                    <a:pt x="3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556;p44">
              <a:extLst>
                <a:ext uri="{FF2B5EF4-FFF2-40B4-BE49-F238E27FC236}">
                  <a16:creationId xmlns:a16="http://schemas.microsoft.com/office/drawing/2014/main" id="{7A52067B-265D-40CE-BB08-5DBB45EE74E4}"/>
                </a:ext>
              </a:extLst>
            </p:cNvPr>
            <p:cNvSpPr/>
            <p:nvPr/>
          </p:nvSpPr>
          <p:spPr>
            <a:xfrm>
              <a:off x="1312850" y="2611625"/>
              <a:ext cx="16000" cy="13975"/>
            </a:xfrm>
            <a:custGeom>
              <a:avLst/>
              <a:gdLst/>
              <a:ahLst/>
              <a:cxnLst/>
              <a:rect l="l" t="t" r="r" b="b"/>
              <a:pathLst>
                <a:path w="640" h="559" extrusionOk="0">
                  <a:moveTo>
                    <a:pt x="512" y="1"/>
                  </a:moveTo>
                  <a:lnTo>
                    <a:pt x="1" y="515"/>
                  </a:lnTo>
                  <a:cubicBezTo>
                    <a:pt x="1" y="515"/>
                    <a:pt x="124" y="559"/>
                    <a:pt x="262" y="559"/>
                  </a:cubicBezTo>
                  <a:cubicBezTo>
                    <a:pt x="359" y="559"/>
                    <a:pt x="464" y="537"/>
                    <a:pt x="538" y="462"/>
                  </a:cubicBezTo>
                  <a:cubicBezTo>
                    <a:pt x="640" y="360"/>
                    <a:pt x="512" y="1"/>
                    <a:pt x="5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557;p44">
              <a:extLst>
                <a:ext uri="{FF2B5EF4-FFF2-40B4-BE49-F238E27FC236}">
                  <a16:creationId xmlns:a16="http://schemas.microsoft.com/office/drawing/2014/main" id="{DBA0F194-9C1F-49CB-8630-1262C27E7A9D}"/>
                </a:ext>
              </a:extLst>
            </p:cNvPr>
            <p:cNvSpPr/>
            <p:nvPr/>
          </p:nvSpPr>
          <p:spPr>
            <a:xfrm>
              <a:off x="1344850" y="2637125"/>
              <a:ext cx="12200" cy="12350"/>
            </a:xfrm>
            <a:custGeom>
              <a:avLst/>
              <a:gdLst/>
              <a:ahLst/>
              <a:cxnLst/>
              <a:rect l="l" t="t" r="r" b="b"/>
              <a:pathLst>
                <a:path w="488" h="494" extrusionOk="0">
                  <a:moveTo>
                    <a:pt x="240" y="0"/>
                  </a:moveTo>
                  <a:cubicBezTo>
                    <a:pt x="180" y="0"/>
                    <a:pt x="120" y="15"/>
                    <a:pt x="77" y="57"/>
                  </a:cubicBezTo>
                  <a:cubicBezTo>
                    <a:pt x="0" y="134"/>
                    <a:pt x="103" y="493"/>
                    <a:pt x="103" y="493"/>
                  </a:cubicBezTo>
                  <a:lnTo>
                    <a:pt x="488" y="57"/>
                  </a:lnTo>
                  <a:cubicBezTo>
                    <a:pt x="488" y="57"/>
                    <a:pt x="362" y="0"/>
                    <a:pt x="24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558;p44">
              <a:extLst>
                <a:ext uri="{FF2B5EF4-FFF2-40B4-BE49-F238E27FC236}">
                  <a16:creationId xmlns:a16="http://schemas.microsoft.com/office/drawing/2014/main" id="{BC5A2C49-7CAF-4AA3-888E-10C265B4D815}"/>
                </a:ext>
              </a:extLst>
            </p:cNvPr>
            <p:cNvSpPr/>
            <p:nvPr/>
          </p:nvSpPr>
          <p:spPr>
            <a:xfrm>
              <a:off x="1186075" y="2778775"/>
              <a:ext cx="302225" cy="85825"/>
            </a:xfrm>
            <a:custGeom>
              <a:avLst/>
              <a:gdLst/>
              <a:ahLst/>
              <a:cxnLst/>
              <a:rect l="l" t="t" r="r" b="b"/>
              <a:pathLst>
                <a:path w="12089" h="3433" extrusionOk="0">
                  <a:moveTo>
                    <a:pt x="8503" y="1"/>
                  </a:moveTo>
                  <a:cubicBezTo>
                    <a:pt x="7505" y="1"/>
                    <a:pt x="5993" y="795"/>
                    <a:pt x="5993" y="2562"/>
                  </a:cubicBezTo>
                  <a:cubicBezTo>
                    <a:pt x="5993" y="1476"/>
                    <a:pt x="4840" y="231"/>
                    <a:pt x="3509" y="231"/>
                  </a:cubicBezTo>
                  <a:cubicBezTo>
                    <a:pt x="2676" y="231"/>
                    <a:pt x="2041" y="1263"/>
                    <a:pt x="1277" y="1263"/>
                  </a:cubicBezTo>
                  <a:cubicBezTo>
                    <a:pt x="1031" y="1263"/>
                    <a:pt x="771" y="1155"/>
                    <a:pt x="486" y="871"/>
                  </a:cubicBezTo>
                  <a:cubicBezTo>
                    <a:pt x="231" y="1127"/>
                    <a:pt x="1" y="1410"/>
                    <a:pt x="1" y="1410"/>
                  </a:cubicBezTo>
                  <a:lnTo>
                    <a:pt x="5251" y="3432"/>
                  </a:lnTo>
                  <a:lnTo>
                    <a:pt x="6813" y="3432"/>
                  </a:lnTo>
                  <a:lnTo>
                    <a:pt x="12089" y="1589"/>
                  </a:lnTo>
                  <a:lnTo>
                    <a:pt x="11680" y="1076"/>
                  </a:lnTo>
                  <a:cubicBezTo>
                    <a:pt x="11513" y="1242"/>
                    <a:pt x="11337" y="1310"/>
                    <a:pt x="11154" y="1310"/>
                  </a:cubicBezTo>
                  <a:cubicBezTo>
                    <a:pt x="10348" y="1310"/>
                    <a:pt x="9400" y="1"/>
                    <a:pt x="850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559;p44">
              <a:extLst>
                <a:ext uri="{FF2B5EF4-FFF2-40B4-BE49-F238E27FC236}">
                  <a16:creationId xmlns:a16="http://schemas.microsoft.com/office/drawing/2014/main" id="{822CEAE1-B1F3-4982-A6CB-3E4EBC694FB7}"/>
                </a:ext>
              </a:extLst>
            </p:cNvPr>
            <p:cNvSpPr/>
            <p:nvPr/>
          </p:nvSpPr>
          <p:spPr>
            <a:xfrm>
              <a:off x="1322450" y="2850475"/>
              <a:ext cx="31400" cy="16675"/>
            </a:xfrm>
            <a:custGeom>
              <a:avLst/>
              <a:gdLst/>
              <a:ahLst/>
              <a:cxnLst/>
              <a:rect l="l" t="t" r="r" b="b"/>
              <a:pathLst>
                <a:path w="1256" h="667" extrusionOk="0">
                  <a:moveTo>
                    <a:pt x="666" y="0"/>
                  </a:moveTo>
                  <a:cubicBezTo>
                    <a:pt x="411" y="0"/>
                    <a:pt x="0" y="462"/>
                    <a:pt x="0" y="462"/>
                  </a:cubicBezTo>
                  <a:lnTo>
                    <a:pt x="77" y="667"/>
                  </a:lnTo>
                  <a:lnTo>
                    <a:pt x="1152" y="667"/>
                  </a:lnTo>
                  <a:lnTo>
                    <a:pt x="1256" y="513"/>
                  </a:lnTo>
                  <a:cubicBezTo>
                    <a:pt x="1256" y="513"/>
                    <a:pt x="1024" y="0"/>
                    <a:pt x="66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560;p44">
              <a:extLst>
                <a:ext uri="{FF2B5EF4-FFF2-40B4-BE49-F238E27FC236}">
                  <a16:creationId xmlns:a16="http://schemas.microsoft.com/office/drawing/2014/main" id="{B20CCA52-FCCA-4549-BC6E-3A9761F9FAB4}"/>
                </a:ext>
              </a:extLst>
            </p:cNvPr>
            <p:cNvSpPr/>
            <p:nvPr/>
          </p:nvSpPr>
          <p:spPr>
            <a:xfrm>
              <a:off x="1173250" y="2805050"/>
              <a:ext cx="327825" cy="65975"/>
            </a:xfrm>
            <a:custGeom>
              <a:avLst/>
              <a:gdLst/>
              <a:ahLst/>
              <a:cxnLst/>
              <a:rect l="l" t="t" r="r" b="b"/>
              <a:pathLst>
                <a:path w="13113" h="2639" extrusionOk="0">
                  <a:moveTo>
                    <a:pt x="231" y="1"/>
                  </a:moveTo>
                  <a:lnTo>
                    <a:pt x="1" y="487"/>
                  </a:lnTo>
                  <a:lnTo>
                    <a:pt x="5866" y="2638"/>
                  </a:lnTo>
                  <a:lnTo>
                    <a:pt x="7325" y="2638"/>
                  </a:lnTo>
                  <a:lnTo>
                    <a:pt x="13113" y="744"/>
                  </a:lnTo>
                  <a:lnTo>
                    <a:pt x="12857" y="205"/>
                  </a:lnTo>
                  <a:lnTo>
                    <a:pt x="7222" y="2332"/>
                  </a:lnTo>
                  <a:lnTo>
                    <a:pt x="5968" y="2279"/>
                  </a:lnTo>
                  <a:lnTo>
                    <a:pt x="23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561;p44">
              <a:extLst>
                <a:ext uri="{FF2B5EF4-FFF2-40B4-BE49-F238E27FC236}">
                  <a16:creationId xmlns:a16="http://schemas.microsoft.com/office/drawing/2014/main" id="{A6838C2D-9978-4BFD-BCB8-03047F621E70}"/>
                </a:ext>
              </a:extLst>
            </p:cNvPr>
            <p:cNvSpPr/>
            <p:nvPr/>
          </p:nvSpPr>
          <p:spPr>
            <a:xfrm>
              <a:off x="1426800" y="2687225"/>
              <a:ext cx="54425" cy="64050"/>
            </a:xfrm>
            <a:custGeom>
              <a:avLst/>
              <a:gdLst/>
              <a:ahLst/>
              <a:cxnLst/>
              <a:rect l="l" t="t" r="r" b="b"/>
              <a:pathLst>
                <a:path w="2177" h="2562" extrusionOk="0">
                  <a:moveTo>
                    <a:pt x="846" y="1"/>
                  </a:moveTo>
                  <a:lnTo>
                    <a:pt x="78" y="717"/>
                  </a:lnTo>
                  <a:lnTo>
                    <a:pt x="411" y="1076"/>
                  </a:lnTo>
                  <a:lnTo>
                    <a:pt x="948" y="665"/>
                  </a:lnTo>
                  <a:lnTo>
                    <a:pt x="1384" y="846"/>
                  </a:lnTo>
                  <a:lnTo>
                    <a:pt x="1205" y="1485"/>
                  </a:lnTo>
                  <a:lnTo>
                    <a:pt x="257" y="1896"/>
                  </a:lnTo>
                  <a:lnTo>
                    <a:pt x="1" y="2254"/>
                  </a:lnTo>
                  <a:lnTo>
                    <a:pt x="539" y="2562"/>
                  </a:lnTo>
                  <a:lnTo>
                    <a:pt x="718" y="2202"/>
                  </a:lnTo>
                  <a:lnTo>
                    <a:pt x="1819" y="1896"/>
                  </a:lnTo>
                  <a:lnTo>
                    <a:pt x="2177" y="640"/>
                  </a:lnTo>
                  <a:lnTo>
                    <a:pt x="84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562;p44">
              <a:extLst>
                <a:ext uri="{FF2B5EF4-FFF2-40B4-BE49-F238E27FC236}">
                  <a16:creationId xmlns:a16="http://schemas.microsoft.com/office/drawing/2014/main" id="{7CB444EC-C18E-4C01-9A67-C5450F0A2D28}"/>
                </a:ext>
              </a:extLst>
            </p:cNvPr>
            <p:cNvSpPr/>
            <p:nvPr/>
          </p:nvSpPr>
          <p:spPr>
            <a:xfrm>
              <a:off x="1419775" y="2748675"/>
              <a:ext cx="18600" cy="14100"/>
            </a:xfrm>
            <a:custGeom>
              <a:avLst/>
              <a:gdLst/>
              <a:ahLst/>
              <a:cxnLst/>
              <a:rect l="l" t="t" r="r" b="b"/>
              <a:pathLst>
                <a:path w="744" h="564" extrusionOk="0">
                  <a:moveTo>
                    <a:pt x="180" y="0"/>
                  </a:moveTo>
                  <a:lnTo>
                    <a:pt x="1" y="257"/>
                  </a:lnTo>
                  <a:lnTo>
                    <a:pt x="614" y="564"/>
                  </a:lnTo>
                  <a:lnTo>
                    <a:pt x="743" y="283"/>
                  </a:lnTo>
                  <a:lnTo>
                    <a:pt x="18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563;p44">
              <a:extLst>
                <a:ext uri="{FF2B5EF4-FFF2-40B4-BE49-F238E27FC236}">
                  <a16:creationId xmlns:a16="http://schemas.microsoft.com/office/drawing/2014/main" id="{2A202972-3FE2-4426-945D-55C350095379}"/>
                </a:ext>
              </a:extLst>
            </p:cNvPr>
            <p:cNvSpPr/>
            <p:nvPr/>
          </p:nvSpPr>
          <p:spPr>
            <a:xfrm>
              <a:off x="1192475" y="2684000"/>
              <a:ext cx="62125" cy="76875"/>
            </a:xfrm>
            <a:custGeom>
              <a:avLst/>
              <a:gdLst/>
              <a:ahLst/>
              <a:cxnLst/>
              <a:rect l="l" t="t" r="r" b="b"/>
              <a:pathLst>
                <a:path w="2485" h="3075" extrusionOk="0">
                  <a:moveTo>
                    <a:pt x="1357" y="0"/>
                  </a:moveTo>
                  <a:lnTo>
                    <a:pt x="0" y="975"/>
                  </a:lnTo>
                  <a:lnTo>
                    <a:pt x="333" y="2178"/>
                  </a:lnTo>
                  <a:lnTo>
                    <a:pt x="897" y="2025"/>
                  </a:lnTo>
                  <a:lnTo>
                    <a:pt x="743" y="1256"/>
                  </a:lnTo>
                  <a:lnTo>
                    <a:pt x="1152" y="897"/>
                  </a:lnTo>
                  <a:lnTo>
                    <a:pt x="1716" y="1410"/>
                  </a:lnTo>
                  <a:lnTo>
                    <a:pt x="1640" y="2640"/>
                  </a:lnTo>
                  <a:lnTo>
                    <a:pt x="1870" y="3074"/>
                  </a:lnTo>
                  <a:lnTo>
                    <a:pt x="2485" y="2691"/>
                  </a:lnTo>
                  <a:lnTo>
                    <a:pt x="2202" y="2331"/>
                  </a:lnTo>
                  <a:lnTo>
                    <a:pt x="2458" y="1052"/>
                  </a:lnTo>
                  <a:lnTo>
                    <a:pt x="135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564;p44">
              <a:extLst>
                <a:ext uri="{FF2B5EF4-FFF2-40B4-BE49-F238E27FC236}">
                  <a16:creationId xmlns:a16="http://schemas.microsoft.com/office/drawing/2014/main" id="{E1889675-AEB6-4441-A16D-88CCD53022B3}"/>
                </a:ext>
              </a:extLst>
            </p:cNvPr>
            <p:cNvSpPr/>
            <p:nvPr/>
          </p:nvSpPr>
          <p:spPr>
            <a:xfrm>
              <a:off x="1242400" y="2755100"/>
              <a:ext cx="20525" cy="18600"/>
            </a:xfrm>
            <a:custGeom>
              <a:avLst/>
              <a:gdLst/>
              <a:ahLst/>
              <a:cxnLst/>
              <a:rect l="l" t="t" r="r" b="b"/>
              <a:pathLst>
                <a:path w="821" h="744" extrusionOk="0">
                  <a:moveTo>
                    <a:pt x="590" y="0"/>
                  </a:moveTo>
                  <a:lnTo>
                    <a:pt x="0" y="409"/>
                  </a:lnTo>
                  <a:lnTo>
                    <a:pt x="181" y="743"/>
                  </a:lnTo>
                  <a:lnTo>
                    <a:pt x="820" y="281"/>
                  </a:lnTo>
                  <a:lnTo>
                    <a:pt x="59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5" grpId="0" animBg="1"/>
      <p:bldP spid="467" grpId="0" build="p"/>
      <p:bldP spid="20" grpId="0" animBg="1"/>
      <p:bldP spid="23" grpId="0"/>
      <p:bldP spid="27" grpId="0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118481D-9524-4D1F-9006-5AC7E56548BF}"/>
              </a:ext>
            </a:extLst>
          </p:cNvPr>
          <p:cNvGraphicFramePr>
            <a:graphicFrameLocks noGrp="1"/>
          </p:cNvGraphicFramePr>
          <p:nvPr/>
        </p:nvGraphicFramePr>
        <p:xfrm>
          <a:off x="1069375" y="1971545"/>
          <a:ext cx="2091960" cy="1915797"/>
        </p:xfrm>
        <a:graphic>
          <a:graphicData uri="http://schemas.openxmlformats.org/drawingml/2006/table">
            <a:tbl>
              <a:tblPr firstRow="1" bandRow="1">
                <a:tableStyleId>{E7F6410A-AF11-4640-9A3B-3621A2E85B5A}</a:tableStyleId>
              </a:tblPr>
              <a:tblGrid>
                <a:gridCol w="697320">
                  <a:extLst>
                    <a:ext uri="{9D8B030D-6E8A-4147-A177-3AD203B41FA5}">
                      <a16:colId xmlns:a16="http://schemas.microsoft.com/office/drawing/2014/main" val="4051469369"/>
                    </a:ext>
                  </a:extLst>
                </a:gridCol>
                <a:gridCol w="697320">
                  <a:extLst>
                    <a:ext uri="{9D8B030D-6E8A-4147-A177-3AD203B41FA5}">
                      <a16:colId xmlns:a16="http://schemas.microsoft.com/office/drawing/2014/main" val="3720141012"/>
                    </a:ext>
                  </a:extLst>
                </a:gridCol>
                <a:gridCol w="697320">
                  <a:extLst>
                    <a:ext uri="{9D8B030D-6E8A-4147-A177-3AD203B41FA5}">
                      <a16:colId xmlns:a16="http://schemas.microsoft.com/office/drawing/2014/main" val="2035670323"/>
                    </a:ext>
                  </a:extLst>
                </a:gridCol>
              </a:tblGrid>
              <a:tr h="638599">
                <a:tc>
                  <a:txBody>
                    <a:bodyPr/>
                    <a:lstStyle/>
                    <a:p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391669"/>
                  </a:ext>
                </a:extLst>
              </a:tr>
              <a:tr h="638599">
                <a:tc>
                  <a:txBody>
                    <a:bodyPr/>
                    <a:lstStyle/>
                    <a:p>
                      <a:endParaRPr lang="en-US" sz="9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294282"/>
                  </a:ext>
                </a:extLst>
              </a:tr>
              <a:tr h="638599">
                <a:tc>
                  <a:txBody>
                    <a:bodyPr/>
                    <a:lstStyle/>
                    <a:p>
                      <a:endParaRPr lang="en-US" sz="9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48" marR="60048" marT="30025" marB="300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226276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0C8C29B1-36CF-4033-BEA1-E3B1C4F7322A}"/>
              </a:ext>
            </a:extLst>
          </p:cNvPr>
          <p:cNvSpPr txBox="1"/>
          <p:nvPr/>
        </p:nvSpPr>
        <p:spPr>
          <a:xfrm>
            <a:off x="3563764" y="281254"/>
            <a:ext cx="1510455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</a:p>
        </p:txBody>
      </p:sp>
      <p:sp>
        <p:nvSpPr>
          <p:cNvPr id="20" name="Left Brace 19">
            <a:extLst>
              <a:ext uri="{FF2B5EF4-FFF2-40B4-BE49-F238E27FC236}">
                <a16:creationId xmlns:a16="http://schemas.microsoft.com/office/drawing/2014/main" id="{7B879733-264A-4925-9CE7-E5A2930EC587}"/>
              </a:ext>
            </a:extLst>
          </p:cNvPr>
          <p:cNvSpPr/>
          <p:nvPr/>
        </p:nvSpPr>
        <p:spPr>
          <a:xfrm>
            <a:off x="822960" y="1956305"/>
            <a:ext cx="246415" cy="65735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EC414C9-9C3B-441B-BC9C-D6FD04BB91BB}"/>
              </a:ext>
            </a:extLst>
          </p:cNvPr>
          <p:cNvSpPr txBox="1"/>
          <p:nvPr/>
        </p:nvSpPr>
        <p:spPr>
          <a:xfrm rot="16200000">
            <a:off x="306868" y="2100316"/>
            <a:ext cx="739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10cm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7E07C17-B3C9-4F72-ABED-50FDB19D8C2A}"/>
              </a:ext>
            </a:extLst>
          </p:cNvPr>
          <p:cNvSpPr txBox="1"/>
          <p:nvPr/>
        </p:nvSpPr>
        <p:spPr>
          <a:xfrm>
            <a:off x="1069374" y="1394688"/>
            <a:ext cx="739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10cm</a:t>
            </a: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1F111CF3-CFDF-43FE-83A4-DB76E873CA52}"/>
              </a:ext>
            </a:extLst>
          </p:cNvPr>
          <p:cNvSpPr/>
          <p:nvPr/>
        </p:nvSpPr>
        <p:spPr>
          <a:xfrm rot="5400000">
            <a:off x="1289440" y="1489824"/>
            <a:ext cx="246415" cy="68654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Google Shape;467;p41">
            <a:extLst>
              <a:ext uri="{FF2B5EF4-FFF2-40B4-BE49-F238E27FC236}">
                <a16:creationId xmlns:a16="http://schemas.microsoft.com/office/drawing/2014/main" id="{2FE03A9C-F084-4688-AC9D-3BA60BB7154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563765" y="2889466"/>
            <a:ext cx="5252576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 giải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Diện tích một viên gạch men là: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10 x 10 = 100 (cm²)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Mảng tường được ốp thêm có diện tích là: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100 x 9 = 900 (cm²)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Đáp số: 900 cm²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22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009FC46-DC23-46C5-AD57-2D08A9A50B95}"/>
              </a:ext>
            </a:extLst>
          </p:cNvPr>
          <p:cNvCxnSpPr/>
          <p:nvPr/>
        </p:nvCxnSpPr>
        <p:spPr>
          <a:xfrm>
            <a:off x="3703320" y="1764020"/>
            <a:ext cx="0" cy="2426980"/>
          </a:xfrm>
          <a:prstGeom prst="line">
            <a:avLst/>
          </a:prstGeom>
          <a:ln w="15875" cap="sq" cmpd="sng">
            <a:solidFill>
              <a:schemeClr val="accent3">
                <a:lumMod val="75000"/>
              </a:schemeClr>
            </a:solidFill>
            <a:prstDash val="lgDashDotDot"/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2473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52"/>
          <p:cNvSpPr txBox="1">
            <a:spLocks noGrp="1"/>
          </p:cNvSpPr>
          <p:nvPr>
            <p:ph type="title"/>
          </p:nvPr>
        </p:nvSpPr>
        <p:spPr>
          <a:xfrm>
            <a:off x="675933" y="176443"/>
            <a:ext cx="7704000" cy="57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3: Cho hình chữ nhật ABCD và hình vuông EGHI  </a:t>
            </a:r>
            <a:b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có kích thước ghi trên hình vẽ )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4" name="Google Shape;814;p52"/>
          <p:cNvSpPr txBox="1">
            <a:spLocks noGrp="1"/>
          </p:cNvSpPr>
          <p:nvPr>
            <p:ph type="body" idx="1"/>
          </p:nvPr>
        </p:nvSpPr>
        <p:spPr>
          <a:xfrm>
            <a:off x="1331253" y="3825936"/>
            <a:ext cx="6663780" cy="855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AutoNum type="alphaLcParenR"/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Tính diện tích và chu vi mỗi hình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AutoNum type="alphaLcParenR"/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sánh diện tích và chu vi hình chữ nhật ABCD với diện tích và chu vi hình vuông EGHI.</a:t>
            </a:r>
            <a:endParaRPr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oogle Shape;801;p51">
            <a:extLst>
              <a:ext uri="{FF2B5EF4-FFF2-40B4-BE49-F238E27FC236}">
                <a16:creationId xmlns:a16="http://schemas.microsoft.com/office/drawing/2014/main" id="{3C2CEFE2-B8C5-4D6D-BFEB-8B1CA69E8EA1}"/>
              </a:ext>
            </a:extLst>
          </p:cNvPr>
          <p:cNvGrpSpPr/>
          <p:nvPr/>
        </p:nvGrpSpPr>
        <p:grpSpPr>
          <a:xfrm>
            <a:off x="4411620" y="975708"/>
            <a:ext cx="118967" cy="2836520"/>
            <a:chOff x="6429450" y="2617425"/>
            <a:chExt cx="14125" cy="215150"/>
          </a:xfrm>
        </p:grpSpPr>
        <p:sp>
          <p:nvSpPr>
            <p:cNvPr id="14" name="Google Shape;802;p51">
              <a:extLst>
                <a:ext uri="{FF2B5EF4-FFF2-40B4-BE49-F238E27FC236}">
                  <a16:creationId xmlns:a16="http://schemas.microsoft.com/office/drawing/2014/main" id="{5B767B3D-D980-4879-B4E7-91051AD12A31}"/>
                </a:ext>
              </a:extLst>
            </p:cNvPr>
            <p:cNvSpPr/>
            <p:nvPr/>
          </p:nvSpPr>
          <p:spPr>
            <a:xfrm>
              <a:off x="6429450" y="2640450"/>
              <a:ext cx="14125" cy="192125"/>
            </a:xfrm>
            <a:custGeom>
              <a:avLst/>
              <a:gdLst/>
              <a:ahLst/>
              <a:cxnLst/>
              <a:rect l="l" t="t" r="r" b="b"/>
              <a:pathLst>
                <a:path w="565" h="7685" extrusionOk="0">
                  <a:moveTo>
                    <a:pt x="1" y="1"/>
                  </a:moveTo>
                  <a:lnTo>
                    <a:pt x="1" y="7684"/>
                  </a:lnTo>
                  <a:lnTo>
                    <a:pt x="565" y="7684"/>
                  </a:lnTo>
                  <a:lnTo>
                    <a:pt x="514" y="1"/>
                  </a:lnTo>
                  <a:close/>
                </a:path>
              </a:pathLst>
            </a:custGeom>
            <a:solidFill>
              <a:srgbClr val="DF76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03;p51">
              <a:extLst>
                <a:ext uri="{FF2B5EF4-FFF2-40B4-BE49-F238E27FC236}">
                  <a16:creationId xmlns:a16="http://schemas.microsoft.com/office/drawing/2014/main" id="{4D14D640-BF51-413D-9E00-93E582742776}"/>
                </a:ext>
              </a:extLst>
            </p:cNvPr>
            <p:cNvSpPr/>
            <p:nvPr/>
          </p:nvSpPr>
          <p:spPr>
            <a:xfrm>
              <a:off x="6429450" y="2625750"/>
              <a:ext cx="12850" cy="16650"/>
            </a:xfrm>
            <a:custGeom>
              <a:avLst/>
              <a:gdLst/>
              <a:ahLst/>
              <a:cxnLst/>
              <a:rect l="l" t="t" r="r" b="b"/>
              <a:pathLst>
                <a:path w="514" h="666" extrusionOk="0">
                  <a:moveTo>
                    <a:pt x="411" y="1"/>
                  </a:moveTo>
                  <a:lnTo>
                    <a:pt x="154" y="52"/>
                  </a:lnTo>
                  <a:lnTo>
                    <a:pt x="1" y="589"/>
                  </a:lnTo>
                  <a:lnTo>
                    <a:pt x="52" y="666"/>
                  </a:lnTo>
                  <a:lnTo>
                    <a:pt x="141" y="666"/>
                  </a:lnTo>
                  <a:lnTo>
                    <a:pt x="180" y="589"/>
                  </a:lnTo>
                  <a:lnTo>
                    <a:pt x="308" y="589"/>
                  </a:lnTo>
                  <a:lnTo>
                    <a:pt x="333" y="666"/>
                  </a:lnTo>
                  <a:lnTo>
                    <a:pt x="411" y="666"/>
                  </a:lnTo>
                  <a:lnTo>
                    <a:pt x="514" y="589"/>
                  </a:lnTo>
                  <a:lnTo>
                    <a:pt x="41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04;p51">
              <a:extLst>
                <a:ext uri="{FF2B5EF4-FFF2-40B4-BE49-F238E27FC236}">
                  <a16:creationId xmlns:a16="http://schemas.microsoft.com/office/drawing/2014/main" id="{B8B07829-C783-4D6D-BDC1-01B9B9199697}"/>
                </a:ext>
              </a:extLst>
            </p:cNvPr>
            <p:cNvSpPr/>
            <p:nvPr/>
          </p:nvSpPr>
          <p:spPr>
            <a:xfrm>
              <a:off x="6433300" y="2617425"/>
              <a:ext cx="6400" cy="10275"/>
            </a:xfrm>
            <a:custGeom>
              <a:avLst/>
              <a:gdLst/>
              <a:ahLst/>
              <a:cxnLst/>
              <a:rect l="l" t="t" r="r" b="b"/>
              <a:pathLst>
                <a:path w="256" h="411" extrusionOk="0">
                  <a:moveTo>
                    <a:pt x="78" y="0"/>
                  </a:moveTo>
                  <a:lnTo>
                    <a:pt x="0" y="385"/>
                  </a:lnTo>
                  <a:lnTo>
                    <a:pt x="128" y="411"/>
                  </a:lnTo>
                  <a:lnTo>
                    <a:pt x="256" y="33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805;p51">
              <a:extLst>
                <a:ext uri="{FF2B5EF4-FFF2-40B4-BE49-F238E27FC236}">
                  <a16:creationId xmlns:a16="http://schemas.microsoft.com/office/drawing/2014/main" id="{F6B0133A-AACE-458B-B116-B1DA99CB1349}"/>
                </a:ext>
              </a:extLst>
            </p:cNvPr>
            <p:cNvSpPr/>
            <p:nvPr/>
          </p:nvSpPr>
          <p:spPr>
            <a:xfrm>
              <a:off x="6433925" y="2790325"/>
              <a:ext cx="5175" cy="30725"/>
            </a:xfrm>
            <a:custGeom>
              <a:avLst/>
              <a:gdLst/>
              <a:ahLst/>
              <a:cxnLst/>
              <a:rect l="l" t="t" r="r" b="b"/>
              <a:pathLst>
                <a:path w="207" h="1229" extrusionOk="0">
                  <a:moveTo>
                    <a:pt x="1" y="0"/>
                  </a:moveTo>
                  <a:lnTo>
                    <a:pt x="1" y="1229"/>
                  </a:lnTo>
                  <a:lnTo>
                    <a:pt x="207" y="1229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806;p51">
              <a:extLst>
                <a:ext uri="{FF2B5EF4-FFF2-40B4-BE49-F238E27FC236}">
                  <a16:creationId xmlns:a16="http://schemas.microsoft.com/office/drawing/2014/main" id="{93295FFA-0FA0-4E8D-8B5F-2BEF37DABA5C}"/>
                </a:ext>
              </a:extLst>
            </p:cNvPr>
            <p:cNvSpPr/>
            <p:nvPr/>
          </p:nvSpPr>
          <p:spPr>
            <a:xfrm>
              <a:off x="6433925" y="2779425"/>
              <a:ext cx="3875" cy="5125"/>
            </a:xfrm>
            <a:custGeom>
              <a:avLst/>
              <a:gdLst/>
              <a:ahLst/>
              <a:cxnLst/>
              <a:rect l="l" t="t" r="r" b="b"/>
              <a:pathLst>
                <a:path w="155" h="205" extrusionOk="0">
                  <a:moveTo>
                    <a:pt x="1" y="0"/>
                  </a:moveTo>
                  <a:lnTo>
                    <a:pt x="1" y="205"/>
                  </a:lnTo>
                  <a:lnTo>
                    <a:pt x="154" y="205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CDC40582-F16C-4CA2-9C7A-A5C85FC4421E}"/>
              </a:ext>
            </a:extLst>
          </p:cNvPr>
          <p:cNvSpPr/>
          <p:nvPr/>
        </p:nvSpPr>
        <p:spPr>
          <a:xfrm>
            <a:off x="1258953" y="1849742"/>
            <a:ext cx="2331720" cy="13030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1AF927E-0D75-4658-B670-105AC9C8726E}"/>
              </a:ext>
            </a:extLst>
          </p:cNvPr>
          <p:cNvSpPr/>
          <p:nvPr/>
        </p:nvSpPr>
        <p:spPr>
          <a:xfrm>
            <a:off x="5911377" y="1724261"/>
            <a:ext cx="1798320" cy="1671265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3B1E2C-3C8D-4DAB-A691-80961D57B936}"/>
              </a:ext>
            </a:extLst>
          </p:cNvPr>
          <p:cNvSpPr txBox="1"/>
          <p:nvPr/>
        </p:nvSpPr>
        <p:spPr>
          <a:xfrm>
            <a:off x="2120013" y="1419587"/>
            <a:ext cx="792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5cm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AB3F279-C5A4-4B69-A900-A42102342B22}"/>
              </a:ext>
            </a:extLst>
          </p:cNvPr>
          <p:cNvSpPr txBox="1"/>
          <p:nvPr/>
        </p:nvSpPr>
        <p:spPr>
          <a:xfrm rot="16200000">
            <a:off x="675933" y="2235192"/>
            <a:ext cx="792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3cm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C00AB8C-9487-4371-A33D-6EB805F6C565}"/>
              </a:ext>
            </a:extLst>
          </p:cNvPr>
          <p:cNvSpPr txBox="1"/>
          <p:nvPr/>
        </p:nvSpPr>
        <p:spPr>
          <a:xfrm>
            <a:off x="1060833" y="1465922"/>
            <a:ext cx="396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D301968-85D6-4E2C-8E5B-3088557853C8}"/>
              </a:ext>
            </a:extLst>
          </p:cNvPr>
          <p:cNvSpPr txBox="1"/>
          <p:nvPr/>
        </p:nvSpPr>
        <p:spPr>
          <a:xfrm>
            <a:off x="3443559" y="1451711"/>
            <a:ext cx="396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A3E27FD-40E8-4712-BB48-3CFA2ABDE693}"/>
              </a:ext>
            </a:extLst>
          </p:cNvPr>
          <p:cNvSpPr txBox="1"/>
          <p:nvPr/>
        </p:nvSpPr>
        <p:spPr>
          <a:xfrm>
            <a:off x="3530023" y="3070825"/>
            <a:ext cx="396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565C906-8DA8-457D-9F82-3223C02E964B}"/>
              </a:ext>
            </a:extLst>
          </p:cNvPr>
          <p:cNvSpPr txBox="1"/>
          <p:nvPr/>
        </p:nvSpPr>
        <p:spPr>
          <a:xfrm>
            <a:off x="1041988" y="3119335"/>
            <a:ext cx="396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7F3FB2C-FB0E-4C66-966F-BD7877AC9292}"/>
              </a:ext>
            </a:extLst>
          </p:cNvPr>
          <p:cNvSpPr txBox="1"/>
          <p:nvPr/>
        </p:nvSpPr>
        <p:spPr>
          <a:xfrm>
            <a:off x="5672492" y="1363358"/>
            <a:ext cx="396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FF6946F-C2B0-43FF-8C48-422186B44556}"/>
              </a:ext>
            </a:extLst>
          </p:cNvPr>
          <p:cNvSpPr txBox="1"/>
          <p:nvPr/>
        </p:nvSpPr>
        <p:spPr>
          <a:xfrm>
            <a:off x="7598793" y="1368614"/>
            <a:ext cx="396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3D72261-6EB5-423B-B7D6-0E1E670A908A}"/>
              </a:ext>
            </a:extLst>
          </p:cNvPr>
          <p:cNvSpPr txBox="1"/>
          <p:nvPr/>
        </p:nvSpPr>
        <p:spPr>
          <a:xfrm>
            <a:off x="7671597" y="3315704"/>
            <a:ext cx="396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395A2CD-07A0-47F1-9670-4F40F651A244}"/>
              </a:ext>
            </a:extLst>
          </p:cNvPr>
          <p:cNvSpPr txBox="1"/>
          <p:nvPr/>
        </p:nvSpPr>
        <p:spPr>
          <a:xfrm>
            <a:off x="5672492" y="3315704"/>
            <a:ext cx="396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EA310BA-A981-4A02-8B2F-FCF55D7C645E}"/>
              </a:ext>
            </a:extLst>
          </p:cNvPr>
          <p:cNvSpPr txBox="1"/>
          <p:nvPr/>
        </p:nvSpPr>
        <p:spPr>
          <a:xfrm>
            <a:off x="6511792" y="3395526"/>
            <a:ext cx="792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4cm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C8258D0-B234-4DE4-B666-1C3ABE3341B6}"/>
              </a:ext>
            </a:extLst>
          </p:cNvPr>
          <p:cNvSpPr txBox="1"/>
          <p:nvPr/>
        </p:nvSpPr>
        <p:spPr>
          <a:xfrm rot="16200000">
            <a:off x="5274317" y="2255688"/>
            <a:ext cx="7924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4cm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55509855"/>
</p:tagLst>
</file>

<file path=ppt/theme/theme1.xml><?xml version="1.0" encoding="utf-8"?>
<a:theme xmlns:a="http://schemas.openxmlformats.org/drawingml/2006/main" name="Brazilian Literature Thesis by Slidesgo">
  <a:themeElements>
    <a:clrScheme name="Simple Light">
      <a:dk1>
        <a:srgbClr val="0E1C30"/>
      </a:dk1>
      <a:lt1>
        <a:srgbClr val="FFEAD8"/>
      </a:lt1>
      <a:dk2>
        <a:srgbClr val="FFB088"/>
      </a:dk2>
      <a:lt2>
        <a:srgbClr val="FFB95C"/>
      </a:lt2>
      <a:accent1>
        <a:srgbClr val="DD6326"/>
      </a:accent1>
      <a:accent2>
        <a:srgbClr val="437A67"/>
      </a:accent2>
      <a:accent3>
        <a:srgbClr val="80BE9B"/>
      </a:accent3>
      <a:accent4>
        <a:srgbClr val="FF9C47"/>
      </a:accent4>
      <a:accent5>
        <a:srgbClr val="FFF2E8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421</Words>
  <Application>Microsoft Office PowerPoint</Application>
  <PresentationFormat>On-screen Show (16:9)</PresentationFormat>
  <Paragraphs>75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Crete Round</vt:lpstr>
      <vt:lpstr>Arial</vt:lpstr>
      <vt:lpstr>Times New Roman</vt:lpstr>
      <vt:lpstr>Tahoma</vt:lpstr>
      <vt:lpstr>Roboto Slab</vt:lpstr>
      <vt:lpstr>Bebas Neue</vt:lpstr>
      <vt:lpstr>Brazilian Literature Thesis by Slidesgo</vt:lpstr>
      <vt:lpstr>LUYỆN TẬP</vt:lpstr>
      <vt:lpstr>KHỞI ĐỘNG</vt:lpstr>
      <vt:lpstr>Câu 1: Một hình vuông có cạnh 4dm. Chu vi hình vuông bằng:</vt:lpstr>
      <vt:lpstr>Câu 2: Một áo cá hình vuông có cạnh 6m . Diện tích ao cá là:</vt:lpstr>
      <vt:lpstr>02.</vt:lpstr>
      <vt:lpstr>PowerPoint Presentation</vt:lpstr>
      <vt:lpstr>PowerPoint Presentation</vt:lpstr>
      <vt:lpstr>PowerPoint Presentation</vt:lpstr>
      <vt:lpstr>Bài 3: Cho hình chữ nhật ABCD và hình vuông EGHI   ( có kích thước ghi trên hình vẽ )</vt:lpstr>
      <vt:lpstr>b)</vt:lpstr>
      <vt:lpstr>b)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LUYỆN TẬP</dc:title>
  <dc:creator>ADMIN</dc:creator>
  <cp:lastModifiedBy>Minhthangpc.VN</cp:lastModifiedBy>
  <cp:revision>8</cp:revision>
  <dcterms:modified xsi:type="dcterms:W3CDTF">2022-04-13T15:00:28Z</dcterms:modified>
</cp:coreProperties>
</file>