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58" r:id="rId3"/>
    <p:sldId id="261" r:id="rId4"/>
    <p:sldId id="260" r:id="rId5"/>
    <p:sldId id="259" r:id="rId6"/>
    <p:sldId id="263" r:id="rId7"/>
    <p:sldId id="262" r:id="rId8"/>
    <p:sldId id="335" r:id="rId9"/>
    <p:sldId id="290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Nunito Light" pitchFamily="2" charset="0"/>
      <p:regular r:id="rId20"/>
      <p:italic r:id="rId21"/>
    </p:embeddedFont>
    <p:embeddedFont>
      <p:font typeface="Quicksand" panose="020B0604020202020204" charset="0"/>
      <p:regular r:id="rId22"/>
      <p:bold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8A3F4F-8609-4E4F-A1E8-40B7BBC9D298}">
  <a:tblStyle styleId="{938A3F4F-8609-4E4F-A1E8-40B7BBC9D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8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f9ab171d78_0_2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f9ab171d78_0_2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gf9ab171d78_0_4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4" name="Google Shape;2544;gf9ab171d78_0_4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f9b7ba7e9a_1_1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f9b7ba7e9a_1_1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gf74070a20b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9" name="Google Shape;2219;gf74070a20b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Google Shape;3088;gf74070a20b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9" name="Google Shape;3089;gf74070a20b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26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5" name="Google Shape;9325;gf9e5176308_0_8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6" name="Google Shape;9326;gf9e5176308_0_8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9" y="-333729"/>
            <a:ext cx="9143967" cy="5496360"/>
            <a:chOff x="238125" y="709525"/>
            <a:chExt cx="7142050" cy="4293025"/>
          </a:xfrm>
        </p:grpSpPr>
        <p:sp>
          <p:nvSpPr>
            <p:cNvPr id="10" name="Google Shape;10;p2"/>
            <p:cNvSpPr/>
            <p:nvPr/>
          </p:nvSpPr>
          <p:spPr>
            <a:xfrm>
              <a:off x="2727875" y="1225475"/>
              <a:ext cx="4444475" cy="1689050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8125" y="709525"/>
              <a:ext cx="2727950" cy="1212000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62375" y="801125"/>
              <a:ext cx="2525900" cy="1319075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99475" y="1487500"/>
              <a:ext cx="196175" cy="34675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4425" y="1295350"/>
              <a:ext cx="218900" cy="77325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7425" y="1207925"/>
              <a:ext cx="255400" cy="191550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49550" y="864300"/>
              <a:ext cx="176875" cy="27067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19625" y="1493225"/>
              <a:ext cx="146825" cy="106500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66425" y="1188100"/>
              <a:ext cx="174625" cy="157525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48350" y="1019025"/>
              <a:ext cx="199900" cy="24912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61800" y="768900"/>
              <a:ext cx="141575" cy="215825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07500" y="717150"/>
              <a:ext cx="40950" cy="69625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865550" y="833575"/>
              <a:ext cx="615025" cy="90927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93050" y="1710275"/>
              <a:ext cx="6087125" cy="3292275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50" y="-147136"/>
            <a:ext cx="9143808" cy="840296"/>
          </a:xfrm>
          <a:custGeom>
            <a:avLst/>
            <a:gdLst/>
            <a:ahLst/>
            <a:cxnLst/>
            <a:rect l="l" t="t" r="r" b="b"/>
            <a:pathLst>
              <a:path w="162405" h="14924" extrusionOk="0">
                <a:moveTo>
                  <a:pt x="0" y="0"/>
                </a:moveTo>
                <a:lnTo>
                  <a:pt x="0" y="14752"/>
                </a:lnTo>
                <a:cubicBezTo>
                  <a:pt x="0" y="14752"/>
                  <a:pt x="10602" y="7682"/>
                  <a:pt x="26283" y="7682"/>
                </a:cubicBezTo>
                <a:cubicBezTo>
                  <a:pt x="29188" y="7682"/>
                  <a:pt x="32267" y="7925"/>
                  <a:pt x="35485" y="8500"/>
                </a:cubicBezTo>
                <a:cubicBezTo>
                  <a:pt x="53681" y="11751"/>
                  <a:pt x="65124" y="14924"/>
                  <a:pt x="77328" y="14924"/>
                </a:cubicBezTo>
                <a:cubicBezTo>
                  <a:pt x="78935" y="14924"/>
                  <a:pt x="80555" y="14869"/>
                  <a:pt x="82205" y="14752"/>
                </a:cubicBezTo>
                <a:cubicBezTo>
                  <a:pt x="96572" y="13746"/>
                  <a:pt x="114024" y="4125"/>
                  <a:pt x="129869" y="4125"/>
                </a:cubicBezTo>
                <a:cubicBezTo>
                  <a:pt x="145722" y="4125"/>
                  <a:pt x="162404" y="14752"/>
                  <a:pt x="162404" y="14752"/>
                </a:cubicBezTo>
                <a:lnTo>
                  <a:pt x="162404" y="0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44" y="2879842"/>
            <a:ext cx="9128778" cy="2263668"/>
            <a:chOff x="238125" y="1969075"/>
            <a:chExt cx="7138550" cy="1770150"/>
          </a:xfrm>
        </p:grpSpPr>
        <p:sp>
          <p:nvSpPr>
            <p:cNvPr id="26" name="Google Shape;26;p2"/>
            <p:cNvSpPr/>
            <p:nvPr/>
          </p:nvSpPr>
          <p:spPr>
            <a:xfrm>
              <a:off x="238125" y="2906450"/>
              <a:ext cx="7138550" cy="832775"/>
            </a:xfrm>
            <a:custGeom>
              <a:avLst/>
              <a:gdLst/>
              <a:ahLst/>
              <a:cxnLst/>
              <a:rect l="l" t="t" r="r" b="b"/>
              <a:pathLst>
                <a:path w="285542" h="33311" extrusionOk="0">
                  <a:moveTo>
                    <a:pt x="285541" y="0"/>
                  </a:moveTo>
                  <a:cubicBezTo>
                    <a:pt x="260182" y="10168"/>
                    <a:pt x="234823" y="13457"/>
                    <a:pt x="209464" y="13457"/>
                  </a:cubicBezTo>
                  <a:cubicBezTo>
                    <a:pt x="162985" y="13457"/>
                    <a:pt x="116506" y="2408"/>
                    <a:pt x="70027" y="2408"/>
                  </a:cubicBezTo>
                  <a:cubicBezTo>
                    <a:pt x="52663" y="2408"/>
                    <a:pt x="35300" y="3950"/>
                    <a:pt x="17936" y="8186"/>
                  </a:cubicBezTo>
                  <a:cubicBezTo>
                    <a:pt x="11959" y="8150"/>
                    <a:pt x="5977" y="7726"/>
                    <a:pt x="0" y="5302"/>
                  </a:cubicBezTo>
                  <a:lnTo>
                    <a:pt x="0" y="33310"/>
                  </a:lnTo>
                  <a:lnTo>
                    <a:pt x="285541" y="33263"/>
                  </a:lnTo>
                  <a:lnTo>
                    <a:pt x="285541" y="0"/>
                  </a:lnTo>
                  <a:close/>
                </a:path>
              </a:pathLst>
            </a:custGeom>
            <a:solidFill>
              <a:srgbClr val="0F54BE">
                <a:alpha val="7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1969075"/>
              <a:ext cx="7138550" cy="1770150"/>
            </a:xfrm>
            <a:custGeom>
              <a:avLst/>
              <a:gdLst/>
              <a:ahLst/>
              <a:cxnLst/>
              <a:rect l="l" t="t" r="r" b="b"/>
              <a:pathLst>
                <a:path w="285542" h="70806" extrusionOk="0">
                  <a:moveTo>
                    <a:pt x="179627" y="0"/>
                  </a:moveTo>
                  <a:cubicBezTo>
                    <a:pt x="179066" y="591"/>
                    <a:pt x="178690" y="1523"/>
                    <a:pt x="178666" y="2573"/>
                  </a:cubicBezTo>
                  <a:cubicBezTo>
                    <a:pt x="178642" y="3630"/>
                    <a:pt x="178935" y="4472"/>
                    <a:pt x="179418" y="5093"/>
                  </a:cubicBezTo>
                  <a:cubicBezTo>
                    <a:pt x="179353" y="6359"/>
                    <a:pt x="179293" y="7636"/>
                    <a:pt x="179233" y="8902"/>
                  </a:cubicBezTo>
                  <a:cubicBezTo>
                    <a:pt x="178965" y="8425"/>
                    <a:pt x="178577" y="8019"/>
                    <a:pt x="178111" y="7726"/>
                  </a:cubicBezTo>
                  <a:cubicBezTo>
                    <a:pt x="177534" y="7351"/>
                    <a:pt x="176910" y="7162"/>
                    <a:pt x="176349" y="7162"/>
                  </a:cubicBezTo>
                  <a:cubicBezTo>
                    <a:pt x="176214" y="7162"/>
                    <a:pt x="176082" y="7173"/>
                    <a:pt x="175955" y="7195"/>
                  </a:cubicBezTo>
                  <a:cubicBezTo>
                    <a:pt x="176129" y="7827"/>
                    <a:pt x="176606" y="8478"/>
                    <a:pt x="177311" y="8944"/>
                  </a:cubicBezTo>
                  <a:cubicBezTo>
                    <a:pt x="177699" y="9195"/>
                    <a:pt x="178129" y="9374"/>
                    <a:pt x="178583" y="9457"/>
                  </a:cubicBezTo>
                  <a:cubicBezTo>
                    <a:pt x="178941" y="9523"/>
                    <a:pt x="179198" y="9846"/>
                    <a:pt x="179180" y="10210"/>
                  </a:cubicBezTo>
                  <a:lnTo>
                    <a:pt x="179090" y="12455"/>
                  </a:lnTo>
                  <a:cubicBezTo>
                    <a:pt x="179066" y="13123"/>
                    <a:pt x="179054" y="13786"/>
                    <a:pt x="179030" y="14455"/>
                  </a:cubicBezTo>
                  <a:cubicBezTo>
                    <a:pt x="178690" y="13876"/>
                    <a:pt x="178212" y="13386"/>
                    <a:pt x="177639" y="13022"/>
                  </a:cubicBezTo>
                  <a:cubicBezTo>
                    <a:pt x="176910" y="12549"/>
                    <a:pt x="176119" y="12314"/>
                    <a:pt x="175407" y="12314"/>
                  </a:cubicBezTo>
                  <a:cubicBezTo>
                    <a:pt x="175238" y="12314"/>
                    <a:pt x="175074" y="12327"/>
                    <a:pt x="174917" y="12353"/>
                  </a:cubicBezTo>
                  <a:cubicBezTo>
                    <a:pt x="175126" y="13159"/>
                    <a:pt x="175735" y="13989"/>
                    <a:pt x="176642" y="14568"/>
                  </a:cubicBezTo>
                  <a:cubicBezTo>
                    <a:pt x="177144" y="14903"/>
                    <a:pt x="177711" y="15129"/>
                    <a:pt x="178308" y="15231"/>
                  </a:cubicBezTo>
                  <a:cubicBezTo>
                    <a:pt x="178708" y="15309"/>
                    <a:pt x="179001" y="15667"/>
                    <a:pt x="178983" y="16079"/>
                  </a:cubicBezTo>
                  <a:cubicBezTo>
                    <a:pt x="178935" y="17972"/>
                    <a:pt x="178893" y="19864"/>
                    <a:pt x="178857" y="21757"/>
                  </a:cubicBezTo>
                  <a:cubicBezTo>
                    <a:pt x="178505" y="21225"/>
                    <a:pt x="178045" y="20772"/>
                    <a:pt x="177508" y="20425"/>
                  </a:cubicBezTo>
                  <a:cubicBezTo>
                    <a:pt x="176749" y="19932"/>
                    <a:pt x="175920" y="19686"/>
                    <a:pt x="175175" y="19686"/>
                  </a:cubicBezTo>
                  <a:cubicBezTo>
                    <a:pt x="175000" y="19686"/>
                    <a:pt x="174830" y="19700"/>
                    <a:pt x="174666" y="19727"/>
                  </a:cubicBezTo>
                  <a:cubicBezTo>
                    <a:pt x="174887" y="20569"/>
                    <a:pt x="175514" y="21428"/>
                    <a:pt x="176463" y="22037"/>
                  </a:cubicBezTo>
                  <a:cubicBezTo>
                    <a:pt x="176815" y="22270"/>
                    <a:pt x="177191" y="22449"/>
                    <a:pt x="177591" y="22575"/>
                  </a:cubicBezTo>
                  <a:cubicBezTo>
                    <a:pt x="178332" y="22820"/>
                    <a:pt x="178827" y="23518"/>
                    <a:pt x="178815" y="24300"/>
                  </a:cubicBezTo>
                  <a:lnTo>
                    <a:pt x="178792" y="26265"/>
                  </a:lnTo>
                  <a:cubicBezTo>
                    <a:pt x="178780" y="27829"/>
                    <a:pt x="178768" y="29399"/>
                    <a:pt x="178768" y="30964"/>
                  </a:cubicBezTo>
                  <a:cubicBezTo>
                    <a:pt x="178344" y="30277"/>
                    <a:pt x="177771" y="29692"/>
                    <a:pt x="177090" y="29250"/>
                  </a:cubicBezTo>
                  <a:cubicBezTo>
                    <a:pt x="176187" y="28667"/>
                    <a:pt x="175201" y="28381"/>
                    <a:pt x="174318" y="28381"/>
                  </a:cubicBezTo>
                  <a:cubicBezTo>
                    <a:pt x="174115" y="28381"/>
                    <a:pt x="173918" y="28396"/>
                    <a:pt x="173728" y="28426"/>
                  </a:cubicBezTo>
                  <a:cubicBezTo>
                    <a:pt x="173991" y="29423"/>
                    <a:pt x="174737" y="30438"/>
                    <a:pt x="175848" y="31155"/>
                  </a:cubicBezTo>
                  <a:cubicBezTo>
                    <a:pt x="176338" y="31471"/>
                    <a:pt x="176869" y="31710"/>
                    <a:pt x="177424" y="31871"/>
                  </a:cubicBezTo>
                  <a:cubicBezTo>
                    <a:pt x="178212" y="32074"/>
                    <a:pt x="178762" y="32785"/>
                    <a:pt x="178762" y="33603"/>
                  </a:cubicBezTo>
                  <a:cubicBezTo>
                    <a:pt x="178762" y="35603"/>
                    <a:pt x="178768" y="37609"/>
                    <a:pt x="178792" y="39609"/>
                  </a:cubicBezTo>
                  <a:cubicBezTo>
                    <a:pt x="178350" y="38964"/>
                    <a:pt x="177782" y="38409"/>
                    <a:pt x="177126" y="37991"/>
                  </a:cubicBezTo>
                  <a:cubicBezTo>
                    <a:pt x="176163" y="37367"/>
                    <a:pt x="175118" y="37056"/>
                    <a:pt x="174178" y="37056"/>
                  </a:cubicBezTo>
                  <a:cubicBezTo>
                    <a:pt x="173958" y="37056"/>
                    <a:pt x="173743" y="37073"/>
                    <a:pt x="173537" y="37107"/>
                  </a:cubicBezTo>
                  <a:cubicBezTo>
                    <a:pt x="173824" y="38170"/>
                    <a:pt x="174618" y="39257"/>
                    <a:pt x="175806" y="40027"/>
                  </a:cubicBezTo>
                  <a:cubicBezTo>
                    <a:pt x="176284" y="40337"/>
                    <a:pt x="176803" y="40576"/>
                    <a:pt x="177353" y="40737"/>
                  </a:cubicBezTo>
                  <a:cubicBezTo>
                    <a:pt x="174415" y="41161"/>
                    <a:pt x="171483" y="41597"/>
                    <a:pt x="168558" y="42039"/>
                  </a:cubicBezTo>
                  <a:cubicBezTo>
                    <a:pt x="168570" y="41800"/>
                    <a:pt x="168743" y="41603"/>
                    <a:pt x="168976" y="41555"/>
                  </a:cubicBezTo>
                  <a:cubicBezTo>
                    <a:pt x="169567" y="41442"/>
                    <a:pt x="170122" y="41203"/>
                    <a:pt x="170606" y="40857"/>
                  </a:cubicBezTo>
                  <a:cubicBezTo>
                    <a:pt x="171489" y="40236"/>
                    <a:pt x="172081" y="39352"/>
                    <a:pt x="172289" y="38504"/>
                  </a:cubicBezTo>
                  <a:cubicBezTo>
                    <a:pt x="172136" y="38477"/>
                    <a:pt x="171977" y="38464"/>
                    <a:pt x="171813" y="38464"/>
                  </a:cubicBezTo>
                  <a:cubicBezTo>
                    <a:pt x="171115" y="38464"/>
                    <a:pt x="170338" y="38712"/>
                    <a:pt x="169627" y="39215"/>
                  </a:cubicBezTo>
                  <a:cubicBezTo>
                    <a:pt x="169167" y="39537"/>
                    <a:pt x="168773" y="39937"/>
                    <a:pt x="168462" y="40409"/>
                  </a:cubicBezTo>
                  <a:cubicBezTo>
                    <a:pt x="168385" y="38576"/>
                    <a:pt x="168343" y="36755"/>
                    <a:pt x="168319" y="34928"/>
                  </a:cubicBezTo>
                  <a:cubicBezTo>
                    <a:pt x="168313" y="34719"/>
                    <a:pt x="168462" y="34534"/>
                    <a:pt x="168671" y="34498"/>
                  </a:cubicBezTo>
                  <a:cubicBezTo>
                    <a:pt x="169322" y="34421"/>
                    <a:pt x="169943" y="34182"/>
                    <a:pt x="170468" y="33794"/>
                  </a:cubicBezTo>
                  <a:cubicBezTo>
                    <a:pt x="171310" y="33203"/>
                    <a:pt x="171878" y="32367"/>
                    <a:pt x="172075" y="31549"/>
                  </a:cubicBezTo>
                  <a:cubicBezTo>
                    <a:pt x="171929" y="31523"/>
                    <a:pt x="171778" y="31510"/>
                    <a:pt x="171623" y="31510"/>
                  </a:cubicBezTo>
                  <a:cubicBezTo>
                    <a:pt x="170956" y="31510"/>
                    <a:pt x="170214" y="31750"/>
                    <a:pt x="169531" y="32229"/>
                  </a:cubicBezTo>
                  <a:cubicBezTo>
                    <a:pt x="169041" y="32576"/>
                    <a:pt x="168623" y="33017"/>
                    <a:pt x="168313" y="33531"/>
                  </a:cubicBezTo>
                  <a:cubicBezTo>
                    <a:pt x="168313" y="32725"/>
                    <a:pt x="168319" y="31931"/>
                    <a:pt x="168337" y="31125"/>
                  </a:cubicBezTo>
                  <a:cubicBezTo>
                    <a:pt x="168349" y="30319"/>
                    <a:pt x="168379" y="29292"/>
                    <a:pt x="168415" y="28384"/>
                  </a:cubicBezTo>
                  <a:cubicBezTo>
                    <a:pt x="168415" y="28175"/>
                    <a:pt x="168564" y="28002"/>
                    <a:pt x="168767" y="27972"/>
                  </a:cubicBezTo>
                  <a:cubicBezTo>
                    <a:pt x="169334" y="27901"/>
                    <a:pt x="169865" y="27686"/>
                    <a:pt x="170325" y="27351"/>
                  </a:cubicBezTo>
                  <a:cubicBezTo>
                    <a:pt x="171071" y="26832"/>
                    <a:pt x="171573" y="26092"/>
                    <a:pt x="171746" y="25369"/>
                  </a:cubicBezTo>
                  <a:cubicBezTo>
                    <a:pt x="171620" y="25347"/>
                    <a:pt x="171489" y="25336"/>
                    <a:pt x="171355" y="25336"/>
                  </a:cubicBezTo>
                  <a:cubicBezTo>
                    <a:pt x="170764" y="25336"/>
                    <a:pt x="170109" y="25549"/>
                    <a:pt x="169501" y="25972"/>
                  </a:cubicBezTo>
                  <a:cubicBezTo>
                    <a:pt x="169089" y="26259"/>
                    <a:pt x="168743" y="26623"/>
                    <a:pt x="168474" y="27047"/>
                  </a:cubicBezTo>
                  <a:cubicBezTo>
                    <a:pt x="168552" y="25614"/>
                    <a:pt x="168647" y="24175"/>
                    <a:pt x="168785" y="22742"/>
                  </a:cubicBezTo>
                  <a:cubicBezTo>
                    <a:pt x="168791" y="22533"/>
                    <a:pt x="168958" y="22366"/>
                    <a:pt x="169161" y="22348"/>
                  </a:cubicBezTo>
                  <a:cubicBezTo>
                    <a:pt x="169650" y="22306"/>
                    <a:pt x="170122" y="22133"/>
                    <a:pt x="170516" y="21840"/>
                  </a:cubicBezTo>
                  <a:cubicBezTo>
                    <a:pt x="171119" y="21411"/>
                    <a:pt x="171531" y="20814"/>
                    <a:pt x="171669" y="20234"/>
                  </a:cubicBezTo>
                  <a:cubicBezTo>
                    <a:pt x="171565" y="20216"/>
                    <a:pt x="171456" y="20207"/>
                    <a:pt x="171345" y="20207"/>
                  </a:cubicBezTo>
                  <a:cubicBezTo>
                    <a:pt x="170867" y="20207"/>
                    <a:pt x="170332" y="20374"/>
                    <a:pt x="169847" y="20718"/>
                  </a:cubicBezTo>
                  <a:cubicBezTo>
                    <a:pt x="169436" y="21005"/>
                    <a:pt x="169107" y="21387"/>
                    <a:pt x="168880" y="21840"/>
                  </a:cubicBezTo>
                  <a:cubicBezTo>
                    <a:pt x="169030" y="20467"/>
                    <a:pt x="169215" y="19094"/>
                    <a:pt x="169441" y="17727"/>
                  </a:cubicBezTo>
                  <a:cubicBezTo>
                    <a:pt x="169847" y="17368"/>
                    <a:pt x="170188" y="16795"/>
                    <a:pt x="170325" y="16085"/>
                  </a:cubicBezTo>
                  <a:cubicBezTo>
                    <a:pt x="170468" y="15374"/>
                    <a:pt x="170397" y="14592"/>
                    <a:pt x="170128" y="14061"/>
                  </a:cubicBezTo>
                  <a:cubicBezTo>
                    <a:pt x="169668" y="14413"/>
                    <a:pt x="169292" y="15034"/>
                    <a:pt x="169131" y="15792"/>
                  </a:cubicBezTo>
                  <a:cubicBezTo>
                    <a:pt x="168976" y="16556"/>
                    <a:pt x="169059" y="17249"/>
                    <a:pt x="169322" y="17780"/>
                  </a:cubicBezTo>
                  <a:cubicBezTo>
                    <a:pt x="169203" y="18366"/>
                    <a:pt x="169089" y="18975"/>
                    <a:pt x="168982" y="19572"/>
                  </a:cubicBezTo>
                  <a:cubicBezTo>
                    <a:pt x="168838" y="19195"/>
                    <a:pt x="168582" y="18879"/>
                    <a:pt x="168253" y="18652"/>
                  </a:cubicBezTo>
                  <a:cubicBezTo>
                    <a:pt x="167917" y="18416"/>
                    <a:pt x="167549" y="18297"/>
                    <a:pt x="167222" y="18297"/>
                  </a:cubicBezTo>
                  <a:cubicBezTo>
                    <a:pt x="167143" y="18297"/>
                    <a:pt x="167067" y="18304"/>
                    <a:pt x="166994" y="18318"/>
                  </a:cubicBezTo>
                  <a:cubicBezTo>
                    <a:pt x="167119" y="18772"/>
                    <a:pt x="167400" y="19166"/>
                    <a:pt x="167788" y="19428"/>
                  </a:cubicBezTo>
                  <a:cubicBezTo>
                    <a:pt x="168050" y="19613"/>
                    <a:pt x="168355" y="19733"/>
                    <a:pt x="168671" y="19781"/>
                  </a:cubicBezTo>
                  <a:cubicBezTo>
                    <a:pt x="168826" y="19799"/>
                    <a:pt x="168934" y="19948"/>
                    <a:pt x="168904" y="20103"/>
                  </a:cubicBezTo>
                  <a:cubicBezTo>
                    <a:pt x="168761" y="20939"/>
                    <a:pt x="168641" y="21775"/>
                    <a:pt x="168528" y="22623"/>
                  </a:cubicBezTo>
                  <a:cubicBezTo>
                    <a:pt x="168450" y="23220"/>
                    <a:pt x="168379" y="23823"/>
                    <a:pt x="168319" y="24426"/>
                  </a:cubicBezTo>
                  <a:cubicBezTo>
                    <a:pt x="168116" y="23972"/>
                    <a:pt x="167788" y="23584"/>
                    <a:pt x="167382" y="23291"/>
                  </a:cubicBezTo>
                  <a:cubicBezTo>
                    <a:pt x="166927" y="22972"/>
                    <a:pt x="166442" y="22818"/>
                    <a:pt x="166001" y="22818"/>
                  </a:cubicBezTo>
                  <a:cubicBezTo>
                    <a:pt x="165897" y="22818"/>
                    <a:pt x="165796" y="22826"/>
                    <a:pt x="165698" y="22844"/>
                  </a:cubicBezTo>
                  <a:cubicBezTo>
                    <a:pt x="165835" y="23381"/>
                    <a:pt x="166211" y="23924"/>
                    <a:pt x="166761" y="24324"/>
                  </a:cubicBezTo>
                  <a:cubicBezTo>
                    <a:pt x="167119" y="24587"/>
                    <a:pt x="167543" y="24742"/>
                    <a:pt x="167985" y="24784"/>
                  </a:cubicBezTo>
                  <a:cubicBezTo>
                    <a:pt x="168152" y="24808"/>
                    <a:pt x="168271" y="24969"/>
                    <a:pt x="168247" y="25136"/>
                  </a:cubicBezTo>
                  <a:cubicBezTo>
                    <a:pt x="168068" y="26957"/>
                    <a:pt x="167931" y="28790"/>
                    <a:pt x="167829" y="30629"/>
                  </a:cubicBezTo>
                  <a:cubicBezTo>
                    <a:pt x="167567" y="29954"/>
                    <a:pt x="167113" y="29369"/>
                    <a:pt x="166516" y="28957"/>
                  </a:cubicBezTo>
                  <a:cubicBezTo>
                    <a:pt x="165915" y="28536"/>
                    <a:pt x="165267" y="28327"/>
                    <a:pt x="164683" y="28327"/>
                  </a:cubicBezTo>
                  <a:cubicBezTo>
                    <a:pt x="164548" y="28327"/>
                    <a:pt x="164416" y="28338"/>
                    <a:pt x="164289" y="28360"/>
                  </a:cubicBezTo>
                  <a:cubicBezTo>
                    <a:pt x="164462" y="29077"/>
                    <a:pt x="164952" y="29799"/>
                    <a:pt x="165692" y="30325"/>
                  </a:cubicBezTo>
                  <a:cubicBezTo>
                    <a:pt x="166187" y="30677"/>
                    <a:pt x="167029" y="30916"/>
                    <a:pt x="167489" y="31035"/>
                  </a:cubicBezTo>
                  <a:cubicBezTo>
                    <a:pt x="167680" y="31089"/>
                    <a:pt x="167800" y="31262"/>
                    <a:pt x="167788" y="31459"/>
                  </a:cubicBezTo>
                  <a:cubicBezTo>
                    <a:pt x="167752" y="32480"/>
                    <a:pt x="167656" y="35459"/>
                    <a:pt x="167638" y="37101"/>
                  </a:cubicBezTo>
                  <a:cubicBezTo>
                    <a:pt x="167316" y="36456"/>
                    <a:pt x="166832" y="35901"/>
                    <a:pt x="166235" y="35489"/>
                  </a:cubicBezTo>
                  <a:cubicBezTo>
                    <a:pt x="165517" y="34985"/>
                    <a:pt x="164736" y="34732"/>
                    <a:pt x="164039" y="34732"/>
                  </a:cubicBezTo>
                  <a:cubicBezTo>
                    <a:pt x="163879" y="34732"/>
                    <a:pt x="163722" y="34746"/>
                    <a:pt x="163572" y="34773"/>
                  </a:cubicBezTo>
                  <a:cubicBezTo>
                    <a:pt x="163775" y="35633"/>
                    <a:pt x="164372" y="36504"/>
                    <a:pt x="165250" y="37131"/>
                  </a:cubicBezTo>
                  <a:cubicBezTo>
                    <a:pt x="165811" y="37537"/>
                    <a:pt x="166462" y="37788"/>
                    <a:pt x="167149" y="37872"/>
                  </a:cubicBezTo>
                  <a:cubicBezTo>
                    <a:pt x="167435" y="37901"/>
                    <a:pt x="167650" y="38146"/>
                    <a:pt x="167632" y="38439"/>
                  </a:cubicBezTo>
                  <a:cubicBezTo>
                    <a:pt x="167632" y="38833"/>
                    <a:pt x="167632" y="39227"/>
                    <a:pt x="167638" y="39633"/>
                  </a:cubicBezTo>
                  <a:cubicBezTo>
                    <a:pt x="167638" y="40343"/>
                    <a:pt x="167650" y="41048"/>
                    <a:pt x="167662" y="41758"/>
                  </a:cubicBezTo>
                  <a:cubicBezTo>
                    <a:pt x="167674" y="41902"/>
                    <a:pt x="167680" y="42039"/>
                    <a:pt x="167680" y="42176"/>
                  </a:cubicBezTo>
                  <a:lnTo>
                    <a:pt x="165507" y="42517"/>
                  </a:lnTo>
                  <a:cubicBezTo>
                    <a:pt x="165051" y="42338"/>
                    <a:pt x="164589" y="42244"/>
                    <a:pt x="164158" y="42244"/>
                  </a:cubicBezTo>
                  <a:cubicBezTo>
                    <a:pt x="163985" y="42244"/>
                    <a:pt x="163817" y="42259"/>
                    <a:pt x="163656" y="42290"/>
                  </a:cubicBezTo>
                  <a:cubicBezTo>
                    <a:pt x="163698" y="42457"/>
                    <a:pt x="163751" y="42618"/>
                    <a:pt x="163817" y="42779"/>
                  </a:cubicBezTo>
                  <a:cubicBezTo>
                    <a:pt x="161262" y="43185"/>
                    <a:pt x="158700" y="43603"/>
                    <a:pt x="156133" y="44021"/>
                  </a:cubicBezTo>
                  <a:cubicBezTo>
                    <a:pt x="156085" y="43932"/>
                    <a:pt x="156037" y="43848"/>
                    <a:pt x="155984" y="43764"/>
                  </a:cubicBezTo>
                  <a:lnTo>
                    <a:pt x="155279" y="44153"/>
                  </a:lnTo>
                  <a:lnTo>
                    <a:pt x="154169" y="44338"/>
                  </a:lnTo>
                  <a:cubicBezTo>
                    <a:pt x="154664" y="43979"/>
                    <a:pt x="155154" y="43633"/>
                    <a:pt x="155655" y="43293"/>
                  </a:cubicBezTo>
                  <a:cubicBezTo>
                    <a:pt x="155440" y="43018"/>
                    <a:pt x="155213" y="42744"/>
                    <a:pt x="154969" y="42481"/>
                  </a:cubicBezTo>
                  <a:cubicBezTo>
                    <a:pt x="154091" y="43144"/>
                    <a:pt x="153207" y="43866"/>
                    <a:pt x="152318" y="44648"/>
                  </a:cubicBezTo>
                  <a:lnTo>
                    <a:pt x="152228" y="44660"/>
                  </a:lnTo>
                  <a:cubicBezTo>
                    <a:pt x="153058" y="43794"/>
                    <a:pt x="153894" y="42976"/>
                    <a:pt x="154724" y="42218"/>
                  </a:cubicBezTo>
                  <a:cubicBezTo>
                    <a:pt x="154491" y="41979"/>
                    <a:pt x="154246" y="41758"/>
                    <a:pt x="153989" y="41531"/>
                  </a:cubicBezTo>
                  <a:cubicBezTo>
                    <a:pt x="152927" y="42493"/>
                    <a:pt x="152001" y="43597"/>
                    <a:pt x="151243" y="44815"/>
                  </a:cubicBezTo>
                  <a:lnTo>
                    <a:pt x="151112" y="44839"/>
                  </a:lnTo>
                  <a:cubicBezTo>
                    <a:pt x="151786" y="43466"/>
                    <a:pt x="152616" y="42218"/>
                    <a:pt x="153565" y="41185"/>
                  </a:cubicBezTo>
                  <a:cubicBezTo>
                    <a:pt x="153237" y="40922"/>
                    <a:pt x="152897" y="40678"/>
                    <a:pt x="152533" y="40445"/>
                  </a:cubicBezTo>
                  <a:cubicBezTo>
                    <a:pt x="151965" y="41376"/>
                    <a:pt x="151129" y="42815"/>
                    <a:pt x="150712" y="43914"/>
                  </a:cubicBezTo>
                  <a:cubicBezTo>
                    <a:pt x="151171" y="42618"/>
                    <a:pt x="151595" y="41352"/>
                    <a:pt x="152013" y="40128"/>
                  </a:cubicBezTo>
                  <a:cubicBezTo>
                    <a:pt x="151685" y="39943"/>
                    <a:pt x="151350" y="39764"/>
                    <a:pt x="150998" y="39609"/>
                  </a:cubicBezTo>
                  <a:cubicBezTo>
                    <a:pt x="150616" y="40337"/>
                    <a:pt x="149947" y="41890"/>
                    <a:pt x="149201" y="45162"/>
                  </a:cubicBezTo>
                  <a:lnTo>
                    <a:pt x="148920" y="45203"/>
                  </a:lnTo>
                  <a:cubicBezTo>
                    <a:pt x="149123" y="43275"/>
                    <a:pt x="149458" y="40624"/>
                    <a:pt x="149905" y="39185"/>
                  </a:cubicBezTo>
                  <a:cubicBezTo>
                    <a:pt x="149708" y="39119"/>
                    <a:pt x="149505" y="39060"/>
                    <a:pt x="149302" y="39006"/>
                  </a:cubicBezTo>
                  <a:cubicBezTo>
                    <a:pt x="149237" y="39316"/>
                    <a:pt x="149183" y="39633"/>
                    <a:pt x="149129" y="39949"/>
                  </a:cubicBezTo>
                  <a:cubicBezTo>
                    <a:pt x="149004" y="40725"/>
                    <a:pt x="148902" y="41526"/>
                    <a:pt x="148813" y="42332"/>
                  </a:cubicBezTo>
                  <a:cubicBezTo>
                    <a:pt x="148723" y="43138"/>
                    <a:pt x="148664" y="43944"/>
                    <a:pt x="148604" y="44756"/>
                  </a:cubicBezTo>
                  <a:lnTo>
                    <a:pt x="148580" y="45263"/>
                  </a:lnTo>
                  <a:lnTo>
                    <a:pt x="148478" y="45281"/>
                  </a:lnTo>
                  <a:cubicBezTo>
                    <a:pt x="148478" y="45108"/>
                    <a:pt x="148467" y="44929"/>
                    <a:pt x="148478" y="44756"/>
                  </a:cubicBezTo>
                  <a:cubicBezTo>
                    <a:pt x="148490" y="43938"/>
                    <a:pt x="148514" y="43114"/>
                    <a:pt x="148568" y="42296"/>
                  </a:cubicBezTo>
                  <a:cubicBezTo>
                    <a:pt x="148616" y="41472"/>
                    <a:pt x="148670" y="40660"/>
                    <a:pt x="148765" y="39854"/>
                  </a:cubicBezTo>
                  <a:cubicBezTo>
                    <a:pt x="148807" y="39537"/>
                    <a:pt x="148843" y="39221"/>
                    <a:pt x="148884" y="38904"/>
                  </a:cubicBezTo>
                  <a:cubicBezTo>
                    <a:pt x="148640" y="38851"/>
                    <a:pt x="148383" y="38815"/>
                    <a:pt x="148132" y="38785"/>
                  </a:cubicBezTo>
                  <a:lnTo>
                    <a:pt x="148049" y="38785"/>
                  </a:lnTo>
                  <a:cubicBezTo>
                    <a:pt x="147887" y="40964"/>
                    <a:pt x="147780" y="43191"/>
                    <a:pt x="147720" y="45412"/>
                  </a:cubicBezTo>
                  <a:lnTo>
                    <a:pt x="147655" y="45412"/>
                  </a:lnTo>
                  <a:cubicBezTo>
                    <a:pt x="147589" y="43203"/>
                    <a:pt x="147571" y="40970"/>
                    <a:pt x="147625" y="38743"/>
                  </a:cubicBezTo>
                  <a:cubicBezTo>
                    <a:pt x="147510" y="38736"/>
                    <a:pt x="147396" y="38733"/>
                    <a:pt x="147282" y="38733"/>
                  </a:cubicBezTo>
                  <a:cubicBezTo>
                    <a:pt x="147092" y="38733"/>
                    <a:pt x="146901" y="38742"/>
                    <a:pt x="146711" y="38761"/>
                  </a:cubicBezTo>
                  <a:cubicBezTo>
                    <a:pt x="146986" y="41000"/>
                    <a:pt x="147123" y="43251"/>
                    <a:pt x="147129" y="45502"/>
                  </a:cubicBezTo>
                  <a:lnTo>
                    <a:pt x="147004" y="45526"/>
                  </a:lnTo>
                  <a:cubicBezTo>
                    <a:pt x="146843" y="43311"/>
                    <a:pt x="146544" y="41090"/>
                    <a:pt x="146144" y="38833"/>
                  </a:cubicBezTo>
                  <a:cubicBezTo>
                    <a:pt x="145822" y="38887"/>
                    <a:pt x="145505" y="38970"/>
                    <a:pt x="145189" y="39072"/>
                  </a:cubicBezTo>
                  <a:cubicBezTo>
                    <a:pt x="145487" y="40284"/>
                    <a:pt x="145708" y="41502"/>
                    <a:pt x="145905" y="42696"/>
                  </a:cubicBezTo>
                  <a:cubicBezTo>
                    <a:pt x="146072" y="43681"/>
                    <a:pt x="146228" y="44660"/>
                    <a:pt x="146413" y="45621"/>
                  </a:cubicBezTo>
                  <a:lnTo>
                    <a:pt x="146353" y="45639"/>
                  </a:lnTo>
                  <a:cubicBezTo>
                    <a:pt x="146138" y="44684"/>
                    <a:pt x="145947" y="43711"/>
                    <a:pt x="145750" y="42732"/>
                  </a:cubicBezTo>
                  <a:cubicBezTo>
                    <a:pt x="145511" y="41549"/>
                    <a:pt x="145266" y="40355"/>
                    <a:pt x="144938" y="39161"/>
                  </a:cubicBezTo>
                  <a:cubicBezTo>
                    <a:pt x="144675" y="39263"/>
                    <a:pt x="144412" y="39382"/>
                    <a:pt x="144162" y="39519"/>
                  </a:cubicBezTo>
                  <a:cubicBezTo>
                    <a:pt x="144293" y="40122"/>
                    <a:pt x="144412" y="40725"/>
                    <a:pt x="144502" y="41323"/>
                  </a:cubicBezTo>
                  <a:cubicBezTo>
                    <a:pt x="144317" y="40761"/>
                    <a:pt x="144102" y="40218"/>
                    <a:pt x="143875" y="39675"/>
                  </a:cubicBezTo>
                  <a:cubicBezTo>
                    <a:pt x="143457" y="39931"/>
                    <a:pt x="143057" y="40224"/>
                    <a:pt x="142693" y="40552"/>
                  </a:cubicBezTo>
                  <a:cubicBezTo>
                    <a:pt x="143380" y="41555"/>
                    <a:pt x="144054" y="42552"/>
                    <a:pt x="144693" y="43567"/>
                  </a:cubicBezTo>
                  <a:cubicBezTo>
                    <a:pt x="145111" y="44248"/>
                    <a:pt x="145511" y="44941"/>
                    <a:pt x="145869" y="45651"/>
                  </a:cubicBezTo>
                  <a:cubicBezTo>
                    <a:pt x="145887" y="45669"/>
                    <a:pt x="145893" y="45693"/>
                    <a:pt x="145899" y="45711"/>
                  </a:cubicBezTo>
                  <a:lnTo>
                    <a:pt x="145756" y="45735"/>
                  </a:lnTo>
                  <a:cubicBezTo>
                    <a:pt x="145368" y="45060"/>
                    <a:pt x="144938" y="44403"/>
                    <a:pt x="144484" y="43764"/>
                  </a:cubicBezTo>
                  <a:cubicBezTo>
                    <a:pt x="143803" y="42785"/>
                    <a:pt x="143081" y="41836"/>
                    <a:pt x="142341" y="40881"/>
                  </a:cubicBezTo>
                  <a:lnTo>
                    <a:pt x="142054" y="41179"/>
                  </a:lnTo>
                  <a:cubicBezTo>
                    <a:pt x="142782" y="42188"/>
                    <a:pt x="143469" y="43209"/>
                    <a:pt x="144114" y="44224"/>
                  </a:cubicBezTo>
                  <a:cubicBezTo>
                    <a:pt x="143296" y="43370"/>
                    <a:pt x="142442" y="42535"/>
                    <a:pt x="141588" y="41729"/>
                  </a:cubicBezTo>
                  <a:cubicBezTo>
                    <a:pt x="141427" y="41937"/>
                    <a:pt x="141266" y="42152"/>
                    <a:pt x="141117" y="42373"/>
                  </a:cubicBezTo>
                  <a:cubicBezTo>
                    <a:pt x="142424" y="43496"/>
                    <a:pt x="143684" y="44672"/>
                    <a:pt x="144884" y="45878"/>
                  </a:cubicBezTo>
                  <a:lnTo>
                    <a:pt x="144789" y="45896"/>
                  </a:lnTo>
                  <a:cubicBezTo>
                    <a:pt x="143559" y="44756"/>
                    <a:pt x="142281" y="43645"/>
                    <a:pt x="140967" y="42606"/>
                  </a:cubicBezTo>
                  <a:cubicBezTo>
                    <a:pt x="140711" y="43006"/>
                    <a:pt x="140472" y="43418"/>
                    <a:pt x="140263" y="43848"/>
                  </a:cubicBezTo>
                  <a:cubicBezTo>
                    <a:pt x="141391" y="44571"/>
                    <a:pt x="142520" y="45323"/>
                    <a:pt x="143630" y="46087"/>
                  </a:cubicBezTo>
                  <a:lnTo>
                    <a:pt x="143326" y="46135"/>
                  </a:lnTo>
                  <a:cubicBezTo>
                    <a:pt x="142233" y="45502"/>
                    <a:pt x="141147" y="44875"/>
                    <a:pt x="140048" y="44302"/>
                  </a:cubicBezTo>
                  <a:cubicBezTo>
                    <a:pt x="139899" y="44630"/>
                    <a:pt x="139767" y="44982"/>
                    <a:pt x="139636" y="45341"/>
                  </a:cubicBezTo>
                  <a:cubicBezTo>
                    <a:pt x="139296" y="44576"/>
                    <a:pt x="138890" y="43848"/>
                    <a:pt x="138412" y="43161"/>
                  </a:cubicBezTo>
                  <a:cubicBezTo>
                    <a:pt x="135803" y="44600"/>
                    <a:pt x="133331" y="46284"/>
                    <a:pt x="131038" y="48195"/>
                  </a:cubicBezTo>
                  <a:lnTo>
                    <a:pt x="130871" y="48225"/>
                  </a:lnTo>
                  <a:cubicBezTo>
                    <a:pt x="133074" y="46141"/>
                    <a:pt x="135480" y="44278"/>
                    <a:pt x="138042" y="42654"/>
                  </a:cubicBezTo>
                  <a:cubicBezTo>
                    <a:pt x="137666" y="42158"/>
                    <a:pt x="137260" y="41693"/>
                    <a:pt x="136818" y="41257"/>
                  </a:cubicBezTo>
                  <a:cubicBezTo>
                    <a:pt x="134083" y="43305"/>
                    <a:pt x="131641" y="45729"/>
                    <a:pt x="129563" y="48445"/>
                  </a:cubicBezTo>
                  <a:lnTo>
                    <a:pt x="129540" y="48445"/>
                  </a:lnTo>
                  <a:cubicBezTo>
                    <a:pt x="131528" y="45651"/>
                    <a:pt x="133886" y="43144"/>
                    <a:pt x="136549" y="40994"/>
                  </a:cubicBezTo>
                  <a:cubicBezTo>
                    <a:pt x="136286" y="40743"/>
                    <a:pt x="136012" y="40505"/>
                    <a:pt x="135719" y="40272"/>
                  </a:cubicBezTo>
                  <a:cubicBezTo>
                    <a:pt x="134418" y="41412"/>
                    <a:pt x="133188" y="42642"/>
                    <a:pt x="132053" y="43950"/>
                  </a:cubicBezTo>
                  <a:cubicBezTo>
                    <a:pt x="132907" y="42457"/>
                    <a:pt x="133856" y="41024"/>
                    <a:pt x="134901" y="39657"/>
                  </a:cubicBezTo>
                  <a:cubicBezTo>
                    <a:pt x="134740" y="39549"/>
                    <a:pt x="134579" y="39442"/>
                    <a:pt x="134412" y="39340"/>
                  </a:cubicBezTo>
                  <a:cubicBezTo>
                    <a:pt x="133319" y="40636"/>
                    <a:pt x="132310" y="42003"/>
                    <a:pt x="131396" y="43436"/>
                  </a:cubicBezTo>
                  <a:cubicBezTo>
                    <a:pt x="130799" y="44385"/>
                    <a:pt x="130268" y="45377"/>
                    <a:pt x="129802" y="46398"/>
                  </a:cubicBezTo>
                  <a:cubicBezTo>
                    <a:pt x="129492" y="47096"/>
                    <a:pt x="129217" y="47813"/>
                    <a:pt x="128990" y="48541"/>
                  </a:cubicBezTo>
                  <a:lnTo>
                    <a:pt x="128913" y="48541"/>
                  </a:lnTo>
                  <a:cubicBezTo>
                    <a:pt x="129110" y="47783"/>
                    <a:pt x="129342" y="47042"/>
                    <a:pt x="129617" y="46308"/>
                  </a:cubicBezTo>
                  <a:cubicBezTo>
                    <a:pt x="130023" y="45251"/>
                    <a:pt x="130501" y="44218"/>
                    <a:pt x="131050" y="43221"/>
                  </a:cubicBezTo>
                  <a:cubicBezTo>
                    <a:pt x="131862" y="41740"/>
                    <a:pt x="132776" y="40313"/>
                    <a:pt x="133785" y="38958"/>
                  </a:cubicBezTo>
                  <a:cubicBezTo>
                    <a:pt x="133128" y="38582"/>
                    <a:pt x="132429" y="38266"/>
                    <a:pt x="131713" y="38009"/>
                  </a:cubicBezTo>
                  <a:cubicBezTo>
                    <a:pt x="131414" y="38737"/>
                    <a:pt x="131158" y="39484"/>
                    <a:pt x="130943" y="40242"/>
                  </a:cubicBezTo>
                  <a:cubicBezTo>
                    <a:pt x="130990" y="39436"/>
                    <a:pt x="131086" y="38636"/>
                    <a:pt x="131217" y="37836"/>
                  </a:cubicBezTo>
                  <a:cubicBezTo>
                    <a:pt x="130769" y="37698"/>
                    <a:pt x="130316" y="37579"/>
                    <a:pt x="129856" y="37477"/>
                  </a:cubicBezTo>
                  <a:cubicBezTo>
                    <a:pt x="129528" y="39084"/>
                    <a:pt x="129337" y="40725"/>
                    <a:pt x="129205" y="42367"/>
                  </a:cubicBezTo>
                  <a:cubicBezTo>
                    <a:pt x="129032" y="44433"/>
                    <a:pt x="128919" y="46523"/>
                    <a:pt x="128650" y="48583"/>
                  </a:cubicBezTo>
                  <a:lnTo>
                    <a:pt x="128644" y="48583"/>
                  </a:lnTo>
                  <a:cubicBezTo>
                    <a:pt x="128829" y="46511"/>
                    <a:pt x="128859" y="44433"/>
                    <a:pt x="128948" y="42355"/>
                  </a:cubicBezTo>
                  <a:cubicBezTo>
                    <a:pt x="129020" y="40696"/>
                    <a:pt x="129139" y="39042"/>
                    <a:pt x="129414" y="37400"/>
                  </a:cubicBezTo>
                  <a:cubicBezTo>
                    <a:pt x="128865" y="37298"/>
                    <a:pt x="128316" y="37233"/>
                    <a:pt x="127754" y="37203"/>
                  </a:cubicBezTo>
                  <a:lnTo>
                    <a:pt x="127754" y="37203"/>
                  </a:lnTo>
                  <a:cubicBezTo>
                    <a:pt x="127510" y="41030"/>
                    <a:pt x="127617" y="44875"/>
                    <a:pt x="128083" y="48684"/>
                  </a:cubicBezTo>
                  <a:lnTo>
                    <a:pt x="128065" y="48684"/>
                  </a:lnTo>
                  <a:cubicBezTo>
                    <a:pt x="127277" y="44899"/>
                    <a:pt x="126853" y="41054"/>
                    <a:pt x="126787" y="37191"/>
                  </a:cubicBezTo>
                  <a:cubicBezTo>
                    <a:pt x="126274" y="37197"/>
                    <a:pt x="125760" y="37233"/>
                    <a:pt x="125247" y="37298"/>
                  </a:cubicBezTo>
                  <a:cubicBezTo>
                    <a:pt x="125963" y="40833"/>
                    <a:pt x="126560" y="44385"/>
                    <a:pt x="127038" y="47950"/>
                  </a:cubicBezTo>
                  <a:cubicBezTo>
                    <a:pt x="126321" y="44409"/>
                    <a:pt x="125491" y="40899"/>
                    <a:pt x="124542" y="37412"/>
                  </a:cubicBezTo>
                  <a:lnTo>
                    <a:pt x="124405" y="37436"/>
                  </a:lnTo>
                  <a:cubicBezTo>
                    <a:pt x="123981" y="37519"/>
                    <a:pt x="123569" y="37621"/>
                    <a:pt x="123157" y="37740"/>
                  </a:cubicBezTo>
                  <a:cubicBezTo>
                    <a:pt x="123324" y="38182"/>
                    <a:pt x="123479" y="38618"/>
                    <a:pt x="123629" y="39060"/>
                  </a:cubicBezTo>
                  <a:cubicBezTo>
                    <a:pt x="124005" y="40188"/>
                    <a:pt x="124321" y="41328"/>
                    <a:pt x="124620" y="42475"/>
                  </a:cubicBezTo>
                  <a:cubicBezTo>
                    <a:pt x="124918" y="43615"/>
                    <a:pt x="125181" y="44762"/>
                    <a:pt x="125420" y="45920"/>
                  </a:cubicBezTo>
                  <a:cubicBezTo>
                    <a:pt x="125635" y="46953"/>
                    <a:pt x="125832" y="47986"/>
                    <a:pt x="126011" y="49025"/>
                  </a:cubicBezTo>
                  <a:lnTo>
                    <a:pt x="125987" y="49025"/>
                  </a:lnTo>
                  <a:cubicBezTo>
                    <a:pt x="125748" y="48004"/>
                    <a:pt x="125497" y="46983"/>
                    <a:pt x="125229" y="45974"/>
                  </a:cubicBezTo>
                  <a:cubicBezTo>
                    <a:pt x="124912" y="44833"/>
                    <a:pt x="124584" y="43705"/>
                    <a:pt x="124226" y="42582"/>
                  </a:cubicBezTo>
                  <a:cubicBezTo>
                    <a:pt x="123867" y="41466"/>
                    <a:pt x="123479" y="40361"/>
                    <a:pt x="123049" y="39281"/>
                  </a:cubicBezTo>
                  <a:cubicBezTo>
                    <a:pt x="122870" y="38833"/>
                    <a:pt x="122691" y="38385"/>
                    <a:pt x="122488" y="37949"/>
                  </a:cubicBezTo>
                  <a:cubicBezTo>
                    <a:pt x="122166" y="38063"/>
                    <a:pt x="121843" y="38188"/>
                    <a:pt x="121533" y="38325"/>
                  </a:cubicBezTo>
                  <a:cubicBezTo>
                    <a:pt x="123169" y="41072"/>
                    <a:pt x="124942" y="46893"/>
                    <a:pt x="125575" y="49090"/>
                  </a:cubicBezTo>
                  <a:lnTo>
                    <a:pt x="125468" y="49114"/>
                  </a:lnTo>
                  <a:cubicBezTo>
                    <a:pt x="122918" y="43090"/>
                    <a:pt x="120858" y="40343"/>
                    <a:pt x="119843" y="39191"/>
                  </a:cubicBezTo>
                  <a:cubicBezTo>
                    <a:pt x="119330" y="39501"/>
                    <a:pt x="118834" y="39848"/>
                    <a:pt x="118362" y="40224"/>
                  </a:cubicBezTo>
                  <a:lnTo>
                    <a:pt x="121718" y="45496"/>
                  </a:lnTo>
                  <a:cubicBezTo>
                    <a:pt x="120721" y="44033"/>
                    <a:pt x="118906" y="42135"/>
                    <a:pt x="117628" y="40863"/>
                  </a:cubicBezTo>
                  <a:cubicBezTo>
                    <a:pt x="117132" y="41317"/>
                    <a:pt x="116673" y="41806"/>
                    <a:pt x="116249" y="42332"/>
                  </a:cubicBezTo>
                  <a:cubicBezTo>
                    <a:pt x="118637" y="43956"/>
                    <a:pt x="120733" y="45974"/>
                    <a:pt x="122452" y="48296"/>
                  </a:cubicBezTo>
                  <a:cubicBezTo>
                    <a:pt x="120518" y="46177"/>
                    <a:pt x="118237" y="44397"/>
                    <a:pt x="115711" y="43042"/>
                  </a:cubicBezTo>
                  <a:cubicBezTo>
                    <a:pt x="115395" y="43484"/>
                    <a:pt x="115108" y="43944"/>
                    <a:pt x="114852" y="44421"/>
                  </a:cubicBezTo>
                  <a:cubicBezTo>
                    <a:pt x="116721" y="45430"/>
                    <a:pt x="118554" y="46493"/>
                    <a:pt x="120345" y="47616"/>
                  </a:cubicBezTo>
                  <a:cubicBezTo>
                    <a:pt x="118452" y="46660"/>
                    <a:pt x="116529" y="45765"/>
                    <a:pt x="114577" y="44935"/>
                  </a:cubicBezTo>
                  <a:cubicBezTo>
                    <a:pt x="114314" y="45472"/>
                    <a:pt x="114087" y="46021"/>
                    <a:pt x="113896" y="46583"/>
                  </a:cubicBezTo>
                  <a:cubicBezTo>
                    <a:pt x="116577" y="47508"/>
                    <a:pt x="119204" y="48553"/>
                    <a:pt x="121766" y="49717"/>
                  </a:cubicBezTo>
                  <a:lnTo>
                    <a:pt x="121658" y="49735"/>
                  </a:lnTo>
                  <a:cubicBezTo>
                    <a:pt x="119013" y="48857"/>
                    <a:pt x="116332" y="48117"/>
                    <a:pt x="113616" y="47508"/>
                  </a:cubicBezTo>
                  <a:cubicBezTo>
                    <a:pt x="113562" y="47711"/>
                    <a:pt x="113514" y="47914"/>
                    <a:pt x="113472" y="48123"/>
                  </a:cubicBezTo>
                  <a:lnTo>
                    <a:pt x="116649" y="49114"/>
                  </a:lnTo>
                  <a:lnTo>
                    <a:pt x="116649" y="49114"/>
                  </a:lnTo>
                  <a:lnTo>
                    <a:pt x="113377" y="48625"/>
                  </a:lnTo>
                  <a:cubicBezTo>
                    <a:pt x="113269" y="49204"/>
                    <a:pt x="113204" y="49795"/>
                    <a:pt x="113174" y="50386"/>
                  </a:cubicBezTo>
                  <a:lnTo>
                    <a:pt x="117407" y="50416"/>
                  </a:lnTo>
                  <a:cubicBezTo>
                    <a:pt x="111998" y="51281"/>
                    <a:pt x="106588" y="52093"/>
                    <a:pt x="101179" y="52864"/>
                  </a:cubicBezTo>
                  <a:cubicBezTo>
                    <a:pt x="101185" y="52607"/>
                    <a:pt x="101209" y="52344"/>
                    <a:pt x="101215" y="52088"/>
                  </a:cubicBezTo>
                  <a:cubicBezTo>
                    <a:pt x="101227" y="51825"/>
                    <a:pt x="101424" y="51526"/>
                    <a:pt x="101686" y="51490"/>
                  </a:cubicBezTo>
                  <a:cubicBezTo>
                    <a:pt x="102307" y="51407"/>
                    <a:pt x="102970" y="51132"/>
                    <a:pt x="103591" y="50655"/>
                  </a:cubicBezTo>
                  <a:cubicBezTo>
                    <a:pt x="104522" y="49938"/>
                    <a:pt x="105149" y="48929"/>
                    <a:pt x="105364" y="47944"/>
                  </a:cubicBezTo>
                  <a:cubicBezTo>
                    <a:pt x="105203" y="47912"/>
                    <a:pt x="105035" y="47896"/>
                    <a:pt x="104862" y="47896"/>
                  </a:cubicBezTo>
                  <a:cubicBezTo>
                    <a:pt x="104129" y="47896"/>
                    <a:pt x="103305" y="48182"/>
                    <a:pt x="102552" y="48762"/>
                  </a:cubicBezTo>
                  <a:cubicBezTo>
                    <a:pt x="102039" y="49156"/>
                    <a:pt x="101609" y="49646"/>
                    <a:pt x="101286" y="50207"/>
                  </a:cubicBezTo>
                  <a:cubicBezTo>
                    <a:pt x="101322" y="49257"/>
                    <a:pt x="101346" y="48314"/>
                    <a:pt x="101358" y="47371"/>
                  </a:cubicBezTo>
                  <a:cubicBezTo>
                    <a:pt x="101376" y="46595"/>
                    <a:pt x="101382" y="45824"/>
                    <a:pt x="101388" y="45048"/>
                  </a:cubicBezTo>
                  <a:lnTo>
                    <a:pt x="101388" y="43759"/>
                  </a:lnTo>
                  <a:cubicBezTo>
                    <a:pt x="101388" y="43430"/>
                    <a:pt x="101603" y="43167"/>
                    <a:pt x="101883" y="43138"/>
                  </a:cubicBezTo>
                  <a:cubicBezTo>
                    <a:pt x="102492" y="43072"/>
                    <a:pt x="103155" y="42803"/>
                    <a:pt x="103770" y="42332"/>
                  </a:cubicBezTo>
                  <a:cubicBezTo>
                    <a:pt x="104648" y="41651"/>
                    <a:pt x="105245" y="40696"/>
                    <a:pt x="105454" y="39764"/>
                  </a:cubicBezTo>
                  <a:cubicBezTo>
                    <a:pt x="105303" y="39736"/>
                    <a:pt x="105146" y="39722"/>
                    <a:pt x="104984" y="39722"/>
                  </a:cubicBezTo>
                  <a:cubicBezTo>
                    <a:pt x="104286" y="39722"/>
                    <a:pt x="103509" y="39987"/>
                    <a:pt x="102791" y="40540"/>
                  </a:cubicBezTo>
                  <a:cubicBezTo>
                    <a:pt x="102188" y="41006"/>
                    <a:pt x="101704" y="41609"/>
                    <a:pt x="101382" y="42302"/>
                  </a:cubicBezTo>
                  <a:cubicBezTo>
                    <a:pt x="101364" y="40511"/>
                    <a:pt x="101268" y="37263"/>
                    <a:pt x="101233" y="36152"/>
                  </a:cubicBezTo>
                  <a:cubicBezTo>
                    <a:pt x="101215" y="35943"/>
                    <a:pt x="101340" y="35752"/>
                    <a:pt x="101537" y="35680"/>
                  </a:cubicBezTo>
                  <a:cubicBezTo>
                    <a:pt x="101991" y="35561"/>
                    <a:pt x="102839" y="35292"/>
                    <a:pt x="103328" y="34916"/>
                  </a:cubicBezTo>
                  <a:cubicBezTo>
                    <a:pt x="104069" y="34349"/>
                    <a:pt x="104570" y="33549"/>
                    <a:pt x="104737" y="32773"/>
                  </a:cubicBezTo>
                  <a:cubicBezTo>
                    <a:pt x="104613" y="32749"/>
                    <a:pt x="104483" y="32738"/>
                    <a:pt x="104349" y="32738"/>
                  </a:cubicBezTo>
                  <a:cubicBezTo>
                    <a:pt x="103765" y="32738"/>
                    <a:pt x="103108" y="32962"/>
                    <a:pt x="102510" y="33423"/>
                  </a:cubicBezTo>
                  <a:cubicBezTo>
                    <a:pt x="101901" y="33889"/>
                    <a:pt x="101442" y="34522"/>
                    <a:pt x="101197" y="35250"/>
                  </a:cubicBezTo>
                  <a:cubicBezTo>
                    <a:pt x="101089" y="33250"/>
                    <a:pt x="100964" y="31250"/>
                    <a:pt x="100779" y="29256"/>
                  </a:cubicBezTo>
                  <a:cubicBezTo>
                    <a:pt x="100761" y="29071"/>
                    <a:pt x="100874" y="28892"/>
                    <a:pt x="101036" y="28874"/>
                  </a:cubicBezTo>
                  <a:cubicBezTo>
                    <a:pt x="101489" y="28832"/>
                    <a:pt x="101913" y="28653"/>
                    <a:pt x="102260" y="28366"/>
                  </a:cubicBezTo>
                  <a:cubicBezTo>
                    <a:pt x="102791" y="27972"/>
                    <a:pt x="103167" y="27399"/>
                    <a:pt x="103322" y="26754"/>
                  </a:cubicBezTo>
                  <a:cubicBezTo>
                    <a:pt x="103230" y="26737"/>
                    <a:pt x="103134" y="26728"/>
                    <a:pt x="103035" y="26728"/>
                  </a:cubicBezTo>
                  <a:cubicBezTo>
                    <a:pt x="102593" y="26728"/>
                    <a:pt x="102100" y="26903"/>
                    <a:pt x="101651" y="27250"/>
                  </a:cubicBezTo>
                  <a:cubicBezTo>
                    <a:pt x="101233" y="27566"/>
                    <a:pt x="100904" y="27996"/>
                    <a:pt x="100707" y="28486"/>
                  </a:cubicBezTo>
                  <a:cubicBezTo>
                    <a:pt x="100642" y="27829"/>
                    <a:pt x="100576" y="27172"/>
                    <a:pt x="100498" y="26515"/>
                  </a:cubicBezTo>
                  <a:cubicBezTo>
                    <a:pt x="100391" y="25602"/>
                    <a:pt x="100259" y="24688"/>
                    <a:pt x="100128" y="23781"/>
                  </a:cubicBezTo>
                  <a:cubicBezTo>
                    <a:pt x="100098" y="23602"/>
                    <a:pt x="100200" y="23435"/>
                    <a:pt x="100349" y="23423"/>
                  </a:cubicBezTo>
                  <a:cubicBezTo>
                    <a:pt x="100671" y="23369"/>
                    <a:pt x="100976" y="23238"/>
                    <a:pt x="101233" y="23041"/>
                  </a:cubicBezTo>
                  <a:cubicBezTo>
                    <a:pt x="101633" y="22736"/>
                    <a:pt x="101913" y="22306"/>
                    <a:pt x="102033" y="21823"/>
                  </a:cubicBezTo>
                  <a:cubicBezTo>
                    <a:pt x="101961" y="21809"/>
                    <a:pt x="101887" y="21802"/>
                    <a:pt x="101810" y="21802"/>
                  </a:cubicBezTo>
                  <a:cubicBezTo>
                    <a:pt x="101478" y="21802"/>
                    <a:pt x="101107" y="21929"/>
                    <a:pt x="100767" y="22187"/>
                  </a:cubicBezTo>
                  <a:cubicBezTo>
                    <a:pt x="100433" y="22443"/>
                    <a:pt x="100182" y="22790"/>
                    <a:pt x="100038" y="23190"/>
                  </a:cubicBezTo>
                  <a:cubicBezTo>
                    <a:pt x="99931" y="22539"/>
                    <a:pt x="99824" y="21882"/>
                    <a:pt x="99710" y="21231"/>
                  </a:cubicBezTo>
                  <a:cubicBezTo>
                    <a:pt x="99961" y="20664"/>
                    <a:pt x="100050" y="19882"/>
                    <a:pt x="99895" y="19070"/>
                  </a:cubicBezTo>
                  <a:cubicBezTo>
                    <a:pt x="99740" y="18258"/>
                    <a:pt x="99358" y="17571"/>
                    <a:pt x="98904" y="17189"/>
                  </a:cubicBezTo>
                  <a:cubicBezTo>
                    <a:pt x="98629" y="17763"/>
                    <a:pt x="98528" y="18563"/>
                    <a:pt x="98695" y="19398"/>
                  </a:cubicBezTo>
                  <a:cubicBezTo>
                    <a:pt x="98856" y="20234"/>
                    <a:pt x="99173" y="20796"/>
                    <a:pt x="99585" y="21184"/>
                  </a:cubicBezTo>
                  <a:cubicBezTo>
                    <a:pt x="99812" y="22676"/>
                    <a:pt x="99991" y="24169"/>
                    <a:pt x="100152" y="25668"/>
                  </a:cubicBezTo>
                  <a:cubicBezTo>
                    <a:pt x="99931" y="25184"/>
                    <a:pt x="99597" y="24766"/>
                    <a:pt x="99179" y="24444"/>
                  </a:cubicBezTo>
                  <a:cubicBezTo>
                    <a:pt x="98688" y="24065"/>
                    <a:pt x="98151" y="23884"/>
                    <a:pt x="97675" y="23884"/>
                  </a:cubicBezTo>
                  <a:cubicBezTo>
                    <a:pt x="97565" y="23884"/>
                    <a:pt x="97459" y="23893"/>
                    <a:pt x="97358" y="23912"/>
                  </a:cubicBezTo>
                  <a:cubicBezTo>
                    <a:pt x="97525" y="24611"/>
                    <a:pt x="97931" y="25232"/>
                    <a:pt x="98510" y="25668"/>
                  </a:cubicBezTo>
                  <a:cubicBezTo>
                    <a:pt x="98898" y="25978"/>
                    <a:pt x="99370" y="26175"/>
                    <a:pt x="99865" y="26217"/>
                  </a:cubicBezTo>
                  <a:cubicBezTo>
                    <a:pt x="100062" y="26235"/>
                    <a:pt x="100224" y="26414"/>
                    <a:pt x="100247" y="26653"/>
                  </a:cubicBezTo>
                  <a:cubicBezTo>
                    <a:pt x="100379" y="28211"/>
                    <a:pt x="100480" y="29781"/>
                    <a:pt x="100552" y="31346"/>
                  </a:cubicBezTo>
                  <a:cubicBezTo>
                    <a:pt x="100289" y="30892"/>
                    <a:pt x="99943" y="30486"/>
                    <a:pt x="99525" y="30169"/>
                  </a:cubicBezTo>
                  <a:cubicBezTo>
                    <a:pt x="98922" y="29711"/>
                    <a:pt x="98269" y="29479"/>
                    <a:pt x="97681" y="29479"/>
                  </a:cubicBezTo>
                  <a:cubicBezTo>
                    <a:pt x="97541" y="29479"/>
                    <a:pt x="97405" y="29492"/>
                    <a:pt x="97274" y="29519"/>
                  </a:cubicBezTo>
                  <a:cubicBezTo>
                    <a:pt x="97489" y="30378"/>
                    <a:pt x="97991" y="31137"/>
                    <a:pt x="98695" y="31674"/>
                  </a:cubicBezTo>
                  <a:cubicBezTo>
                    <a:pt x="99143" y="32038"/>
                    <a:pt x="99686" y="32271"/>
                    <a:pt x="100253" y="32349"/>
                  </a:cubicBezTo>
                  <a:cubicBezTo>
                    <a:pt x="100450" y="32373"/>
                    <a:pt x="100606" y="32570"/>
                    <a:pt x="100612" y="32802"/>
                  </a:cubicBezTo>
                  <a:cubicBezTo>
                    <a:pt x="100647" y="33794"/>
                    <a:pt x="100671" y="34785"/>
                    <a:pt x="100695" y="35788"/>
                  </a:cubicBezTo>
                  <a:cubicBezTo>
                    <a:pt x="100707" y="36659"/>
                    <a:pt x="100707" y="37531"/>
                    <a:pt x="100707" y="38415"/>
                  </a:cubicBezTo>
                  <a:cubicBezTo>
                    <a:pt x="100409" y="37860"/>
                    <a:pt x="99997" y="37376"/>
                    <a:pt x="99495" y="36994"/>
                  </a:cubicBezTo>
                  <a:cubicBezTo>
                    <a:pt x="98806" y="36469"/>
                    <a:pt x="98061" y="36206"/>
                    <a:pt x="97393" y="36206"/>
                  </a:cubicBezTo>
                  <a:cubicBezTo>
                    <a:pt x="97239" y="36206"/>
                    <a:pt x="97090" y="36220"/>
                    <a:pt x="96946" y="36248"/>
                  </a:cubicBezTo>
                  <a:cubicBezTo>
                    <a:pt x="97149" y="37137"/>
                    <a:pt x="97716" y="38051"/>
                    <a:pt x="98558" y="38695"/>
                  </a:cubicBezTo>
                  <a:cubicBezTo>
                    <a:pt x="99077" y="39113"/>
                    <a:pt x="99698" y="39376"/>
                    <a:pt x="100349" y="39466"/>
                  </a:cubicBezTo>
                  <a:cubicBezTo>
                    <a:pt x="100552" y="39490"/>
                    <a:pt x="100701" y="39699"/>
                    <a:pt x="100701" y="39937"/>
                  </a:cubicBezTo>
                  <a:cubicBezTo>
                    <a:pt x="100689" y="41920"/>
                    <a:pt x="100636" y="43914"/>
                    <a:pt x="100558" y="45896"/>
                  </a:cubicBezTo>
                  <a:cubicBezTo>
                    <a:pt x="100253" y="45400"/>
                    <a:pt x="99859" y="44965"/>
                    <a:pt x="99394" y="44606"/>
                  </a:cubicBezTo>
                  <a:cubicBezTo>
                    <a:pt x="98679" y="44052"/>
                    <a:pt x="97896" y="43783"/>
                    <a:pt x="97195" y="43783"/>
                  </a:cubicBezTo>
                  <a:cubicBezTo>
                    <a:pt x="97035" y="43783"/>
                    <a:pt x="96880" y="43797"/>
                    <a:pt x="96731" y="43824"/>
                  </a:cubicBezTo>
                  <a:cubicBezTo>
                    <a:pt x="96940" y="44756"/>
                    <a:pt x="97537" y="45711"/>
                    <a:pt x="98420" y="46392"/>
                  </a:cubicBezTo>
                  <a:cubicBezTo>
                    <a:pt x="98892" y="46768"/>
                    <a:pt x="99453" y="47030"/>
                    <a:pt x="100044" y="47150"/>
                  </a:cubicBezTo>
                  <a:cubicBezTo>
                    <a:pt x="100307" y="47204"/>
                    <a:pt x="100492" y="47472"/>
                    <a:pt x="100480" y="47789"/>
                  </a:cubicBezTo>
                  <a:cubicBezTo>
                    <a:pt x="100450" y="48332"/>
                    <a:pt x="100409" y="49144"/>
                    <a:pt x="100379" y="49646"/>
                  </a:cubicBezTo>
                  <a:cubicBezTo>
                    <a:pt x="100313" y="50774"/>
                    <a:pt x="100241" y="51902"/>
                    <a:pt x="100152" y="53019"/>
                  </a:cubicBezTo>
                  <a:cubicBezTo>
                    <a:pt x="97925" y="53323"/>
                    <a:pt x="95710" y="53634"/>
                    <a:pt x="93495" y="53915"/>
                  </a:cubicBezTo>
                  <a:cubicBezTo>
                    <a:pt x="93507" y="53288"/>
                    <a:pt x="93513" y="52655"/>
                    <a:pt x="93524" y="52022"/>
                  </a:cubicBezTo>
                  <a:lnTo>
                    <a:pt x="93524" y="50923"/>
                  </a:lnTo>
                  <a:cubicBezTo>
                    <a:pt x="93524" y="50649"/>
                    <a:pt x="93739" y="50422"/>
                    <a:pt x="94014" y="50398"/>
                  </a:cubicBezTo>
                  <a:cubicBezTo>
                    <a:pt x="94689" y="50326"/>
                    <a:pt x="95340" y="50093"/>
                    <a:pt x="95901" y="49723"/>
                  </a:cubicBezTo>
                  <a:cubicBezTo>
                    <a:pt x="96784" y="49144"/>
                    <a:pt x="97382" y="48338"/>
                    <a:pt x="97591" y="47550"/>
                  </a:cubicBezTo>
                  <a:cubicBezTo>
                    <a:pt x="97436" y="47525"/>
                    <a:pt x="97276" y="47512"/>
                    <a:pt x="97111" y="47512"/>
                  </a:cubicBezTo>
                  <a:cubicBezTo>
                    <a:pt x="96413" y="47512"/>
                    <a:pt x="95637" y="47738"/>
                    <a:pt x="94928" y="48207"/>
                  </a:cubicBezTo>
                  <a:cubicBezTo>
                    <a:pt x="94342" y="48577"/>
                    <a:pt x="93859" y="49084"/>
                    <a:pt x="93513" y="49687"/>
                  </a:cubicBezTo>
                  <a:cubicBezTo>
                    <a:pt x="93501" y="48183"/>
                    <a:pt x="93405" y="45436"/>
                    <a:pt x="93363" y="44493"/>
                  </a:cubicBezTo>
                  <a:cubicBezTo>
                    <a:pt x="93363" y="44308"/>
                    <a:pt x="93489" y="44141"/>
                    <a:pt x="93674" y="44099"/>
                  </a:cubicBezTo>
                  <a:cubicBezTo>
                    <a:pt x="94128" y="43997"/>
                    <a:pt x="94969" y="43770"/>
                    <a:pt x="95465" y="43448"/>
                  </a:cubicBezTo>
                  <a:cubicBezTo>
                    <a:pt x="96199" y="42970"/>
                    <a:pt x="96695" y="42302"/>
                    <a:pt x="96874" y="41639"/>
                  </a:cubicBezTo>
                  <a:cubicBezTo>
                    <a:pt x="96748" y="41619"/>
                    <a:pt x="96617" y="41609"/>
                    <a:pt x="96482" y="41609"/>
                  </a:cubicBezTo>
                  <a:cubicBezTo>
                    <a:pt x="95896" y="41609"/>
                    <a:pt x="95243" y="41800"/>
                    <a:pt x="94641" y="42188"/>
                  </a:cubicBezTo>
                  <a:cubicBezTo>
                    <a:pt x="93901" y="42666"/>
                    <a:pt x="93554" y="43161"/>
                    <a:pt x="93327" y="43735"/>
                  </a:cubicBezTo>
                  <a:cubicBezTo>
                    <a:pt x="93226" y="42039"/>
                    <a:pt x="93095" y="40355"/>
                    <a:pt x="92910" y="38666"/>
                  </a:cubicBezTo>
                  <a:cubicBezTo>
                    <a:pt x="92892" y="38510"/>
                    <a:pt x="93011" y="38367"/>
                    <a:pt x="93172" y="38355"/>
                  </a:cubicBezTo>
                  <a:cubicBezTo>
                    <a:pt x="93608" y="38313"/>
                    <a:pt x="94032" y="38164"/>
                    <a:pt x="94396" y="37919"/>
                  </a:cubicBezTo>
                  <a:cubicBezTo>
                    <a:pt x="94957" y="37561"/>
                    <a:pt x="95328" y="37054"/>
                    <a:pt x="95453" y="36564"/>
                  </a:cubicBezTo>
                  <a:cubicBezTo>
                    <a:pt x="95355" y="36548"/>
                    <a:pt x="95253" y="36540"/>
                    <a:pt x="95148" y="36540"/>
                  </a:cubicBezTo>
                  <a:cubicBezTo>
                    <a:pt x="94712" y="36540"/>
                    <a:pt x="94229" y="36681"/>
                    <a:pt x="93781" y="36970"/>
                  </a:cubicBezTo>
                  <a:cubicBezTo>
                    <a:pt x="93375" y="37227"/>
                    <a:pt x="93053" y="37591"/>
                    <a:pt x="92844" y="38027"/>
                  </a:cubicBezTo>
                  <a:cubicBezTo>
                    <a:pt x="92778" y="37466"/>
                    <a:pt x="92707" y="36910"/>
                    <a:pt x="92635" y="36355"/>
                  </a:cubicBezTo>
                  <a:cubicBezTo>
                    <a:pt x="92521" y="35579"/>
                    <a:pt x="92396" y="34809"/>
                    <a:pt x="92259" y="34038"/>
                  </a:cubicBezTo>
                  <a:cubicBezTo>
                    <a:pt x="92229" y="33889"/>
                    <a:pt x="92336" y="33746"/>
                    <a:pt x="92486" y="33734"/>
                  </a:cubicBezTo>
                  <a:cubicBezTo>
                    <a:pt x="92802" y="33704"/>
                    <a:pt x="93107" y="33591"/>
                    <a:pt x="93363" y="33411"/>
                  </a:cubicBezTo>
                  <a:cubicBezTo>
                    <a:pt x="93781" y="33143"/>
                    <a:pt x="94068" y="32761"/>
                    <a:pt x="94163" y="32390"/>
                  </a:cubicBezTo>
                  <a:cubicBezTo>
                    <a:pt x="94091" y="32379"/>
                    <a:pt x="94016" y="32373"/>
                    <a:pt x="93939" y="32373"/>
                  </a:cubicBezTo>
                  <a:cubicBezTo>
                    <a:pt x="93608" y="32373"/>
                    <a:pt x="93242" y="32478"/>
                    <a:pt x="92904" y="32701"/>
                  </a:cubicBezTo>
                  <a:cubicBezTo>
                    <a:pt x="92581" y="32904"/>
                    <a:pt x="92324" y="33197"/>
                    <a:pt x="92169" y="33549"/>
                  </a:cubicBezTo>
                  <a:cubicBezTo>
                    <a:pt x="92068" y="32994"/>
                    <a:pt x="91954" y="32444"/>
                    <a:pt x="91835" y="31889"/>
                  </a:cubicBezTo>
                  <a:cubicBezTo>
                    <a:pt x="92097" y="31411"/>
                    <a:pt x="92187" y="30749"/>
                    <a:pt x="92032" y="30062"/>
                  </a:cubicBezTo>
                  <a:cubicBezTo>
                    <a:pt x="91871" y="29375"/>
                    <a:pt x="91494" y="28790"/>
                    <a:pt x="91029" y="28474"/>
                  </a:cubicBezTo>
                  <a:cubicBezTo>
                    <a:pt x="90760" y="28957"/>
                    <a:pt x="90665" y="29638"/>
                    <a:pt x="90826" y="30337"/>
                  </a:cubicBezTo>
                  <a:cubicBezTo>
                    <a:pt x="90993" y="31041"/>
                    <a:pt x="91303" y="31519"/>
                    <a:pt x="91715" y="31847"/>
                  </a:cubicBezTo>
                  <a:cubicBezTo>
                    <a:pt x="91948" y="33107"/>
                    <a:pt x="92127" y="34367"/>
                    <a:pt x="92283" y="35639"/>
                  </a:cubicBezTo>
                  <a:cubicBezTo>
                    <a:pt x="92050" y="35221"/>
                    <a:pt x="91715" y="34868"/>
                    <a:pt x="91315" y="34606"/>
                  </a:cubicBezTo>
                  <a:cubicBezTo>
                    <a:pt x="90823" y="34287"/>
                    <a:pt x="90291" y="34132"/>
                    <a:pt x="89818" y="34132"/>
                  </a:cubicBezTo>
                  <a:cubicBezTo>
                    <a:pt x="89706" y="34132"/>
                    <a:pt x="89598" y="34141"/>
                    <a:pt x="89494" y="34158"/>
                  </a:cubicBezTo>
                  <a:cubicBezTo>
                    <a:pt x="89632" y="34695"/>
                    <a:pt x="90038" y="35250"/>
                    <a:pt x="90641" y="35639"/>
                  </a:cubicBezTo>
                  <a:cubicBezTo>
                    <a:pt x="91047" y="35907"/>
                    <a:pt x="91512" y="36068"/>
                    <a:pt x="92002" y="36104"/>
                  </a:cubicBezTo>
                  <a:cubicBezTo>
                    <a:pt x="92199" y="36122"/>
                    <a:pt x="92354" y="36271"/>
                    <a:pt x="92378" y="36462"/>
                  </a:cubicBezTo>
                  <a:cubicBezTo>
                    <a:pt x="92515" y="37788"/>
                    <a:pt x="92611" y="39107"/>
                    <a:pt x="92677" y="40433"/>
                  </a:cubicBezTo>
                  <a:cubicBezTo>
                    <a:pt x="92414" y="40039"/>
                    <a:pt x="92062" y="39699"/>
                    <a:pt x="91656" y="39442"/>
                  </a:cubicBezTo>
                  <a:cubicBezTo>
                    <a:pt x="91053" y="39052"/>
                    <a:pt x="90405" y="38860"/>
                    <a:pt x="89819" y="38860"/>
                  </a:cubicBezTo>
                  <a:cubicBezTo>
                    <a:pt x="89679" y="38860"/>
                    <a:pt x="89542" y="38871"/>
                    <a:pt x="89411" y="38892"/>
                  </a:cubicBezTo>
                  <a:cubicBezTo>
                    <a:pt x="89590" y="39555"/>
                    <a:pt x="90091" y="40236"/>
                    <a:pt x="90826" y="40719"/>
                  </a:cubicBezTo>
                  <a:cubicBezTo>
                    <a:pt x="91297" y="41030"/>
                    <a:pt x="91829" y="41221"/>
                    <a:pt x="92390" y="41287"/>
                  </a:cubicBezTo>
                  <a:cubicBezTo>
                    <a:pt x="92581" y="41311"/>
                    <a:pt x="92736" y="41466"/>
                    <a:pt x="92748" y="41663"/>
                  </a:cubicBezTo>
                  <a:cubicBezTo>
                    <a:pt x="92778" y="42505"/>
                    <a:pt x="92808" y="43347"/>
                    <a:pt x="92826" y="44188"/>
                  </a:cubicBezTo>
                  <a:cubicBezTo>
                    <a:pt x="92850" y="45036"/>
                    <a:pt x="92844" y="45669"/>
                    <a:pt x="92844" y="46409"/>
                  </a:cubicBezTo>
                  <a:cubicBezTo>
                    <a:pt x="92527" y="45926"/>
                    <a:pt x="92115" y="45514"/>
                    <a:pt x="91626" y="45203"/>
                  </a:cubicBezTo>
                  <a:cubicBezTo>
                    <a:pt x="90942" y="44762"/>
                    <a:pt x="90199" y="44541"/>
                    <a:pt x="89531" y="44541"/>
                  </a:cubicBezTo>
                  <a:cubicBezTo>
                    <a:pt x="89377" y="44541"/>
                    <a:pt x="89227" y="44553"/>
                    <a:pt x="89082" y="44576"/>
                  </a:cubicBezTo>
                  <a:cubicBezTo>
                    <a:pt x="89285" y="45335"/>
                    <a:pt x="89853" y="46099"/>
                    <a:pt x="90694" y="46654"/>
                  </a:cubicBezTo>
                  <a:cubicBezTo>
                    <a:pt x="91232" y="47007"/>
                    <a:pt x="91847" y="47227"/>
                    <a:pt x="92486" y="47293"/>
                  </a:cubicBezTo>
                  <a:cubicBezTo>
                    <a:pt x="92689" y="47317"/>
                    <a:pt x="92838" y="47490"/>
                    <a:pt x="92838" y="47693"/>
                  </a:cubicBezTo>
                  <a:cubicBezTo>
                    <a:pt x="92820" y="49377"/>
                    <a:pt x="92766" y="51055"/>
                    <a:pt x="92695" y="52738"/>
                  </a:cubicBezTo>
                  <a:cubicBezTo>
                    <a:pt x="92378" y="52302"/>
                    <a:pt x="91984" y="51932"/>
                    <a:pt x="91530" y="51640"/>
                  </a:cubicBezTo>
                  <a:cubicBezTo>
                    <a:pt x="90811" y="51173"/>
                    <a:pt x="90032" y="50948"/>
                    <a:pt x="89333" y="50948"/>
                  </a:cubicBezTo>
                  <a:cubicBezTo>
                    <a:pt x="89173" y="50948"/>
                    <a:pt x="89017" y="50960"/>
                    <a:pt x="88867" y="50983"/>
                  </a:cubicBezTo>
                  <a:cubicBezTo>
                    <a:pt x="89076" y="51771"/>
                    <a:pt x="89673" y="52577"/>
                    <a:pt x="90551" y="53156"/>
                  </a:cubicBezTo>
                  <a:cubicBezTo>
                    <a:pt x="91047" y="53479"/>
                    <a:pt x="91602" y="53694"/>
                    <a:pt x="92181" y="53795"/>
                  </a:cubicBezTo>
                  <a:cubicBezTo>
                    <a:pt x="92330" y="53819"/>
                    <a:pt x="92456" y="53909"/>
                    <a:pt x="92527" y="54040"/>
                  </a:cubicBezTo>
                  <a:cubicBezTo>
                    <a:pt x="89882" y="54380"/>
                    <a:pt x="87231" y="54709"/>
                    <a:pt x="84574" y="55007"/>
                  </a:cubicBezTo>
                  <a:cubicBezTo>
                    <a:pt x="84568" y="54756"/>
                    <a:pt x="84551" y="54512"/>
                    <a:pt x="84545" y="54267"/>
                  </a:cubicBezTo>
                  <a:cubicBezTo>
                    <a:pt x="84515" y="53455"/>
                    <a:pt x="84485" y="52649"/>
                    <a:pt x="84461" y="51843"/>
                  </a:cubicBezTo>
                  <a:cubicBezTo>
                    <a:pt x="84437" y="51025"/>
                    <a:pt x="84963" y="50290"/>
                    <a:pt x="85745" y="50057"/>
                  </a:cubicBezTo>
                  <a:cubicBezTo>
                    <a:pt x="86294" y="49890"/>
                    <a:pt x="86819" y="49651"/>
                    <a:pt x="87297" y="49341"/>
                  </a:cubicBezTo>
                  <a:cubicBezTo>
                    <a:pt x="88491" y="48559"/>
                    <a:pt x="89297" y="47466"/>
                    <a:pt x="89584" y="46392"/>
                  </a:cubicBezTo>
                  <a:cubicBezTo>
                    <a:pt x="89381" y="46359"/>
                    <a:pt x="89171" y="46343"/>
                    <a:pt x="88955" y="46343"/>
                  </a:cubicBezTo>
                  <a:cubicBezTo>
                    <a:pt x="88004" y="46343"/>
                    <a:pt x="86942" y="46655"/>
                    <a:pt x="85960" y="47287"/>
                  </a:cubicBezTo>
                  <a:cubicBezTo>
                    <a:pt x="85339" y="47687"/>
                    <a:pt x="84795" y="48207"/>
                    <a:pt x="84365" y="48810"/>
                  </a:cubicBezTo>
                  <a:cubicBezTo>
                    <a:pt x="84306" y="46738"/>
                    <a:pt x="84252" y="44672"/>
                    <a:pt x="84210" y="42600"/>
                  </a:cubicBezTo>
                  <a:cubicBezTo>
                    <a:pt x="84192" y="41806"/>
                    <a:pt x="84700" y="41096"/>
                    <a:pt x="85464" y="40863"/>
                  </a:cubicBezTo>
                  <a:cubicBezTo>
                    <a:pt x="85888" y="40725"/>
                    <a:pt x="86288" y="40534"/>
                    <a:pt x="86664" y="40296"/>
                  </a:cubicBezTo>
                  <a:cubicBezTo>
                    <a:pt x="87602" y="39681"/>
                    <a:pt x="88240" y="38821"/>
                    <a:pt x="88461" y="37979"/>
                  </a:cubicBezTo>
                  <a:cubicBezTo>
                    <a:pt x="88303" y="37955"/>
                    <a:pt x="88138" y="37943"/>
                    <a:pt x="87969" y="37943"/>
                  </a:cubicBezTo>
                  <a:cubicBezTo>
                    <a:pt x="87220" y="37943"/>
                    <a:pt x="86384" y="38182"/>
                    <a:pt x="85619" y="38684"/>
                  </a:cubicBezTo>
                  <a:cubicBezTo>
                    <a:pt x="85022" y="39066"/>
                    <a:pt x="84527" y="39579"/>
                    <a:pt x="84162" y="40188"/>
                  </a:cubicBezTo>
                  <a:cubicBezTo>
                    <a:pt x="84121" y="37943"/>
                    <a:pt x="84097" y="35704"/>
                    <a:pt x="84079" y="33459"/>
                  </a:cubicBezTo>
                  <a:cubicBezTo>
                    <a:pt x="84079" y="33035"/>
                    <a:pt x="84389" y="32677"/>
                    <a:pt x="84807" y="32617"/>
                  </a:cubicBezTo>
                  <a:cubicBezTo>
                    <a:pt x="85476" y="32516"/>
                    <a:pt x="86115" y="32271"/>
                    <a:pt x="86676" y="31901"/>
                  </a:cubicBezTo>
                  <a:cubicBezTo>
                    <a:pt x="87643" y="31274"/>
                    <a:pt x="88288" y="30390"/>
                    <a:pt x="88515" y="29525"/>
                  </a:cubicBezTo>
                  <a:cubicBezTo>
                    <a:pt x="88350" y="29497"/>
                    <a:pt x="88177" y="29484"/>
                    <a:pt x="87999" y="29484"/>
                  </a:cubicBezTo>
                  <a:cubicBezTo>
                    <a:pt x="87240" y="29484"/>
                    <a:pt x="86385" y="29733"/>
                    <a:pt x="85601" y="30241"/>
                  </a:cubicBezTo>
                  <a:cubicBezTo>
                    <a:pt x="84974" y="30647"/>
                    <a:pt x="84455" y="31196"/>
                    <a:pt x="84079" y="31847"/>
                  </a:cubicBezTo>
                  <a:cubicBezTo>
                    <a:pt x="84073" y="30390"/>
                    <a:pt x="84079" y="27733"/>
                    <a:pt x="84079" y="26850"/>
                  </a:cubicBezTo>
                  <a:cubicBezTo>
                    <a:pt x="84085" y="26665"/>
                    <a:pt x="84157" y="26480"/>
                    <a:pt x="84288" y="26342"/>
                  </a:cubicBezTo>
                  <a:cubicBezTo>
                    <a:pt x="84288" y="26342"/>
                    <a:pt x="85613" y="26157"/>
                    <a:pt x="86258" y="25739"/>
                  </a:cubicBezTo>
                  <a:cubicBezTo>
                    <a:pt x="87034" y="25232"/>
                    <a:pt x="87560" y="24515"/>
                    <a:pt x="87745" y="23823"/>
                  </a:cubicBezTo>
                  <a:cubicBezTo>
                    <a:pt x="87611" y="23801"/>
                    <a:pt x="87471" y="23791"/>
                    <a:pt x="87328" y="23791"/>
                  </a:cubicBezTo>
                  <a:cubicBezTo>
                    <a:pt x="86711" y="23791"/>
                    <a:pt x="86022" y="23990"/>
                    <a:pt x="85392" y="24402"/>
                  </a:cubicBezTo>
                  <a:cubicBezTo>
                    <a:pt x="84843" y="24754"/>
                    <a:pt x="84389" y="25250"/>
                    <a:pt x="84091" y="25829"/>
                  </a:cubicBezTo>
                  <a:cubicBezTo>
                    <a:pt x="84115" y="23650"/>
                    <a:pt x="84157" y="21470"/>
                    <a:pt x="84210" y="19291"/>
                  </a:cubicBezTo>
                  <a:cubicBezTo>
                    <a:pt x="84718" y="18694"/>
                    <a:pt x="85052" y="17822"/>
                    <a:pt x="85082" y="16831"/>
                  </a:cubicBezTo>
                  <a:cubicBezTo>
                    <a:pt x="85112" y="15840"/>
                    <a:pt x="84777" y="14825"/>
                    <a:pt x="84240" y="14204"/>
                  </a:cubicBezTo>
                  <a:cubicBezTo>
                    <a:pt x="83679" y="14801"/>
                    <a:pt x="83297" y="15727"/>
                    <a:pt x="83273" y="16783"/>
                  </a:cubicBezTo>
                  <a:cubicBezTo>
                    <a:pt x="83255" y="17846"/>
                    <a:pt x="83542" y="18682"/>
                    <a:pt x="84031" y="19303"/>
                  </a:cubicBezTo>
                  <a:cubicBezTo>
                    <a:pt x="83959" y="20569"/>
                    <a:pt x="83900" y="21840"/>
                    <a:pt x="83840" y="23106"/>
                  </a:cubicBezTo>
                  <a:cubicBezTo>
                    <a:pt x="83571" y="22629"/>
                    <a:pt x="83189" y="22223"/>
                    <a:pt x="82724" y="21930"/>
                  </a:cubicBezTo>
                  <a:cubicBezTo>
                    <a:pt x="82144" y="21553"/>
                    <a:pt x="81513" y="21368"/>
                    <a:pt x="80952" y="21368"/>
                  </a:cubicBezTo>
                  <a:cubicBezTo>
                    <a:pt x="80820" y="21368"/>
                    <a:pt x="80691" y="21378"/>
                    <a:pt x="80568" y="21399"/>
                  </a:cubicBezTo>
                  <a:cubicBezTo>
                    <a:pt x="80729" y="22032"/>
                    <a:pt x="81213" y="22688"/>
                    <a:pt x="81923" y="23154"/>
                  </a:cubicBezTo>
                  <a:cubicBezTo>
                    <a:pt x="82312" y="23399"/>
                    <a:pt x="82741" y="23572"/>
                    <a:pt x="83195" y="23661"/>
                  </a:cubicBezTo>
                  <a:cubicBezTo>
                    <a:pt x="83553" y="23727"/>
                    <a:pt x="83810" y="24056"/>
                    <a:pt x="83792" y="24420"/>
                  </a:cubicBezTo>
                  <a:lnTo>
                    <a:pt x="83703" y="26659"/>
                  </a:lnTo>
                  <a:cubicBezTo>
                    <a:pt x="83679" y="27321"/>
                    <a:pt x="83661" y="27996"/>
                    <a:pt x="83643" y="28659"/>
                  </a:cubicBezTo>
                  <a:cubicBezTo>
                    <a:pt x="83297" y="28080"/>
                    <a:pt x="82825" y="27590"/>
                    <a:pt x="82252" y="27226"/>
                  </a:cubicBezTo>
                  <a:cubicBezTo>
                    <a:pt x="81521" y="26756"/>
                    <a:pt x="80723" y="26518"/>
                    <a:pt x="80011" y="26518"/>
                  </a:cubicBezTo>
                  <a:cubicBezTo>
                    <a:pt x="79845" y="26518"/>
                    <a:pt x="79684" y="26531"/>
                    <a:pt x="79529" y="26557"/>
                  </a:cubicBezTo>
                  <a:cubicBezTo>
                    <a:pt x="79738" y="27363"/>
                    <a:pt x="80341" y="28187"/>
                    <a:pt x="81255" y="28778"/>
                  </a:cubicBezTo>
                  <a:cubicBezTo>
                    <a:pt x="81756" y="29107"/>
                    <a:pt x="82318" y="29334"/>
                    <a:pt x="82909" y="29435"/>
                  </a:cubicBezTo>
                  <a:cubicBezTo>
                    <a:pt x="83321" y="29507"/>
                    <a:pt x="83613" y="29871"/>
                    <a:pt x="83595" y="30289"/>
                  </a:cubicBezTo>
                  <a:cubicBezTo>
                    <a:pt x="83542" y="32176"/>
                    <a:pt x="83500" y="34068"/>
                    <a:pt x="83470" y="35961"/>
                  </a:cubicBezTo>
                  <a:cubicBezTo>
                    <a:pt x="83118" y="35424"/>
                    <a:pt x="82658" y="34976"/>
                    <a:pt x="82121" y="34629"/>
                  </a:cubicBezTo>
                  <a:cubicBezTo>
                    <a:pt x="81354" y="34135"/>
                    <a:pt x="80521" y="33892"/>
                    <a:pt x="79774" y="33892"/>
                  </a:cubicBezTo>
                  <a:cubicBezTo>
                    <a:pt x="79602" y="33892"/>
                    <a:pt x="79434" y="33905"/>
                    <a:pt x="79273" y="33931"/>
                  </a:cubicBezTo>
                  <a:cubicBezTo>
                    <a:pt x="79499" y="34773"/>
                    <a:pt x="80126" y="35633"/>
                    <a:pt x="81076" y="36242"/>
                  </a:cubicBezTo>
                  <a:cubicBezTo>
                    <a:pt x="81422" y="36468"/>
                    <a:pt x="81804" y="36654"/>
                    <a:pt x="82198" y="36779"/>
                  </a:cubicBezTo>
                  <a:cubicBezTo>
                    <a:pt x="82944" y="37024"/>
                    <a:pt x="83440" y="37728"/>
                    <a:pt x="83422" y="38510"/>
                  </a:cubicBezTo>
                  <a:lnTo>
                    <a:pt x="83404" y="40475"/>
                  </a:lnTo>
                  <a:cubicBezTo>
                    <a:pt x="83386" y="42033"/>
                    <a:pt x="83380" y="43597"/>
                    <a:pt x="83380" y="45168"/>
                  </a:cubicBezTo>
                  <a:cubicBezTo>
                    <a:pt x="82956" y="44481"/>
                    <a:pt x="82383" y="43896"/>
                    <a:pt x="81703" y="43460"/>
                  </a:cubicBezTo>
                  <a:cubicBezTo>
                    <a:pt x="80792" y="42869"/>
                    <a:pt x="79814" y="42584"/>
                    <a:pt x="78935" y="42584"/>
                  </a:cubicBezTo>
                  <a:cubicBezTo>
                    <a:pt x="78731" y="42584"/>
                    <a:pt x="78532" y="42600"/>
                    <a:pt x="78341" y="42630"/>
                  </a:cubicBezTo>
                  <a:cubicBezTo>
                    <a:pt x="78604" y="43621"/>
                    <a:pt x="79350" y="44636"/>
                    <a:pt x="80461" y="45359"/>
                  </a:cubicBezTo>
                  <a:cubicBezTo>
                    <a:pt x="80950" y="45675"/>
                    <a:pt x="81482" y="45914"/>
                    <a:pt x="82037" y="46069"/>
                  </a:cubicBezTo>
                  <a:cubicBezTo>
                    <a:pt x="82825" y="46278"/>
                    <a:pt x="83374" y="46989"/>
                    <a:pt x="83374" y="47801"/>
                  </a:cubicBezTo>
                  <a:cubicBezTo>
                    <a:pt x="83374" y="49807"/>
                    <a:pt x="83380" y="51813"/>
                    <a:pt x="83404" y="53813"/>
                  </a:cubicBezTo>
                  <a:cubicBezTo>
                    <a:pt x="82962" y="53168"/>
                    <a:pt x="82395" y="52619"/>
                    <a:pt x="81738" y="52201"/>
                  </a:cubicBezTo>
                  <a:cubicBezTo>
                    <a:pt x="80773" y="51570"/>
                    <a:pt x="79724" y="51263"/>
                    <a:pt x="78782" y="51263"/>
                  </a:cubicBezTo>
                  <a:cubicBezTo>
                    <a:pt x="78565" y="51263"/>
                    <a:pt x="78353" y="51279"/>
                    <a:pt x="78150" y="51311"/>
                  </a:cubicBezTo>
                  <a:cubicBezTo>
                    <a:pt x="78431" y="52368"/>
                    <a:pt x="79231" y="53461"/>
                    <a:pt x="80419" y="54231"/>
                  </a:cubicBezTo>
                  <a:cubicBezTo>
                    <a:pt x="80938" y="54571"/>
                    <a:pt x="81517" y="54828"/>
                    <a:pt x="82121" y="54989"/>
                  </a:cubicBezTo>
                  <a:cubicBezTo>
                    <a:pt x="82300" y="55043"/>
                    <a:pt x="82479" y="55121"/>
                    <a:pt x="82634" y="55228"/>
                  </a:cubicBezTo>
                  <a:cubicBezTo>
                    <a:pt x="79481" y="55574"/>
                    <a:pt x="76335" y="55885"/>
                    <a:pt x="73176" y="56171"/>
                  </a:cubicBezTo>
                  <a:cubicBezTo>
                    <a:pt x="73224" y="55962"/>
                    <a:pt x="73385" y="55801"/>
                    <a:pt x="73588" y="55759"/>
                  </a:cubicBezTo>
                  <a:cubicBezTo>
                    <a:pt x="74174" y="55646"/>
                    <a:pt x="74729" y="55407"/>
                    <a:pt x="75212" y="55055"/>
                  </a:cubicBezTo>
                  <a:cubicBezTo>
                    <a:pt x="76102" y="54440"/>
                    <a:pt x="76693" y="53562"/>
                    <a:pt x="76902" y="52708"/>
                  </a:cubicBezTo>
                  <a:cubicBezTo>
                    <a:pt x="76749" y="52681"/>
                    <a:pt x="76590" y="52668"/>
                    <a:pt x="76427" y="52668"/>
                  </a:cubicBezTo>
                  <a:cubicBezTo>
                    <a:pt x="75728" y="52668"/>
                    <a:pt x="74950" y="52917"/>
                    <a:pt x="74239" y="53425"/>
                  </a:cubicBezTo>
                  <a:cubicBezTo>
                    <a:pt x="73779" y="53741"/>
                    <a:pt x="73385" y="54141"/>
                    <a:pt x="73075" y="54607"/>
                  </a:cubicBezTo>
                  <a:cubicBezTo>
                    <a:pt x="72997" y="52786"/>
                    <a:pt x="72950" y="50959"/>
                    <a:pt x="72932" y="49132"/>
                  </a:cubicBezTo>
                  <a:cubicBezTo>
                    <a:pt x="72932" y="48917"/>
                    <a:pt x="73081" y="48720"/>
                    <a:pt x="73284" y="48708"/>
                  </a:cubicBezTo>
                  <a:cubicBezTo>
                    <a:pt x="73935" y="48631"/>
                    <a:pt x="74550" y="48386"/>
                    <a:pt x="75081" y="48004"/>
                  </a:cubicBezTo>
                  <a:cubicBezTo>
                    <a:pt x="75923" y="47407"/>
                    <a:pt x="76490" y="46571"/>
                    <a:pt x="76687" y="45753"/>
                  </a:cubicBezTo>
                  <a:cubicBezTo>
                    <a:pt x="76542" y="45727"/>
                    <a:pt x="76392" y="45714"/>
                    <a:pt x="76237" y="45714"/>
                  </a:cubicBezTo>
                  <a:cubicBezTo>
                    <a:pt x="75569" y="45714"/>
                    <a:pt x="74826" y="45955"/>
                    <a:pt x="74138" y="46439"/>
                  </a:cubicBezTo>
                  <a:cubicBezTo>
                    <a:pt x="73648" y="46780"/>
                    <a:pt x="73236" y="47221"/>
                    <a:pt x="72926" y="47735"/>
                  </a:cubicBezTo>
                  <a:cubicBezTo>
                    <a:pt x="72926" y="46935"/>
                    <a:pt x="72932" y="46129"/>
                    <a:pt x="72944" y="45335"/>
                  </a:cubicBezTo>
                  <a:cubicBezTo>
                    <a:pt x="72962" y="44415"/>
                    <a:pt x="72991" y="43502"/>
                    <a:pt x="73027" y="42588"/>
                  </a:cubicBezTo>
                  <a:cubicBezTo>
                    <a:pt x="73027" y="42379"/>
                    <a:pt x="73176" y="42206"/>
                    <a:pt x="73379" y="42176"/>
                  </a:cubicBezTo>
                  <a:cubicBezTo>
                    <a:pt x="73941" y="42105"/>
                    <a:pt x="74478" y="41896"/>
                    <a:pt x="74938" y="41561"/>
                  </a:cubicBezTo>
                  <a:cubicBezTo>
                    <a:pt x="75684" y="41036"/>
                    <a:pt x="76186" y="40296"/>
                    <a:pt x="76359" y="39579"/>
                  </a:cubicBezTo>
                  <a:cubicBezTo>
                    <a:pt x="76229" y="39556"/>
                    <a:pt x="76094" y="39545"/>
                    <a:pt x="75955" y="39545"/>
                  </a:cubicBezTo>
                  <a:cubicBezTo>
                    <a:pt x="75366" y="39545"/>
                    <a:pt x="74712" y="39751"/>
                    <a:pt x="74108" y="40176"/>
                  </a:cubicBezTo>
                  <a:cubicBezTo>
                    <a:pt x="73702" y="40463"/>
                    <a:pt x="73356" y="40827"/>
                    <a:pt x="73087" y="41251"/>
                  </a:cubicBezTo>
                  <a:cubicBezTo>
                    <a:pt x="73165" y="39818"/>
                    <a:pt x="73260" y="38379"/>
                    <a:pt x="73391" y="36946"/>
                  </a:cubicBezTo>
                  <a:cubicBezTo>
                    <a:pt x="73409" y="36743"/>
                    <a:pt x="73565" y="36576"/>
                    <a:pt x="73768" y="36558"/>
                  </a:cubicBezTo>
                  <a:cubicBezTo>
                    <a:pt x="74257" y="36516"/>
                    <a:pt x="74729" y="36337"/>
                    <a:pt x="75123" y="36050"/>
                  </a:cubicBezTo>
                  <a:cubicBezTo>
                    <a:pt x="75732" y="35621"/>
                    <a:pt x="76138" y="35024"/>
                    <a:pt x="76281" y="34438"/>
                  </a:cubicBezTo>
                  <a:cubicBezTo>
                    <a:pt x="76177" y="34419"/>
                    <a:pt x="76068" y="34410"/>
                    <a:pt x="75956" y="34410"/>
                  </a:cubicBezTo>
                  <a:cubicBezTo>
                    <a:pt x="75479" y="34410"/>
                    <a:pt x="74944" y="34585"/>
                    <a:pt x="74460" y="34928"/>
                  </a:cubicBezTo>
                  <a:cubicBezTo>
                    <a:pt x="74048" y="35215"/>
                    <a:pt x="73714" y="35597"/>
                    <a:pt x="73493" y="36050"/>
                  </a:cubicBezTo>
                  <a:cubicBezTo>
                    <a:pt x="73642" y="34671"/>
                    <a:pt x="73827" y="33298"/>
                    <a:pt x="74048" y="31937"/>
                  </a:cubicBezTo>
                  <a:cubicBezTo>
                    <a:pt x="74460" y="31578"/>
                    <a:pt x="74795" y="30993"/>
                    <a:pt x="74938" y="30295"/>
                  </a:cubicBezTo>
                  <a:cubicBezTo>
                    <a:pt x="75081" y="29590"/>
                    <a:pt x="75003" y="28796"/>
                    <a:pt x="74735" y="28271"/>
                  </a:cubicBezTo>
                  <a:cubicBezTo>
                    <a:pt x="74281" y="28617"/>
                    <a:pt x="73899" y="29232"/>
                    <a:pt x="73744" y="29996"/>
                  </a:cubicBezTo>
                  <a:cubicBezTo>
                    <a:pt x="73588" y="30755"/>
                    <a:pt x="73672" y="31459"/>
                    <a:pt x="73929" y="31979"/>
                  </a:cubicBezTo>
                  <a:cubicBezTo>
                    <a:pt x="73809" y="32576"/>
                    <a:pt x="73702" y="33173"/>
                    <a:pt x="73594" y="33770"/>
                  </a:cubicBezTo>
                  <a:cubicBezTo>
                    <a:pt x="73445" y="33400"/>
                    <a:pt x="73194" y="33083"/>
                    <a:pt x="72866" y="32862"/>
                  </a:cubicBezTo>
                  <a:cubicBezTo>
                    <a:pt x="72524" y="32618"/>
                    <a:pt x="72151" y="32498"/>
                    <a:pt x="71817" y="32498"/>
                  </a:cubicBezTo>
                  <a:cubicBezTo>
                    <a:pt x="71743" y="32498"/>
                    <a:pt x="71670" y="32504"/>
                    <a:pt x="71600" y="32516"/>
                  </a:cubicBezTo>
                  <a:cubicBezTo>
                    <a:pt x="71702" y="32928"/>
                    <a:pt x="71982" y="33340"/>
                    <a:pt x="72400" y="33638"/>
                  </a:cubicBezTo>
                  <a:cubicBezTo>
                    <a:pt x="72663" y="33823"/>
                    <a:pt x="72967" y="33943"/>
                    <a:pt x="73284" y="33979"/>
                  </a:cubicBezTo>
                  <a:cubicBezTo>
                    <a:pt x="73439" y="34009"/>
                    <a:pt x="73541" y="34152"/>
                    <a:pt x="73511" y="34307"/>
                  </a:cubicBezTo>
                  <a:cubicBezTo>
                    <a:pt x="73373" y="35143"/>
                    <a:pt x="73254" y="35979"/>
                    <a:pt x="73141" y="36827"/>
                  </a:cubicBezTo>
                  <a:cubicBezTo>
                    <a:pt x="73057" y="37430"/>
                    <a:pt x="72991" y="38033"/>
                    <a:pt x="72932" y="38636"/>
                  </a:cubicBezTo>
                  <a:cubicBezTo>
                    <a:pt x="72729" y="38176"/>
                    <a:pt x="72400" y="37782"/>
                    <a:pt x="71988" y="37495"/>
                  </a:cubicBezTo>
                  <a:cubicBezTo>
                    <a:pt x="71537" y="37180"/>
                    <a:pt x="71047" y="37022"/>
                    <a:pt x="70606" y="37022"/>
                  </a:cubicBezTo>
                  <a:cubicBezTo>
                    <a:pt x="70505" y="37022"/>
                    <a:pt x="70406" y="37031"/>
                    <a:pt x="70311" y="37048"/>
                  </a:cubicBezTo>
                  <a:cubicBezTo>
                    <a:pt x="70448" y="37585"/>
                    <a:pt x="70818" y="38140"/>
                    <a:pt x="71373" y="38528"/>
                  </a:cubicBezTo>
                  <a:cubicBezTo>
                    <a:pt x="71732" y="38785"/>
                    <a:pt x="72155" y="38946"/>
                    <a:pt x="72597" y="38994"/>
                  </a:cubicBezTo>
                  <a:cubicBezTo>
                    <a:pt x="72759" y="39006"/>
                    <a:pt x="72872" y="39167"/>
                    <a:pt x="72854" y="39340"/>
                  </a:cubicBezTo>
                  <a:cubicBezTo>
                    <a:pt x="72675" y="41167"/>
                    <a:pt x="72544" y="42994"/>
                    <a:pt x="72436" y="44833"/>
                  </a:cubicBezTo>
                  <a:cubicBezTo>
                    <a:pt x="72179" y="44153"/>
                    <a:pt x="71720" y="43573"/>
                    <a:pt x="71129" y="43161"/>
                  </a:cubicBezTo>
                  <a:cubicBezTo>
                    <a:pt x="70529" y="42736"/>
                    <a:pt x="69884" y="42530"/>
                    <a:pt x="69301" y="42530"/>
                  </a:cubicBezTo>
                  <a:cubicBezTo>
                    <a:pt x="69164" y="42530"/>
                    <a:pt x="69030" y="42542"/>
                    <a:pt x="68901" y="42564"/>
                  </a:cubicBezTo>
                  <a:cubicBezTo>
                    <a:pt x="69075" y="43281"/>
                    <a:pt x="69564" y="44009"/>
                    <a:pt x="70305" y="44523"/>
                  </a:cubicBezTo>
                  <a:cubicBezTo>
                    <a:pt x="70800" y="44875"/>
                    <a:pt x="71642" y="45120"/>
                    <a:pt x="72102" y="45233"/>
                  </a:cubicBezTo>
                  <a:cubicBezTo>
                    <a:pt x="72293" y="45293"/>
                    <a:pt x="72418" y="45472"/>
                    <a:pt x="72400" y="45669"/>
                  </a:cubicBezTo>
                  <a:cubicBezTo>
                    <a:pt x="72364" y="46690"/>
                    <a:pt x="72269" y="49669"/>
                    <a:pt x="72251" y="51299"/>
                  </a:cubicBezTo>
                  <a:cubicBezTo>
                    <a:pt x="71923" y="50661"/>
                    <a:pt x="71439" y="50105"/>
                    <a:pt x="70848" y="49687"/>
                  </a:cubicBezTo>
                  <a:cubicBezTo>
                    <a:pt x="70132" y="49189"/>
                    <a:pt x="69354" y="48942"/>
                    <a:pt x="68659" y="48942"/>
                  </a:cubicBezTo>
                  <a:cubicBezTo>
                    <a:pt x="68496" y="48942"/>
                    <a:pt x="68337" y="48956"/>
                    <a:pt x="68185" y="48983"/>
                  </a:cubicBezTo>
                  <a:cubicBezTo>
                    <a:pt x="68388" y="49831"/>
                    <a:pt x="68985" y="50714"/>
                    <a:pt x="69863" y="51329"/>
                  </a:cubicBezTo>
                  <a:cubicBezTo>
                    <a:pt x="70424" y="51735"/>
                    <a:pt x="71075" y="51992"/>
                    <a:pt x="71761" y="52070"/>
                  </a:cubicBezTo>
                  <a:cubicBezTo>
                    <a:pt x="72042" y="52105"/>
                    <a:pt x="72257" y="52350"/>
                    <a:pt x="72245" y="52637"/>
                  </a:cubicBezTo>
                  <a:cubicBezTo>
                    <a:pt x="72245" y="53031"/>
                    <a:pt x="72245" y="53437"/>
                    <a:pt x="72251" y="53831"/>
                  </a:cubicBezTo>
                  <a:cubicBezTo>
                    <a:pt x="72251" y="54541"/>
                    <a:pt x="72263" y="55252"/>
                    <a:pt x="72275" y="55968"/>
                  </a:cubicBezTo>
                  <a:cubicBezTo>
                    <a:pt x="72281" y="56058"/>
                    <a:pt x="72281" y="56153"/>
                    <a:pt x="72293" y="56249"/>
                  </a:cubicBezTo>
                  <a:lnTo>
                    <a:pt x="69319" y="56500"/>
                  </a:lnTo>
                  <a:cubicBezTo>
                    <a:pt x="69138" y="56465"/>
                    <a:pt x="68952" y="56449"/>
                    <a:pt x="68768" y="56449"/>
                  </a:cubicBezTo>
                  <a:cubicBezTo>
                    <a:pt x="68600" y="56449"/>
                    <a:pt x="68433" y="56462"/>
                    <a:pt x="68269" y="56488"/>
                  </a:cubicBezTo>
                  <a:lnTo>
                    <a:pt x="68286" y="56577"/>
                  </a:lnTo>
                  <a:cubicBezTo>
                    <a:pt x="59592" y="57254"/>
                    <a:pt x="50893" y="57643"/>
                    <a:pt x="42193" y="57643"/>
                  </a:cubicBezTo>
                  <a:cubicBezTo>
                    <a:pt x="41752" y="57643"/>
                    <a:pt x="41310" y="57642"/>
                    <a:pt x="40869" y="57640"/>
                  </a:cubicBezTo>
                  <a:cubicBezTo>
                    <a:pt x="33227" y="57604"/>
                    <a:pt x="25578" y="57258"/>
                    <a:pt x="17936" y="56542"/>
                  </a:cubicBezTo>
                  <a:cubicBezTo>
                    <a:pt x="11953" y="52111"/>
                    <a:pt x="5977" y="48093"/>
                    <a:pt x="0" y="45645"/>
                  </a:cubicBezTo>
                  <a:lnTo>
                    <a:pt x="0" y="70805"/>
                  </a:lnTo>
                  <a:lnTo>
                    <a:pt x="285541" y="70758"/>
                  </a:lnTo>
                  <a:lnTo>
                    <a:pt x="285541" y="40355"/>
                  </a:lnTo>
                  <a:cubicBezTo>
                    <a:pt x="284377" y="40116"/>
                    <a:pt x="283212" y="39902"/>
                    <a:pt x="282042" y="39681"/>
                  </a:cubicBezTo>
                  <a:cubicBezTo>
                    <a:pt x="281899" y="38982"/>
                    <a:pt x="281696" y="38528"/>
                    <a:pt x="281660" y="37621"/>
                  </a:cubicBezTo>
                  <a:cubicBezTo>
                    <a:pt x="281606" y="36265"/>
                    <a:pt x="282060" y="36540"/>
                    <a:pt x="282030" y="34629"/>
                  </a:cubicBezTo>
                  <a:cubicBezTo>
                    <a:pt x="282000" y="32719"/>
                    <a:pt x="281224" y="32116"/>
                    <a:pt x="281481" y="30778"/>
                  </a:cubicBezTo>
                  <a:cubicBezTo>
                    <a:pt x="281732" y="29441"/>
                    <a:pt x="281600" y="28205"/>
                    <a:pt x="281206" y="26951"/>
                  </a:cubicBezTo>
                  <a:cubicBezTo>
                    <a:pt x="280806" y="28205"/>
                    <a:pt x="280776" y="29453"/>
                    <a:pt x="281027" y="30778"/>
                  </a:cubicBezTo>
                  <a:cubicBezTo>
                    <a:pt x="281272" y="32110"/>
                    <a:pt x="280579" y="32725"/>
                    <a:pt x="280550" y="34629"/>
                  </a:cubicBezTo>
                  <a:cubicBezTo>
                    <a:pt x="280520" y="36534"/>
                    <a:pt x="281123" y="36265"/>
                    <a:pt x="281069" y="37621"/>
                  </a:cubicBezTo>
                  <a:cubicBezTo>
                    <a:pt x="281039" y="38415"/>
                    <a:pt x="280830" y="38863"/>
                    <a:pt x="280651" y="39424"/>
                  </a:cubicBezTo>
                  <a:lnTo>
                    <a:pt x="280209" y="39346"/>
                  </a:lnTo>
                  <a:cubicBezTo>
                    <a:pt x="280329" y="38976"/>
                    <a:pt x="280376" y="38588"/>
                    <a:pt x="280353" y="38200"/>
                  </a:cubicBezTo>
                  <a:cubicBezTo>
                    <a:pt x="280281" y="36122"/>
                    <a:pt x="279182" y="35704"/>
                    <a:pt x="279075" y="34050"/>
                  </a:cubicBezTo>
                  <a:cubicBezTo>
                    <a:pt x="278973" y="32390"/>
                    <a:pt x="280114" y="32719"/>
                    <a:pt x="280060" y="30396"/>
                  </a:cubicBezTo>
                  <a:cubicBezTo>
                    <a:pt x="280012" y="28080"/>
                    <a:pt x="278555" y="27321"/>
                    <a:pt x="279027" y="25703"/>
                  </a:cubicBezTo>
                  <a:cubicBezTo>
                    <a:pt x="279493" y="24085"/>
                    <a:pt x="279242" y="22557"/>
                    <a:pt x="278508" y="21034"/>
                  </a:cubicBezTo>
                  <a:cubicBezTo>
                    <a:pt x="277779" y="22557"/>
                    <a:pt x="277851" y="24079"/>
                    <a:pt x="278317" y="25703"/>
                  </a:cubicBezTo>
                  <a:cubicBezTo>
                    <a:pt x="278776" y="27333"/>
                    <a:pt x="277337" y="28068"/>
                    <a:pt x="277284" y="30396"/>
                  </a:cubicBezTo>
                  <a:cubicBezTo>
                    <a:pt x="277230" y="32725"/>
                    <a:pt x="278370" y="32385"/>
                    <a:pt x="278263" y="34050"/>
                  </a:cubicBezTo>
                  <a:cubicBezTo>
                    <a:pt x="278155" y="35710"/>
                    <a:pt x="277063" y="36122"/>
                    <a:pt x="276985" y="38200"/>
                  </a:cubicBezTo>
                  <a:cubicBezTo>
                    <a:pt x="276979" y="38397"/>
                    <a:pt x="276991" y="38600"/>
                    <a:pt x="277015" y="38803"/>
                  </a:cubicBezTo>
                  <a:lnTo>
                    <a:pt x="276788" y="38755"/>
                  </a:lnTo>
                  <a:cubicBezTo>
                    <a:pt x="276585" y="38021"/>
                    <a:pt x="276209" y="37609"/>
                    <a:pt x="276149" y="36809"/>
                  </a:cubicBezTo>
                  <a:cubicBezTo>
                    <a:pt x="276072" y="35788"/>
                    <a:pt x="276734" y="35901"/>
                    <a:pt x="276675" y="34438"/>
                  </a:cubicBezTo>
                  <a:cubicBezTo>
                    <a:pt x="276615" y="32976"/>
                    <a:pt x="275994" y="32683"/>
                    <a:pt x="275922" y="31513"/>
                  </a:cubicBezTo>
                  <a:cubicBezTo>
                    <a:pt x="275845" y="30337"/>
                    <a:pt x="276495" y="30569"/>
                    <a:pt x="276448" y="28934"/>
                  </a:cubicBezTo>
                  <a:cubicBezTo>
                    <a:pt x="276406" y="27304"/>
                    <a:pt x="275307" y="26766"/>
                    <a:pt x="275666" y="25620"/>
                  </a:cubicBezTo>
                  <a:cubicBezTo>
                    <a:pt x="276024" y="24479"/>
                    <a:pt x="275833" y="23399"/>
                    <a:pt x="275272" y="22324"/>
                  </a:cubicBezTo>
                  <a:cubicBezTo>
                    <a:pt x="274716" y="23399"/>
                    <a:pt x="274668" y="24473"/>
                    <a:pt x="275015" y="25620"/>
                  </a:cubicBezTo>
                  <a:cubicBezTo>
                    <a:pt x="275367" y="26772"/>
                    <a:pt x="274376" y="27292"/>
                    <a:pt x="274340" y="28934"/>
                  </a:cubicBezTo>
                  <a:cubicBezTo>
                    <a:pt x="274298" y="30575"/>
                    <a:pt x="275158" y="30337"/>
                    <a:pt x="275086" y="31513"/>
                  </a:cubicBezTo>
                  <a:cubicBezTo>
                    <a:pt x="275009" y="32683"/>
                    <a:pt x="274167" y="32976"/>
                    <a:pt x="274113" y="34438"/>
                  </a:cubicBezTo>
                  <a:cubicBezTo>
                    <a:pt x="274059" y="35901"/>
                    <a:pt x="274615" y="35788"/>
                    <a:pt x="274531" y="36809"/>
                  </a:cubicBezTo>
                  <a:cubicBezTo>
                    <a:pt x="274489" y="37442"/>
                    <a:pt x="274274" y="37830"/>
                    <a:pt x="274107" y="38337"/>
                  </a:cubicBezTo>
                  <a:lnTo>
                    <a:pt x="273283" y="38218"/>
                  </a:lnTo>
                  <a:cubicBezTo>
                    <a:pt x="273158" y="37722"/>
                    <a:pt x="273015" y="37286"/>
                    <a:pt x="272985" y="36630"/>
                  </a:cubicBezTo>
                  <a:cubicBezTo>
                    <a:pt x="272925" y="35436"/>
                    <a:pt x="273391" y="35579"/>
                    <a:pt x="273355" y="33877"/>
                  </a:cubicBezTo>
                  <a:cubicBezTo>
                    <a:pt x="273313" y="32176"/>
                    <a:pt x="272877" y="31829"/>
                    <a:pt x="272824" y="30474"/>
                  </a:cubicBezTo>
                  <a:cubicBezTo>
                    <a:pt x="272770" y="29113"/>
                    <a:pt x="273224" y="29381"/>
                    <a:pt x="273194" y="27483"/>
                  </a:cubicBezTo>
                  <a:cubicBezTo>
                    <a:pt x="273164" y="25578"/>
                    <a:pt x="272388" y="24957"/>
                    <a:pt x="272644" y="23626"/>
                  </a:cubicBezTo>
                  <a:cubicBezTo>
                    <a:pt x="272895" y="22300"/>
                    <a:pt x="272758" y="21046"/>
                    <a:pt x="272370" y="19799"/>
                  </a:cubicBezTo>
                  <a:cubicBezTo>
                    <a:pt x="271970" y="21046"/>
                    <a:pt x="271934" y="22294"/>
                    <a:pt x="272191" y="23626"/>
                  </a:cubicBezTo>
                  <a:cubicBezTo>
                    <a:pt x="272441" y="24963"/>
                    <a:pt x="271731" y="25572"/>
                    <a:pt x="271713" y="27483"/>
                  </a:cubicBezTo>
                  <a:cubicBezTo>
                    <a:pt x="271689" y="29393"/>
                    <a:pt x="272286" y="29113"/>
                    <a:pt x="272232" y="30474"/>
                  </a:cubicBezTo>
                  <a:cubicBezTo>
                    <a:pt x="272179" y="31829"/>
                    <a:pt x="271594" y="32176"/>
                    <a:pt x="271546" y="33877"/>
                  </a:cubicBezTo>
                  <a:cubicBezTo>
                    <a:pt x="271504" y="35579"/>
                    <a:pt x="271898" y="35436"/>
                    <a:pt x="271844" y="36630"/>
                  </a:cubicBezTo>
                  <a:cubicBezTo>
                    <a:pt x="271826" y="36946"/>
                    <a:pt x="271791" y="37263"/>
                    <a:pt x="271725" y="37573"/>
                  </a:cubicBezTo>
                  <a:cubicBezTo>
                    <a:pt x="271426" y="36242"/>
                    <a:pt x="270495" y="35668"/>
                    <a:pt x="270405" y="34397"/>
                  </a:cubicBezTo>
                  <a:cubicBezTo>
                    <a:pt x="270298" y="32952"/>
                    <a:pt x="271582" y="33113"/>
                    <a:pt x="271516" y="31041"/>
                  </a:cubicBezTo>
                  <a:cubicBezTo>
                    <a:pt x="271450" y="28963"/>
                    <a:pt x="270346" y="28557"/>
                    <a:pt x="270238" y="26892"/>
                  </a:cubicBezTo>
                  <a:cubicBezTo>
                    <a:pt x="270137" y="25226"/>
                    <a:pt x="271277" y="25560"/>
                    <a:pt x="271217" y="23244"/>
                  </a:cubicBezTo>
                  <a:cubicBezTo>
                    <a:pt x="271158" y="20921"/>
                    <a:pt x="269719" y="20175"/>
                    <a:pt x="270190" y="18545"/>
                  </a:cubicBezTo>
                  <a:cubicBezTo>
                    <a:pt x="270656" y="16921"/>
                    <a:pt x="270405" y="15404"/>
                    <a:pt x="269671" y="13876"/>
                  </a:cubicBezTo>
                  <a:cubicBezTo>
                    <a:pt x="268943" y="15404"/>
                    <a:pt x="269014" y="16921"/>
                    <a:pt x="269480" y="18545"/>
                  </a:cubicBezTo>
                  <a:cubicBezTo>
                    <a:pt x="269940" y="20175"/>
                    <a:pt x="268501" y="20921"/>
                    <a:pt x="268447" y="23244"/>
                  </a:cubicBezTo>
                  <a:cubicBezTo>
                    <a:pt x="268399" y="25560"/>
                    <a:pt x="269534" y="25232"/>
                    <a:pt x="269426" y="26892"/>
                  </a:cubicBezTo>
                  <a:cubicBezTo>
                    <a:pt x="269325" y="28545"/>
                    <a:pt x="268226" y="28963"/>
                    <a:pt x="268148" y="31041"/>
                  </a:cubicBezTo>
                  <a:cubicBezTo>
                    <a:pt x="268077" y="33113"/>
                    <a:pt x="269367" y="32952"/>
                    <a:pt x="269265" y="34397"/>
                  </a:cubicBezTo>
                  <a:cubicBezTo>
                    <a:pt x="269175" y="35644"/>
                    <a:pt x="268268" y="36230"/>
                    <a:pt x="267957" y="37519"/>
                  </a:cubicBezTo>
                  <a:lnTo>
                    <a:pt x="267850" y="37519"/>
                  </a:lnTo>
                  <a:cubicBezTo>
                    <a:pt x="267665" y="36689"/>
                    <a:pt x="267253" y="36277"/>
                    <a:pt x="267187" y="35441"/>
                  </a:cubicBezTo>
                  <a:cubicBezTo>
                    <a:pt x="267116" y="34415"/>
                    <a:pt x="267772" y="34534"/>
                    <a:pt x="267719" y="33071"/>
                  </a:cubicBezTo>
                  <a:cubicBezTo>
                    <a:pt x="267665" y="31608"/>
                    <a:pt x="267038" y="31310"/>
                    <a:pt x="266954" y="30140"/>
                  </a:cubicBezTo>
                  <a:cubicBezTo>
                    <a:pt x="266877" y="28963"/>
                    <a:pt x="267534" y="29202"/>
                    <a:pt x="267492" y="27560"/>
                  </a:cubicBezTo>
                  <a:cubicBezTo>
                    <a:pt x="267456" y="25918"/>
                    <a:pt x="266351" y="25399"/>
                    <a:pt x="266704" y="24247"/>
                  </a:cubicBezTo>
                  <a:cubicBezTo>
                    <a:pt x="267056" y="23100"/>
                    <a:pt x="266877" y="22032"/>
                    <a:pt x="266316" y="20957"/>
                  </a:cubicBezTo>
                  <a:cubicBezTo>
                    <a:pt x="265754" y="22032"/>
                    <a:pt x="265701" y="23100"/>
                    <a:pt x="266059" y="24247"/>
                  </a:cubicBezTo>
                  <a:cubicBezTo>
                    <a:pt x="266417" y="25399"/>
                    <a:pt x="265420" y="25918"/>
                    <a:pt x="265372" y="27560"/>
                  </a:cubicBezTo>
                  <a:cubicBezTo>
                    <a:pt x="265330" y="29202"/>
                    <a:pt x="266202" y="28975"/>
                    <a:pt x="266130" y="30140"/>
                  </a:cubicBezTo>
                  <a:cubicBezTo>
                    <a:pt x="266053" y="31304"/>
                    <a:pt x="265211" y="31608"/>
                    <a:pt x="265151" y="33071"/>
                  </a:cubicBezTo>
                  <a:cubicBezTo>
                    <a:pt x="265092" y="34534"/>
                    <a:pt x="265653" y="34415"/>
                    <a:pt x="265575" y="35441"/>
                  </a:cubicBezTo>
                  <a:cubicBezTo>
                    <a:pt x="265515" y="36170"/>
                    <a:pt x="265253" y="36570"/>
                    <a:pt x="265086" y="37197"/>
                  </a:cubicBezTo>
                  <a:lnTo>
                    <a:pt x="263951" y="37077"/>
                  </a:lnTo>
                  <a:cubicBezTo>
                    <a:pt x="263790" y="36624"/>
                    <a:pt x="263605" y="36242"/>
                    <a:pt x="263563" y="35644"/>
                  </a:cubicBezTo>
                  <a:cubicBezTo>
                    <a:pt x="263479" y="34624"/>
                    <a:pt x="264029" y="34743"/>
                    <a:pt x="263981" y="33280"/>
                  </a:cubicBezTo>
                  <a:cubicBezTo>
                    <a:pt x="263927" y="31817"/>
                    <a:pt x="263085" y="31519"/>
                    <a:pt x="263008" y="30349"/>
                  </a:cubicBezTo>
                  <a:cubicBezTo>
                    <a:pt x="262936" y="29172"/>
                    <a:pt x="263802" y="29411"/>
                    <a:pt x="263754" y="27769"/>
                  </a:cubicBezTo>
                  <a:cubicBezTo>
                    <a:pt x="263712" y="26127"/>
                    <a:pt x="262715" y="25608"/>
                    <a:pt x="263073" y="24456"/>
                  </a:cubicBezTo>
                  <a:cubicBezTo>
                    <a:pt x="263432" y="23309"/>
                    <a:pt x="263372" y="22235"/>
                    <a:pt x="262823" y="21160"/>
                  </a:cubicBezTo>
                  <a:cubicBezTo>
                    <a:pt x="262261" y="22235"/>
                    <a:pt x="262076" y="23309"/>
                    <a:pt x="262429" y="24456"/>
                  </a:cubicBezTo>
                  <a:cubicBezTo>
                    <a:pt x="262775" y="25608"/>
                    <a:pt x="261682" y="26127"/>
                    <a:pt x="261640" y="27769"/>
                  </a:cubicBezTo>
                  <a:cubicBezTo>
                    <a:pt x="261605" y="29411"/>
                    <a:pt x="262255" y="29172"/>
                    <a:pt x="262172" y="30349"/>
                  </a:cubicBezTo>
                  <a:cubicBezTo>
                    <a:pt x="262088" y="31519"/>
                    <a:pt x="261473" y="31811"/>
                    <a:pt x="261420" y="33280"/>
                  </a:cubicBezTo>
                  <a:cubicBezTo>
                    <a:pt x="261366" y="34749"/>
                    <a:pt x="262023" y="34624"/>
                    <a:pt x="261939" y="35644"/>
                  </a:cubicBezTo>
                  <a:cubicBezTo>
                    <a:pt x="261903" y="36140"/>
                    <a:pt x="261748" y="36480"/>
                    <a:pt x="261581" y="36845"/>
                  </a:cubicBezTo>
                  <a:lnTo>
                    <a:pt x="261282" y="36827"/>
                  </a:lnTo>
                  <a:cubicBezTo>
                    <a:pt x="261276" y="36791"/>
                    <a:pt x="261276" y="36755"/>
                    <a:pt x="261276" y="36719"/>
                  </a:cubicBezTo>
                  <a:cubicBezTo>
                    <a:pt x="261187" y="34892"/>
                    <a:pt x="259981" y="34355"/>
                    <a:pt x="259873" y="32898"/>
                  </a:cubicBezTo>
                  <a:cubicBezTo>
                    <a:pt x="259772" y="31441"/>
                    <a:pt x="261055" y="31614"/>
                    <a:pt x="260978" y="29543"/>
                  </a:cubicBezTo>
                  <a:cubicBezTo>
                    <a:pt x="260906" y="27465"/>
                    <a:pt x="259807" y="27053"/>
                    <a:pt x="259712" y="25393"/>
                  </a:cubicBezTo>
                  <a:cubicBezTo>
                    <a:pt x="259610" y="23727"/>
                    <a:pt x="260739" y="24067"/>
                    <a:pt x="260685" y="21739"/>
                  </a:cubicBezTo>
                  <a:cubicBezTo>
                    <a:pt x="260637" y="19410"/>
                    <a:pt x="259187" y="18676"/>
                    <a:pt x="259652" y="17046"/>
                  </a:cubicBezTo>
                  <a:cubicBezTo>
                    <a:pt x="260112" y="15422"/>
                    <a:pt x="260196" y="13906"/>
                    <a:pt x="259455" y="12383"/>
                  </a:cubicBezTo>
                  <a:cubicBezTo>
                    <a:pt x="258727" y="13906"/>
                    <a:pt x="258488" y="15422"/>
                    <a:pt x="258948" y="17046"/>
                  </a:cubicBezTo>
                  <a:cubicBezTo>
                    <a:pt x="259413" y="18676"/>
                    <a:pt x="257969" y="19422"/>
                    <a:pt x="257909" y="21739"/>
                  </a:cubicBezTo>
                  <a:cubicBezTo>
                    <a:pt x="257849" y="24062"/>
                    <a:pt x="258995" y="23733"/>
                    <a:pt x="258888" y="25393"/>
                  </a:cubicBezTo>
                  <a:cubicBezTo>
                    <a:pt x="258781" y="27047"/>
                    <a:pt x="257688" y="27465"/>
                    <a:pt x="257622" y="29543"/>
                  </a:cubicBezTo>
                  <a:cubicBezTo>
                    <a:pt x="257551" y="31614"/>
                    <a:pt x="258828" y="31453"/>
                    <a:pt x="258727" y="32898"/>
                  </a:cubicBezTo>
                  <a:cubicBezTo>
                    <a:pt x="258637" y="34170"/>
                    <a:pt x="257700" y="34743"/>
                    <a:pt x="257413" y="36068"/>
                  </a:cubicBezTo>
                  <a:cubicBezTo>
                    <a:pt x="257342" y="35758"/>
                    <a:pt x="257300" y="35447"/>
                    <a:pt x="257294" y="35131"/>
                  </a:cubicBezTo>
                  <a:cubicBezTo>
                    <a:pt x="257234" y="33937"/>
                    <a:pt x="257622" y="34080"/>
                    <a:pt x="257580" y="32379"/>
                  </a:cubicBezTo>
                  <a:cubicBezTo>
                    <a:pt x="257545" y="30677"/>
                    <a:pt x="256954" y="30331"/>
                    <a:pt x="256906" y="28975"/>
                  </a:cubicBezTo>
                  <a:cubicBezTo>
                    <a:pt x="256852" y="27614"/>
                    <a:pt x="257455" y="27883"/>
                    <a:pt x="257425" y="25978"/>
                  </a:cubicBezTo>
                  <a:cubicBezTo>
                    <a:pt x="257395" y="24079"/>
                    <a:pt x="256697" y="23464"/>
                    <a:pt x="256948" y="22127"/>
                  </a:cubicBezTo>
                  <a:cubicBezTo>
                    <a:pt x="257204" y="20790"/>
                    <a:pt x="257157" y="19548"/>
                    <a:pt x="256768" y="18300"/>
                  </a:cubicBezTo>
                  <a:cubicBezTo>
                    <a:pt x="256374" y="19548"/>
                    <a:pt x="256237" y="20790"/>
                    <a:pt x="256494" y="22127"/>
                  </a:cubicBezTo>
                  <a:cubicBezTo>
                    <a:pt x="256745" y="23464"/>
                    <a:pt x="255962" y="24079"/>
                    <a:pt x="255933" y="25978"/>
                  </a:cubicBezTo>
                  <a:cubicBezTo>
                    <a:pt x="255903" y="27883"/>
                    <a:pt x="256368" y="27614"/>
                    <a:pt x="256315" y="28975"/>
                  </a:cubicBezTo>
                  <a:cubicBezTo>
                    <a:pt x="256261" y="30331"/>
                    <a:pt x="255813" y="30677"/>
                    <a:pt x="255777" y="32379"/>
                  </a:cubicBezTo>
                  <a:cubicBezTo>
                    <a:pt x="255741" y="34080"/>
                    <a:pt x="256201" y="33937"/>
                    <a:pt x="256147" y="35131"/>
                  </a:cubicBezTo>
                  <a:cubicBezTo>
                    <a:pt x="256124" y="35555"/>
                    <a:pt x="256052" y="35979"/>
                    <a:pt x="255933" y="36391"/>
                  </a:cubicBezTo>
                  <a:lnTo>
                    <a:pt x="254834" y="36319"/>
                  </a:lnTo>
                  <a:cubicBezTo>
                    <a:pt x="254715" y="35991"/>
                    <a:pt x="254631" y="35650"/>
                    <a:pt x="254595" y="35310"/>
                  </a:cubicBezTo>
                  <a:cubicBezTo>
                    <a:pt x="254523" y="34289"/>
                    <a:pt x="255073" y="34409"/>
                    <a:pt x="255025" y="32934"/>
                  </a:cubicBezTo>
                  <a:cubicBezTo>
                    <a:pt x="254971" y="31465"/>
                    <a:pt x="254129" y="31184"/>
                    <a:pt x="254052" y="30008"/>
                  </a:cubicBezTo>
                  <a:cubicBezTo>
                    <a:pt x="253980" y="28838"/>
                    <a:pt x="254834" y="29071"/>
                    <a:pt x="254798" y="27435"/>
                  </a:cubicBezTo>
                  <a:cubicBezTo>
                    <a:pt x="254762" y="25799"/>
                    <a:pt x="253759" y="25262"/>
                    <a:pt x="254111" y="24121"/>
                  </a:cubicBezTo>
                  <a:cubicBezTo>
                    <a:pt x="254464" y="22981"/>
                    <a:pt x="254416" y="21900"/>
                    <a:pt x="253861" y="20825"/>
                  </a:cubicBezTo>
                  <a:cubicBezTo>
                    <a:pt x="253299" y="21900"/>
                    <a:pt x="253114" y="22975"/>
                    <a:pt x="253473" y="24121"/>
                  </a:cubicBezTo>
                  <a:cubicBezTo>
                    <a:pt x="253831" y="25274"/>
                    <a:pt x="252726" y="25793"/>
                    <a:pt x="252679" y="27435"/>
                  </a:cubicBezTo>
                  <a:cubicBezTo>
                    <a:pt x="252637" y="29077"/>
                    <a:pt x="253293" y="28838"/>
                    <a:pt x="253216" y="30008"/>
                  </a:cubicBezTo>
                  <a:cubicBezTo>
                    <a:pt x="253144" y="31184"/>
                    <a:pt x="252517" y="31471"/>
                    <a:pt x="252458" y="32934"/>
                  </a:cubicBezTo>
                  <a:cubicBezTo>
                    <a:pt x="252398" y="34397"/>
                    <a:pt x="253061" y="34289"/>
                    <a:pt x="252983" y="35310"/>
                  </a:cubicBezTo>
                  <a:cubicBezTo>
                    <a:pt x="252953" y="35615"/>
                    <a:pt x="252882" y="35913"/>
                    <a:pt x="252762" y="36200"/>
                  </a:cubicBezTo>
                  <a:lnTo>
                    <a:pt x="252099" y="36158"/>
                  </a:lnTo>
                  <a:cubicBezTo>
                    <a:pt x="251872" y="34540"/>
                    <a:pt x="250965" y="34056"/>
                    <a:pt x="250863" y="32546"/>
                  </a:cubicBezTo>
                  <a:cubicBezTo>
                    <a:pt x="250768" y="30892"/>
                    <a:pt x="251902" y="31220"/>
                    <a:pt x="251849" y="28898"/>
                  </a:cubicBezTo>
                  <a:cubicBezTo>
                    <a:pt x="251801" y="26575"/>
                    <a:pt x="250350" y="25823"/>
                    <a:pt x="250816" y="24205"/>
                  </a:cubicBezTo>
                  <a:cubicBezTo>
                    <a:pt x="251275" y="22587"/>
                    <a:pt x="251353" y="21052"/>
                    <a:pt x="250619" y="19530"/>
                  </a:cubicBezTo>
                  <a:cubicBezTo>
                    <a:pt x="249890" y="21052"/>
                    <a:pt x="249639" y="22575"/>
                    <a:pt x="250111" y="24205"/>
                  </a:cubicBezTo>
                  <a:cubicBezTo>
                    <a:pt x="250583" y="25829"/>
                    <a:pt x="249126" y="26569"/>
                    <a:pt x="249072" y="28898"/>
                  </a:cubicBezTo>
                  <a:cubicBezTo>
                    <a:pt x="249024" y="31226"/>
                    <a:pt x="250159" y="30892"/>
                    <a:pt x="250051" y="32546"/>
                  </a:cubicBezTo>
                  <a:cubicBezTo>
                    <a:pt x="249962" y="34003"/>
                    <a:pt x="249102" y="34504"/>
                    <a:pt x="248851" y="36009"/>
                  </a:cubicBezTo>
                  <a:lnTo>
                    <a:pt x="248057" y="35973"/>
                  </a:lnTo>
                  <a:cubicBezTo>
                    <a:pt x="248057" y="34785"/>
                    <a:pt x="248618" y="34964"/>
                    <a:pt x="248589" y="33131"/>
                  </a:cubicBezTo>
                  <a:cubicBezTo>
                    <a:pt x="248559" y="31292"/>
                    <a:pt x="247860" y="30617"/>
                    <a:pt x="248105" y="29286"/>
                  </a:cubicBezTo>
                  <a:cubicBezTo>
                    <a:pt x="248350" y="27960"/>
                    <a:pt x="248320" y="26701"/>
                    <a:pt x="247932" y="25459"/>
                  </a:cubicBezTo>
                  <a:cubicBezTo>
                    <a:pt x="247538" y="26701"/>
                    <a:pt x="247400" y="27948"/>
                    <a:pt x="247657" y="29286"/>
                  </a:cubicBezTo>
                  <a:cubicBezTo>
                    <a:pt x="247908" y="30623"/>
                    <a:pt x="247126" y="31226"/>
                    <a:pt x="247096" y="33131"/>
                  </a:cubicBezTo>
                  <a:cubicBezTo>
                    <a:pt x="247066" y="35035"/>
                    <a:pt x="247484" y="34785"/>
                    <a:pt x="247478" y="35949"/>
                  </a:cubicBezTo>
                  <a:cubicBezTo>
                    <a:pt x="244246" y="35834"/>
                    <a:pt x="241012" y="35780"/>
                    <a:pt x="237777" y="35780"/>
                  </a:cubicBezTo>
                  <a:cubicBezTo>
                    <a:pt x="234284" y="35780"/>
                    <a:pt x="230791" y="35843"/>
                    <a:pt x="227297" y="35961"/>
                  </a:cubicBezTo>
                  <a:cubicBezTo>
                    <a:pt x="227429" y="35716"/>
                    <a:pt x="227536" y="35459"/>
                    <a:pt x="227602" y="35191"/>
                  </a:cubicBezTo>
                  <a:cubicBezTo>
                    <a:pt x="227485" y="35167"/>
                    <a:pt x="227364" y="35156"/>
                    <a:pt x="227239" y="35156"/>
                  </a:cubicBezTo>
                  <a:cubicBezTo>
                    <a:pt x="226723" y="35156"/>
                    <a:pt x="226146" y="35355"/>
                    <a:pt x="225608" y="35764"/>
                  </a:cubicBezTo>
                  <a:lnTo>
                    <a:pt x="225303" y="36033"/>
                  </a:lnTo>
                  <a:lnTo>
                    <a:pt x="224551" y="36062"/>
                  </a:lnTo>
                  <a:cubicBezTo>
                    <a:pt x="224521" y="34749"/>
                    <a:pt x="224467" y="33137"/>
                    <a:pt x="224455" y="32486"/>
                  </a:cubicBezTo>
                  <a:cubicBezTo>
                    <a:pt x="224437" y="32331"/>
                    <a:pt x="224533" y="32187"/>
                    <a:pt x="224676" y="32140"/>
                  </a:cubicBezTo>
                  <a:cubicBezTo>
                    <a:pt x="225022" y="32050"/>
                    <a:pt x="225649" y="31847"/>
                    <a:pt x="226019" y="31561"/>
                  </a:cubicBezTo>
                  <a:cubicBezTo>
                    <a:pt x="226563" y="31137"/>
                    <a:pt x="226939" y="30546"/>
                    <a:pt x="227064" y="29966"/>
                  </a:cubicBezTo>
                  <a:cubicBezTo>
                    <a:pt x="226969" y="29948"/>
                    <a:pt x="226871" y="29939"/>
                    <a:pt x="226769" y="29939"/>
                  </a:cubicBezTo>
                  <a:cubicBezTo>
                    <a:pt x="226335" y="29939"/>
                    <a:pt x="225851" y="30106"/>
                    <a:pt x="225410" y="30450"/>
                  </a:cubicBezTo>
                  <a:cubicBezTo>
                    <a:pt x="224951" y="30796"/>
                    <a:pt x="224610" y="31268"/>
                    <a:pt x="224425" y="31811"/>
                  </a:cubicBezTo>
                  <a:cubicBezTo>
                    <a:pt x="224348" y="30319"/>
                    <a:pt x="224246" y="28826"/>
                    <a:pt x="224109" y="27339"/>
                  </a:cubicBezTo>
                  <a:cubicBezTo>
                    <a:pt x="224103" y="27196"/>
                    <a:pt x="224186" y="27071"/>
                    <a:pt x="224306" y="27053"/>
                  </a:cubicBezTo>
                  <a:cubicBezTo>
                    <a:pt x="224640" y="27017"/>
                    <a:pt x="224957" y="26886"/>
                    <a:pt x="225219" y="26677"/>
                  </a:cubicBezTo>
                  <a:cubicBezTo>
                    <a:pt x="225613" y="26378"/>
                    <a:pt x="225894" y="25954"/>
                    <a:pt x="226014" y="25471"/>
                  </a:cubicBezTo>
                  <a:cubicBezTo>
                    <a:pt x="225942" y="25457"/>
                    <a:pt x="225869" y="25451"/>
                    <a:pt x="225793" y="25451"/>
                  </a:cubicBezTo>
                  <a:cubicBezTo>
                    <a:pt x="225463" y="25451"/>
                    <a:pt x="225100" y="25578"/>
                    <a:pt x="224760" y="25841"/>
                  </a:cubicBezTo>
                  <a:cubicBezTo>
                    <a:pt x="224443" y="26080"/>
                    <a:pt x="224204" y="26396"/>
                    <a:pt x="224055" y="26766"/>
                  </a:cubicBezTo>
                  <a:cubicBezTo>
                    <a:pt x="224013" y="26271"/>
                    <a:pt x="223960" y="25781"/>
                    <a:pt x="223900" y="25291"/>
                  </a:cubicBezTo>
                  <a:cubicBezTo>
                    <a:pt x="223816" y="24605"/>
                    <a:pt x="223721" y="23924"/>
                    <a:pt x="223625" y="23238"/>
                  </a:cubicBezTo>
                  <a:cubicBezTo>
                    <a:pt x="223601" y="23112"/>
                    <a:pt x="223679" y="22987"/>
                    <a:pt x="223786" y="22981"/>
                  </a:cubicBezTo>
                  <a:cubicBezTo>
                    <a:pt x="224031" y="22945"/>
                    <a:pt x="224258" y="22844"/>
                    <a:pt x="224455" y="22694"/>
                  </a:cubicBezTo>
                  <a:cubicBezTo>
                    <a:pt x="224748" y="22467"/>
                    <a:pt x="224963" y="22151"/>
                    <a:pt x="225052" y="21787"/>
                  </a:cubicBezTo>
                  <a:cubicBezTo>
                    <a:pt x="224998" y="21777"/>
                    <a:pt x="224941" y="21772"/>
                    <a:pt x="224883" y="21772"/>
                  </a:cubicBezTo>
                  <a:cubicBezTo>
                    <a:pt x="224632" y="21772"/>
                    <a:pt x="224355" y="21867"/>
                    <a:pt x="224103" y="22061"/>
                  </a:cubicBezTo>
                  <a:cubicBezTo>
                    <a:pt x="223852" y="22252"/>
                    <a:pt x="223661" y="22509"/>
                    <a:pt x="223560" y="22808"/>
                  </a:cubicBezTo>
                  <a:cubicBezTo>
                    <a:pt x="223482" y="22312"/>
                    <a:pt x="223398" y="21829"/>
                    <a:pt x="223309" y="21345"/>
                  </a:cubicBezTo>
                  <a:cubicBezTo>
                    <a:pt x="223506" y="20921"/>
                    <a:pt x="223566" y="20336"/>
                    <a:pt x="223452" y="19733"/>
                  </a:cubicBezTo>
                  <a:cubicBezTo>
                    <a:pt x="223339" y="19130"/>
                    <a:pt x="223052" y="18604"/>
                    <a:pt x="222706" y="18324"/>
                  </a:cubicBezTo>
                  <a:cubicBezTo>
                    <a:pt x="222503" y="18754"/>
                    <a:pt x="222431" y="19351"/>
                    <a:pt x="222557" y="19972"/>
                  </a:cubicBezTo>
                  <a:cubicBezTo>
                    <a:pt x="222682" y="20593"/>
                    <a:pt x="222915" y="21017"/>
                    <a:pt x="223219" y="21309"/>
                  </a:cubicBezTo>
                  <a:cubicBezTo>
                    <a:pt x="223386" y="22420"/>
                    <a:pt x="223530" y="23536"/>
                    <a:pt x="223637" y="24659"/>
                  </a:cubicBezTo>
                  <a:cubicBezTo>
                    <a:pt x="223482" y="24300"/>
                    <a:pt x="223231" y="23984"/>
                    <a:pt x="222915" y="23745"/>
                  </a:cubicBezTo>
                  <a:cubicBezTo>
                    <a:pt x="222550" y="23463"/>
                    <a:pt x="222149" y="23323"/>
                    <a:pt x="221794" y="23323"/>
                  </a:cubicBezTo>
                  <a:cubicBezTo>
                    <a:pt x="221713" y="23323"/>
                    <a:pt x="221635" y="23331"/>
                    <a:pt x="221559" y="23345"/>
                  </a:cubicBezTo>
                  <a:cubicBezTo>
                    <a:pt x="221685" y="23870"/>
                    <a:pt x="221983" y="24336"/>
                    <a:pt x="222413" y="24659"/>
                  </a:cubicBezTo>
                  <a:cubicBezTo>
                    <a:pt x="222706" y="24891"/>
                    <a:pt x="223058" y="25035"/>
                    <a:pt x="223428" y="25071"/>
                  </a:cubicBezTo>
                  <a:cubicBezTo>
                    <a:pt x="223589" y="25094"/>
                    <a:pt x="223709" y="25232"/>
                    <a:pt x="223715" y="25387"/>
                  </a:cubicBezTo>
                  <a:cubicBezTo>
                    <a:pt x="223810" y="26551"/>
                    <a:pt x="223888" y="27727"/>
                    <a:pt x="223936" y="28898"/>
                  </a:cubicBezTo>
                  <a:cubicBezTo>
                    <a:pt x="223745" y="28557"/>
                    <a:pt x="223488" y="28259"/>
                    <a:pt x="223177" y="28014"/>
                  </a:cubicBezTo>
                  <a:cubicBezTo>
                    <a:pt x="222722" y="27670"/>
                    <a:pt x="222236" y="27503"/>
                    <a:pt x="221798" y="27503"/>
                  </a:cubicBezTo>
                  <a:cubicBezTo>
                    <a:pt x="221695" y="27503"/>
                    <a:pt x="221596" y="27512"/>
                    <a:pt x="221500" y="27530"/>
                  </a:cubicBezTo>
                  <a:cubicBezTo>
                    <a:pt x="221649" y="28175"/>
                    <a:pt x="222025" y="28748"/>
                    <a:pt x="222557" y="29142"/>
                  </a:cubicBezTo>
                  <a:cubicBezTo>
                    <a:pt x="222891" y="29411"/>
                    <a:pt x="223297" y="29584"/>
                    <a:pt x="223721" y="29644"/>
                  </a:cubicBezTo>
                  <a:cubicBezTo>
                    <a:pt x="223876" y="29680"/>
                    <a:pt x="223983" y="29823"/>
                    <a:pt x="223983" y="29978"/>
                  </a:cubicBezTo>
                  <a:cubicBezTo>
                    <a:pt x="224013" y="30725"/>
                    <a:pt x="224037" y="31471"/>
                    <a:pt x="224049" y="32211"/>
                  </a:cubicBezTo>
                  <a:cubicBezTo>
                    <a:pt x="224067" y="32952"/>
                    <a:pt x="224055" y="33519"/>
                    <a:pt x="224055" y="34176"/>
                  </a:cubicBezTo>
                  <a:cubicBezTo>
                    <a:pt x="223834" y="33764"/>
                    <a:pt x="223524" y="33400"/>
                    <a:pt x="223154" y="33113"/>
                  </a:cubicBezTo>
                  <a:cubicBezTo>
                    <a:pt x="222643" y="32723"/>
                    <a:pt x="222093" y="32531"/>
                    <a:pt x="221596" y="32531"/>
                  </a:cubicBezTo>
                  <a:cubicBezTo>
                    <a:pt x="221477" y="32531"/>
                    <a:pt x="221361" y="32542"/>
                    <a:pt x="221249" y="32564"/>
                  </a:cubicBezTo>
                  <a:cubicBezTo>
                    <a:pt x="221428" y="33292"/>
                    <a:pt x="221852" y="33937"/>
                    <a:pt x="222455" y="34391"/>
                  </a:cubicBezTo>
                  <a:cubicBezTo>
                    <a:pt x="222837" y="34701"/>
                    <a:pt x="223303" y="34898"/>
                    <a:pt x="223798" y="34958"/>
                  </a:cubicBezTo>
                  <a:cubicBezTo>
                    <a:pt x="223954" y="34994"/>
                    <a:pt x="224067" y="35143"/>
                    <a:pt x="224049" y="35310"/>
                  </a:cubicBezTo>
                  <a:cubicBezTo>
                    <a:pt x="224049" y="35573"/>
                    <a:pt x="224043" y="35824"/>
                    <a:pt x="224043" y="36086"/>
                  </a:cubicBezTo>
                  <a:cubicBezTo>
                    <a:pt x="221440" y="36200"/>
                    <a:pt x="218831" y="36343"/>
                    <a:pt x="216222" y="36510"/>
                  </a:cubicBezTo>
                  <a:cubicBezTo>
                    <a:pt x="216246" y="36337"/>
                    <a:pt x="216365" y="36200"/>
                    <a:pt x="216532" y="36158"/>
                  </a:cubicBezTo>
                  <a:cubicBezTo>
                    <a:pt x="216974" y="36080"/>
                    <a:pt x="217392" y="35901"/>
                    <a:pt x="217750" y="35639"/>
                  </a:cubicBezTo>
                  <a:cubicBezTo>
                    <a:pt x="218413" y="35173"/>
                    <a:pt x="218855" y="34516"/>
                    <a:pt x="219010" y="33883"/>
                  </a:cubicBezTo>
                  <a:cubicBezTo>
                    <a:pt x="218897" y="33864"/>
                    <a:pt x="218780" y="33855"/>
                    <a:pt x="218660" y="33855"/>
                  </a:cubicBezTo>
                  <a:cubicBezTo>
                    <a:pt x="218139" y="33855"/>
                    <a:pt x="217561" y="34036"/>
                    <a:pt x="217022" y="34415"/>
                  </a:cubicBezTo>
                  <a:cubicBezTo>
                    <a:pt x="216675" y="34653"/>
                    <a:pt x="216383" y="34952"/>
                    <a:pt x="216156" y="35298"/>
                  </a:cubicBezTo>
                  <a:cubicBezTo>
                    <a:pt x="216096" y="33943"/>
                    <a:pt x="216054" y="32576"/>
                    <a:pt x="216048" y="31208"/>
                  </a:cubicBezTo>
                  <a:cubicBezTo>
                    <a:pt x="216043" y="31053"/>
                    <a:pt x="216156" y="30916"/>
                    <a:pt x="216311" y="30892"/>
                  </a:cubicBezTo>
                  <a:cubicBezTo>
                    <a:pt x="216795" y="30832"/>
                    <a:pt x="217255" y="30653"/>
                    <a:pt x="217649" y="30366"/>
                  </a:cubicBezTo>
                  <a:cubicBezTo>
                    <a:pt x="218282" y="29919"/>
                    <a:pt x="218699" y="29298"/>
                    <a:pt x="218849" y="28689"/>
                  </a:cubicBezTo>
                  <a:cubicBezTo>
                    <a:pt x="218739" y="28668"/>
                    <a:pt x="218624" y="28658"/>
                    <a:pt x="218506" y="28658"/>
                  </a:cubicBezTo>
                  <a:cubicBezTo>
                    <a:pt x="218009" y="28658"/>
                    <a:pt x="217455" y="28839"/>
                    <a:pt x="216944" y="29196"/>
                  </a:cubicBezTo>
                  <a:cubicBezTo>
                    <a:pt x="216580" y="29459"/>
                    <a:pt x="216275" y="29787"/>
                    <a:pt x="216043" y="30163"/>
                  </a:cubicBezTo>
                  <a:cubicBezTo>
                    <a:pt x="216043" y="29566"/>
                    <a:pt x="216043" y="28969"/>
                    <a:pt x="216054" y="28372"/>
                  </a:cubicBezTo>
                  <a:cubicBezTo>
                    <a:pt x="216072" y="27775"/>
                    <a:pt x="216084" y="27011"/>
                    <a:pt x="216114" y="26324"/>
                  </a:cubicBezTo>
                  <a:cubicBezTo>
                    <a:pt x="216114" y="26169"/>
                    <a:pt x="216228" y="26044"/>
                    <a:pt x="216377" y="26014"/>
                  </a:cubicBezTo>
                  <a:cubicBezTo>
                    <a:pt x="216795" y="25966"/>
                    <a:pt x="217201" y="25805"/>
                    <a:pt x="217541" y="25554"/>
                  </a:cubicBezTo>
                  <a:cubicBezTo>
                    <a:pt x="218102" y="25166"/>
                    <a:pt x="218473" y="24611"/>
                    <a:pt x="218604" y="24073"/>
                  </a:cubicBezTo>
                  <a:cubicBezTo>
                    <a:pt x="218508" y="24056"/>
                    <a:pt x="218408" y="24048"/>
                    <a:pt x="218305" y="24048"/>
                  </a:cubicBezTo>
                  <a:cubicBezTo>
                    <a:pt x="217868" y="24048"/>
                    <a:pt x="217377" y="24202"/>
                    <a:pt x="216932" y="24521"/>
                  </a:cubicBezTo>
                  <a:cubicBezTo>
                    <a:pt x="216622" y="24736"/>
                    <a:pt x="216359" y="25011"/>
                    <a:pt x="216162" y="25327"/>
                  </a:cubicBezTo>
                  <a:cubicBezTo>
                    <a:pt x="216216" y="24253"/>
                    <a:pt x="216287" y="23178"/>
                    <a:pt x="216395" y="22115"/>
                  </a:cubicBezTo>
                  <a:cubicBezTo>
                    <a:pt x="216401" y="21960"/>
                    <a:pt x="216514" y="21834"/>
                    <a:pt x="216669" y="21817"/>
                  </a:cubicBezTo>
                  <a:cubicBezTo>
                    <a:pt x="217034" y="21787"/>
                    <a:pt x="217386" y="21661"/>
                    <a:pt x="217684" y="21440"/>
                  </a:cubicBezTo>
                  <a:cubicBezTo>
                    <a:pt x="218102" y="21154"/>
                    <a:pt x="218407" y="20730"/>
                    <a:pt x="218550" y="20240"/>
                  </a:cubicBezTo>
                  <a:cubicBezTo>
                    <a:pt x="218468" y="20225"/>
                    <a:pt x="218383" y="20217"/>
                    <a:pt x="218295" y="20217"/>
                  </a:cubicBezTo>
                  <a:cubicBezTo>
                    <a:pt x="217939" y="20217"/>
                    <a:pt x="217547" y="20344"/>
                    <a:pt x="217183" y="20599"/>
                  </a:cubicBezTo>
                  <a:cubicBezTo>
                    <a:pt x="216878" y="20819"/>
                    <a:pt x="216628" y="21106"/>
                    <a:pt x="216460" y="21440"/>
                  </a:cubicBezTo>
                  <a:cubicBezTo>
                    <a:pt x="216574" y="20413"/>
                    <a:pt x="216711" y="19387"/>
                    <a:pt x="216884" y="18366"/>
                  </a:cubicBezTo>
                  <a:cubicBezTo>
                    <a:pt x="217183" y="18097"/>
                    <a:pt x="217440" y="17667"/>
                    <a:pt x="217547" y="17142"/>
                  </a:cubicBezTo>
                  <a:cubicBezTo>
                    <a:pt x="217661" y="16622"/>
                    <a:pt x="217595" y="16025"/>
                    <a:pt x="217392" y="15625"/>
                  </a:cubicBezTo>
                  <a:cubicBezTo>
                    <a:pt x="217052" y="15888"/>
                    <a:pt x="216771" y="16353"/>
                    <a:pt x="216652" y="16921"/>
                  </a:cubicBezTo>
                  <a:cubicBezTo>
                    <a:pt x="216538" y="17416"/>
                    <a:pt x="216586" y="17936"/>
                    <a:pt x="216789" y="18401"/>
                  </a:cubicBezTo>
                  <a:lnTo>
                    <a:pt x="216544" y="19739"/>
                  </a:lnTo>
                  <a:cubicBezTo>
                    <a:pt x="216431" y="19464"/>
                    <a:pt x="216240" y="19225"/>
                    <a:pt x="215995" y="19058"/>
                  </a:cubicBezTo>
                  <a:cubicBezTo>
                    <a:pt x="215745" y="18880"/>
                    <a:pt x="215472" y="18792"/>
                    <a:pt x="215229" y="18792"/>
                  </a:cubicBezTo>
                  <a:cubicBezTo>
                    <a:pt x="215170" y="18792"/>
                    <a:pt x="215112" y="18797"/>
                    <a:pt x="215057" y="18807"/>
                  </a:cubicBezTo>
                  <a:cubicBezTo>
                    <a:pt x="215153" y="19142"/>
                    <a:pt x="215356" y="19434"/>
                    <a:pt x="215648" y="19637"/>
                  </a:cubicBezTo>
                  <a:cubicBezTo>
                    <a:pt x="215840" y="19781"/>
                    <a:pt x="216066" y="19870"/>
                    <a:pt x="216311" y="19894"/>
                  </a:cubicBezTo>
                  <a:cubicBezTo>
                    <a:pt x="216425" y="19918"/>
                    <a:pt x="216502" y="20031"/>
                    <a:pt x="216472" y="20145"/>
                  </a:cubicBezTo>
                  <a:cubicBezTo>
                    <a:pt x="216377" y="20760"/>
                    <a:pt x="216281" y="21387"/>
                    <a:pt x="216198" y="22014"/>
                  </a:cubicBezTo>
                  <a:lnTo>
                    <a:pt x="216043" y="23375"/>
                  </a:lnTo>
                  <a:cubicBezTo>
                    <a:pt x="215893" y="23029"/>
                    <a:pt x="215648" y="22736"/>
                    <a:pt x="215338" y="22521"/>
                  </a:cubicBezTo>
                  <a:cubicBezTo>
                    <a:pt x="215007" y="22287"/>
                    <a:pt x="214636" y="22169"/>
                    <a:pt x="214303" y="22169"/>
                  </a:cubicBezTo>
                  <a:cubicBezTo>
                    <a:pt x="214227" y="22169"/>
                    <a:pt x="214154" y="22175"/>
                    <a:pt x="214084" y="22187"/>
                  </a:cubicBezTo>
                  <a:cubicBezTo>
                    <a:pt x="214215" y="22635"/>
                    <a:pt x="214490" y="23029"/>
                    <a:pt x="214878" y="23291"/>
                  </a:cubicBezTo>
                  <a:cubicBezTo>
                    <a:pt x="215147" y="23488"/>
                    <a:pt x="215463" y="23608"/>
                    <a:pt x="215798" y="23638"/>
                  </a:cubicBezTo>
                  <a:cubicBezTo>
                    <a:pt x="215917" y="23656"/>
                    <a:pt x="216007" y="23769"/>
                    <a:pt x="215989" y="23900"/>
                  </a:cubicBezTo>
                  <a:cubicBezTo>
                    <a:pt x="215857" y="25262"/>
                    <a:pt x="215756" y="26629"/>
                    <a:pt x="215678" y="28002"/>
                  </a:cubicBezTo>
                  <a:cubicBezTo>
                    <a:pt x="215481" y="27495"/>
                    <a:pt x="215141" y="27059"/>
                    <a:pt x="214699" y="26748"/>
                  </a:cubicBezTo>
                  <a:cubicBezTo>
                    <a:pt x="214250" y="26434"/>
                    <a:pt x="213766" y="26281"/>
                    <a:pt x="213332" y="26281"/>
                  </a:cubicBezTo>
                  <a:cubicBezTo>
                    <a:pt x="213229" y="26281"/>
                    <a:pt x="213129" y="26289"/>
                    <a:pt x="213033" y="26306"/>
                  </a:cubicBezTo>
                  <a:cubicBezTo>
                    <a:pt x="213159" y="26838"/>
                    <a:pt x="213535" y="27381"/>
                    <a:pt x="214084" y="27781"/>
                  </a:cubicBezTo>
                  <a:cubicBezTo>
                    <a:pt x="214454" y="28032"/>
                    <a:pt x="215087" y="28217"/>
                    <a:pt x="215422" y="28301"/>
                  </a:cubicBezTo>
                  <a:cubicBezTo>
                    <a:pt x="215565" y="28342"/>
                    <a:pt x="215660" y="28474"/>
                    <a:pt x="215654" y="28623"/>
                  </a:cubicBezTo>
                  <a:cubicBezTo>
                    <a:pt x="215625" y="29381"/>
                    <a:pt x="215547" y="31614"/>
                    <a:pt x="215541" y="32832"/>
                  </a:cubicBezTo>
                  <a:cubicBezTo>
                    <a:pt x="215290" y="32355"/>
                    <a:pt x="214932" y="31943"/>
                    <a:pt x="214490" y="31626"/>
                  </a:cubicBezTo>
                  <a:cubicBezTo>
                    <a:pt x="213954" y="31254"/>
                    <a:pt x="213375" y="31070"/>
                    <a:pt x="212854" y="31070"/>
                  </a:cubicBezTo>
                  <a:cubicBezTo>
                    <a:pt x="212731" y="31070"/>
                    <a:pt x="212611" y="31080"/>
                    <a:pt x="212496" y="31101"/>
                  </a:cubicBezTo>
                  <a:cubicBezTo>
                    <a:pt x="212651" y="31734"/>
                    <a:pt x="213093" y="32390"/>
                    <a:pt x="213756" y="32850"/>
                  </a:cubicBezTo>
                  <a:cubicBezTo>
                    <a:pt x="214168" y="33161"/>
                    <a:pt x="214657" y="33352"/>
                    <a:pt x="215171" y="33406"/>
                  </a:cubicBezTo>
                  <a:cubicBezTo>
                    <a:pt x="215380" y="33429"/>
                    <a:pt x="215541" y="33614"/>
                    <a:pt x="215535" y="33829"/>
                  </a:cubicBezTo>
                  <a:lnTo>
                    <a:pt x="215535" y="34719"/>
                  </a:lnTo>
                  <a:cubicBezTo>
                    <a:pt x="215541" y="35250"/>
                    <a:pt x="215541" y="35788"/>
                    <a:pt x="215559" y="36313"/>
                  </a:cubicBezTo>
                  <a:cubicBezTo>
                    <a:pt x="215559" y="36397"/>
                    <a:pt x="215565" y="36480"/>
                    <a:pt x="215565" y="36564"/>
                  </a:cubicBezTo>
                  <a:lnTo>
                    <a:pt x="213296" y="36719"/>
                  </a:lnTo>
                  <a:cubicBezTo>
                    <a:pt x="213153" y="36695"/>
                    <a:pt x="213010" y="36683"/>
                    <a:pt x="212868" y="36683"/>
                  </a:cubicBezTo>
                  <a:cubicBezTo>
                    <a:pt x="212766" y="36683"/>
                    <a:pt x="212664" y="36689"/>
                    <a:pt x="212562" y="36701"/>
                  </a:cubicBezTo>
                  <a:cubicBezTo>
                    <a:pt x="212568" y="36725"/>
                    <a:pt x="212574" y="36749"/>
                    <a:pt x="212585" y="36773"/>
                  </a:cubicBezTo>
                  <a:cubicBezTo>
                    <a:pt x="210782" y="36904"/>
                    <a:pt x="208985" y="37054"/>
                    <a:pt x="207188" y="37209"/>
                  </a:cubicBezTo>
                  <a:lnTo>
                    <a:pt x="207146" y="35740"/>
                  </a:lnTo>
                  <a:cubicBezTo>
                    <a:pt x="207122" y="35131"/>
                    <a:pt x="207516" y="34588"/>
                    <a:pt x="208102" y="34415"/>
                  </a:cubicBezTo>
                  <a:cubicBezTo>
                    <a:pt x="208508" y="34289"/>
                    <a:pt x="208902" y="34110"/>
                    <a:pt x="209260" y="33877"/>
                  </a:cubicBezTo>
                  <a:cubicBezTo>
                    <a:pt x="210155" y="33292"/>
                    <a:pt x="210758" y="32474"/>
                    <a:pt x="210967" y="31674"/>
                  </a:cubicBezTo>
                  <a:cubicBezTo>
                    <a:pt x="210819" y="31651"/>
                    <a:pt x="210664" y="31640"/>
                    <a:pt x="210505" y="31640"/>
                  </a:cubicBezTo>
                  <a:cubicBezTo>
                    <a:pt x="209794" y="31640"/>
                    <a:pt x="208994" y="31870"/>
                    <a:pt x="208263" y="32343"/>
                  </a:cubicBezTo>
                  <a:cubicBezTo>
                    <a:pt x="207797" y="32647"/>
                    <a:pt x="207391" y="33029"/>
                    <a:pt x="207069" y="33477"/>
                  </a:cubicBezTo>
                  <a:cubicBezTo>
                    <a:pt x="207027" y="31937"/>
                    <a:pt x="206985" y="30390"/>
                    <a:pt x="206949" y="28844"/>
                  </a:cubicBezTo>
                  <a:cubicBezTo>
                    <a:pt x="206931" y="28253"/>
                    <a:pt x="207313" y="27716"/>
                    <a:pt x="207887" y="27536"/>
                  </a:cubicBezTo>
                  <a:cubicBezTo>
                    <a:pt x="208203" y="27441"/>
                    <a:pt x="208508" y="27304"/>
                    <a:pt x="208788" y="27118"/>
                  </a:cubicBezTo>
                  <a:cubicBezTo>
                    <a:pt x="209487" y="26665"/>
                    <a:pt x="209958" y="26026"/>
                    <a:pt x="210132" y="25399"/>
                  </a:cubicBezTo>
                  <a:cubicBezTo>
                    <a:pt x="210006" y="25378"/>
                    <a:pt x="209876" y="25368"/>
                    <a:pt x="209741" y="25368"/>
                  </a:cubicBezTo>
                  <a:cubicBezTo>
                    <a:pt x="209186" y="25368"/>
                    <a:pt x="208569" y="25548"/>
                    <a:pt x="208006" y="25918"/>
                  </a:cubicBezTo>
                  <a:cubicBezTo>
                    <a:pt x="207558" y="26205"/>
                    <a:pt x="207182" y="26587"/>
                    <a:pt x="206913" y="27047"/>
                  </a:cubicBezTo>
                  <a:cubicBezTo>
                    <a:pt x="206884" y="25369"/>
                    <a:pt x="206866" y="23691"/>
                    <a:pt x="206860" y="22014"/>
                  </a:cubicBezTo>
                  <a:cubicBezTo>
                    <a:pt x="206854" y="21703"/>
                    <a:pt x="207087" y="21428"/>
                    <a:pt x="207397" y="21387"/>
                  </a:cubicBezTo>
                  <a:cubicBezTo>
                    <a:pt x="207899" y="21309"/>
                    <a:pt x="208370" y="21130"/>
                    <a:pt x="208794" y="20849"/>
                  </a:cubicBezTo>
                  <a:cubicBezTo>
                    <a:pt x="209517" y="20384"/>
                    <a:pt x="210006" y="19727"/>
                    <a:pt x="210173" y="19076"/>
                  </a:cubicBezTo>
                  <a:cubicBezTo>
                    <a:pt x="210047" y="19056"/>
                    <a:pt x="209916" y="19045"/>
                    <a:pt x="209782" y="19045"/>
                  </a:cubicBezTo>
                  <a:cubicBezTo>
                    <a:pt x="209209" y="19045"/>
                    <a:pt x="208574" y="19232"/>
                    <a:pt x="207994" y="19613"/>
                  </a:cubicBezTo>
                  <a:cubicBezTo>
                    <a:pt x="207522" y="19912"/>
                    <a:pt x="207128" y="20324"/>
                    <a:pt x="206854" y="20814"/>
                  </a:cubicBezTo>
                  <a:cubicBezTo>
                    <a:pt x="206854" y="19727"/>
                    <a:pt x="206854" y="17739"/>
                    <a:pt x="206860" y="17082"/>
                  </a:cubicBezTo>
                  <a:cubicBezTo>
                    <a:pt x="206860" y="16945"/>
                    <a:pt x="206913" y="16807"/>
                    <a:pt x="207009" y="16700"/>
                  </a:cubicBezTo>
                  <a:cubicBezTo>
                    <a:pt x="207009" y="16700"/>
                    <a:pt x="208006" y="16562"/>
                    <a:pt x="208484" y="16246"/>
                  </a:cubicBezTo>
                  <a:cubicBezTo>
                    <a:pt x="208961" y="15936"/>
                    <a:pt x="209457" y="15338"/>
                    <a:pt x="209594" y="14819"/>
                  </a:cubicBezTo>
                  <a:cubicBezTo>
                    <a:pt x="209492" y="14802"/>
                    <a:pt x="209386" y="14793"/>
                    <a:pt x="209278" y="14793"/>
                  </a:cubicBezTo>
                  <a:cubicBezTo>
                    <a:pt x="208820" y="14793"/>
                    <a:pt x="208312" y="14946"/>
                    <a:pt x="207839" y="15255"/>
                  </a:cubicBezTo>
                  <a:cubicBezTo>
                    <a:pt x="207427" y="15512"/>
                    <a:pt x="207087" y="15882"/>
                    <a:pt x="206872" y="16312"/>
                  </a:cubicBezTo>
                  <a:cubicBezTo>
                    <a:pt x="206884" y="14688"/>
                    <a:pt x="206913" y="13058"/>
                    <a:pt x="206949" y="11434"/>
                  </a:cubicBezTo>
                  <a:cubicBezTo>
                    <a:pt x="207331" y="10992"/>
                    <a:pt x="207588" y="10335"/>
                    <a:pt x="207600" y="9589"/>
                  </a:cubicBezTo>
                  <a:cubicBezTo>
                    <a:pt x="207618" y="8842"/>
                    <a:pt x="207379" y="8096"/>
                    <a:pt x="206973" y="7636"/>
                  </a:cubicBezTo>
                  <a:cubicBezTo>
                    <a:pt x="206555" y="8072"/>
                    <a:pt x="206275" y="8771"/>
                    <a:pt x="206257" y="9559"/>
                  </a:cubicBezTo>
                  <a:cubicBezTo>
                    <a:pt x="206245" y="10353"/>
                    <a:pt x="206460" y="10980"/>
                    <a:pt x="206818" y="11440"/>
                  </a:cubicBezTo>
                  <a:lnTo>
                    <a:pt x="206681" y="14282"/>
                  </a:lnTo>
                  <a:cubicBezTo>
                    <a:pt x="206478" y="13923"/>
                    <a:pt x="206191" y="13625"/>
                    <a:pt x="205839" y="13404"/>
                  </a:cubicBezTo>
                  <a:cubicBezTo>
                    <a:pt x="205411" y="13125"/>
                    <a:pt x="204948" y="12986"/>
                    <a:pt x="204528" y="12986"/>
                  </a:cubicBezTo>
                  <a:cubicBezTo>
                    <a:pt x="204427" y="12986"/>
                    <a:pt x="204328" y="12994"/>
                    <a:pt x="204233" y="13010"/>
                  </a:cubicBezTo>
                  <a:cubicBezTo>
                    <a:pt x="204364" y="13488"/>
                    <a:pt x="204722" y="13971"/>
                    <a:pt x="205248" y="14312"/>
                  </a:cubicBezTo>
                  <a:cubicBezTo>
                    <a:pt x="205534" y="14503"/>
                    <a:pt x="205851" y="14634"/>
                    <a:pt x="206191" y="14694"/>
                  </a:cubicBezTo>
                  <a:cubicBezTo>
                    <a:pt x="206460" y="14747"/>
                    <a:pt x="206651" y="14986"/>
                    <a:pt x="206639" y="15261"/>
                  </a:cubicBezTo>
                  <a:cubicBezTo>
                    <a:pt x="206615" y="15822"/>
                    <a:pt x="206591" y="16383"/>
                    <a:pt x="206579" y="16933"/>
                  </a:cubicBezTo>
                  <a:cubicBezTo>
                    <a:pt x="206561" y="17488"/>
                    <a:pt x="206537" y="17936"/>
                    <a:pt x="206525" y="18431"/>
                  </a:cubicBezTo>
                  <a:cubicBezTo>
                    <a:pt x="206269" y="18001"/>
                    <a:pt x="205916" y="17631"/>
                    <a:pt x="205492" y="17357"/>
                  </a:cubicBezTo>
                  <a:cubicBezTo>
                    <a:pt x="204945" y="17008"/>
                    <a:pt x="204351" y="16832"/>
                    <a:pt x="203818" y="16832"/>
                  </a:cubicBezTo>
                  <a:cubicBezTo>
                    <a:pt x="203694" y="16832"/>
                    <a:pt x="203573" y="16842"/>
                    <a:pt x="203456" y="16861"/>
                  </a:cubicBezTo>
                  <a:cubicBezTo>
                    <a:pt x="203612" y="17464"/>
                    <a:pt x="204071" y="18073"/>
                    <a:pt x="204740" y="18515"/>
                  </a:cubicBezTo>
                  <a:cubicBezTo>
                    <a:pt x="205116" y="18766"/>
                    <a:pt x="205546" y="18933"/>
                    <a:pt x="205988" y="19010"/>
                  </a:cubicBezTo>
                  <a:cubicBezTo>
                    <a:pt x="206292" y="19070"/>
                    <a:pt x="206507" y="19339"/>
                    <a:pt x="206495" y="19643"/>
                  </a:cubicBezTo>
                  <a:cubicBezTo>
                    <a:pt x="206460" y="21058"/>
                    <a:pt x="206418" y="22473"/>
                    <a:pt x="206400" y="23882"/>
                  </a:cubicBezTo>
                  <a:cubicBezTo>
                    <a:pt x="206137" y="23488"/>
                    <a:pt x="205791" y="23148"/>
                    <a:pt x="205391" y="22891"/>
                  </a:cubicBezTo>
                  <a:cubicBezTo>
                    <a:pt x="204818" y="22518"/>
                    <a:pt x="204194" y="22337"/>
                    <a:pt x="203641" y="22337"/>
                  </a:cubicBezTo>
                  <a:cubicBezTo>
                    <a:pt x="203514" y="22337"/>
                    <a:pt x="203390" y="22347"/>
                    <a:pt x="203271" y="22366"/>
                  </a:cubicBezTo>
                  <a:cubicBezTo>
                    <a:pt x="203432" y="22993"/>
                    <a:pt x="203904" y="23638"/>
                    <a:pt x="204609" y="24091"/>
                  </a:cubicBezTo>
                  <a:cubicBezTo>
                    <a:pt x="204871" y="24265"/>
                    <a:pt x="205152" y="24396"/>
                    <a:pt x="205451" y="24491"/>
                  </a:cubicBezTo>
                  <a:cubicBezTo>
                    <a:pt x="206006" y="24676"/>
                    <a:pt x="206376" y="25202"/>
                    <a:pt x="206370" y="25787"/>
                  </a:cubicBezTo>
                  <a:cubicBezTo>
                    <a:pt x="206358" y="26277"/>
                    <a:pt x="206352" y="26760"/>
                    <a:pt x="206352" y="27256"/>
                  </a:cubicBezTo>
                  <a:cubicBezTo>
                    <a:pt x="206340" y="28420"/>
                    <a:pt x="206328" y="29590"/>
                    <a:pt x="206328" y="30755"/>
                  </a:cubicBezTo>
                  <a:cubicBezTo>
                    <a:pt x="206012" y="30241"/>
                    <a:pt x="205582" y="29805"/>
                    <a:pt x="205074" y="29477"/>
                  </a:cubicBezTo>
                  <a:cubicBezTo>
                    <a:pt x="204410" y="29043"/>
                    <a:pt x="203679" y="28831"/>
                    <a:pt x="203023" y="28831"/>
                  </a:cubicBezTo>
                  <a:cubicBezTo>
                    <a:pt x="202866" y="28831"/>
                    <a:pt x="202713" y="28844"/>
                    <a:pt x="202567" y="28868"/>
                  </a:cubicBezTo>
                  <a:cubicBezTo>
                    <a:pt x="202764" y="29608"/>
                    <a:pt x="203325" y="30360"/>
                    <a:pt x="204149" y="30904"/>
                  </a:cubicBezTo>
                  <a:cubicBezTo>
                    <a:pt x="204513" y="31143"/>
                    <a:pt x="204913" y="31322"/>
                    <a:pt x="205331" y="31435"/>
                  </a:cubicBezTo>
                  <a:cubicBezTo>
                    <a:pt x="205916" y="31590"/>
                    <a:pt x="206328" y="32122"/>
                    <a:pt x="206328" y="32725"/>
                  </a:cubicBezTo>
                  <a:cubicBezTo>
                    <a:pt x="206328" y="34223"/>
                    <a:pt x="206340" y="35716"/>
                    <a:pt x="206346" y="37221"/>
                  </a:cubicBezTo>
                  <a:cubicBezTo>
                    <a:pt x="206018" y="36737"/>
                    <a:pt x="205600" y="36325"/>
                    <a:pt x="205104" y="36009"/>
                  </a:cubicBezTo>
                  <a:cubicBezTo>
                    <a:pt x="204383" y="35541"/>
                    <a:pt x="203597" y="35311"/>
                    <a:pt x="202891" y="35311"/>
                  </a:cubicBezTo>
                  <a:cubicBezTo>
                    <a:pt x="202733" y="35311"/>
                    <a:pt x="202578" y="35323"/>
                    <a:pt x="202429" y="35346"/>
                  </a:cubicBezTo>
                  <a:cubicBezTo>
                    <a:pt x="202638" y="36128"/>
                    <a:pt x="203218" y="36922"/>
                    <a:pt x="204077" y="37495"/>
                  </a:cubicBezTo>
                  <a:cubicBezTo>
                    <a:pt x="201582" y="37734"/>
                    <a:pt x="199086" y="37997"/>
                    <a:pt x="196590" y="38272"/>
                  </a:cubicBezTo>
                  <a:cubicBezTo>
                    <a:pt x="196590" y="38152"/>
                    <a:pt x="196596" y="38027"/>
                    <a:pt x="196608" y="37895"/>
                  </a:cubicBezTo>
                  <a:cubicBezTo>
                    <a:pt x="196620" y="37591"/>
                    <a:pt x="196817" y="37340"/>
                    <a:pt x="197074" y="37298"/>
                  </a:cubicBezTo>
                  <a:cubicBezTo>
                    <a:pt x="197695" y="37221"/>
                    <a:pt x="198357" y="36940"/>
                    <a:pt x="198978" y="36462"/>
                  </a:cubicBezTo>
                  <a:cubicBezTo>
                    <a:pt x="199910" y="35746"/>
                    <a:pt x="200537" y="34743"/>
                    <a:pt x="200758" y="33758"/>
                  </a:cubicBezTo>
                  <a:cubicBezTo>
                    <a:pt x="200595" y="33726"/>
                    <a:pt x="200426" y="33710"/>
                    <a:pt x="200253" y="33710"/>
                  </a:cubicBezTo>
                  <a:cubicBezTo>
                    <a:pt x="199518" y="33710"/>
                    <a:pt x="198698" y="33996"/>
                    <a:pt x="197939" y="34576"/>
                  </a:cubicBezTo>
                  <a:cubicBezTo>
                    <a:pt x="197432" y="34970"/>
                    <a:pt x="197002" y="35459"/>
                    <a:pt x="196674" y="36009"/>
                  </a:cubicBezTo>
                  <a:cubicBezTo>
                    <a:pt x="196709" y="35071"/>
                    <a:pt x="196733" y="34122"/>
                    <a:pt x="196745" y="33179"/>
                  </a:cubicBezTo>
                  <a:cubicBezTo>
                    <a:pt x="196763" y="32402"/>
                    <a:pt x="196769" y="31626"/>
                    <a:pt x="196775" y="30862"/>
                  </a:cubicBezTo>
                  <a:lnTo>
                    <a:pt x="196775" y="29554"/>
                  </a:lnTo>
                  <a:cubicBezTo>
                    <a:pt x="196775" y="29226"/>
                    <a:pt x="196996" y="28957"/>
                    <a:pt x="197271" y="28928"/>
                  </a:cubicBezTo>
                  <a:cubicBezTo>
                    <a:pt x="197880" y="28868"/>
                    <a:pt x="198548" y="28599"/>
                    <a:pt x="199157" y="28127"/>
                  </a:cubicBezTo>
                  <a:cubicBezTo>
                    <a:pt x="200041" y="27453"/>
                    <a:pt x="200638" y="26498"/>
                    <a:pt x="200847" y="25560"/>
                  </a:cubicBezTo>
                  <a:cubicBezTo>
                    <a:pt x="200696" y="25531"/>
                    <a:pt x="200538" y="25516"/>
                    <a:pt x="200376" y="25516"/>
                  </a:cubicBezTo>
                  <a:cubicBezTo>
                    <a:pt x="199676" y="25516"/>
                    <a:pt x="198896" y="25789"/>
                    <a:pt x="198178" y="26336"/>
                  </a:cubicBezTo>
                  <a:cubicBezTo>
                    <a:pt x="197575" y="26802"/>
                    <a:pt x="197092" y="27405"/>
                    <a:pt x="196769" y="28092"/>
                  </a:cubicBezTo>
                  <a:cubicBezTo>
                    <a:pt x="196757" y="26306"/>
                    <a:pt x="196656" y="23064"/>
                    <a:pt x="196620" y="21948"/>
                  </a:cubicBezTo>
                  <a:cubicBezTo>
                    <a:pt x="196602" y="21739"/>
                    <a:pt x="196727" y="21548"/>
                    <a:pt x="196924" y="21482"/>
                  </a:cubicBezTo>
                  <a:cubicBezTo>
                    <a:pt x="197384" y="21351"/>
                    <a:pt x="198226" y="21094"/>
                    <a:pt x="198716" y="20712"/>
                  </a:cubicBezTo>
                  <a:cubicBezTo>
                    <a:pt x="199456" y="20145"/>
                    <a:pt x="199958" y="19345"/>
                    <a:pt x="200131" y="18569"/>
                  </a:cubicBezTo>
                  <a:cubicBezTo>
                    <a:pt x="200005" y="18545"/>
                    <a:pt x="199874" y="18533"/>
                    <a:pt x="199740" y="18533"/>
                  </a:cubicBezTo>
                  <a:cubicBezTo>
                    <a:pt x="199154" y="18533"/>
                    <a:pt x="198501" y="18758"/>
                    <a:pt x="197904" y="19219"/>
                  </a:cubicBezTo>
                  <a:cubicBezTo>
                    <a:pt x="197295" y="19679"/>
                    <a:pt x="196835" y="20312"/>
                    <a:pt x="196584" y="21040"/>
                  </a:cubicBezTo>
                  <a:cubicBezTo>
                    <a:pt x="196477" y="19040"/>
                    <a:pt x="196351" y="17046"/>
                    <a:pt x="196166" y="15052"/>
                  </a:cubicBezTo>
                  <a:cubicBezTo>
                    <a:pt x="196154" y="14861"/>
                    <a:pt x="196262" y="14688"/>
                    <a:pt x="196429" y="14676"/>
                  </a:cubicBezTo>
                  <a:cubicBezTo>
                    <a:pt x="196877" y="14628"/>
                    <a:pt x="197301" y="14449"/>
                    <a:pt x="197653" y="14168"/>
                  </a:cubicBezTo>
                  <a:cubicBezTo>
                    <a:pt x="198184" y="13768"/>
                    <a:pt x="198560" y="13201"/>
                    <a:pt x="198710" y="12556"/>
                  </a:cubicBezTo>
                  <a:cubicBezTo>
                    <a:pt x="198612" y="12537"/>
                    <a:pt x="198510" y="12527"/>
                    <a:pt x="198406" y="12527"/>
                  </a:cubicBezTo>
                  <a:cubicBezTo>
                    <a:pt x="197969" y="12527"/>
                    <a:pt x="197486" y="12699"/>
                    <a:pt x="197038" y="13046"/>
                  </a:cubicBezTo>
                  <a:cubicBezTo>
                    <a:pt x="196620" y="13362"/>
                    <a:pt x="196292" y="13792"/>
                    <a:pt x="196100" y="14282"/>
                  </a:cubicBezTo>
                  <a:cubicBezTo>
                    <a:pt x="196029" y="13625"/>
                    <a:pt x="195963" y="12962"/>
                    <a:pt x="195892" y="12305"/>
                  </a:cubicBezTo>
                  <a:cubicBezTo>
                    <a:pt x="195778" y="11398"/>
                    <a:pt x="195653" y="10478"/>
                    <a:pt x="195515" y="9565"/>
                  </a:cubicBezTo>
                  <a:cubicBezTo>
                    <a:pt x="195486" y="9398"/>
                    <a:pt x="195593" y="9225"/>
                    <a:pt x="195742" y="9213"/>
                  </a:cubicBezTo>
                  <a:cubicBezTo>
                    <a:pt x="196065" y="9171"/>
                    <a:pt x="196369" y="9039"/>
                    <a:pt x="196620" y="8836"/>
                  </a:cubicBezTo>
                  <a:cubicBezTo>
                    <a:pt x="197020" y="8532"/>
                    <a:pt x="197301" y="8102"/>
                    <a:pt x="197420" y="7618"/>
                  </a:cubicBezTo>
                  <a:cubicBezTo>
                    <a:pt x="197349" y="7605"/>
                    <a:pt x="197275" y="7598"/>
                    <a:pt x="197199" y="7598"/>
                  </a:cubicBezTo>
                  <a:cubicBezTo>
                    <a:pt x="196868" y="7598"/>
                    <a:pt x="196500" y="7726"/>
                    <a:pt x="196160" y="7989"/>
                  </a:cubicBezTo>
                  <a:cubicBezTo>
                    <a:pt x="195820" y="8239"/>
                    <a:pt x="195569" y="8586"/>
                    <a:pt x="195426" y="8986"/>
                  </a:cubicBezTo>
                  <a:cubicBezTo>
                    <a:pt x="195324" y="8329"/>
                    <a:pt x="195211" y="7678"/>
                    <a:pt x="195097" y="7033"/>
                  </a:cubicBezTo>
                  <a:cubicBezTo>
                    <a:pt x="195354" y="6454"/>
                    <a:pt x="195444" y="5678"/>
                    <a:pt x="195283" y="4866"/>
                  </a:cubicBezTo>
                  <a:cubicBezTo>
                    <a:pt x="195127" y="4054"/>
                    <a:pt x="194751" y="3361"/>
                    <a:pt x="194291" y="2985"/>
                  </a:cubicBezTo>
                  <a:cubicBezTo>
                    <a:pt x="194017" y="3558"/>
                    <a:pt x="193921" y="4359"/>
                    <a:pt x="194082" y="5188"/>
                  </a:cubicBezTo>
                  <a:cubicBezTo>
                    <a:pt x="194250" y="6012"/>
                    <a:pt x="194560" y="6592"/>
                    <a:pt x="194972" y="6980"/>
                  </a:cubicBezTo>
                  <a:cubicBezTo>
                    <a:pt x="195205" y="8466"/>
                    <a:pt x="195384" y="9965"/>
                    <a:pt x="195539" y="11464"/>
                  </a:cubicBezTo>
                  <a:cubicBezTo>
                    <a:pt x="195318" y="10986"/>
                    <a:pt x="194984" y="10562"/>
                    <a:pt x="194572" y="10240"/>
                  </a:cubicBezTo>
                  <a:cubicBezTo>
                    <a:pt x="194075" y="9864"/>
                    <a:pt x="193538" y="9680"/>
                    <a:pt x="193063" y="9680"/>
                  </a:cubicBezTo>
                  <a:cubicBezTo>
                    <a:pt x="192955" y="9680"/>
                    <a:pt x="192851" y="9690"/>
                    <a:pt x="192751" y="9708"/>
                  </a:cubicBezTo>
                  <a:cubicBezTo>
                    <a:pt x="192918" y="10407"/>
                    <a:pt x="193324" y="11028"/>
                    <a:pt x="193897" y="11464"/>
                  </a:cubicBezTo>
                  <a:cubicBezTo>
                    <a:pt x="194339" y="11798"/>
                    <a:pt x="194817" y="11989"/>
                    <a:pt x="195253" y="12019"/>
                  </a:cubicBezTo>
                  <a:cubicBezTo>
                    <a:pt x="195450" y="12031"/>
                    <a:pt x="195617" y="12210"/>
                    <a:pt x="195635" y="12443"/>
                  </a:cubicBezTo>
                  <a:cubicBezTo>
                    <a:pt x="195772" y="14007"/>
                    <a:pt x="195868" y="15571"/>
                    <a:pt x="195939" y="17136"/>
                  </a:cubicBezTo>
                  <a:cubicBezTo>
                    <a:pt x="195677" y="16682"/>
                    <a:pt x="195330" y="16282"/>
                    <a:pt x="194912" y="15965"/>
                  </a:cubicBezTo>
                  <a:cubicBezTo>
                    <a:pt x="194305" y="15499"/>
                    <a:pt x="193646" y="15274"/>
                    <a:pt x="193058" y="15274"/>
                  </a:cubicBezTo>
                  <a:cubicBezTo>
                    <a:pt x="192923" y="15274"/>
                    <a:pt x="192793" y="15285"/>
                    <a:pt x="192667" y="15309"/>
                  </a:cubicBezTo>
                  <a:cubicBezTo>
                    <a:pt x="192846" y="16097"/>
                    <a:pt x="193342" y="16897"/>
                    <a:pt x="194082" y="17470"/>
                  </a:cubicBezTo>
                  <a:cubicBezTo>
                    <a:pt x="194536" y="17828"/>
                    <a:pt x="195074" y="18061"/>
                    <a:pt x="195641" y="18145"/>
                  </a:cubicBezTo>
                  <a:cubicBezTo>
                    <a:pt x="195838" y="18169"/>
                    <a:pt x="195993" y="18360"/>
                    <a:pt x="196005" y="18592"/>
                  </a:cubicBezTo>
                  <a:cubicBezTo>
                    <a:pt x="196041" y="19590"/>
                    <a:pt x="196065" y="20587"/>
                    <a:pt x="196083" y="21584"/>
                  </a:cubicBezTo>
                  <a:cubicBezTo>
                    <a:pt x="196100" y="22455"/>
                    <a:pt x="196100" y="23327"/>
                    <a:pt x="196100" y="24205"/>
                  </a:cubicBezTo>
                  <a:cubicBezTo>
                    <a:pt x="195796" y="23650"/>
                    <a:pt x="195384" y="23166"/>
                    <a:pt x="194882" y="22784"/>
                  </a:cubicBezTo>
                  <a:cubicBezTo>
                    <a:pt x="194202" y="22262"/>
                    <a:pt x="193459" y="22006"/>
                    <a:pt x="192795" y="22006"/>
                  </a:cubicBezTo>
                  <a:cubicBezTo>
                    <a:pt x="192638" y="22006"/>
                    <a:pt x="192485" y="22021"/>
                    <a:pt x="192339" y="22049"/>
                  </a:cubicBezTo>
                  <a:cubicBezTo>
                    <a:pt x="192536" y="22933"/>
                    <a:pt x="193103" y="23847"/>
                    <a:pt x="193951" y="24497"/>
                  </a:cubicBezTo>
                  <a:cubicBezTo>
                    <a:pt x="194530" y="24945"/>
                    <a:pt x="195157" y="25196"/>
                    <a:pt x="195742" y="25256"/>
                  </a:cubicBezTo>
                  <a:cubicBezTo>
                    <a:pt x="195939" y="25280"/>
                    <a:pt x="196089" y="25488"/>
                    <a:pt x="196089" y="25727"/>
                  </a:cubicBezTo>
                  <a:cubicBezTo>
                    <a:pt x="196077" y="27721"/>
                    <a:pt x="196023" y="29710"/>
                    <a:pt x="195951" y="31698"/>
                  </a:cubicBezTo>
                  <a:cubicBezTo>
                    <a:pt x="195641" y="31196"/>
                    <a:pt x="195247" y="30755"/>
                    <a:pt x="194787" y="30396"/>
                  </a:cubicBezTo>
                  <a:cubicBezTo>
                    <a:pt x="194070" y="29849"/>
                    <a:pt x="193289" y="29576"/>
                    <a:pt x="192590" y="29576"/>
                  </a:cubicBezTo>
                  <a:cubicBezTo>
                    <a:pt x="192427" y="29576"/>
                    <a:pt x="192270" y="29591"/>
                    <a:pt x="192118" y="29620"/>
                  </a:cubicBezTo>
                  <a:cubicBezTo>
                    <a:pt x="192327" y="30558"/>
                    <a:pt x="192924" y="31513"/>
                    <a:pt x="193808" y="32187"/>
                  </a:cubicBezTo>
                  <a:cubicBezTo>
                    <a:pt x="194285" y="32564"/>
                    <a:pt x="194841" y="32826"/>
                    <a:pt x="195432" y="32952"/>
                  </a:cubicBezTo>
                  <a:cubicBezTo>
                    <a:pt x="195694" y="33005"/>
                    <a:pt x="195880" y="33274"/>
                    <a:pt x="195868" y="33585"/>
                  </a:cubicBezTo>
                  <a:cubicBezTo>
                    <a:pt x="195838" y="34128"/>
                    <a:pt x="195802" y="34946"/>
                    <a:pt x="195772" y="35441"/>
                  </a:cubicBezTo>
                  <a:cubicBezTo>
                    <a:pt x="195712" y="36421"/>
                    <a:pt x="195641" y="37406"/>
                    <a:pt x="195569" y="38385"/>
                  </a:cubicBezTo>
                  <a:cubicBezTo>
                    <a:pt x="193342" y="38636"/>
                    <a:pt x="191115" y="38898"/>
                    <a:pt x="188888" y="39185"/>
                  </a:cubicBezTo>
                  <a:lnTo>
                    <a:pt x="188912" y="37818"/>
                  </a:lnTo>
                  <a:lnTo>
                    <a:pt x="188912" y="36719"/>
                  </a:lnTo>
                  <a:cubicBezTo>
                    <a:pt x="188912" y="36445"/>
                    <a:pt x="189127" y="36212"/>
                    <a:pt x="189401" y="36188"/>
                  </a:cubicBezTo>
                  <a:cubicBezTo>
                    <a:pt x="190082" y="36122"/>
                    <a:pt x="190727" y="35889"/>
                    <a:pt x="191294" y="35507"/>
                  </a:cubicBezTo>
                  <a:cubicBezTo>
                    <a:pt x="192172" y="34940"/>
                    <a:pt x="192769" y="34140"/>
                    <a:pt x="192978" y="33346"/>
                  </a:cubicBezTo>
                  <a:cubicBezTo>
                    <a:pt x="192828" y="33322"/>
                    <a:pt x="192672" y="33311"/>
                    <a:pt x="192512" y="33311"/>
                  </a:cubicBezTo>
                  <a:cubicBezTo>
                    <a:pt x="191811" y="33311"/>
                    <a:pt x="191029" y="33536"/>
                    <a:pt x="190315" y="34003"/>
                  </a:cubicBezTo>
                  <a:cubicBezTo>
                    <a:pt x="189730" y="34373"/>
                    <a:pt x="189246" y="34886"/>
                    <a:pt x="188906" y="35489"/>
                  </a:cubicBezTo>
                  <a:cubicBezTo>
                    <a:pt x="188888" y="33979"/>
                    <a:pt x="188792" y="31232"/>
                    <a:pt x="188757" y="30295"/>
                  </a:cubicBezTo>
                  <a:cubicBezTo>
                    <a:pt x="188751" y="30104"/>
                    <a:pt x="188876" y="29943"/>
                    <a:pt x="189061" y="29901"/>
                  </a:cubicBezTo>
                  <a:cubicBezTo>
                    <a:pt x="189515" y="29793"/>
                    <a:pt x="190363" y="29572"/>
                    <a:pt x="190852" y="29250"/>
                  </a:cubicBezTo>
                  <a:cubicBezTo>
                    <a:pt x="191593" y="28772"/>
                    <a:pt x="192082" y="28092"/>
                    <a:pt x="192261" y="27435"/>
                  </a:cubicBezTo>
                  <a:cubicBezTo>
                    <a:pt x="192137" y="27416"/>
                    <a:pt x="192007" y="27406"/>
                    <a:pt x="191874" y="27406"/>
                  </a:cubicBezTo>
                  <a:cubicBezTo>
                    <a:pt x="191289" y="27406"/>
                    <a:pt x="190631" y="27590"/>
                    <a:pt x="190028" y="27984"/>
                  </a:cubicBezTo>
                  <a:cubicBezTo>
                    <a:pt x="189294" y="28474"/>
                    <a:pt x="188942" y="28957"/>
                    <a:pt x="188721" y="29525"/>
                  </a:cubicBezTo>
                  <a:cubicBezTo>
                    <a:pt x="188613" y="27835"/>
                    <a:pt x="188488" y="26151"/>
                    <a:pt x="188303" y="24462"/>
                  </a:cubicBezTo>
                  <a:cubicBezTo>
                    <a:pt x="188285" y="24306"/>
                    <a:pt x="188398" y="24157"/>
                    <a:pt x="188560" y="24145"/>
                  </a:cubicBezTo>
                  <a:cubicBezTo>
                    <a:pt x="189001" y="24109"/>
                    <a:pt x="189419" y="23966"/>
                    <a:pt x="189784" y="23715"/>
                  </a:cubicBezTo>
                  <a:cubicBezTo>
                    <a:pt x="190345" y="23357"/>
                    <a:pt x="190721" y="22849"/>
                    <a:pt x="190846" y="22354"/>
                  </a:cubicBezTo>
                  <a:cubicBezTo>
                    <a:pt x="190749" y="22338"/>
                    <a:pt x="190647" y="22330"/>
                    <a:pt x="190543" y="22330"/>
                  </a:cubicBezTo>
                  <a:cubicBezTo>
                    <a:pt x="190105" y="22330"/>
                    <a:pt x="189618" y="22473"/>
                    <a:pt x="189175" y="22772"/>
                  </a:cubicBezTo>
                  <a:cubicBezTo>
                    <a:pt x="188769" y="23023"/>
                    <a:pt x="188440" y="23387"/>
                    <a:pt x="188231" y="23817"/>
                  </a:cubicBezTo>
                  <a:cubicBezTo>
                    <a:pt x="188165" y="23261"/>
                    <a:pt x="188100" y="22706"/>
                    <a:pt x="188022" y="22151"/>
                  </a:cubicBezTo>
                  <a:cubicBezTo>
                    <a:pt x="187909" y="21375"/>
                    <a:pt x="187783" y="20605"/>
                    <a:pt x="187652" y="19828"/>
                  </a:cubicBezTo>
                  <a:cubicBezTo>
                    <a:pt x="187622" y="19685"/>
                    <a:pt x="187730" y="19548"/>
                    <a:pt x="187873" y="19530"/>
                  </a:cubicBezTo>
                  <a:cubicBezTo>
                    <a:pt x="188189" y="19494"/>
                    <a:pt x="188488" y="19387"/>
                    <a:pt x="188757" y="19207"/>
                  </a:cubicBezTo>
                  <a:cubicBezTo>
                    <a:pt x="189175" y="18939"/>
                    <a:pt x="189455" y="18563"/>
                    <a:pt x="189551" y="18186"/>
                  </a:cubicBezTo>
                  <a:cubicBezTo>
                    <a:pt x="189477" y="18174"/>
                    <a:pt x="189399" y="18167"/>
                    <a:pt x="189320" y="18167"/>
                  </a:cubicBezTo>
                  <a:cubicBezTo>
                    <a:pt x="188993" y="18167"/>
                    <a:pt x="188627" y="18275"/>
                    <a:pt x="188291" y="18491"/>
                  </a:cubicBezTo>
                  <a:cubicBezTo>
                    <a:pt x="187968" y="18700"/>
                    <a:pt x="187718" y="18992"/>
                    <a:pt x="187562" y="19339"/>
                  </a:cubicBezTo>
                  <a:cubicBezTo>
                    <a:pt x="187455" y="18784"/>
                    <a:pt x="187342" y="18234"/>
                    <a:pt x="187222" y="17685"/>
                  </a:cubicBezTo>
                  <a:cubicBezTo>
                    <a:pt x="187485" y="17201"/>
                    <a:pt x="187574" y="16545"/>
                    <a:pt x="187419" y="15858"/>
                  </a:cubicBezTo>
                  <a:cubicBezTo>
                    <a:pt x="187264" y="15171"/>
                    <a:pt x="186882" y="14592"/>
                    <a:pt x="186416" y="14270"/>
                  </a:cubicBezTo>
                  <a:cubicBezTo>
                    <a:pt x="186147" y="14753"/>
                    <a:pt x="186052" y="15434"/>
                    <a:pt x="186219" y="16133"/>
                  </a:cubicBezTo>
                  <a:cubicBezTo>
                    <a:pt x="186380" y="16837"/>
                    <a:pt x="186697" y="17315"/>
                    <a:pt x="187103" y="17643"/>
                  </a:cubicBezTo>
                  <a:cubicBezTo>
                    <a:pt x="187336" y="18903"/>
                    <a:pt x="187515" y="20163"/>
                    <a:pt x="187670" y="21434"/>
                  </a:cubicBezTo>
                  <a:cubicBezTo>
                    <a:pt x="187443" y="21017"/>
                    <a:pt x="187109" y="20658"/>
                    <a:pt x="186703" y="20396"/>
                  </a:cubicBezTo>
                  <a:cubicBezTo>
                    <a:pt x="186213" y="20080"/>
                    <a:pt x="185675" y="19923"/>
                    <a:pt x="185200" y="19923"/>
                  </a:cubicBezTo>
                  <a:cubicBezTo>
                    <a:pt x="185090" y="19923"/>
                    <a:pt x="184983" y="19931"/>
                    <a:pt x="184882" y="19948"/>
                  </a:cubicBezTo>
                  <a:cubicBezTo>
                    <a:pt x="185025" y="20485"/>
                    <a:pt x="185425" y="21040"/>
                    <a:pt x="186028" y="21434"/>
                  </a:cubicBezTo>
                  <a:cubicBezTo>
                    <a:pt x="186434" y="21703"/>
                    <a:pt x="186906" y="21864"/>
                    <a:pt x="187389" y="21894"/>
                  </a:cubicBezTo>
                  <a:cubicBezTo>
                    <a:pt x="187586" y="21912"/>
                    <a:pt x="187748" y="22067"/>
                    <a:pt x="187771" y="22264"/>
                  </a:cubicBezTo>
                  <a:cubicBezTo>
                    <a:pt x="187903" y="23584"/>
                    <a:pt x="187998" y="24903"/>
                    <a:pt x="188070" y="26223"/>
                  </a:cubicBezTo>
                  <a:cubicBezTo>
                    <a:pt x="187801" y="25829"/>
                    <a:pt x="187449" y="25494"/>
                    <a:pt x="187043" y="25238"/>
                  </a:cubicBezTo>
                  <a:cubicBezTo>
                    <a:pt x="186436" y="24844"/>
                    <a:pt x="185781" y="24652"/>
                    <a:pt x="185192" y="24652"/>
                  </a:cubicBezTo>
                  <a:cubicBezTo>
                    <a:pt x="185057" y="24652"/>
                    <a:pt x="184925" y="24662"/>
                    <a:pt x="184798" y="24682"/>
                  </a:cubicBezTo>
                  <a:cubicBezTo>
                    <a:pt x="184977" y="25345"/>
                    <a:pt x="185479" y="26026"/>
                    <a:pt x="186219" y="26509"/>
                  </a:cubicBezTo>
                  <a:cubicBezTo>
                    <a:pt x="186685" y="26820"/>
                    <a:pt x="187222" y="27011"/>
                    <a:pt x="187777" y="27077"/>
                  </a:cubicBezTo>
                  <a:cubicBezTo>
                    <a:pt x="187974" y="27101"/>
                    <a:pt x="188124" y="27262"/>
                    <a:pt x="188136" y="27459"/>
                  </a:cubicBezTo>
                  <a:cubicBezTo>
                    <a:pt x="188171" y="28301"/>
                    <a:pt x="188195" y="29142"/>
                    <a:pt x="188219" y="29978"/>
                  </a:cubicBezTo>
                  <a:cubicBezTo>
                    <a:pt x="188237" y="30814"/>
                    <a:pt x="188231" y="31465"/>
                    <a:pt x="188231" y="32205"/>
                  </a:cubicBezTo>
                  <a:cubicBezTo>
                    <a:pt x="187915" y="31722"/>
                    <a:pt x="187503" y="31310"/>
                    <a:pt x="187013" y="30999"/>
                  </a:cubicBezTo>
                  <a:cubicBezTo>
                    <a:pt x="186331" y="30554"/>
                    <a:pt x="185590" y="30337"/>
                    <a:pt x="184924" y="30337"/>
                  </a:cubicBezTo>
                  <a:cubicBezTo>
                    <a:pt x="184768" y="30337"/>
                    <a:pt x="184616" y="30349"/>
                    <a:pt x="184470" y="30372"/>
                  </a:cubicBezTo>
                  <a:cubicBezTo>
                    <a:pt x="184673" y="31131"/>
                    <a:pt x="185240" y="31895"/>
                    <a:pt x="186082" y="32444"/>
                  </a:cubicBezTo>
                  <a:cubicBezTo>
                    <a:pt x="186619" y="32802"/>
                    <a:pt x="187234" y="33023"/>
                    <a:pt x="187873" y="33089"/>
                  </a:cubicBezTo>
                  <a:cubicBezTo>
                    <a:pt x="188076" y="33113"/>
                    <a:pt x="188231" y="33286"/>
                    <a:pt x="188225" y="33489"/>
                  </a:cubicBezTo>
                  <a:cubicBezTo>
                    <a:pt x="188207" y="35167"/>
                    <a:pt x="188160" y="36851"/>
                    <a:pt x="188082" y="38534"/>
                  </a:cubicBezTo>
                  <a:cubicBezTo>
                    <a:pt x="187765" y="38098"/>
                    <a:pt x="187371" y="37728"/>
                    <a:pt x="186918" y="37436"/>
                  </a:cubicBezTo>
                  <a:cubicBezTo>
                    <a:pt x="186208" y="36973"/>
                    <a:pt x="185433" y="36739"/>
                    <a:pt x="184736" y="36739"/>
                  </a:cubicBezTo>
                  <a:cubicBezTo>
                    <a:pt x="184571" y="36739"/>
                    <a:pt x="184409" y="36753"/>
                    <a:pt x="184255" y="36779"/>
                  </a:cubicBezTo>
                  <a:cubicBezTo>
                    <a:pt x="184464" y="37561"/>
                    <a:pt x="185061" y="38367"/>
                    <a:pt x="185938" y="38940"/>
                  </a:cubicBezTo>
                  <a:cubicBezTo>
                    <a:pt x="186255" y="39149"/>
                    <a:pt x="186589" y="39310"/>
                    <a:pt x="186941" y="39430"/>
                  </a:cubicBezTo>
                  <a:cubicBezTo>
                    <a:pt x="184613" y="39728"/>
                    <a:pt x="182278" y="40039"/>
                    <a:pt x="179950" y="40367"/>
                  </a:cubicBezTo>
                  <a:cubicBezTo>
                    <a:pt x="179938" y="40266"/>
                    <a:pt x="179938" y="40158"/>
                    <a:pt x="179932" y="40057"/>
                  </a:cubicBezTo>
                  <a:cubicBezTo>
                    <a:pt x="179902" y="39251"/>
                    <a:pt x="179872" y="38445"/>
                    <a:pt x="179848" y="37627"/>
                  </a:cubicBezTo>
                  <a:cubicBezTo>
                    <a:pt x="179824" y="36815"/>
                    <a:pt x="180350" y="36086"/>
                    <a:pt x="181132" y="35853"/>
                  </a:cubicBezTo>
                  <a:cubicBezTo>
                    <a:pt x="181681" y="35686"/>
                    <a:pt x="182207" y="35441"/>
                    <a:pt x="182684" y="35131"/>
                  </a:cubicBezTo>
                  <a:cubicBezTo>
                    <a:pt x="183879" y="34355"/>
                    <a:pt x="184691" y="33256"/>
                    <a:pt x="184971" y="32187"/>
                  </a:cubicBezTo>
                  <a:cubicBezTo>
                    <a:pt x="184764" y="32154"/>
                    <a:pt x="184549" y="32137"/>
                    <a:pt x="184328" y="32137"/>
                  </a:cubicBezTo>
                  <a:cubicBezTo>
                    <a:pt x="183381" y="32137"/>
                    <a:pt x="182326" y="32449"/>
                    <a:pt x="181353" y="33083"/>
                  </a:cubicBezTo>
                  <a:cubicBezTo>
                    <a:pt x="180732" y="33489"/>
                    <a:pt x="180189" y="34003"/>
                    <a:pt x="179753" y="34600"/>
                  </a:cubicBezTo>
                  <a:cubicBezTo>
                    <a:pt x="179693" y="32528"/>
                    <a:pt x="179639" y="30462"/>
                    <a:pt x="179598" y="28396"/>
                  </a:cubicBezTo>
                  <a:cubicBezTo>
                    <a:pt x="179580" y="27602"/>
                    <a:pt x="180093" y="26892"/>
                    <a:pt x="180851" y="26653"/>
                  </a:cubicBezTo>
                  <a:cubicBezTo>
                    <a:pt x="181275" y="26521"/>
                    <a:pt x="181681" y="26336"/>
                    <a:pt x="182052" y="26092"/>
                  </a:cubicBezTo>
                  <a:cubicBezTo>
                    <a:pt x="182995" y="25483"/>
                    <a:pt x="183628" y="24623"/>
                    <a:pt x="183849" y="23781"/>
                  </a:cubicBezTo>
                  <a:cubicBezTo>
                    <a:pt x="183686" y="23754"/>
                    <a:pt x="183516" y="23740"/>
                    <a:pt x="183342" y="23740"/>
                  </a:cubicBezTo>
                  <a:cubicBezTo>
                    <a:pt x="182601" y="23740"/>
                    <a:pt x="181770" y="23986"/>
                    <a:pt x="181007" y="24479"/>
                  </a:cubicBezTo>
                  <a:cubicBezTo>
                    <a:pt x="180410" y="24862"/>
                    <a:pt x="179914" y="25375"/>
                    <a:pt x="179550" y="25990"/>
                  </a:cubicBezTo>
                  <a:cubicBezTo>
                    <a:pt x="179508" y="23739"/>
                    <a:pt x="179484" y="21494"/>
                    <a:pt x="179472" y="19249"/>
                  </a:cubicBezTo>
                  <a:cubicBezTo>
                    <a:pt x="179472" y="18825"/>
                    <a:pt x="179777" y="18473"/>
                    <a:pt x="180195" y="18413"/>
                  </a:cubicBezTo>
                  <a:cubicBezTo>
                    <a:pt x="180863" y="18306"/>
                    <a:pt x="181502" y="18061"/>
                    <a:pt x="182069" y="17697"/>
                  </a:cubicBezTo>
                  <a:cubicBezTo>
                    <a:pt x="183031" y="17064"/>
                    <a:pt x="183682" y="16180"/>
                    <a:pt x="183902" y="15321"/>
                  </a:cubicBezTo>
                  <a:cubicBezTo>
                    <a:pt x="183737" y="15293"/>
                    <a:pt x="183565" y="15280"/>
                    <a:pt x="183387" y="15280"/>
                  </a:cubicBezTo>
                  <a:cubicBezTo>
                    <a:pt x="182627" y="15280"/>
                    <a:pt x="181774" y="15529"/>
                    <a:pt x="180995" y="16037"/>
                  </a:cubicBezTo>
                  <a:cubicBezTo>
                    <a:pt x="180362" y="16443"/>
                    <a:pt x="179836" y="16992"/>
                    <a:pt x="179472" y="17643"/>
                  </a:cubicBezTo>
                  <a:cubicBezTo>
                    <a:pt x="179460" y="16186"/>
                    <a:pt x="179472" y="13529"/>
                    <a:pt x="179472" y="12652"/>
                  </a:cubicBezTo>
                  <a:cubicBezTo>
                    <a:pt x="179472" y="12461"/>
                    <a:pt x="179544" y="12276"/>
                    <a:pt x="179681" y="12144"/>
                  </a:cubicBezTo>
                  <a:cubicBezTo>
                    <a:pt x="179681" y="12144"/>
                    <a:pt x="181001" y="11947"/>
                    <a:pt x="181651" y="11529"/>
                  </a:cubicBezTo>
                  <a:cubicBezTo>
                    <a:pt x="182428" y="11022"/>
                    <a:pt x="182947" y="10311"/>
                    <a:pt x="183132" y="9619"/>
                  </a:cubicBezTo>
                  <a:cubicBezTo>
                    <a:pt x="183001" y="9598"/>
                    <a:pt x="182865" y="9587"/>
                    <a:pt x="182725" y="9587"/>
                  </a:cubicBezTo>
                  <a:cubicBezTo>
                    <a:pt x="182109" y="9587"/>
                    <a:pt x="181418" y="9790"/>
                    <a:pt x="180786" y="10204"/>
                  </a:cubicBezTo>
                  <a:cubicBezTo>
                    <a:pt x="180230" y="10550"/>
                    <a:pt x="179783" y="11040"/>
                    <a:pt x="179478" y="11619"/>
                  </a:cubicBezTo>
                  <a:cubicBezTo>
                    <a:pt x="179496" y="9440"/>
                    <a:pt x="179538" y="7260"/>
                    <a:pt x="179598" y="5081"/>
                  </a:cubicBezTo>
                  <a:cubicBezTo>
                    <a:pt x="180105" y="4496"/>
                    <a:pt x="180439" y="3612"/>
                    <a:pt x="180469" y="2621"/>
                  </a:cubicBezTo>
                  <a:cubicBezTo>
                    <a:pt x="180499" y="1624"/>
                    <a:pt x="180165" y="621"/>
                    <a:pt x="179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Google Shape;28;p2"/>
          <p:cNvPicPr preferRelativeResize="0"/>
          <p:nvPr/>
        </p:nvPicPr>
        <p:blipFill rotWithShape="1">
          <a:blip r:embed="rId2">
            <a:alphaModFix amt="70000"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2057700" y="938425"/>
            <a:ext cx="5028600" cy="275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2061650" y="3789013"/>
            <a:ext cx="5028600" cy="32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bg>
      <p:bgPr>
        <a:solidFill>
          <a:schemeClr val="accent2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27"/>
          <p:cNvGrpSpPr/>
          <p:nvPr/>
        </p:nvGrpSpPr>
        <p:grpSpPr>
          <a:xfrm flipH="1">
            <a:off x="4983947" y="-352626"/>
            <a:ext cx="4144667" cy="1806087"/>
            <a:chOff x="49" y="-333729"/>
            <a:chExt cx="4151309" cy="1806087"/>
          </a:xfrm>
        </p:grpSpPr>
        <p:sp>
          <p:nvSpPr>
            <p:cNvPr id="1107" name="Google Shape;1107;p27"/>
            <p:cNvSpPr/>
            <p:nvPr/>
          </p:nvSpPr>
          <p:spPr>
            <a:xfrm>
              <a:off x="49" y="-333729"/>
              <a:ext cx="3492594" cy="1551724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415186" y="-216453"/>
              <a:ext cx="3233910" cy="1688812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334655" y="662313"/>
              <a:ext cx="251163" cy="44394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673871" y="416303"/>
              <a:ext cx="280258" cy="98999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1061802" y="304373"/>
              <a:ext cx="326989" cy="245241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1166946" y="-135570"/>
              <a:ext cx="226453" cy="34654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2280903" y="669643"/>
              <a:ext cx="187980" cy="136352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2468851" y="278991"/>
              <a:ext cx="223572" cy="201679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2829800" y="62524"/>
              <a:ext cx="255932" cy="31895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2847020" y="-257711"/>
              <a:ext cx="181258" cy="276321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3289620" y="-323966"/>
              <a:ext cx="52428" cy="89141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3363941" y="-174907"/>
              <a:ext cx="787417" cy="116414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flipH="1">
            <a:off x="258" y="2005062"/>
            <a:ext cx="5049309" cy="3138427"/>
            <a:chOff x="1350669" y="326842"/>
            <a:chExt cx="7793346" cy="4835789"/>
          </a:xfrm>
        </p:grpSpPr>
        <p:sp>
          <p:nvSpPr>
            <p:cNvPr id="1120" name="Google Shape;1120;p27"/>
            <p:cNvSpPr/>
            <p:nvPr/>
          </p:nvSpPr>
          <p:spPr>
            <a:xfrm>
              <a:off x="3187676" y="32684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1350669" y="94753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>
            <a:off x="44" y="2879842"/>
            <a:ext cx="9128778" cy="2263668"/>
            <a:chOff x="238125" y="1969075"/>
            <a:chExt cx="7138550" cy="1770150"/>
          </a:xfrm>
        </p:grpSpPr>
        <p:sp>
          <p:nvSpPr>
            <p:cNvPr id="1123" name="Google Shape;1123;p27"/>
            <p:cNvSpPr/>
            <p:nvPr/>
          </p:nvSpPr>
          <p:spPr>
            <a:xfrm>
              <a:off x="238125" y="2906450"/>
              <a:ext cx="7138550" cy="832775"/>
            </a:xfrm>
            <a:custGeom>
              <a:avLst/>
              <a:gdLst/>
              <a:ahLst/>
              <a:cxnLst/>
              <a:rect l="l" t="t" r="r" b="b"/>
              <a:pathLst>
                <a:path w="285542" h="33311" extrusionOk="0">
                  <a:moveTo>
                    <a:pt x="285541" y="0"/>
                  </a:moveTo>
                  <a:cubicBezTo>
                    <a:pt x="260182" y="10168"/>
                    <a:pt x="234823" y="13457"/>
                    <a:pt x="209464" y="13457"/>
                  </a:cubicBezTo>
                  <a:cubicBezTo>
                    <a:pt x="162985" y="13457"/>
                    <a:pt x="116506" y="2408"/>
                    <a:pt x="70027" y="2408"/>
                  </a:cubicBezTo>
                  <a:cubicBezTo>
                    <a:pt x="52663" y="2408"/>
                    <a:pt x="35300" y="3950"/>
                    <a:pt x="17936" y="8186"/>
                  </a:cubicBezTo>
                  <a:cubicBezTo>
                    <a:pt x="11959" y="8150"/>
                    <a:pt x="5977" y="7726"/>
                    <a:pt x="0" y="5302"/>
                  </a:cubicBezTo>
                  <a:lnTo>
                    <a:pt x="0" y="33310"/>
                  </a:lnTo>
                  <a:lnTo>
                    <a:pt x="285541" y="33263"/>
                  </a:lnTo>
                  <a:lnTo>
                    <a:pt x="285541" y="0"/>
                  </a:lnTo>
                  <a:close/>
                </a:path>
              </a:pathLst>
            </a:custGeom>
            <a:solidFill>
              <a:srgbClr val="0F54BE">
                <a:alpha val="39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238125" y="1969075"/>
              <a:ext cx="7138550" cy="1770150"/>
            </a:xfrm>
            <a:custGeom>
              <a:avLst/>
              <a:gdLst/>
              <a:ahLst/>
              <a:cxnLst/>
              <a:rect l="l" t="t" r="r" b="b"/>
              <a:pathLst>
                <a:path w="285542" h="70806" extrusionOk="0">
                  <a:moveTo>
                    <a:pt x="179627" y="0"/>
                  </a:moveTo>
                  <a:cubicBezTo>
                    <a:pt x="179066" y="591"/>
                    <a:pt x="178690" y="1523"/>
                    <a:pt x="178666" y="2573"/>
                  </a:cubicBezTo>
                  <a:cubicBezTo>
                    <a:pt x="178642" y="3630"/>
                    <a:pt x="178935" y="4472"/>
                    <a:pt x="179418" y="5093"/>
                  </a:cubicBezTo>
                  <a:cubicBezTo>
                    <a:pt x="179353" y="6359"/>
                    <a:pt x="179293" y="7636"/>
                    <a:pt x="179233" y="8902"/>
                  </a:cubicBezTo>
                  <a:cubicBezTo>
                    <a:pt x="178965" y="8425"/>
                    <a:pt x="178577" y="8019"/>
                    <a:pt x="178111" y="7726"/>
                  </a:cubicBezTo>
                  <a:cubicBezTo>
                    <a:pt x="177534" y="7351"/>
                    <a:pt x="176910" y="7162"/>
                    <a:pt x="176349" y="7162"/>
                  </a:cubicBezTo>
                  <a:cubicBezTo>
                    <a:pt x="176214" y="7162"/>
                    <a:pt x="176082" y="7173"/>
                    <a:pt x="175955" y="7195"/>
                  </a:cubicBezTo>
                  <a:cubicBezTo>
                    <a:pt x="176129" y="7827"/>
                    <a:pt x="176606" y="8478"/>
                    <a:pt x="177311" y="8944"/>
                  </a:cubicBezTo>
                  <a:cubicBezTo>
                    <a:pt x="177699" y="9195"/>
                    <a:pt x="178129" y="9374"/>
                    <a:pt x="178583" y="9457"/>
                  </a:cubicBezTo>
                  <a:cubicBezTo>
                    <a:pt x="178941" y="9523"/>
                    <a:pt x="179198" y="9846"/>
                    <a:pt x="179180" y="10210"/>
                  </a:cubicBezTo>
                  <a:lnTo>
                    <a:pt x="179090" y="12455"/>
                  </a:lnTo>
                  <a:cubicBezTo>
                    <a:pt x="179066" y="13123"/>
                    <a:pt x="179054" y="13786"/>
                    <a:pt x="179030" y="14455"/>
                  </a:cubicBezTo>
                  <a:cubicBezTo>
                    <a:pt x="178690" y="13876"/>
                    <a:pt x="178212" y="13386"/>
                    <a:pt x="177639" y="13022"/>
                  </a:cubicBezTo>
                  <a:cubicBezTo>
                    <a:pt x="176910" y="12549"/>
                    <a:pt x="176119" y="12314"/>
                    <a:pt x="175407" y="12314"/>
                  </a:cubicBezTo>
                  <a:cubicBezTo>
                    <a:pt x="175238" y="12314"/>
                    <a:pt x="175074" y="12327"/>
                    <a:pt x="174917" y="12353"/>
                  </a:cubicBezTo>
                  <a:cubicBezTo>
                    <a:pt x="175126" y="13159"/>
                    <a:pt x="175735" y="13989"/>
                    <a:pt x="176642" y="14568"/>
                  </a:cubicBezTo>
                  <a:cubicBezTo>
                    <a:pt x="177144" y="14903"/>
                    <a:pt x="177711" y="15129"/>
                    <a:pt x="178308" y="15231"/>
                  </a:cubicBezTo>
                  <a:cubicBezTo>
                    <a:pt x="178708" y="15309"/>
                    <a:pt x="179001" y="15667"/>
                    <a:pt x="178983" y="16079"/>
                  </a:cubicBezTo>
                  <a:cubicBezTo>
                    <a:pt x="178935" y="17972"/>
                    <a:pt x="178893" y="19864"/>
                    <a:pt x="178857" y="21757"/>
                  </a:cubicBezTo>
                  <a:cubicBezTo>
                    <a:pt x="178505" y="21225"/>
                    <a:pt x="178045" y="20772"/>
                    <a:pt x="177508" y="20425"/>
                  </a:cubicBezTo>
                  <a:cubicBezTo>
                    <a:pt x="176749" y="19932"/>
                    <a:pt x="175920" y="19686"/>
                    <a:pt x="175175" y="19686"/>
                  </a:cubicBezTo>
                  <a:cubicBezTo>
                    <a:pt x="175000" y="19686"/>
                    <a:pt x="174830" y="19700"/>
                    <a:pt x="174666" y="19727"/>
                  </a:cubicBezTo>
                  <a:cubicBezTo>
                    <a:pt x="174887" y="20569"/>
                    <a:pt x="175514" y="21428"/>
                    <a:pt x="176463" y="22037"/>
                  </a:cubicBezTo>
                  <a:cubicBezTo>
                    <a:pt x="176815" y="22270"/>
                    <a:pt x="177191" y="22449"/>
                    <a:pt x="177591" y="22575"/>
                  </a:cubicBezTo>
                  <a:cubicBezTo>
                    <a:pt x="178332" y="22820"/>
                    <a:pt x="178827" y="23518"/>
                    <a:pt x="178815" y="24300"/>
                  </a:cubicBezTo>
                  <a:lnTo>
                    <a:pt x="178792" y="26265"/>
                  </a:lnTo>
                  <a:cubicBezTo>
                    <a:pt x="178780" y="27829"/>
                    <a:pt x="178768" y="29399"/>
                    <a:pt x="178768" y="30964"/>
                  </a:cubicBezTo>
                  <a:cubicBezTo>
                    <a:pt x="178344" y="30277"/>
                    <a:pt x="177771" y="29692"/>
                    <a:pt x="177090" y="29250"/>
                  </a:cubicBezTo>
                  <a:cubicBezTo>
                    <a:pt x="176187" y="28667"/>
                    <a:pt x="175201" y="28381"/>
                    <a:pt x="174318" y="28381"/>
                  </a:cubicBezTo>
                  <a:cubicBezTo>
                    <a:pt x="174115" y="28381"/>
                    <a:pt x="173918" y="28396"/>
                    <a:pt x="173728" y="28426"/>
                  </a:cubicBezTo>
                  <a:cubicBezTo>
                    <a:pt x="173991" y="29423"/>
                    <a:pt x="174737" y="30438"/>
                    <a:pt x="175848" y="31155"/>
                  </a:cubicBezTo>
                  <a:cubicBezTo>
                    <a:pt x="176338" y="31471"/>
                    <a:pt x="176869" y="31710"/>
                    <a:pt x="177424" y="31871"/>
                  </a:cubicBezTo>
                  <a:cubicBezTo>
                    <a:pt x="178212" y="32074"/>
                    <a:pt x="178762" y="32785"/>
                    <a:pt x="178762" y="33603"/>
                  </a:cubicBezTo>
                  <a:cubicBezTo>
                    <a:pt x="178762" y="35603"/>
                    <a:pt x="178768" y="37609"/>
                    <a:pt x="178792" y="39609"/>
                  </a:cubicBezTo>
                  <a:cubicBezTo>
                    <a:pt x="178350" y="38964"/>
                    <a:pt x="177782" y="38409"/>
                    <a:pt x="177126" y="37991"/>
                  </a:cubicBezTo>
                  <a:cubicBezTo>
                    <a:pt x="176163" y="37367"/>
                    <a:pt x="175118" y="37056"/>
                    <a:pt x="174178" y="37056"/>
                  </a:cubicBezTo>
                  <a:cubicBezTo>
                    <a:pt x="173958" y="37056"/>
                    <a:pt x="173743" y="37073"/>
                    <a:pt x="173537" y="37107"/>
                  </a:cubicBezTo>
                  <a:cubicBezTo>
                    <a:pt x="173824" y="38170"/>
                    <a:pt x="174618" y="39257"/>
                    <a:pt x="175806" y="40027"/>
                  </a:cubicBezTo>
                  <a:cubicBezTo>
                    <a:pt x="176284" y="40337"/>
                    <a:pt x="176803" y="40576"/>
                    <a:pt x="177353" y="40737"/>
                  </a:cubicBezTo>
                  <a:cubicBezTo>
                    <a:pt x="174415" y="41161"/>
                    <a:pt x="171483" y="41597"/>
                    <a:pt x="168558" y="42039"/>
                  </a:cubicBezTo>
                  <a:cubicBezTo>
                    <a:pt x="168570" y="41800"/>
                    <a:pt x="168743" y="41603"/>
                    <a:pt x="168976" y="41555"/>
                  </a:cubicBezTo>
                  <a:cubicBezTo>
                    <a:pt x="169567" y="41442"/>
                    <a:pt x="170122" y="41203"/>
                    <a:pt x="170606" y="40857"/>
                  </a:cubicBezTo>
                  <a:cubicBezTo>
                    <a:pt x="171489" y="40236"/>
                    <a:pt x="172081" y="39352"/>
                    <a:pt x="172289" y="38504"/>
                  </a:cubicBezTo>
                  <a:cubicBezTo>
                    <a:pt x="172136" y="38477"/>
                    <a:pt x="171977" y="38464"/>
                    <a:pt x="171813" y="38464"/>
                  </a:cubicBezTo>
                  <a:cubicBezTo>
                    <a:pt x="171115" y="38464"/>
                    <a:pt x="170338" y="38712"/>
                    <a:pt x="169627" y="39215"/>
                  </a:cubicBezTo>
                  <a:cubicBezTo>
                    <a:pt x="169167" y="39537"/>
                    <a:pt x="168773" y="39937"/>
                    <a:pt x="168462" y="40409"/>
                  </a:cubicBezTo>
                  <a:cubicBezTo>
                    <a:pt x="168385" y="38576"/>
                    <a:pt x="168343" y="36755"/>
                    <a:pt x="168319" y="34928"/>
                  </a:cubicBezTo>
                  <a:cubicBezTo>
                    <a:pt x="168313" y="34719"/>
                    <a:pt x="168462" y="34534"/>
                    <a:pt x="168671" y="34498"/>
                  </a:cubicBezTo>
                  <a:cubicBezTo>
                    <a:pt x="169322" y="34421"/>
                    <a:pt x="169943" y="34182"/>
                    <a:pt x="170468" y="33794"/>
                  </a:cubicBezTo>
                  <a:cubicBezTo>
                    <a:pt x="171310" y="33203"/>
                    <a:pt x="171878" y="32367"/>
                    <a:pt x="172075" y="31549"/>
                  </a:cubicBezTo>
                  <a:cubicBezTo>
                    <a:pt x="171929" y="31523"/>
                    <a:pt x="171778" y="31510"/>
                    <a:pt x="171623" y="31510"/>
                  </a:cubicBezTo>
                  <a:cubicBezTo>
                    <a:pt x="170956" y="31510"/>
                    <a:pt x="170214" y="31750"/>
                    <a:pt x="169531" y="32229"/>
                  </a:cubicBezTo>
                  <a:cubicBezTo>
                    <a:pt x="169041" y="32576"/>
                    <a:pt x="168623" y="33017"/>
                    <a:pt x="168313" y="33531"/>
                  </a:cubicBezTo>
                  <a:cubicBezTo>
                    <a:pt x="168313" y="32725"/>
                    <a:pt x="168319" y="31931"/>
                    <a:pt x="168337" y="31125"/>
                  </a:cubicBezTo>
                  <a:cubicBezTo>
                    <a:pt x="168349" y="30319"/>
                    <a:pt x="168379" y="29292"/>
                    <a:pt x="168415" y="28384"/>
                  </a:cubicBezTo>
                  <a:cubicBezTo>
                    <a:pt x="168415" y="28175"/>
                    <a:pt x="168564" y="28002"/>
                    <a:pt x="168767" y="27972"/>
                  </a:cubicBezTo>
                  <a:cubicBezTo>
                    <a:pt x="169334" y="27901"/>
                    <a:pt x="169865" y="27686"/>
                    <a:pt x="170325" y="27351"/>
                  </a:cubicBezTo>
                  <a:cubicBezTo>
                    <a:pt x="171071" y="26832"/>
                    <a:pt x="171573" y="26092"/>
                    <a:pt x="171746" y="25369"/>
                  </a:cubicBezTo>
                  <a:cubicBezTo>
                    <a:pt x="171620" y="25347"/>
                    <a:pt x="171489" y="25336"/>
                    <a:pt x="171355" y="25336"/>
                  </a:cubicBezTo>
                  <a:cubicBezTo>
                    <a:pt x="170764" y="25336"/>
                    <a:pt x="170109" y="25549"/>
                    <a:pt x="169501" y="25972"/>
                  </a:cubicBezTo>
                  <a:cubicBezTo>
                    <a:pt x="169089" y="26259"/>
                    <a:pt x="168743" y="26623"/>
                    <a:pt x="168474" y="27047"/>
                  </a:cubicBezTo>
                  <a:cubicBezTo>
                    <a:pt x="168552" y="25614"/>
                    <a:pt x="168647" y="24175"/>
                    <a:pt x="168785" y="22742"/>
                  </a:cubicBezTo>
                  <a:cubicBezTo>
                    <a:pt x="168791" y="22533"/>
                    <a:pt x="168958" y="22366"/>
                    <a:pt x="169161" y="22348"/>
                  </a:cubicBezTo>
                  <a:cubicBezTo>
                    <a:pt x="169650" y="22306"/>
                    <a:pt x="170122" y="22133"/>
                    <a:pt x="170516" y="21840"/>
                  </a:cubicBezTo>
                  <a:cubicBezTo>
                    <a:pt x="171119" y="21411"/>
                    <a:pt x="171531" y="20814"/>
                    <a:pt x="171669" y="20234"/>
                  </a:cubicBezTo>
                  <a:cubicBezTo>
                    <a:pt x="171565" y="20216"/>
                    <a:pt x="171456" y="20207"/>
                    <a:pt x="171345" y="20207"/>
                  </a:cubicBezTo>
                  <a:cubicBezTo>
                    <a:pt x="170867" y="20207"/>
                    <a:pt x="170332" y="20374"/>
                    <a:pt x="169847" y="20718"/>
                  </a:cubicBezTo>
                  <a:cubicBezTo>
                    <a:pt x="169436" y="21005"/>
                    <a:pt x="169107" y="21387"/>
                    <a:pt x="168880" y="21840"/>
                  </a:cubicBezTo>
                  <a:cubicBezTo>
                    <a:pt x="169030" y="20467"/>
                    <a:pt x="169215" y="19094"/>
                    <a:pt x="169441" y="17727"/>
                  </a:cubicBezTo>
                  <a:cubicBezTo>
                    <a:pt x="169847" y="17368"/>
                    <a:pt x="170188" y="16795"/>
                    <a:pt x="170325" y="16085"/>
                  </a:cubicBezTo>
                  <a:cubicBezTo>
                    <a:pt x="170468" y="15374"/>
                    <a:pt x="170397" y="14592"/>
                    <a:pt x="170128" y="14061"/>
                  </a:cubicBezTo>
                  <a:cubicBezTo>
                    <a:pt x="169668" y="14413"/>
                    <a:pt x="169292" y="15034"/>
                    <a:pt x="169131" y="15792"/>
                  </a:cubicBezTo>
                  <a:cubicBezTo>
                    <a:pt x="168976" y="16556"/>
                    <a:pt x="169059" y="17249"/>
                    <a:pt x="169322" y="17780"/>
                  </a:cubicBezTo>
                  <a:cubicBezTo>
                    <a:pt x="169203" y="18366"/>
                    <a:pt x="169089" y="18975"/>
                    <a:pt x="168982" y="19572"/>
                  </a:cubicBezTo>
                  <a:cubicBezTo>
                    <a:pt x="168838" y="19195"/>
                    <a:pt x="168582" y="18879"/>
                    <a:pt x="168253" y="18652"/>
                  </a:cubicBezTo>
                  <a:cubicBezTo>
                    <a:pt x="167917" y="18416"/>
                    <a:pt x="167549" y="18297"/>
                    <a:pt x="167222" y="18297"/>
                  </a:cubicBezTo>
                  <a:cubicBezTo>
                    <a:pt x="167143" y="18297"/>
                    <a:pt x="167067" y="18304"/>
                    <a:pt x="166994" y="18318"/>
                  </a:cubicBezTo>
                  <a:cubicBezTo>
                    <a:pt x="167119" y="18772"/>
                    <a:pt x="167400" y="19166"/>
                    <a:pt x="167788" y="19428"/>
                  </a:cubicBezTo>
                  <a:cubicBezTo>
                    <a:pt x="168050" y="19613"/>
                    <a:pt x="168355" y="19733"/>
                    <a:pt x="168671" y="19781"/>
                  </a:cubicBezTo>
                  <a:cubicBezTo>
                    <a:pt x="168826" y="19799"/>
                    <a:pt x="168934" y="19948"/>
                    <a:pt x="168904" y="20103"/>
                  </a:cubicBezTo>
                  <a:cubicBezTo>
                    <a:pt x="168761" y="20939"/>
                    <a:pt x="168641" y="21775"/>
                    <a:pt x="168528" y="22623"/>
                  </a:cubicBezTo>
                  <a:cubicBezTo>
                    <a:pt x="168450" y="23220"/>
                    <a:pt x="168379" y="23823"/>
                    <a:pt x="168319" y="24426"/>
                  </a:cubicBezTo>
                  <a:cubicBezTo>
                    <a:pt x="168116" y="23972"/>
                    <a:pt x="167788" y="23584"/>
                    <a:pt x="167382" y="23291"/>
                  </a:cubicBezTo>
                  <a:cubicBezTo>
                    <a:pt x="166927" y="22972"/>
                    <a:pt x="166442" y="22818"/>
                    <a:pt x="166001" y="22818"/>
                  </a:cubicBezTo>
                  <a:cubicBezTo>
                    <a:pt x="165897" y="22818"/>
                    <a:pt x="165796" y="22826"/>
                    <a:pt x="165698" y="22844"/>
                  </a:cubicBezTo>
                  <a:cubicBezTo>
                    <a:pt x="165835" y="23381"/>
                    <a:pt x="166211" y="23924"/>
                    <a:pt x="166761" y="24324"/>
                  </a:cubicBezTo>
                  <a:cubicBezTo>
                    <a:pt x="167119" y="24587"/>
                    <a:pt x="167543" y="24742"/>
                    <a:pt x="167985" y="24784"/>
                  </a:cubicBezTo>
                  <a:cubicBezTo>
                    <a:pt x="168152" y="24808"/>
                    <a:pt x="168271" y="24969"/>
                    <a:pt x="168247" y="25136"/>
                  </a:cubicBezTo>
                  <a:cubicBezTo>
                    <a:pt x="168068" y="26957"/>
                    <a:pt x="167931" y="28790"/>
                    <a:pt x="167829" y="30629"/>
                  </a:cubicBezTo>
                  <a:cubicBezTo>
                    <a:pt x="167567" y="29954"/>
                    <a:pt x="167113" y="29369"/>
                    <a:pt x="166516" y="28957"/>
                  </a:cubicBezTo>
                  <a:cubicBezTo>
                    <a:pt x="165915" y="28536"/>
                    <a:pt x="165267" y="28327"/>
                    <a:pt x="164683" y="28327"/>
                  </a:cubicBezTo>
                  <a:cubicBezTo>
                    <a:pt x="164548" y="28327"/>
                    <a:pt x="164416" y="28338"/>
                    <a:pt x="164289" y="28360"/>
                  </a:cubicBezTo>
                  <a:cubicBezTo>
                    <a:pt x="164462" y="29077"/>
                    <a:pt x="164952" y="29799"/>
                    <a:pt x="165692" y="30325"/>
                  </a:cubicBezTo>
                  <a:cubicBezTo>
                    <a:pt x="166187" y="30677"/>
                    <a:pt x="167029" y="30916"/>
                    <a:pt x="167489" y="31035"/>
                  </a:cubicBezTo>
                  <a:cubicBezTo>
                    <a:pt x="167680" y="31089"/>
                    <a:pt x="167800" y="31262"/>
                    <a:pt x="167788" y="31459"/>
                  </a:cubicBezTo>
                  <a:cubicBezTo>
                    <a:pt x="167752" y="32480"/>
                    <a:pt x="167656" y="35459"/>
                    <a:pt x="167638" y="37101"/>
                  </a:cubicBezTo>
                  <a:cubicBezTo>
                    <a:pt x="167316" y="36456"/>
                    <a:pt x="166832" y="35901"/>
                    <a:pt x="166235" y="35489"/>
                  </a:cubicBezTo>
                  <a:cubicBezTo>
                    <a:pt x="165517" y="34985"/>
                    <a:pt x="164736" y="34732"/>
                    <a:pt x="164039" y="34732"/>
                  </a:cubicBezTo>
                  <a:cubicBezTo>
                    <a:pt x="163879" y="34732"/>
                    <a:pt x="163722" y="34746"/>
                    <a:pt x="163572" y="34773"/>
                  </a:cubicBezTo>
                  <a:cubicBezTo>
                    <a:pt x="163775" y="35633"/>
                    <a:pt x="164372" y="36504"/>
                    <a:pt x="165250" y="37131"/>
                  </a:cubicBezTo>
                  <a:cubicBezTo>
                    <a:pt x="165811" y="37537"/>
                    <a:pt x="166462" y="37788"/>
                    <a:pt x="167149" y="37872"/>
                  </a:cubicBezTo>
                  <a:cubicBezTo>
                    <a:pt x="167435" y="37901"/>
                    <a:pt x="167650" y="38146"/>
                    <a:pt x="167632" y="38439"/>
                  </a:cubicBezTo>
                  <a:cubicBezTo>
                    <a:pt x="167632" y="38833"/>
                    <a:pt x="167632" y="39227"/>
                    <a:pt x="167638" y="39633"/>
                  </a:cubicBezTo>
                  <a:cubicBezTo>
                    <a:pt x="167638" y="40343"/>
                    <a:pt x="167650" y="41048"/>
                    <a:pt x="167662" y="41758"/>
                  </a:cubicBezTo>
                  <a:cubicBezTo>
                    <a:pt x="167674" y="41902"/>
                    <a:pt x="167680" y="42039"/>
                    <a:pt x="167680" y="42176"/>
                  </a:cubicBezTo>
                  <a:lnTo>
                    <a:pt x="165507" y="42517"/>
                  </a:lnTo>
                  <a:cubicBezTo>
                    <a:pt x="165051" y="42338"/>
                    <a:pt x="164589" y="42244"/>
                    <a:pt x="164158" y="42244"/>
                  </a:cubicBezTo>
                  <a:cubicBezTo>
                    <a:pt x="163985" y="42244"/>
                    <a:pt x="163817" y="42259"/>
                    <a:pt x="163656" y="42290"/>
                  </a:cubicBezTo>
                  <a:cubicBezTo>
                    <a:pt x="163698" y="42457"/>
                    <a:pt x="163751" y="42618"/>
                    <a:pt x="163817" y="42779"/>
                  </a:cubicBezTo>
                  <a:cubicBezTo>
                    <a:pt x="161262" y="43185"/>
                    <a:pt x="158700" y="43603"/>
                    <a:pt x="156133" y="44021"/>
                  </a:cubicBezTo>
                  <a:cubicBezTo>
                    <a:pt x="156085" y="43932"/>
                    <a:pt x="156037" y="43848"/>
                    <a:pt x="155984" y="43764"/>
                  </a:cubicBezTo>
                  <a:lnTo>
                    <a:pt x="155279" y="44153"/>
                  </a:lnTo>
                  <a:lnTo>
                    <a:pt x="154169" y="44338"/>
                  </a:lnTo>
                  <a:cubicBezTo>
                    <a:pt x="154664" y="43979"/>
                    <a:pt x="155154" y="43633"/>
                    <a:pt x="155655" y="43293"/>
                  </a:cubicBezTo>
                  <a:cubicBezTo>
                    <a:pt x="155440" y="43018"/>
                    <a:pt x="155213" y="42744"/>
                    <a:pt x="154969" y="42481"/>
                  </a:cubicBezTo>
                  <a:cubicBezTo>
                    <a:pt x="154091" y="43144"/>
                    <a:pt x="153207" y="43866"/>
                    <a:pt x="152318" y="44648"/>
                  </a:cubicBezTo>
                  <a:lnTo>
                    <a:pt x="152228" y="44660"/>
                  </a:lnTo>
                  <a:cubicBezTo>
                    <a:pt x="153058" y="43794"/>
                    <a:pt x="153894" y="42976"/>
                    <a:pt x="154724" y="42218"/>
                  </a:cubicBezTo>
                  <a:cubicBezTo>
                    <a:pt x="154491" y="41979"/>
                    <a:pt x="154246" y="41758"/>
                    <a:pt x="153989" y="41531"/>
                  </a:cubicBezTo>
                  <a:cubicBezTo>
                    <a:pt x="152927" y="42493"/>
                    <a:pt x="152001" y="43597"/>
                    <a:pt x="151243" y="44815"/>
                  </a:cubicBezTo>
                  <a:lnTo>
                    <a:pt x="151112" y="44839"/>
                  </a:lnTo>
                  <a:cubicBezTo>
                    <a:pt x="151786" y="43466"/>
                    <a:pt x="152616" y="42218"/>
                    <a:pt x="153565" y="41185"/>
                  </a:cubicBezTo>
                  <a:cubicBezTo>
                    <a:pt x="153237" y="40922"/>
                    <a:pt x="152897" y="40678"/>
                    <a:pt x="152533" y="40445"/>
                  </a:cubicBezTo>
                  <a:cubicBezTo>
                    <a:pt x="151965" y="41376"/>
                    <a:pt x="151129" y="42815"/>
                    <a:pt x="150712" y="43914"/>
                  </a:cubicBezTo>
                  <a:cubicBezTo>
                    <a:pt x="151171" y="42618"/>
                    <a:pt x="151595" y="41352"/>
                    <a:pt x="152013" y="40128"/>
                  </a:cubicBezTo>
                  <a:cubicBezTo>
                    <a:pt x="151685" y="39943"/>
                    <a:pt x="151350" y="39764"/>
                    <a:pt x="150998" y="39609"/>
                  </a:cubicBezTo>
                  <a:cubicBezTo>
                    <a:pt x="150616" y="40337"/>
                    <a:pt x="149947" y="41890"/>
                    <a:pt x="149201" y="45162"/>
                  </a:cubicBezTo>
                  <a:lnTo>
                    <a:pt x="148920" y="45203"/>
                  </a:lnTo>
                  <a:cubicBezTo>
                    <a:pt x="149123" y="43275"/>
                    <a:pt x="149458" y="40624"/>
                    <a:pt x="149905" y="39185"/>
                  </a:cubicBezTo>
                  <a:cubicBezTo>
                    <a:pt x="149708" y="39119"/>
                    <a:pt x="149505" y="39060"/>
                    <a:pt x="149302" y="39006"/>
                  </a:cubicBezTo>
                  <a:cubicBezTo>
                    <a:pt x="149237" y="39316"/>
                    <a:pt x="149183" y="39633"/>
                    <a:pt x="149129" y="39949"/>
                  </a:cubicBezTo>
                  <a:cubicBezTo>
                    <a:pt x="149004" y="40725"/>
                    <a:pt x="148902" y="41526"/>
                    <a:pt x="148813" y="42332"/>
                  </a:cubicBezTo>
                  <a:cubicBezTo>
                    <a:pt x="148723" y="43138"/>
                    <a:pt x="148664" y="43944"/>
                    <a:pt x="148604" y="44756"/>
                  </a:cubicBezTo>
                  <a:lnTo>
                    <a:pt x="148580" y="45263"/>
                  </a:lnTo>
                  <a:lnTo>
                    <a:pt x="148478" y="45281"/>
                  </a:lnTo>
                  <a:cubicBezTo>
                    <a:pt x="148478" y="45108"/>
                    <a:pt x="148467" y="44929"/>
                    <a:pt x="148478" y="44756"/>
                  </a:cubicBezTo>
                  <a:cubicBezTo>
                    <a:pt x="148490" y="43938"/>
                    <a:pt x="148514" y="43114"/>
                    <a:pt x="148568" y="42296"/>
                  </a:cubicBezTo>
                  <a:cubicBezTo>
                    <a:pt x="148616" y="41472"/>
                    <a:pt x="148670" y="40660"/>
                    <a:pt x="148765" y="39854"/>
                  </a:cubicBezTo>
                  <a:cubicBezTo>
                    <a:pt x="148807" y="39537"/>
                    <a:pt x="148843" y="39221"/>
                    <a:pt x="148884" y="38904"/>
                  </a:cubicBezTo>
                  <a:cubicBezTo>
                    <a:pt x="148640" y="38851"/>
                    <a:pt x="148383" y="38815"/>
                    <a:pt x="148132" y="38785"/>
                  </a:cubicBezTo>
                  <a:lnTo>
                    <a:pt x="148049" y="38785"/>
                  </a:lnTo>
                  <a:cubicBezTo>
                    <a:pt x="147887" y="40964"/>
                    <a:pt x="147780" y="43191"/>
                    <a:pt x="147720" y="45412"/>
                  </a:cubicBezTo>
                  <a:lnTo>
                    <a:pt x="147655" y="45412"/>
                  </a:lnTo>
                  <a:cubicBezTo>
                    <a:pt x="147589" y="43203"/>
                    <a:pt x="147571" y="40970"/>
                    <a:pt x="147625" y="38743"/>
                  </a:cubicBezTo>
                  <a:cubicBezTo>
                    <a:pt x="147510" y="38736"/>
                    <a:pt x="147396" y="38733"/>
                    <a:pt x="147282" y="38733"/>
                  </a:cubicBezTo>
                  <a:cubicBezTo>
                    <a:pt x="147092" y="38733"/>
                    <a:pt x="146901" y="38742"/>
                    <a:pt x="146711" y="38761"/>
                  </a:cubicBezTo>
                  <a:cubicBezTo>
                    <a:pt x="146986" y="41000"/>
                    <a:pt x="147123" y="43251"/>
                    <a:pt x="147129" y="45502"/>
                  </a:cubicBezTo>
                  <a:lnTo>
                    <a:pt x="147004" y="45526"/>
                  </a:lnTo>
                  <a:cubicBezTo>
                    <a:pt x="146843" y="43311"/>
                    <a:pt x="146544" y="41090"/>
                    <a:pt x="146144" y="38833"/>
                  </a:cubicBezTo>
                  <a:cubicBezTo>
                    <a:pt x="145822" y="38887"/>
                    <a:pt x="145505" y="38970"/>
                    <a:pt x="145189" y="39072"/>
                  </a:cubicBezTo>
                  <a:cubicBezTo>
                    <a:pt x="145487" y="40284"/>
                    <a:pt x="145708" y="41502"/>
                    <a:pt x="145905" y="42696"/>
                  </a:cubicBezTo>
                  <a:cubicBezTo>
                    <a:pt x="146072" y="43681"/>
                    <a:pt x="146228" y="44660"/>
                    <a:pt x="146413" y="45621"/>
                  </a:cubicBezTo>
                  <a:lnTo>
                    <a:pt x="146353" y="45639"/>
                  </a:lnTo>
                  <a:cubicBezTo>
                    <a:pt x="146138" y="44684"/>
                    <a:pt x="145947" y="43711"/>
                    <a:pt x="145750" y="42732"/>
                  </a:cubicBezTo>
                  <a:cubicBezTo>
                    <a:pt x="145511" y="41549"/>
                    <a:pt x="145266" y="40355"/>
                    <a:pt x="144938" y="39161"/>
                  </a:cubicBezTo>
                  <a:cubicBezTo>
                    <a:pt x="144675" y="39263"/>
                    <a:pt x="144412" y="39382"/>
                    <a:pt x="144162" y="39519"/>
                  </a:cubicBezTo>
                  <a:cubicBezTo>
                    <a:pt x="144293" y="40122"/>
                    <a:pt x="144412" y="40725"/>
                    <a:pt x="144502" y="41323"/>
                  </a:cubicBezTo>
                  <a:cubicBezTo>
                    <a:pt x="144317" y="40761"/>
                    <a:pt x="144102" y="40218"/>
                    <a:pt x="143875" y="39675"/>
                  </a:cubicBezTo>
                  <a:cubicBezTo>
                    <a:pt x="143457" y="39931"/>
                    <a:pt x="143057" y="40224"/>
                    <a:pt x="142693" y="40552"/>
                  </a:cubicBezTo>
                  <a:cubicBezTo>
                    <a:pt x="143380" y="41555"/>
                    <a:pt x="144054" y="42552"/>
                    <a:pt x="144693" y="43567"/>
                  </a:cubicBezTo>
                  <a:cubicBezTo>
                    <a:pt x="145111" y="44248"/>
                    <a:pt x="145511" y="44941"/>
                    <a:pt x="145869" y="45651"/>
                  </a:cubicBezTo>
                  <a:cubicBezTo>
                    <a:pt x="145887" y="45669"/>
                    <a:pt x="145893" y="45693"/>
                    <a:pt x="145899" y="45711"/>
                  </a:cubicBezTo>
                  <a:lnTo>
                    <a:pt x="145756" y="45735"/>
                  </a:lnTo>
                  <a:cubicBezTo>
                    <a:pt x="145368" y="45060"/>
                    <a:pt x="144938" y="44403"/>
                    <a:pt x="144484" y="43764"/>
                  </a:cubicBezTo>
                  <a:cubicBezTo>
                    <a:pt x="143803" y="42785"/>
                    <a:pt x="143081" y="41836"/>
                    <a:pt x="142341" y="40881"/>
                  </a:cubicBezTo>
                  <a:lnTo>
                    <a:pt x="142054" y="41179"/>
                  </a:lnTo>
                  <a:cubicBezTo>
                    <a:pt x="142782" y="42188"/>
                    <a:pt x="143469" y="43209"/>
                    <a:pt x="144114" y="44224"/>
                  </a:cubicBezTo>
                  <a:cubicBezTo>
                    <a:pt x="143296" y="43370"/>
                    <a:pt x="142442" y="42535"/>
                    <a:pt x="141588" y="41729"/>
                  </a:cubicBezTo>
                  <a:cubicBezTo>
                    <a:pt x="141427" y="41937"/>
                    <a:pt x="141266" y="42152"/>
                    <a:pt x="141117" y="42373"/>
                  </a:cubicBezTo>
                  <a:cubicBezTo>
                    <a:pt x="142424" y="43496"/>
                    <a:pt x="143684" y="44672"/>
                    <a:pt x="144884" y="45878"/>
                  </a:cubicBezTo>
                  <a:lnTo>
                    <a:pt x="144789" y="45896"/>
                  </a:lnTo>
                  <a:cubicBezTo>
                    <a:pt x="143559" y="44756"/>
                    <a:pt x="142281" y="43645"/>
                    <a:pt x="140967" y="42606"/>
                  </a:cubicBezTo>
                  <a:cubicBezTo>
                    <a:pt x="140711" y="43006"/>
                    <a:pt x="140472" y="43418"/>
                    <a:pt x="140263" y="43848"/>
                  </a:cubicBezTo>
                  <a:cubicBezTo>
                    <a:pt x="141391" y="44571"/>
                    <a:pt x="142520" y="45323"/>
                    <a:pt x="143630" y="46087"/>
                  </a:cubicBezTo>
                  <a:lnTo>
                    <a:pt x="143326" y="46135"/>
                  </a:lnTo>
                  <a:cubicBezTo>
                    <a:pt x="142233" y="45502"/>
                    <a:pt x="141147" y="44875"/>
                    <a:pt x="140048" y="44302"/>
                  </a:cubicBezTo>
                  <a:cubicBezTo>
                    <a:pt x="139899" y="44630"/>
                    <a:pt x="139767" y="44982"/>
                    <a:pt x="139636" y="45341"/>
                  </a:cubicBezTo>
                  <a:cubicBezTo>
                    <a:pt x="139296" y="44576"/>
                    <a:pt x="138890" y="43848"/>
                    <a:pt x="138412" y="43161"/>
                  </a:cubicBezTo>
                  <a:cubicBezTo>
                    <a:pt x="135803" y="44600"/>
                    <a:pt x="133331" y="46284"/>
                    <a:pt x="131038" y="48195"/>
                  </a:cubicBezTo>
                  <a:lnTo>
                    <a:pt x="130871" y="48225"/>
                  </a:lnTo>
                  <a:cubicBezTo>
                    <a:pt x="133074" y="46141"/>
                    <a:pt x="135480" y="44278"/>
                    <a:pt x="138042" y="42654"/>
                  </a:cubicBezTo>
                  <a:cubicBezTo>
                    <a:pt x="137666" y="42158"/>
                    <a:pt x="137260" y="41693"/>
                    <a:pt x="136818" y="41257"/>
                  </a:cubicBezTo>
                  <a:cubicBezTo>
                    <a:pt x="134083" y="43305"/>
                    <a:pt x="131641" y="45729"/>
                    <a:pt x="129563" y="48445"/>
                  </a:cubicBezTo>
                  <a:lnTo>
                    <a:pt x="129540" y="48445"/>
                  </a:lnTo>
                  <a:cubicBezTo>
                    <a:pt x="131528" y="45651"/>
                    <a:pt x="133886" y="43144"/>
                    <a:pt x="136549" y="40994"/>
                  </a:cubicBezTo>
                  <a:cubicBezTo>
                    <a:pt x="136286" y="40743"/>
                    <a:pt x="136012" y="40505"/>
                    <a:pt x="135719" y="40272"/>
                  </a:cubicBezTo>
                  <a:cubicBezTo>
                    <a:pt x="134418" y="41412"/>
                    <a:pt x="133188" y="42642"/>
                    <a:pt x="132053" y="43950"/>
                  </a:cubicBezTo>
                  <a:cubicBezTo>
                    <a:pt x="132907" y="42457"/>
                    <a:pt x="133856" y="41024"/>
                    <a:pt x="134901" y="39657"/>
                  </a:cubicBezTo>
                  <a:cubicBezTo>
                    <a:pt x="134740" y="39549"/>
                    <a:pt x="134579" y="39442"/>
                    <a:pt x="134412" y="39340"/>
                  </a:cubicBezTo>
                  <a:cubicBezTo>
                    <a:pt x="133319" y="40636"/>
                    <a:pt x="132310" y="42003"/>
                    <a:pt x="131396" y="43436"/>
                  </a:cubicBezTo>
                  <a:cubicBezTo>
                    <a:pt x="130799" y="44385"/>
                    <a:pt x="130268" y="45377"/>
                    <a:pt x="129802" y="46398"/>
                  </a:cubicBezTo>
                  <a:cubicBezTo>
                    <a:pt x="129492" y="47096"/>
                    <a:pt x="129217" y="47813"/>
                    <a:pt x="128990" y="48541"/>
                  </a:cubicBezTo>
                  <a:lnTo>
                    <a:pt x="128913" y="48541"/>
                  </a:lnTo>
                  <a:cubicBezTo>
                    <a:pt x="129110" y="47783"/>
                    <a:pt x="129342" y="47042"/>
                    <a:pt x="129617" y="46308"/>
                  </a:cubicBezTo>
                  <a:cubicBezTo>
                    <a:pt x="130023" y="45251"/>
                    <a:pt x="130501" y="44218"/>
                    <a:pt x="131050" y="43221"/>
                  </a:cubicBezTo>
                  <a:cubicBezTo>
                    <a:pt x="131862" y="41740"/>
                    <a:pt x="132776" y="40313"/>
                    <a:pt x="133785" y="38958"/>
                  </a:cubicBezTo>
                  <a:cubicBezTo>
                    <a:pt x="133128" y="38582"/>
                    <a:pt x="132429" y="38266"/>
                    <a:pt x="131713" y="38009"/>
                  </a:cubicBezTo>
                  <a:cubicBezTo>
                    <a:pt x="131414" y="38737"/>
                    <a:pt x="131158" y="39484"/>
                    <a:pt x="130943" y="40242"/>
                  </a:cubicBezTo>
                  <a:cubicBezTo>
                    <a:pt x="130990" y="39436"/>
                    <a:pt x="131086" y="38636"/>
                    <a:pt x="131217" y="37836"/>
                  </a:cubicBezTo>
                  <a:cubicBezTo>
                    <a:pt x="130769" y="37698"/>
                    <a:pt x="130316" y="37579"/>
                    <a:pt x="129856" y="37477"/>
                  </a:cubicBezTo>
                  <a:cubicBezTo>
                    <a:pt x="129528" y="39084"/>
                    <a:pt x="129337" y="40725"/>
                    <a:pt x="129205" y="42367"/>
                  </a:cubicBezTo>
                  <a:cubicBezTo>
                    <a:pt x="129032" y="44433"/>
                    <a:pt x="128919" y="46523"/>
                    <a:pt x="128650" y="48583"/>
                  </a:cubicBezTo>
                  <a:lnTo>
                    <a:pt x="128644" y="48583"/>
                  </a:lnTo>
                  <a:cubicBezTo>
                    <a:pt x="128829" y="46511"/>
                    <a:pt x="128859" y="44433"/>
                    <a:pt x="128948" y="42355"/>
                  </a:cubicBezTo>
                  <a:cubicBezTo>
                    <a:pt x="129020" y="40696"/>
                    <a:pt x="129139" y="39042"/>
                    <a:pt x="129414" y="37400"/>
                  </a:cubicBezTo>
                  <a:cubicBezTo>
                    <a:pt x="128865" y="37298"/>
                    <a:pt x="128316" y="37233"/>
                    <a:pt x="127754" y="37203"/>
                  </a:cubicBezTo>
                  <a:lnTo>
                    <a:pt x="127754" y="37203"/>
                  </a:lnTo>
                  <a:cubicBezTo>
                    <a:pt x="127510" y="41030"/>
                    <a:pt x="127617" y="44875"/>
                    <a:pt x="128083" y="48684"/>
                  </a:cubicBezTo>
                  <a:lnTo>
                    <a:pt x="128065" y="48684"/>
                  </a:lnTo>
                  <a:cubicBezTo>
                    <a:pt x="127277" y="44899"/>
                    <a:pt x="126853" y="41054"/>
                    <a:pt x="126787" y="37191"/>
                  </a:cubicBezTo>
                  <a:cubicBezTo>
                    <a:pt x="126274" y="37197"/>
                    <a:pt x="125760" y="37233"/>
                    <a:pt x="125247" y="37298"/>
                  </a:cubicBezTo>
                  <a:cubicBezTo>
                    <a:pt x="125963" y="40833"/>
                    <a:pt x="126560" y="44385"/>
                    <a:pt x="127038" y="47950"/>
                  </a:cubicBezTo>
                  <a:cubicBezTo>
                    <a:pt x="126321" y="44409"/>
                    <a:pt x="125491" y="40899"/>
                    <a:pt x="124542" y="37412"/>
                  </a:cubicBezTo>
                  <a:lnTo>
                    <a:pt x="124405" y="37436"/>
                  </a:lnTo>
                  <a:cubicBezTo>
                    <a:pt x="123981" y="37519"/>
                    <a:pt x="123569" y="37621"/>
                    <a:pt x="123157" y="37740"/>
                  </a:cubicBezTo>
                  <a:cubicBezTo>
                    <a:pt x="123324" y="38182"/>
                    <a:pt x="123479" y="38618"/>
                    <a:pt x="123629" y="39060"/>
                  </a:cubicBezTo>
                  <a:cubicBezTo>
                    <a:pt x="124005" y="40188"/>
                    <a:pt x="124321" y="41328"/>
                    <a:pt x="124620" y="42475"/>
                  </a:cubicBezTo>
                  <a:cubicBezTo>
                    <a:pt x="124918" y="43615"/>
                    <a:pt x="125181" y="44762"/>
                    <a:pt x="125420" y="45920"/>
                  </a:cubicBezTo>
                  <a:cubicBezTo>
                    <a:pt x="125635" y="46953"/>
                    <a:pt x="125832" y="47986"/>
                    <a:pt x="126011" y="49025"/>
                  </a:cubicBezTo>
                  <a:lnTo>
                    <a:pt x="125987" y="49025"/>
                  </a:lnTo>
                  <a:cubicBezTo>
                    <a:pt x="125748" y="48004"/>
                    <a:pt x="125497" y="46983"/>
                    <a:pt x="125229" y="45974"/>
                  </a:cubicBezTo>
                  <a:cubicBezTo>
                    <a:pt x="124912" y="44833"/>
                    <a:pt x="124584" y="43705"/>
                    <a:pt x="124226" y="42582"/>
                  </a:cubicBezTo>
                  <a:cubicBezTo>
                    <a:pt x="123867" y="41466"/>
                    <a:pt x="123479" y="40361"/>
                    <a:pt x="123049" y="39281"/>
                  </a:cubicBezTo>
                  <a:cubicBezTo>
                    <a:pt x="122870" y="38833"/>
                    <a:pt x="122691" y="38385"/>
                    <a:pt x="122488" y="37949"/>
                  </a:cubicBezTo>
                  <a:cubicBezTo>
                    <a:pt x="122166" y="38063"/>
                    <a:pt x="121843" y="38188"/>
                    <a:pt x="121533" y="38325"/>
                  </a:cubicBezTo>
                  <a:cubicBezTo>
                    <a:pt x="123169" y="41072"/>
                    <a:pt x="124942" y="46893"/>
                    <a:pt x="125575" y="49090"/>
                  </a:cubicBezTo>
                  <a:lnTo>
                    <a:pt x="125468" y="49114"/>
                  </a:lnTo>
                  <a:cubicBezTo>
                    <a:pt x="122918" y="43090"/>
                    <a:pt x="120858" y="40343"/>
                    <a:pt x="119843" y="39191"/>
                  </a:cubicBezTo>
                  <a:cubicBezTo>
                    <a:pt x="119330" y="39501"/>
                    <a:pt x="118834" y="39848"/>
                    <a:pt x="118362" y="40224"/>
                  </a:cubicBezTo>
                  <a:lnTo>
                    <a:pt x="121718" y="45496"/>
                  </a:lnTo>
                  <a:cubicBezTo>
                    <a:pt x="120721" y="44033"/>
                    <a:pt x="118906" y="42135"/>
                    <a:pt x="117628" y="40863"/>
                  </a:cubicBezTo>
                  <a:cubicBezTo>
                    <a:pt x="117132" y="41317"/>
                    <a:pt x="116673" y="41806"/>
                    <a:pt x="116249" y="42332"/>
                  </a:cubicBezTo>
                  <a:cubicBezTo>
                    <a:pt x="118637" y="43956"/>
                    <a:pt x="120733" y="45974"/>
                    <a:pt x="122452" y="48296"/>
                  </a:cubicBezTo>
                  <a:cubicBezTo>
                    <a:pt x="120518" y="46177"/>
                    <a:pt x="118237" y="44397"/>
                    <a:pt x="115711" y="43042"/>
                  </a:cubicBezTo>
                  <a:cubicBezTo>
                    <a:pt x="115395" y="43484"/>
                    <a:pt x="115108" y="43944"/>
                    <a:pt x="114852" y="44421"/>
                  </a:cubicBezTo>
                  <a:cubicBezTo>
                    <a:pt x="116721" y="45430"/>
                    <a:pt x="118554" y="46493"/>
                    <a:pt x="120345" y="47616"/>
                  </a:cubicBezTo>
                  <a:cubicBezTo>
                    <a:pt x="118452" y="46660"/>
                    <a:pt x="116529" y="45765"/>
                    <a:pt x="114577" y="44935"/>
                  </a:cubicBezTo>
                  <a:cubicBezTo>
                    <a:pt x="114314" y="45472"/>
                    <a:pt x="114087" y="46021"/>
                    <a:pt x="113896" y="46583"/>
                  </a:cubicBezTo>
                  <a:cubicBezTo>
                    <a:pt x="116577" y="47508"/>
                    <a:pt x="119204" y="48553"/>
                    <a:pt x="121766" y="49717"/>
                  </a:cubicBezTo>
                  <a:lnTo>
                    <a:pt x="121658" y="49735"/>
                  </a:lnTo>
                  <a:cubicBezTo>
                    <a:pt x="119013" y="48857"/>
                    <a:pt x="116332" y="48117"/>
                    <a:pt x="113616" y="47508"/>
                  </a:cubicBezTo>
                  <a:cubicBezTo>
                    <a:pt x="113562" y="47711"/>
                    <a:pt x="113514" y="47914"/>
                    <a:pt x="113472" y="48123"/>
                  </a:cubicBezTo>
                  <a:lnTo>
                    <a:pt x="116649" y="49114"/>
                  </a:lnTo>
                  <a:lnTo>
                    <a:pt x="116649" y="49114"/>
                  </a:lnTo>
                  <a:lnTo>
                    <a:pt x="113377" y="48625"/>
                  </a:lnTo>
                  <a:cubicBezTo>
                    <a:pt x="113269" y="49204"/>
                    <a:pt x="113204" y="49795"/>
                    <a:pt x="113174" y="50386"/>
                  </a:cubicBezTo>
                  <a:lnTo>
                    <a:pt x="117407" y="50416"/>
                  </a:lnTo>
                  <a:cubicBezTo>
                    <a:pt x="111998" y="51281"/>
                    <a:pt x="106588" y="52093"/>
                    <a:pt x="101179" y="52864"/>
                  </a:cubicBezTo>
                  <a:cubicBezTo>
                    <a:pt x="101185" y="52607"/>
                    <a:pt x="101209" y="52344"/>
                    <a:pt x="101215" y="52088"/>
                  </a:cubicBezTo>
                  <a:cubicBezTo>
                    <a:pt x="101227" y="51825"/>
                    <a:pt x="101424" y="51526"/>
                    <a:pt x="101686" y="51490"/>
                  </a:cubicBezTo>
                  <a:cubicBezTo>
                    <a:pt x="102307" y="51407"/>
                    <a:pt x="102970" y="51132"/>
                    <a:pt x="103591" y="50655"/>
                  </a:cubicBezTo>
                  <a:cubicBezTo>
                    <a:pt x="104522" y="49938"/>
                    <a:pt x="105149" y="48929"/>
                    <a:pt x="105364" y="47944"/>
                  </a:cubicBezTo>
                  <a:cubicBezTo>
                    <a:pt x="105203" y="47912"/>
                    <a:pt x="105035" y="47896"/>
                    <a:pt x="104862" y="47896"/>
                  </a:cubicBezTo>
                  <a:cubicBezTo>
                    <a:pt x="104129" y="47896"/>
                    <a:pt x="103305" y="48182"/>
                    <a:pt x="102552" y="48762"/>
                  </a:cubicBezTo>
                  <a:cubicBezTo>
                    <a:pt x="102039" y="49156"/>
                    <a:pt x="101609" y="49646"/>
                    <a:pt x="101286" y="50207"/>
                  </a:cubicBezTo>
                  <a:cubicBezTo>
                    <a:pt x="101322" y="49257"/>
                    <a:pt x="101346" y="48314"/>
                    <a:pt x="101358" y="47371"/>
                  </a:cubicBezTo>
                  <a:cubicBezTo>
                    <a:pt x="101376" y="46595"/>
                    <a:pt x="101382" y="45824"/>
                    <a:pt x="101388" y="45048"/>
                  </a:cubicBezTo>
                  <a:lnTo>
                    <a:pt x="101388" y="43759"/>
                  </a:lnTo>
                  <a:cubicBezTo>
                    <a:pt x="101388" y="43430"/>
                    <a:pt x="101603" y="43167"/>
                    <a:pt x="101883" y="43138"/>
                  </a:cubicBezTo>
                  <a:cubicBezTo>
                    <a:pt x="102492" y="43072"/>
                    <a:pt x="103155" y="42803"/>
                    <a:pt x="103770" y="42332"/>
                  </a:cubicBezTo>
                  <a:cubicBezTo>
                    <a:pt x="104648" y="41651"/>
                    <a:pt x="105245" y="40696"/>
                    <a:pt x="105454" y="39764"/>
                  </a:cubicBezTo>
                  <a:cubicBezTo>
                    <a:pt x="105303" y="39736"/>
                    <a:pt x="105146" y="39722"/>
                    <a:pt x="104984" y="39722"/>
                  </a:cubicBezTo>
                  <a:cubicBezTo>
                    <a:pt x="104286" y="39722"/>
                    <a:pt x="103509" y="39987"/>
                    <a:pt x="102791" y="40540"/>
                  </a:cubicBezTo>
                  <a:cubicBezTo>
                    <a:pt x="102188" y="41006"/>
                    <a:pt x="101704" y="41609"/>
                    <a:pt x="101382" y="42302"/>
                  </a:cubicBezTo>
                  <a:cubicBezTo>
                    <a:pt x="101364" y="40511"/>
                    <a:pt x="101268" y="37263"/>
                    <a:pt x="101233" y="36152"/>
                  </a:cubicBezTo>
                  <a:cubicBezTo>
                    <a:pt x="101215" y="35943"/>
                    <a:pt x="101340" y="35752"/>
                    <a:pt x="101537" y="35680"/>
                  </a:cubicBezTo>
                  <a:cubicBezTo>
                    <a:pt x="101991" y="35561"/>
                    <a:pt x="102839" y="35292"/>
                    <a:pt x="103328" y="34916"/>
                  </a:cubicBezTo>
                  <a:cubicBezTo>
                    <a:pt x="104069" y="34349"/>
                    <a:pt x="104570" y="33549"/>
                    <a:pt x="104737" y="32773"/>
                  </a:cubicBezTo>
                  <a:cubicBezTo>
                    <a:pt x="104613" y="32749"/>
                    <a:pt x="104483" y="32738"/>
                    <a:pt x="104349" y="32738"/>
                  </a:cubicBezTo>
                  <a:cubicBezTo>
                    <a:pt x="103765" y="32738"/>
                    <a:pt x="103108" y="32962"/>
                    <a:pt x="102510" y="33423"/>
                  </a:cubicBezTo>
                  <a:cubicBezTo>
                    <a:pt x="101901" y="33889"/>
                    <a:pt x="101442" y="34522"/>
                    <a:pt x="101197" y="35250"/>
                  </a:cubicBezTo>
                  <a:cubicBezTo>
                    <a:pt x="101089" y="33250"/>
                    <a:pt x="100964" y="31250"/>
                    <a:pt x="100779" y="29256"/>
                  </a:cubicBezTo>
                  <a:cubicBezTo>
                    <a:pt x="100761" y="29071"/>
                    <a:pt x="100874" y="28892"/>
                    <a:pt x="101036" y="28874"/>
                  </a:cubicBezTo>
                  <a:cubicBezTo>
                    <a:pt x="101489" y="28832"/>
                    <a:pt x="101913" y="28653"/>
                    <a:pt x="102260" y="28366"/>
                  </a:cubicBezTo>
                  <a:cubicBezTo>
                    <a:pt x="102791" y="27972"/>
                    <a:pt x="103167" y="27399"/>
                    <a:pt x="103322" y="26754"/>
                  </a:cubicBezTo>
                  <a:cubicBezTo>
                    <a:pt x="103230" y="26737"/>
                    <a:pt x="103134" y="26728"/>
                    <a:pt x="103035" y="26728"/>
                  </a:cubicBezTo>
                  <a:cubicBezTo>
                    <a:pt x="102593" y="26728"/>
                    <a:pt x="102100" y="26903"/>
                    <a:pt x="101651" y="27250"/>
                  </a:cubicBezTo>
                  <a:cubicBezTo>
                    <a:pt x="101233" y="27566"/>
                    <a:pt x="100904" y="27996"/>
                    <a:pt x="100707" y="28486"/>
                  </a:cubicBezTo>
                  <a:cubicBezTo>
                    <a:pt x="100642" y="27829"/>
                    <a:pt x="100576" y="27172"/>
                    <a:pt x="100498" y="26515"/>
                  </a:cubicBezTo>
                  <a:cubicBezTo>
                    <a:pt x="100391" y="25602"/>
                    <a:pt x="100259" y="24688"/>
                    <a:pt x="100128" y="23781"/>
                  </a:cubicBezTo>
                  <a:cubicBezTo>
                    <a:pt x="100098" y="23602"/>
                    <a:pt x="100200" y="23435"/>
                    <a:pt x="100349" y="23423"/>
                  </a:cubicBezTo>
                  <a:cubicBezTo>
                    <a:pt x="100671" y="23369"/>
                    <a:pt x="100976" y="23238"/>
                    <a:pt x="101233" y="23041"/>
                  </a:cubicBezTo>
                  <a:cubicBezTo>
                    <a:pt x="101633" y="22736"/>
                    <a:pt x="101913" y="22306"/>
                    <a:pt x="102033" y="21823"/>
                  </a:cubicBezTo>
                  <a:cubicBezTo>
                    <a:pt x="101961" y="21809"/>
                    <a:pt x="101887" y="21802"/>
                    <a:pt x="101810" y="21802"/>
                  </a:cubicBezTo>
                  <a:cubicBezTo>
                    <a:pt x="101478" y="21802"/>
                    <a:pt x="101107" y="21929"/>
                    <a:pt x="100767" y="22187"/>
                  </a:cubicBezTo>
                  <a:cubicBezTo>
                    <a:pt x="100433" y="22443"/>
                    <a:pt x="100182" y="22790"/>
                    <a:pt x="100038" y="23190"/>
                  </a:cubicBezTo>
                  <a:cubicBezTo>
                    <a:pt x="99931" y="22539"/>
                    <a:pt x="99824" y="21882"/>
                    <a:pt x="99710" y="21231"/>
                  </a:cubicBezTo>
                  <a:cubicBezTo>
                    <a:pt x="99961" y="20664"/>
                    <a:pt x="100050" y="19882"/>
                    <a:pt x="99895" y="19070"/>
                  </a:cubicBezTo>
                  <a:cubicBezTo>
                    <a:pt x="99740" y="18258"/>
                    <a:pt x="99358" y="17571"/>
                    <a:pt x="98904" y="17189"/>
                  </a:cubicBezTo>
                  <a:cubicBezTo>
                    <a:pt x="98629" y="17763"/>
                    <a:pt x="98528" y="18563"/>
                    <a:pt x="98695" y="19398"/>
                  </a:cubicBezTo>
                  <a:cubicBezTo>
                    <a:pt x="98856" y="20234"/>
                    <a:pt x="99173" y="20796"/>
                    <a:pt x="99585" y="21184"/>
                  </a:cubicBezTo>
                  <a:cubicBezTo>
                    <a:pt x="99812" y="22676"/>
                    <a:pt x="99991" y="24169"/>
                    <a:pt x="100152" y="25668"/>
                  </a:cubicBezTo>
                  <a:cubicBezTo>
                    <a:pt x="99931" y="25184"/>
                    <a:pt x="99597" y="24766"/>
                    <a:pt x="99179" y="24444"/>
                  </a:cubicBezTo>
                  <a:cubicBezTo>
                    <a:pt x="98688" y="24065"/>
                    <a:pt x="98151" y="23884"/>
                    <a:pt x="97675" y="23884"/>
                  </a:cubicBezTo>
                  <a:cubicBezTo>
                    <a:pt x="97565" y="23884"/>
                    <a:pt x="97459" y="23893"/>
                    <a:pt x="97358" y="23912"/>
                  </a:cubicBezTo>
                  <a:cubicBezTo>
                    <a:pt x="97525" y="24611"/>
                    <a:pt x="97931" y="25232"/>
                    <a:pt x="98510" y="25668"/>
                  </a:cubicBezTo>
                  <a:cubicBezTo>
                    <a:pt x="98898" y="25978"/>
                    <a:pt x="99370" y="26175"/>
                    <a:pt x="99865" y="26217"/>
                  </a:cubicBezTo>
                  <a:cubicBezTo>
                    <a:pt x="100062" y="26235"/>
                    <a:pt x="100224" y="26414"/>
                    <a:pt x="100247" y="26653"/>
                  </a:cubicBezTo>
                  <a:cubicBezTo>
                    <a:pt x="100379" y="28211"/>
                    <a:pt x="100480" y="29781"/>
                    <a:pt x="100552" y="31346"/>
                  </a:cubicBezTo>
                  <a:cubicBezTo>
                    <a:pt x="100289" y="30892"/>
                    <a:pt x="99943" y="30486"/>
                    <a:pt x="99525" y="30169"/>
                  </a:cubicBezTo>
                  <a:cubicBezTo>
                    <a:pt x="98922" y="29711"/>
                    <a:pt x="98269" y="29479"/>
                    <a:pt x="97681" y="29479"/>
                  </a:cubicBezTo>
                  <a:cubicBezTo>
                    <a:pt x="97541" y="29479"/>
                    <a:pt x="97405" y="29492"/>
                    <a:pt x="97274" y="29519"/>
                  </a:cubicBezTo>
                  <a:cubicBezTo>
                    <a:pt x="97489" y="30378"/>
                    <a:pt x="97991" y="31137"/>
                    <a:pt x="98695" y="31674"/>
                  </a:cubicBezTo>
                  <a:cubicBezTo>
                    <a:pt x="99143" y="32038"/>
                    <a:pt x="99686" y="32271"/>
                    <a:pt x="100253" y="32349"/>
                  </a:cubicBezTo>
                  <a:cubicBezTo>
                    <a:pt x="100450" y="32373"/>
                    <a:pt x="100606" y="32570"/>
                    <a:pt x="100612" y="32802"/>
                  </a:cubicBezTo>
                  <a:cubicBezTo>
                    <a:pt x="100647" y="33794"/>
                    <a:pt x="100671" y="34785"/>
                    <a:pt x="100695" y="35788"/>
                  </a:cubicBezTo>
                  <a:cubicBezTo>
                    <a:pt x="100707" y="36659"/>
                    <a:pt x="100707" y="37531"/>
                    <a:pt x="100707" y="38415"/>
                  </a:cubicBezTo>
                  <a:cubicBezTo>
                    <a:pt x="100409" y="37860"/>
                    <a:pt x="99997" y="37376"/>
                    <a:pt x="99495" y="36994"/>
                  </a:cubicBezTo>
                  <a:cubicBezTo>
                    <a:pt x="98806" y="36469"/>
                    <a:pt x="98061" y="36206"/>
                    <a:pt x="97393" y="36206"/>
                  </a:cubicBezTo>
                  <a:cubicBezTo>
                    <a:pt x="97239" y="36206"/>
                    <a:pt x="97090" y="36220"/>
                    <a:pt x="96946" y="36248"/>
                  </a:cubicBezTo>
                  <a:cubicBezTo>
                    <a:pt x="97149" y="37137"/>
                    <a:pt x="97716" y="38051"/>
                    <a:pt x="98558" y="38695"/>
                  </a:cubicBezTo>
                  <a:cubicBezTo>
                    <a:pt x="99077" y="39113"/>
                    <a:pt x="99698" y="39376"/>
                    <a:pt x="100349" y="39466"/>
                  </a:cubicBezTo>
                  <a:cubicBezTo>
                    <a:pt x="100552" y="39490"/>
                    <a:pt x="100701" y="39699"/>
                    <a:pt x="100701" y="39937"/>
                  </a:cubicBezTo>
                  <a:cubicBezTo>
                    <a:pt x="100689" y="41920"/>
                    <a:pt x="100636" y="43914"/>
                    <a:pt x="100558" y="45896"/>
                  </a:cubicBezTo>
                  <a:cubicBezTo>
                    <a:pt x="100253" y="45400"/>
                    <a:pt x="99859" y="44965"/>
                    <a:pt x="99394" y="44606"/>
                  </a:cubicBezTo>
                  <a:cubicBezTo>
                    <a:pt x="98679" y="44052"/>
                    <a:pt x="97896" y="43783"/>
                    <a:pt x="97195" y="43783"/>
                  </a:cubicBezTo>
                  <a:cubicBezTo>
                    <a:pt x="97035" y="43783"/>
                    <a:pt x="96880" y="43797"/>
                    <a:pt x="96731" y="43824"/>
                  </a:cubicBezTo>
                  <a:cubicBezTo>
                    <a:pt x="96940" y="44756"/>
                    <a:pt x="97537" y="45711"/>
                    <a:pt x="98420" y="46392"/>
                  </a:cubicBezTo>
                  <a:cubicBezTo>
                    <a:pt x="98892" y="46768"/>
                    <a:pt x="99453" y="47030"/>
                    <a:pt x="100044" y="47150"/>
                  </a:cubicBezTo>
                  <a:cubicBezTo>
                    <a:pt x="100307" y="47204"/>
                    <a:pt x="100492" y="47472"/>
                    <a:pt x="100480" y="47789"/>
                  </a:cubicBezTo>
                  <a:cubicBezTo>
                    <a:pt x="100450" y="48332"/>
                    <a:pt x="100409" y="49144"/>
                    <a:pt x="100379" y="49646"/>
                  </a:cubicBezTo>
                  <a:cubicBezTo>
                    <a:pt x="100313" y="50774"/>
                    <a:pt x="100241" y="51902"/>
                    <a:pt x="100152" y="53019"/>
                  </a:cubicBezTo>
                  <a:cubicBezTo>
                    <a:pt x="97925" y="53323"/>
                    <a:pt x="95710" y="53634"/>
                    <a:pt x="93495" y="53915"/>
                  </a:cubicBezTo>
                  <a:cubicBezTo>
                    <a:pt x="93507" y="53288"/>
                    <a:pt x="93513" y="52655"/>
                    <a:pt x="93524" y="52022"/>
                  </a:cubicBezTo>
                  <a:lnTo>
                    <a:pt x="93524" y="50923"/>
                  </a:lnTo>
                  <a:cubicBezTo>
                    <a:pt x="93524" y="50649"/>
                    <a:pt x="93739" y="50422"/>
                    <a:pt x="94014" y="50398"/>
                  </a:cubicBezTo>
                  <a:cubicBezTo>
                    <a:pt x="94689" y="50326"/>
                    <a:pt x="95340" y="50093"/>
                    <a:pt x="95901" y="49723"/>
                  </a:cubicBezTo>
                  <a:cubicBezTo>
                    <a:pt x="96784" y="49144"/>
                    <a:pt x="97382" y="48338"/>
                    <a:pt x="97591" y="47550"/>
                  </a:cubicBezTo>
                  <a:cubicBezTo>
                    <a:pt x="97436" y="47525"/>
                    <a:pt x="97276" y="47512"/>
                    <a:pt x="97111" y="47512"/>
                  </a:cubicBezTo>
                  <a:cubicBezTo>
                    <a:pt x="96413" y="47512"/>
                    <a:pt x="95637" y="47738"/>
                    <a:pt x="94928" y="48207"/>
                  </a:cubicBezTo>
                  <a:cubicBezTo>
                    <a:pt x="94342" y="48577"/>
                    <a:pt x="93859" y="49084"/>
                    <a:pt x="93513" y="49687"/>
                  </a:cubicBezTo>
                  <a:cubicBezTo>
                    <a:pt x="93501" y="48183"/>
                    <a:pt x="93405" y="45436"/>
                    <a:pt x="93363" y="44493"/>
                  </a:cubicBezTo>
                  <a:cubicBezTo>
                    <a:pt x="93363" y="44308"/>
                    <a:pt x="93489" y="44141"/>
                    <a:pt x="93674" y="44099"/>
                  </a:cubicBezTo>
                  <a:cubicBezTo>
                    <a:pt x="94128" y="43997"/>
                    <a:pt x="94969" y="43770"/>
                    <a:pt x="95465" y="43448"/>
                  </a:cubicBezTo>
                  <a:cubicBezTo>
                    <a:pt x="96199" y="42970"/>
                    <a:pt x="96695" y="42302"/>
                    <a:pt x="96874" y="41639"/>
                  </a:cubicBezTo>
                  <a:cubicBezTo>
                    <a:pt x="96748" y="41619"/>
                    <a:pt x="96617" y="41609"/>
                    <a:pt x="96482" y="41609"/>
                  </a:cubicBezTo>
                  <a:cubicBezTo>
                    <a:pt x="95896" y="41609"/>
                    <a:pt x="95243" y="41800"/>
                    <a:pt x="94641" y="42188"/>
                  </a:cubicBezTo>
                  <a:cubicBezTo>
                    <a:pt x="93901" y="42666"/>
                    <a:pt x="93554" y="43161"/>
                    <a:pt x="93327" y="43735"/>
                  </a:cubicBezTo>
                  <a:cubicBezTo>
                    <a:pt x="93226" y="42039"/>
                    <a:pt x="93095" y="40355"/>
                    <a:pt x="92910" y="38666"/>
                  </a:cubicBezTo>
                  <a:cubicBezTo>
                    <a:pt x="92892" y="38510"/>
                    <a:pt x="93011" y="38367"/>
                    <a:pt x="93172" y="38355"/>
                  </a:cubicBezTo>
                  <a:cubicBezTo>
                    <a:pt x="93608" y="38313"/>
                    <a:pt x="94032" y="38164"/>
                    <a:pt x="94396" y="37919"/>
                  </a:cubicBezTo>
                  <a:cubicBezTo>
                    <a:pt x="94957" y="37561"/>
                    <a:pt x="95328" y="37054"/>
                    <a:pt x="95453" y="36564"/>
                  </a:cubicBezTo>
                  <a:cubicBezTo>
                    <a:pt x="95355" y="36548"/>
                    <a:pt x="95253" y="36540"/>
                    <a:pt x="95148" y="36540"/>
                  </a:cubicBezTo>
                  <a:cubicBezTo>
                    <a:pt x="94712" y="36540"/>
                    <a:pt x="94229" y="36681"/>
                    <a:pt x="93781" y="36970"/>
                  </a:cubicBezTo>
                  <a:cubicBezTo>
                    <a:pt x="93375" y="37227"/>
                    <a:pt x="93053" y="37591"/>
                    <a:pt x="92844" y="38027"/>
                  </a:cubicBezTo>
                  <a:cubicBezTo>
                    <a:pt x="92778" y="37466"/>
                    <a:pt x="92707" y="36910"/>
                    <a:pt x="92635" y="36355"/>
                  </a:cubicBezTo>
                  <a:cubicBezTo>
                    <a:pt x="92521" y="35579"/>
                    <a:pt x="92396" y="34809"/>
                    <a:pt x="92259" y="34038"/>
                  </a:cubicBezTo>
                  <a:cubicBezTo>
                    <a:pt x="92229" y="33889"/>
                    <a:pt x="92336" y="33746"/>
                    <a:pt x="92486" y="33734"/>
                  </a:cubicBezTo>
                  <a:cubicBezTo>
                    <a:pt x="92802" y="33704"/>
                    <a:pt x="93107" y="33591"/>
                    <a:pt x="93363" y="33411"/>
                  </a:cubicBezTo>
                  <a:cubicBezTo>
                    <a:pt x="93781" y="33143"/>
                    <a:pt x="94068" y="32761"/>
                    <a:pt x="94163" y="32390"/>
                  </a:cubicBezTo>
                  <a:cubicBezTo>
                    <a:pt x="94091" y="32379"/>
                    <a:pt x="94016" y="32373"/>
                    <a:pt x="93939" y="32373"/>
                  </a:cubicBezTo>
                  <a:cubicBezTo>
                    <a:pt x="93608" y="32373"/>
                    <a:pt x="93242" y="32478"/>
                    <a:pt x="92904" y="32701"/>
                  </a:cubicBezTo>
                  <a:cubicBezTo>
                    <a:pt x="92581" y="32904"/>
                    <a:pt x="92324" y="33197"/>
                    <a:pt x="92169" y="33549"/>
                  </a:cubicBezTo>
                  <a:cubicBezTo>
                    <a:pt x="92068" y="32994"/>
                    <a:pt x="91954" y="32444"/>
                    <a:pt x="91835" y="31889"/>
                  </a:cubicBezTo>
                  <a:cubicBezTo>
                    <a:pt x="92097" y="31411"/>
                    <a:pt x="92187" y="30749"/>
                    <a:pt x="92032" y="30062"/>
                  </a:cubicBezTo>
                  <a:cubicBezTo>
                    <a:pt x="91871" y="29375"/>
                    <a:pt x="91494" y="28790"/>
                    <a:pt x="91029" y="28474"/>
                  </a:cubicBezTo>
                  <a:cubicBezTo>
                    <a:pt x="90760" y="28957"/>
                    <a:pt x="90665" y="29638"/>
                    <a:pt x="90826" y="30337"/>
                  </a:cubicBezTo>
                  <a:cubicBezTo>
                    <a:pt x="90993" y="31041"/>
                    <a:pt x="91303" y="31519"/>
                    <a:pt x="91715" y="31847"/>
                  </a:cubicBezTo>
                  <a:cubicBezTo>
                    <a:pt x="91948" y="33107"/>
                    <a:pt x="92127" y="34367"/>
                    <a:pt x="92283" y="35639"/>
                  </a:cubicBezTo>
                  <a:cubicBezTo>
                    <a:pt x="92050" y="35221"/>
                    <a:pt x="91715" y="34868"/>
                    <a:pt x="91315" y="34606"/>
                  </a:cubicBezTo>
                  <a:cubicBezTo>
                    <a:pt x="90823" y="34287"/>
                    <a:pt x="90291" y="34132"/>
                    <a:pt x="89818" y="34132"/>
                  </a:cubicBezTo>
                  <a:cubicBezTo>
                    <a:pt x="89706" y="34132"/>
                    <a:pt x="89598" y="34141"/>
                    <a:pt x="89494" y="34158"/>
                  </a:cubicBezTo>
                  <a:cubicBezTo>
                    <a:pt x="89632" y="34695"/>
                    <a:pt x="90038" y="35250"/>
                    <a:pt x="90641" y="35639"/>
                  </a:cubicBezTo>
                  <a:cubicBezTo>
                    <a:pt x="91047" y="35907"/>
                    <a:pt x="91512" y="36068"/>
                    <a:pt x="92002" y="36104"/>
                  </a:cubicBezTo>
                  <a:cubicBezTo>
                    <a:pt x="92199" y="36122"/>
                    <a:pt x="92354" y="36271"/>
                    <a:pt x="92378" y="36462"/>
                  </a:cubicBezTo>
                  <a:cubicBezTo>
                    <a:pt x="92515" y="37788"/>
                    <a:pt x="92611" y="39107"/>
                    <a:pt x="92677" y="40433"/>
                  </a:cubicBezTo>
                  <a:cubicBezTo>
                    <a:pt x="92414" y="40039"/>
                    <a:pt x="92062" y="39699"/>
                    <a:pt x="91656" y="39442"/>
                  </a:cubicBezTo>
                  <a:cubicBezTo>
                    <a:pt x="91053" y="39052"/>
                    <a:pt x="90405" y="38860"/>
                    <a:pt x="89819" y="38860"/>
                  </a:cubicBezTo>
                  <a:cubicBezTo>
                    <a:pt x="89679" y="38860"/>
                    <a:pt x="89542" y="38871"/>
                    <a:pt x="89411" y="38892"/>
                  </a:cubicBezTo>
                  <a:cubicBezTo>
                    <a:pt x="89590" y="39555"/>
                    <a:pt x="90091" y="40236"/>
                    <a:pt x="90826" y="40719"/>
                  </a:cubicBezTo>
                  <a:cubicBezTo>
                    <a:pt x="91297" y="41030"/>
                    <a:pt x="91829" y="41221"/>
                    <a:pt x="92390" y="41287"/>
                  </a:cubicBezTo>
                  <a:cubicBezTo>
                    <a:pt x="92581" y="41311"/>
                    <a:pt x="92736" y="41466"/>
                    <a:pt x="92748" y="41663"/>
                  </a:cubicBezTo>
                  <a:cubicBezTo>
                    <a:pt x="92778" y="42505"/>
                    <a:pt x="92808" y="43347"/>
                    <a:pt x="92826" y="44188"/>
                  </a:cubicBezTo>
                  <a:cubicBezTo>
                    <a:pt x="92850" y="45036"/>
                    <a:pt x="92844" y="45669"/>
                    <a:pt x="92844" y="46409"/>
                  </a:cubicBezTo>
                  <a:cubicBezTo>
                    <a:pt x="92527" y="45926"/>
                    <a:pt x="92115" y="45514"/>
                    <a:pt x="91626" y="45203"/>
                  </a:cubicBezTo>
                  <a:cubicBezTo>
                    <a:pt x="90942" y="44762"/>
                    <a:pt x="90199" y="44541"/>
                    <a:pt x="89531" y="44541"/>
                  </a:cubicBezTo>
                  <a:cubicBezTo>
                    <a:pt x="89377" y="44541"/>
                    <a:pt x="89227" y="44553"/>
                    <a:pt x="89082" y="44576"/>
                  </a:cubicBezTo>
                  <a:cubicBezTo>
                    <a:pt x="89285" y="45335"/>
                    <a:pt x="89853" y="46099"/>
                    <a:pt x="90694" y="46654"/>
                  </a:cubicBezTo>
                  <a:cubicBezTo>
                    <a:pt x="91232" y="47007"/>
                    <a:pt x="91847" y="47227"/>
                    <a:pt x="92486" y="47293"/>
                  </a:cubicBezTo>
                  <a:cubicBezTo>
                    <a:pt x="92689" y="47317"/>
                    <a:pt x="92838" y="47490"/>
                    <a:pt x="92838" y="47693"/>
                  </a:cubicBezTo>
                  <a:cubicBezTo>
                    <a:pt x="92820" y="49377"/>
                    <a:pt x="92766" y="51055"/>
                    <a:pt x="92695" y="52738"/>
                  </a:cubicBezTo>
                  <a:cubicBezTo>
                    <a:pt x="92378" y="52302"/>
                    <a:pt x="91984" y="51932"/>
                    <a:pt x="91530" y="51640"/>
                  </a:cubicBezTo>
                  <a:cubicBezTo>
                    <a:pt x="90811" y="51173"/>
                    <a:pt x="90032" y="50948"/>
                    <a:pt x="89333" y="50948"/>
                  </a:cubicBezTo>
                  <a:cubicBezTo>
                    <a:pt x="89173" y="50948"/>
                    <a:pt x="89017" y="50960"/>
                    <a:pt x="88867" y="50983"/>
                  </a:cubicBezTo>
                  <a:cubicBezTo>
                    <a:pt x="89076" y="51771"/>
                    <a:pt x="89673" y="52577"/>
                    <a:pt x="90551" y="53156"/>
                  </a:cubicBezTo>
                  <a:cubicBezTo>
                    <a:pt x="91047" y="53479"/>
                    <a:pt x="91602" y="53694"/>
                    <a:pt x="92181" y="53795"/>
                  </a:cubicBezTo>
                  <a:cubicBezTo>
                    <a:pt x="92330" y="53819"/>
                    <a:pt x="92456" y="53909"/>
                    <a:pt x="92527" y="54040"/>
                  </a:cubicBezTo>
                  <a:cubicBezTo>
                    <a:pt x="89882" y="54380"/>
                    <a:pt x="87231" y="54709"/>
                    <a:pt x="84574" y="55007"/>
                  </a:cubicBezTo>
                  <a:cubicBezTo>
                    <a:pt x="84568" y="54756"/>
                    <a:pt x="84551" y="54512"/>
                    <a:pt x="84545" y="54267"/>
                  </a:cubicBezTo>
                  <a:cubicBezTo>
                    <a:pt x="84515" y="53455"/>
                    <a:pt x="84485" y="52649"/>
                    <a:pt x="84461" y="51843"/>
                  </a:cubicBezTo>
                  <a:cubicBezTo>
                    <a:pt x="84437" y="51025"/>
                    <a:pt x="84963" y="50290"/>
                    <a:pt x="85745" y="50057"/>
                  </a:cubicBezTo>
                  <a:cubicBezTo>
                    <a:pt x="86294" y="49890"/>
                    <a:pt x="86819" y="49651"/>
                    <a:pt x="87297" y="49341"/>
                  </a:cubicBezTo>
                  <a:cubicBezTo>
                    <a:pt x="88491" y="48559"/>
                    <a:pt x="89297" y="47466"/>
                    <a:pt x="89584" y="46392"/>
                  </a:cubicBezTo>
                  <a:cubicBezTo>
                    <a:pt x="89381" y="46359"/>
                    <a:pt x="89171" y="46343"/>
                    <a:pt x="88955" y="46343"/>
                  </a:cubicBezTo>
                  <a:cubicBezTo>
                    <a:pt x="88004" y="46343"/>
                    <a:pt x="86942" y="46655"/>
                    <a:pt x="85960" y="47287"/>
                  </a:cubicBezTo>
                  <a:cubicBezTo>
                    <a:pt x="85339" y="47687"/>
                    <a:pt x="84795" y="48207"/>
                    <a:pt x="84365" y="48810"/>
                  </a:cubicBezTo>
                  <a:cubicBezTo>
                    <a:pt x="84306" y="46738"/>
                    <a:pt x="84252" y="44672"/>
                    <a:pt x="84210" y="42600"/>
                  </a:cubicBezTo>
                  <a:cubicBezTo>
                    <a:pt x="84192" y="41806"/>
                    <a:pt x="84700" y="41096"/>
                    <a:pt x="85464" y="40863"/>
                  </a:cubicBezTo>
                  <a:cubicBezTo>
                    <a:pt x="85888" y="40725"/>
                    <a:pt x="86288" y="40534"/>
                    <a:pt x="86664" y="40296"/>
                  </a:cubicBezTo>
                  <a:cubicBezTo>
                    <a:pt x="87602" y="39681"/>
                    <a:pt x="88240" y="38821"/>
                    <a:pt x="88461" y="37979"/>
                  </a:cubicBezTo>
                  <a:cubicBezTo>
                    <a:pt x="88303" y="37955"/>
                    <a:pt x="88138" y="37943"/>
                    <a:pt x="87969" y="37943"/>
                  </a:cubicBezTo>
                  <a:cubicBezTo>
                    <a:pt x="87220" y="37943"/>
                    <a:pt x="86384" y="38182"/>
                    <a:pt x="85619" y="38684"/>
                  </a:cubicBezTo>
                  <a:cubicBezTo>
                    <a:pt x="85022" y="39066"/>
                    <a:pt x="84527" y="39579"/>
                    <a:pt x="84162" y="40188"/>
                  </a:cubicBezTo>
                  <a:cubicBezTo>
                    <a:pt x="84121" y="37943"/>
                    <a:pt x="84097" y="35704"/>
                    <a:pt x="84079" y="33459"/>
                  </a:cubicBezTo>
                  <a:cubicBezTo>
                    <a:pt x="84079" y="33035"/>
                    <a:pt x="84389" y="32677"/>
                    <a:pt x="84807" y="32617"/>
                  </a:cubicBezTo>
                  <a:cubicBezTo>
                    <a:pt x="85476" y="32516"/>
                    <a:pt x="86115" y="32271"/>
                    <a:pt x="86676" y="31901"/>
                  </a:cubicBezTo>
                  <a:cubicBezTo>
                    <a:pt x="87643" y="31274"/>
                    <a:pt x="88288" y="30390"/>
                    <a:pt x="88515" y="29525"/>
                  </a:cubicBezTo>
                  <a:cubicBezTo>
                    <a:pt x="88350" y="29497"/>
                    <a:pt x="88177" y="29484"/>
                    <a:pt x="87999" y="29484"/>
                  </a:cubicBezTo>
                  <a:cubicBezTo>
                    <a:pt x="87240" y="29484"/>
                    <a:pt x="86385" y="29733"/>
                    <a:pt x="85601" y="30241"/>
                  </a:cubicBezTo>
                  <a:cubicBezTo>
                    <a:pt x="84974" y="30647"/>
                    <a:pt x="84455" y="31196"/>
                    <a:pt x="84079" y="31847"/>
                  </a:cubicBezTo>
                  <a:cubicBezTo>
                    <a:pt x="84073" y="30390"/>
                    <a:pt x="84079" y="27733"/>
                    <a:pt x="84079" y="26850"/>
                  </a:cubicBezTo>
                  <a:cubicBezTo>
                    <a:pt x="84085" y="26665"/>
                    <a:pt x="84157" y="26480"/>
                    <a:pt x="84288" y="26342"/>
                  </a:cubicBezTo>
                  <a:cubicBezTo>
                    <a:pt x="84288" y="26342"/>
                    <a:pt x="85613" y="26157"/>
                    <a:pt x="86258" y="25739"/>
                  </a:cubicBezTo>
                  <a:cubicBezTo>
                    <a:pt x="87034" y="25232"/>
                    <a:pt x="87560" y="24515"/>
                    <a:pt x="87745" y="23823"/>
                  </a:cubicBezTo>
                  <a:cubicBezTo>
                    <a:pt x="87611" y="23801"/>
                    <a:pt x="87471" y="23791"/>
                    <a:pt x="87328" y="23791"/>
                  </a:cubicBezTo>
                  <a:cubicBezTo>
                    <a:pt x="86711" y="23791"/>
                    <a:pt x="86022" y="23990"/>
                    <a:pt x="85392" y="24402"/>
                  </a:cubicBezTo>
                  <a:cubicBezTo>
                    <a:pt x="84843" y="24754"/>
                    <a:pt x="84389" y="25250"/>
                    <a:pt x="84091" y="25829"/>
                  </a:cubicBezTo>
                  <a:cubicBezTo>
                    <a:pt x="84115" y="23650"/>
                    <a:pt x="84157" y="21470"/>
                    <a:pt x="84210" y="19291"/>
                  </a:cubicBezTo>
                  <a:cubicBezTo>
                    <a:pt x="84718" y="18694"/>
                    <a:pt x="85052" y="17822"/>
                    <a:pt x="85082" y="16831"/>
                  </a:cubicBezTo>
                  <a:cubicBezTo>
                    <a:pt x="85112" y="15840"/>
                    <a:pt x="84777" y="14825"/>
                    <a:pt x="84240" y="14204"/>
                  </a:cubicBezTo>
                  <a:cubicBezTo>
                    <a:pt x="83679" y="14801"/>
                    <a:pt x="83297" y="15727"/>
                    <a:pt x="83273" y="16783"/>
                  </a:cubicBezTo>
                  <a:cubicBezTo>
                    <a:pt x="83255" y="17846"/>
                    <a:pt x="83542" y="18682"/>
                    <a:pt x="84031" y="19303"/>
                  </a:cubicBezTo>
                  <a:cubicBezTo>
                    <a:pt x="83959" y="20569"/>
                    <a:pt x="83900" y="21840"/>
                    <a:pt x="83840" y="23106"/>
                  </a:cubicBezTo>
                  <a:cubicBezTo>
                    <a:pt x="83571" y="22629"/>
                    <a:pt x="83189" y="22223"/>
                    <a:pt x="82724" y="21930"/>
                  </a:cubicBezTo>
                  <a:cubicBezTo>
                    <a:pt x="82144" y="21553"/>
                    <a:pt x="81513" y="21368"/>
                    <a:pt x="80952" y="21368"/>
                  </a:cubicBezTo>
                  <a:cubicBezTo>
                    <a:pt x="80820" y="21368"/>
                    <a:pt x="80691" y="21378"/>
                    <a:pt x="80568" y="21399"/>
                  </a:cubicBezTo>
                  <a:cubicBezTo>
                    <a:pt x="80729" y="22032"/>
                    <a:pt x="81213" y="22688"/>
                    <a:pt x="81923" y="23154"/>
                  </a:cubicBezTo>
                  <a:cubicBezTo>
                    <a:pt x="82312" y="23399"/>
                    <a:pt x="82741" y="23572"/>
                    <a:pt x="83195" y="23661"/>
                  </a:cubicBezTo>
                  <a:cubicBezTo>
                    <a:pt x="83553" y="23727"/>
                    <a:pt x="83810" y="24056"/>
                    <a:pt x="83792" y="24420"/>
                  </a:cubicBezTo>
                  <a:lnTo>
                    <a:pt x="83703" y="26659"/>
                  </a:lnTo>
                  <a:cubicBezTo>
                    <a:pt x="83679" y="27321"/>
                    <a:pt x="83661" y="27996"/>
                    <a:pt x="83643" y="28659"/>
                  </a:cubicBezTo>
                  <a:cubicBezTo>
                    <a:pt x="83297" y="28080"/>
                    <a:pt x="82825" y="27590"/>
                    <a:pt x="82252" y="27226"/>
                  </a:cubicBezTo>
                  <a:cubicBezTo>
                    <a:pt x="81521" y="26756"/>
                    <a:pt x="80723" y="26518"/>
                    <a:pt x="80011" y="26518"/>
                  </a:cubicBezTo>
                  <a:cubicBezTo>
                    <a:pt x="79845" y="26518"/>
                    <a:pt x="79684" y="26531"/>
                    <a:pt x="79529" y="26557"/>
                  </a:cubicBezTo>
                  <a:cubicBezTo>
                    <a:pt x="79738" y="27363"/>
                    <a:pt x="80341" y="28187"/>
                    <a:pt x="81255" y="28778"/>
                  </a:cubicBezTo>
                  <a:cubicBezTo>
                    <a:pt x="81756" y="29107"/>
                    <a:pt x="82318" y="29334"/>
                    <a:pt x="82909" y="29435"/>
                  </a:cubicBezTo>
                  <a:cubicBezTo>
                    <a:pt x="83321" y="29507"/>
                    <a:pt x="83613" y="29871"/>
                    <a:pt x="83595" y="30289"/>
                  </a:cubicBezTo>
                  <a:cubicBezTo>
                    <a:pt x="83542" y="32176"/>
                    <a:pt x="83500" y="34068"/>
                    <a:pt x="83470" y="35961"/>
                  </a:cubicBezTo>
                  <a:cubicBezTo>
                    <a:pt x="83118" y="35424"/>
                    <a:pt x="82658" y="34976"/>
                    <a:pt x="82121" y="34629"/>
                  </a:cubicBezTo>
                  <a:cubicBezTo>
                    <a:pt x="81354" y="34135"/>
                    <a:pt x="80521" y="33892"/>
                    <a:pt x="79774" y="33892"/>
                  </a:cubicBezTo>
                  <a:cubicBezTo>
                    <a:pt x="79602" y="33892"/>
                    <a:pt x="79434" y="33905"/>
                    <a:pt x="79273" y="33931"/>
                  </a:cubicBezTo>
                  <a:cubicBezTo>
                    <a:pt x="79499" y="34773"/>
                    <a:pt x="80126" y="35633"/>
                    <a:pt x="81076" y="36242"/>
                  </a:cubicBezTo>
                  <a:cubicBezTo>
                    <a:pt x="81422" y="36468"/>
                    <a:pt x="81804" y="36654"/>
                    <a:pt x="82198" y="36779"/>
                  </a:cubicBezTo>
                  <a:cubicBezTo>
                    <a:pt x="82944" y="37024"/>
                    <a:pt x="83440" y="37728"/>
                    <a:pt x="83422" y="38510"/>
                  </a:cubicBezTo>
                  <a:lnTo>
                    <a:pt x="83404" y="40475"/>
                  </a:lnTo>
                  <a:cubicBezTo>
                    <a:pt x="83386" y="42033"/>
                    <a:pt x="83380" y="43597"/>
                    <a:pt x="83380" y="45168"/>
                  </a:cubicBezTo>
                  <a:cubicBezTo>
                    <a:pt x="82956" y="44481"/>
                    <a:pt x="82383" y="43896"/>
                    <a:pt x="81703" y="43460"/>
                  </a:cubicBezTo>
                  <a:cubicBezTo>
                    <a:pt x="80792" y="42869"/>
                    <a:pt x="79814" y="42584"/>
                    <a:pt x="78935" y="42584"/>
                  </a:cubicBezTo>
                  <a:cubicBezTo>
                    <a:pt x="78731" y="42584"/>
                    <a:pt x="78532" y="42600"/>
                    <a:pt x="78341" y="42630"/>
                  </a:cubicBezTo>
                  <a:cubicBezTo>
                    <a:pt x="78604" y="43621"/>
                    <a:pt x="79350" y="44636"/>
                    <a:pt x="80461" y="45359"/>
                  </a:cubicBezTo>
                  <a:cubicBezTo>
                    <a:pt x="80950" y="45675"/>
                    <a:pt x="81482" y="45914"/>
                    <a:pt x="82037" y="46069"/>
                  </a:cubicBezTo>
                  <a:cubicBezTo>
                    <a:pt x="82825" y="46278"/>
                    <a:pt x="83374" y="46989"/>
                    <a:pt x="83374" y="47801"/>
                  </a:cubicBezTo>
                  <a:cubicBezTo>
                    <a:pt x="83374" y="49807"/>
                    <a:pt x="83380" y="51813"/>
                    <a:pt x="83404" y="53813"/>
                  </a:cubicBezTo>
                  <a:cubicBezTo>
                    <a:pt x="82962" y="53168"/>
                    <a:pt x="82395" y="52619"/>
                    <a:pt x="81738" y="52201"/>
                  </a:cubicBezTo>
                  <a:cubicBezTo>
                    <a:pt x="80773" y="51570"/>
                    <a:pt x="79724" y="51263"/>
                    <a:pt x="78782" y="51263"/>
                  </a:cubicBezTo>
                  <a:cubicBezTo>
                    <a:pt x="78565" y="51263"/>
                    <a:pt x="78353" y="51279"/>
                    <a:pt x="78150" y="51311"/>
                  </a:cubicBezTo>
                  <a:cubicBezTo>
                    <a:pt x="78431" y="52368"/>
                    <a:pt x="79231" y="53461"/>
                    <a:pt x="80419" y="54231"/>
                  </a:cubicBezTo>
                  <a:cubicBezTo>
                    <a:pt x="80938" y="54571"/>
                    <a:pt x="81517" y="54828"/>
                    <a:pt x="82121" y="54989"/>
                  </a:cubicBezTo>
                  <a:cubicBezTo>
                    <a:pt x="82300" y="55043"/>
                    <a:pt x="82479" y="55121"/>
                    <a:pt x="82634" y="55228"/>
                  </a:cubicBezTo>
                  <a:cubicBezTo>
                    <a:pt x="79481" y="55574"/>
                    <a:pt x="76335" y="55885"/>
                    <a:pt x="73176" y="56171"/>
                  </a:cubicBezTo>
                  <a:cubicBezTo>
                    <a:pt x="73224" y="55962"/>
                    <a:pt x="73385" y="55801"/>
                    <a:pt x="73588" y="55759"/>
                  </a:cubicBezTo>
                  <a:cubicBezTo>
                    <a:pt x="74174" y="55646"/>
                    <a:pt x="74729" y="55407"/>
                    <a:pt x="75212" y="55055"/>
                  </a:cubicBezTo>
                  <a:cubicBezTo>
                    <a:pt x="76102" y="54440"/>
                    <a:pt x="76693" y="53562"/>
                    <a:pt x="76902" y="52708"/>
                  </a:cubicBezTo>
                  <a:cubicBezTo>
                    <a:pt x="76749" y="52681"/>
                    <a:pt x="76590" y="52668"/>
                    <a:pt x="76427" y="52668"/>
                  </a:cubicBezTo>
                  <a:cubicBezTo>
                    <a:pt x="75728" y="52668"/>
                    <a:pt x="74950" y="52917"/>
                    <a:pt x="74239" y="53425"/>
                  </a:cubicBezTo>
                  <a:cubicBezTo>
                    <a:pt x="73779" y="53741"/>
                    <a:pt x="73385" y="54141"/>
                    <a:pt x="73075" y="54607"/>
                  </a:cubicBezTo>
                  <a:cubicBezTo>
                    <a:pt x="72997" y="52786"/>
                    <a:pt x="72950" y="50959"/>
                    <a:pt x="72932" y="49132"/>
                  </a:cubicBezTo>
                  <a:cubicBezTo>
                    <a:pt x="72932" y="48917"/>
                    <a:pt x="73081" y="48720"/>
                    <a:pt x="73284" y="48708"/>
                  </a:cubicBezTo>
                  <a:cubicBezTo>
                    <a:pt x="73935" y="48631"/>
                    <a:pt x="74550" y="48386"/>
                    <a:pt x="75081" y="48004"/>
                  </a:cubicBezTo>
                  <a:cubicBezTo>
                    <a:pt x="75923" y="47407"/>
                    <a:pt x="76490" y="46571"/>
                    <a:pt x="76687" y="45753"/>
                  </a:cubicBezTo>
                  <a:cubicBezTo>
                    <a:pt x="76542" y="45727"/>
                    <a:pt x="76392" y="45714"/>
                    <a:pt x="76237" y="45714"/>
                  </a:cubicBezTo>
                  <a:cubicBezTo>
                    <a:pt x="75569" y="45714"/>
                    <a:pt x="74826" y="45955"/>
                    <a:pt x="74138" y="46439"/>
                  </a:cubicBezTo>
                  <a:cubicBezTo>
                    <a:pt x="73648" y="46780"/>
                    <a:pt x="73236" y="47221"/>
                    <a:pt x="72926" y="47735"/>
                  </a:cubicBezTo>
                  <a:cubicBezTo>
                    <a:pt x="72926" y="46935"/>
                    <a:pt x="72932" y="46129"/>
                    <a:pt x="72944" y="45335"/>
                  </a:cubicBezTo>
                  <a:cubicBezTo>
                    <a:pt x="72962" y="44415"/>
                    <a:pt x="72991" y="43502"/>
                    <a:pt x="73027" y="42588"/>
                  </a:cubicBezTo>
                  <a:cubicBezTo>
                    <a:pt x="73027" y="42379"/>
                    <a:pt x="73176" y="42206"/>
                    <a:pt x="73379" y="42176"/>
                  </a:cubicBezTo>
                  <a:cubicBezTo>
                    <a:pt x="73941" y="42105"/>
                    <a:pt x="74478" y="41896"/>
                    <a:pt x="74938" y="41561"/>
                  </a:cubicBezTo>
                  <a:cubicBezTo>
                    <a:pt x="75684" y="41036"/>
                    <a:pt x="76186" y="40296"/>
                    <a:pt x="76359" y="39579"/>
                  </a:cubicBezTo>
                  <a:cubicBezTo>
                    <a:pt x="76229" y="39556"/>
                    <a:pt x="76094" y="39545"/>
                    <a:pt x="75955" y="39545"/>
                  </a:cubicBezTo>
                  <a:cubicBezTo>
                    <a:pt x="75366" y="39545"/>
                    <a:pt x="74712" y="39751"/>
                    <a:pt x="74108" y="40176"/>
                  </a:cubicBezTo>
                  <a:cubicBezTo>
                    <a:pt x="73702" y="40463"/>
                    <a:pt x="73356" y="40827"/>
                    <a:pt x="73087" y="41251"/>
                  </a:cubicBezTo>
                  <a:cubicBezTo>
                    <a:pt x="73165" y="39818"/>
                    <a:pt x="73260" y="38379"/>
                    <a:pt x="73391" y="36946"/>
                  </a:cubicBezTo>
                  <a:cubicBezTo>
                    <a:pt x="73409" y="36743"/>
                    <a:pt x="73565" y="36576"/>
                    <a:pt x="73768" y="36558"/>
                  </a:cubicBezTo>
                  <a:cubicBezTo>
                    <a:pt x="74257" y="36516"/>
                    <a:pt x="74729" y="36337"/>
                    <a:pt x="75123" y="36050"/>
                  </a:cubicBezTo>
                  <a:cubicBezTo>
                    <a:pt x="75732" y="35621"/>
                    <a:pt x="76138" y="35024"/>
                    <a:pt x="76281" y="34438"/>
                  </a:cubicBezTo>
                  <a:cubicBezTo>
                    <a:pt x="76177" y="34419"/>
                    <a:pt x="76068" y="34410"/>
                    <a:pt x="75956" y="34410"/>
                  </a:cubicBezTo>
                  <a:cubicBezTo>
                    <a:pt x="75479" y="34410"/>
                    <a:pt x="74944" y="34585"/>
                    <a:pt x="74460" y="34928"/>
                  </a:cubicBezTo>
                  <a:cubicBezTo>
                    <a:pt x="74048" y="35215"/>
                    <a:pt x="73714" y="35597"/>
                    <a:pt x="73493" y="36050"/>
                  </a:cubicBezTo>
                  <a:cubicBezTo>
                    <a:pt x="73642" y="34671"/>
                    <a:pt x="73827" y="33298"/>
                    <a:pt x="74048" y="31937"/>
                  </a:cubicBezTo>
                  <a:cubicBezTo>
                    <a:pt x="74460" y="31578"/>
                    <a:pt x="74795" y="30993"/>
                    <a:pt x="74938" y="30295"/>
                  </a:cubicBezTo>
                  <a:cubicBezTo>
                    <a:pt x="75081" y="29590"/>
                    <a:pt x="75003" y="28796"/>
                    <a:pt x="74735" y="28271"/>
                  </a:cubicBezTo>
                  <a:cubicBezTo>
                    <a:pt x="74281" y="28617"/>
                    <a:pt x="73899" y="29232"/>
                    <a:pt x="73744" y="29996"/>
                  </a:cubicBezTo>
                  <a:cubicBezTo>
                    <a:pt x="73588" y="30755"/>
                    <a:pt x="73672" y="31459"/>
                    <a:pt x="73929" y="31979"/>
                  </a:cubicBezTo>
                  <a:cubicBezTo>
                    <a:pt x="73809" y="32576"/>
                    <a:pt x="73702" y="33173"/>
                    <a:pt x="73594" y="33770"/>
                  </a:cubicBezTo>
                  <a:cubicBezTo>
                    <a:pt x="73445" y="33400"/>
                    <a:pt x="73194" y="33083"/>
                    <a:pt x="72866" y="32862"/>
                  </a:cubicBezTo>
                  <a:cubicBezTo>
                    <a:pt x="72524" y="32618"/>
                    <a:pt x="72151" y="32498"/>
                    <a:pt x="71817" y="32498"/>
                  </a:cubicBezTo>
                  <a:cubicBezTo>
                    <a:pt x="71743" y="32498"/>
                    <a:pt x="71670" y="32504"/>
                    <a:pt x="71600" y="32516"/>
                  </a:cubicBezTo>
                  <a:cubicBezTo>
                    <a:pt x="71702" y="32928"/>
                    <a:pt x="71982" y="33340"/>
                    <a:pt x="72400" y="33638"/>
                  </a:cubicBezTo>
                  <a:cubicBezTo>
                    <a:pt x="72663" y="33823"/>
                    <a:pt x="72967" y="33943"/>
                    <a:pt x="73284" y="33979"/>
                  </a:cubicBezTo>
                  <a:cubicBezTo>
                    <a:pt x="73439" y="34009"/>
                    <a:pt x="73541" y="34152"/>
                    <a:pt x="73511" y="34307"/>
                  </a:cubicBezTo>
                  <a:cubicBezTo>
                    <a:pt x="73373" y="35143"/>
                    <a:pt x="73254" y="35979"/>
                    <a:pt x="73141" y="36827"/>
                  </a:cubicBezTo>
                  <a:cubicBezTo>
                    <a:pt x="73057" y="37430"/>
                    <a:pt x="72991" y="38033"/>
                    <a:pt x="72932" y="38636"/>
                  </a:cubicBezTo>
                  <a:cubicBezTo>
                    <a:pt x="72729" y="38176"/>
                    <a:pt x="72400" y="37782"/>
                    <a:pt x="71988" y="37495"/>
                  </a:cubicBezTo>
                  <a:cubicBezTo>
                    <a:pt x="71537" y="37180"/>
                    <a:pt x="71047" y="37022"/>
                    <a:pt x="70606" y="37022"/>
                  </a:cubicBezTo>
                  <a:cubicBezTo>
                    <a:pt x="70505" y="37022"/>
                    <a:pt x="70406" y="37031"/>
                    <a:pt x="70311" y="37048"/>
                  </a:cubicBezTo>
                  <a:cubicBezTo>
                    <a:pt x="70448" y="37585"/>
                    <a:pt x="70818" y="38140"/>
                    <a:pt x="71373" y="38528"/>
                  </a:cubicBezTo>
                  <a:cubicBezTo>
                    <a:pt x="71732" y="38785"/>
                    <a:pt x="72155" y="38946"/>
                    <a:pt x="72597" y="38994"/>
                  </a:cubicBezTo>
                  <a:cubicBezTo>
                    <a:pt x="72759" y="39006"/>
                    <a:pt x="72872" y="39167"/>
                    <a:pt x="72854" y="39340"/>
                  </a:cubicBezTo>
                  <a:cubicBezTo>
                    <a:pt x="72675" y="41167"/>
                    <a:pt x="72544" y="42994"/>
                    <a:pt x="72436" y="44833"/>
                  </a:cubicBezTo>
                  <a:cubicBezTo>
                    <a:pt x="72179" y="44153"/>
                    <a:pt x="71720" y="43573"/>
                    <a:pt x="71129" y="43161"/>
                  </a:cubicBezTo>
                  <a:cubicBezTo>
                    <a:pt x="70529" y="42736"/>
                    <a:pt x="69884" y="42530"/>
                    <a:pt x="69301" y="42530"/>
                  </a:cubicBezTo>
                  <a:cubicBezTo>
                    <a:pt x="69164" y="42530"/>
                    <a:pt x="69030" y="42542"/>
                    <a:pt x="68901" y="42564"/>
                  </a:cubicBezTo>
                  <a:cubicBezTo>
                    <a:pt x="69075" y="43281"/>
                    <a:pt x="69564" y="44009"/>
                    <a:pt x="70305" y="44523"/>
                  </a:cubicBezTo>
                  <a:cubicBezTo>
                    <a:pt x="70800" y="44875"/>
                    <a:pt x="71642" y="45120"/>
                    <a:pt x="72102" y="45233"/>
                  </a:cubicBezTo>
                  <a:cubicBezTo>
                    <a:pt x="72293" y="45293"/>
                    <a:pt x="72418" y="45472"/>
                    <a:pt x="72400" y="45669"/>
                  </a:cubicBezTo>
                  <a:cubicBezTo>
                    <a:pt x="72364" y="46690"/>
                    <a:pt x="72269" y="49669"/>
                    <a:pt x="72251" y="51299"/>
                  </a:cubicBezTo>
                  <a:cubicBezTo>
                    <a:pt x="71923" y="50661"/>
                    <a:pt x="71439" y="50105"/>
                    <a:pt x="70848" y="49687"/>
                  </a:cubicBezTo>
                  <a:cubicBezTo>
                    <a:pt x="70132" y="49189"/>
                    <a:pt x="69354" y="48942"/>
                    <a:pt x="68659" y="48942"/>
                  </a:cubicBezTo>
                  <a:cubicBezTo>
                    <a:pt x="68496" y="48942"/>
                    <a:pt x="68337" y="48956"/>
                    <a:pt x="68185" y="48983"/>
                  </a:cubicBezTo>
                  <a:cubicBezTo>
                    <a:pt x="68388" y="49831"/>
                    <a:pt x="68985" y="50714"/>
                    <a:pt x="69863" y="51329"/>
                  </a:cubicBezTo>
                  <a:cubicBezTo>
                    <a:pt x="70424" y="51735"/>
                    <a:pt x="71075" y="51992"/>
                    <a:pt x="71761" y="52070"/>
                  </a:cubicBezTo>
                  <a:cubicBezTo>
                    <a:pt x="72042" y="52105"/>
                    <a:pt x="72257" y="52350"/>
                    <a:pt x="72245" y="52637"/>
                  </a:cubicBezTo>
                  <a:cubicBezTo>
                    <a:pt x="72245" y="53031"/>
                    <a:pt x="72245" y="53437"/>
                    <a:pt x="72251" y="53831"/>
                  </a:cubicBezTo>
                  <a:cubicBezTo>
                    <a:pt x="72251" y="54541"/>
                    <a:pt x="72263" y="55252"/>
                    <a:pt x="72275" y="55968"/>
                  </a:cubicBezTo>
                  <a:cubicBezTo>
                    <a:pt x="72281" y="56058"/>
                    <a:pt x="72281" y="56153"/>
                    <a:pt x="72293" y="56249"/>
                  </a:cubicBezTo>
                  <a:lnTo>
                    <a:pt x="69319" y="56500"/>
                  </a:lnTo>
                  <a:cubicBezTo>
                    <a:pt x="69138" y="56465"/>
                    <a:pt x="68952" y="56449"/>
                    <a:pt x="68768" y="56449"/>
                  </a:cubicBezTo>
                  <a:cubicBezTo>
                    <a:pt x="68600" y="56449"/>
                    <a:pt x="68433" y="56462"/>
                    <a:pt x="68269" y="56488"/>
                  </a:cubicBezTo>
                  <a:lnTo>
                    <a:pt x="68286" y="56577"/>
                  </a:lnTo>
                  <a:cubicBezTo>
                    <a:pt x="59592" y="57254"/>
                    <a:pt x="50893" y="57643"/>
                    <a:pt x="42193" y="57643"/>
                  </a:cubicBezTo>
                  <a:cubicBezTo>
                    <a:pt x="41752" y="57643"/>
                    <a:pt x="41310" y="57642"/>
                    <a:pt x="40869" y="57640"/>
                  </a:cubicBezTo>
                  <a:cubicBezTo>
                    <a:pt x="33227" y="57604"/>
                    <a:pt x="25578" y="57258"/>
                    <a:pt x="17936" y="56542"/>
                  </a:cubicBezTo>
                  <a:cubicBezTo>
                    <a:pt x="11953" y="52111"/>
                    <a:pt x="5977" y="48093"/>
                    <a:pt x="0" y="45645"/>
                  </a:cubicBezTo>
                  <a:lnTo>
                    <a:pt x="0" y="70805"/>
                  </a:lnTo>
                  <a:lnTo>
                    <a:pt x="285541" y="70758"/>
                  </a:lnTo>
                  <a:lnTo>
                    <a:pt x="285541" y="40355"/>
                  </a:lnTo>
                  <a:cubicBezTo>
                    <a:pt x="284377" y="40116"/>
                    <a:pt x="283212" y="39902"/>
                    <a:pt x="282042" y="39681"/>
                  </a:cubicBezTo>
                  <a:cubicBezTo>
                    <a:pt x="281899" y="38982"/>
                    <a:pt x="281696" y="38528"/>
                    <a:pt x="281660" y="37621"/>
                  </a:cubicBezTo>
                  <a:cubicBezTo>
                    <a:pt x="281606" y="36265"/>
                    <a:pt x="282060" y="36540"/>
                    <a:pt x="282030" y="34629"/>
                  </a:cubicBezTo>
                  <a:cubicBezTo>
                    <a:pt x="282000" y="32719"/>
                    <a:pt x="281224" y="32116"/>
                    <a:pt x="281481" y="30778"/>
                  </a:cubicBezTo>
                  <a:cubicBezTo>
                    <a:pt x="281732" y="29441"/>
                    <a:pt x="281600" y="28205"/>
                    <a:pt x="281206" y="26951"/>
                  </a:cubicBezTo>
                  <a:cubicBezTo>
                    <a:pt x="280806" y="28205"/>
                    <a:pt x="280776" y="29453"/>
                    <a:pt x="281027" y="30778"/>
                  </a:cubicBezTo>
                  <a:cubicBezTo>
                    <a:pt x="281272" y="32110"/>
                    <a:pt x="280579" y="32725"/>
                    <a:pt x="280550" y="34629"/>
                  </a:cubicBezTo>
                  <a:cubicBezTo>
                    <a:pt x="280520" y="36534"/>
                    <a:pt x="281123" y="36265"/>
                    <a:pt x="281069" y="37621"/>
                  </a:cubicBezTo>
                  <a:cubicBezTo>
                    <a:pt x="281039" y="38415"/>
                    <a:pt x="280830" y="38863"/>
                    <a:pt x="280651" y="39424"/>
                  </a:cubicBezTo>
                  <a:lnTo>
                    <a:pt x="280209" y="39346"/>
                  </a:lnTo>
                  <a:cubicBezTo>
                    <a:pt x="280329" y="38976"/>
                    <a:pt x="280376" y="38588"/>
                    <a:pt x="280353" y="38200"/>
                  </a:cubicBezTo>
                  <a:cubicBezTo>
                    <a:pt x="280281" y="36122"/>
                    <a:pt x="279182" y="35704"/>
                    <a:pt x="279075" y="34050"/>
                  </a:cubicBezTo>
                  <a:cubicBezTo>
                    <a:pt x="278973" y="32390"/>
                    <a:pt x="280114" y="32719"/>
                    <a:pt x="280060" y="30396"/>
                  </a:cubicBezTo>
                  <a:cubicBezTo>
                    <a:pt x="280012" y="28080"/>
                    <a:pt x="278555" y="27321"/>
                    <a:pt x="279027" y="25703"/>
                  </a:cubicBezTo>
                  <a:cubicBezTo>
                    <a:pt x="279493" y="24085"/>
                    <a:pt x="279242" y="22557"/>
                    <a:pt x="278508" y="21034"/>
                  </a:cubicBezTo>
                  <a:cubicBezTo>
                    <a:pt x="277779" y="22557"/>
                    <a:pt x="277851" y="24079"/>
                    <a:pt x="278317" y="25703"/>
                  </a:cubicBezTo>
                  <a:cubicBezTo>
                    <a:pt x="278776" y="27333"/>
                    <a:pt x="277337" y="28068"/>
                    <a:pt x="277284" y="30396"/>
                  </a:cubicBezTo>
                  <a:cubicBezTo>
                    <a:pt x="277230" y="32725"/>
                    <a:pt x="278370" y="32385"/>
                    <a:pt x="278263" y="34050"/>
                  </a:cubicBezTo>
                  <a:cubicBezTo>
                    <a:pt x="278155" y="35710"/>
                    <a:pt x="277063" y="36122"/>
                    <a:pt x="276985" y="38200"/>
                  </a:cubicBezTo>
                  <a:cubicBezTo>
                    <a:pt x="276979" y="38397"/>
                    <a:pt x="276991" y="38600"/>
                    <a:pt x="277015" y="38803"/>
                  </a:cubicBezTo>
                  <a:lnTo>
                    <a:pt x="276788" y="38755"/>
                  </a:lnTo>
                  <a:cubicBezTo>
                    <a:pt x="276585" y="38021"/>
                    <a:pt x="276209" y="37609"/>
                    <a:pt x="276149" y="36809"/>
                  </a:cubicBezTo>
                  <a:cubicBezTo>
                    <a:pt x="276072" y="35788"/>
                    <a:pt x="276734" y="35901"/>
                    <a:pt x="276675" y="34438"/>
                  </a:cubicBezTo>
                  <a:cubicBezTo>
                    <a:pt x="276615" y="32976"/>
                    <a:pt x="275994" y="32683"/>
                    <a:pt x="275922" y="31513"/>
                  </a:cubicBezTo>
                  <a:cubicBezTo>
                    <a:pt x="275845" y="30337"/>
                    <a:pt x="276495" y="30569"/>
                    <a:pt x="276448" y="28934"/>
                  </a:cubicBezTo>
                  <a:cubicBezTo>
                    <a:pt x="276406" y="27304"/>
                    <a:pt x="275307" y="26766"/>
                    <a:pt x="275666" y="25620"/>
                  </a:cubicBezTo>
                  <a:cubicBezTo>
                    <a:pt x="276024" y="24479"/>
                    <a:pt x="275833" y="23399"/>
                    <a:pt x="275272" y="22324"/>
                  </a:cubicBezTo>
                  <a:cubicBezTo>
                    <a:pt x="274716" y="23399"/>
                    <a:pt x="274668" y="24473"/>
                    <a:pt x="275015" y="25620"/>
                  </a:cubicBezTo>
                  <a:cubicBezTo>
                    <a:pt x="275367" y="26772"/>
                    <a:pt x="274376" y="27292"/>
                    <a:pt x="274340" y="28934"/>
                  </a:cubicBezTo>
                  <a:cubicBezTo>
                    <a:pt x="274298" y="30575"/>
                    <a:pt x="275158" y="30337"/>
                    <a:pt x="275086" y="31513"/>
                  </a:cubicBezTo>
                  <a:cubicBezTo>
                    <a:pt x="275009" y="32683"/>
                    <a:pt x="274167" y="32976"/>
                    <a:pt x="274113" y="34438"/>
                  </a:cubicBezTo>
                  <a:cubicBezTo>
                    <a:pt x="274059" y="35901"/>
                    <a:pt x="274615" y="35788"/>
                    <a:pt x="274531" y="36809"/>
                  </a:cubicBezTo>
                  <a:cubicBezTo>
                    <a:pt x="274489" y="37442"/>
                    <a:pt x="274274" y="37830"/>
                    <a:pt x="274107" y="38337"/>
                  </a:cubicBezTo>
                  <a:lnTo>
                    <a:pt x="273283" y="38218"/>
                  </a:lnTo>
                  <a:cubicBezTo>
                    <a:pt x="273158" y="37722"/>
                    <a:pt x="273015" y="37286"/>
                    <a:pt x="272985" y="36630"/>
                  </a:cubicBezTo>
                  <a:cubicBezTo>
                    <a:pt x="272925" y="35436"/>
                    <a:pt x="273391" y="35579"/>
                    <a:pt x="273355" y="33877"/>
                  </a:cubicBezTo>
                  <a:cubicBezTo>
                    <a:pt x="273313" y="32176"/>
                    <a:pt x="272877" y="31829"/>
                    <a:pt x="272824" y="30474"/>
                  </a:cubicBezTo>
                  <a:cubicBezTo>
                    <a:pt x="272770" y="29113"/>
                    <a:pt x="273224" y="29381"/>
                    <a:pt x="273194" y="27483"/>
                  </a:cubicBezTo>
                  <a:cubicBezTo>
                    <a:pt x="273164" y="25578"/>
                    <a:pt x="272388" y="24957"/>
                    <a:pt x="272644" y="23626"/>
                  </a:cubicBezTo>
                  <a:cubicBezTo>
                    <a:pt x="272895" y="22300"/>
                    <a:pt x="272758" y="21046"/>
                    <a:pt x="272370" y="19799"/>
                  </a:cubicBezTo>
                  <a:cubicBezTo>
                    <a:pt x="271970" y="21046"/>
                    <a:pt x="271934" y="22294"/>
                    <a:pt x="272191" y="23626"/>
                  </a:cubicBezTo>
                  <a:cubicBezTo>
                    <a:pt x="272441" y="24963"/>
                    <a:pt x="271731" y="25572"/>
                    <a:pt x="271713" y="27483"/>
                  </a:cubicBezTo>
                  <a:cubicBezTo>
                    <a:pt x="271689" y="29393"/>
                    <a:pt x="272286" y="29113"/>
                    <a:pt x="272232" y="30474"/>
                  </a:cubicBezTo>
                  <a:cubicBezTo>
                    <a:pt x="272179" y="31829"/>
                    <a:pt x="271594" y="32176"/>
                    <a:pt x="271546" y="33877"/>
                  </a:cubicBezTo>
                  <a:cubicBezTo>
                    <a:pt x="271504" y="35579"/>
                    <a:pt x="271898" y="35436"/>
                    <a:pt x="271844" y="36630"/>
                  </a:cubicBezTo>
                  <a:cubicBezTo>
                    <a:pt x="271826" y="36946"/>
                    <a:pt x="271791" y="37263"/>
                    <a:pt x="271725" y="37573"/>
                  </a:cubicBezTo>
                  <a:cubicBezTo>
                    <a:pt x="271426" y="36242"/>
                    <a:pt x="270495" y="35668"/>
                    <a:pt x="270405" y="34397"/>
                  </a:cubicBezTo>
                  <a:cubicBezTo>
                    <a:pt x="270298" y="32952"/>
                    <a:pt x="271582" y="33113"/>
                    <a:pt x="271516" y="31041"/>
                  </a:cubicBezTo>
                  <a:cubicBezTo>
                    <a:pt x="271450" y="28963"/>
                    <a:pt x="270346" y="28557"/>
                    <a:pt x="270238" y="26892"/>
                  </a:cubicBezTo>
                  <a:cubicBezTo>
                    <a:pt x="270137" y="25226"/>
                    <a:pt x="271277" y="25560"/>
                    <a:pt x="271217" y="23244"/>
                  </a:cubicBezTo>
                  <a:cubicBezTo>
                    <a:pt x="271158" y="20921"/>
                    <a:pt x="269719" y="20175"/>
                    <a:pt x="270190" y="18545"/>
                  </a:cubicBezTo>
                  <a:cubicBezTo>
                    <a:pt x="270656" y="16921"/>
                    <a:pt x="270405" y="15404"/>
                    <a:pt x="269671" y="13876"/>
                  </a:cubicBezTo>
                  <a:cubicBezTo>
                    <a:pt x="268943" y="15404"/>
                    <a:pt x="269014" y="16921"/>
                    <a:pt x="269480" y="18545"/>
                  </a:cubicBezTo>
                  <a:cubicBezTo>
                    <a:pt x="269940" y="20175"/>
                    <a:pt x="268501" y="20921"/>
                    <a:pt x="268447" y="23244"/>
                  </a:cubicBezTo>
                  <a:cubicBezTo>
                    <a:pt x="268399" y="25560"/>
                    <a:pt x="269534" y="25232"/>
                    <a:pt x="269426" y="26892"/>
                  </a:cubicBezTo>
                  <a:cubicBezTo>
                    <a:pt x="269325" y="28545"/>
                    <a:pt x="268226" y="28963"/>
                    <a:pt x="268148" y="31041"/>
                  </a:cubicBezTo>
                  <a:cubicBezTo>
                    <a:pt x="268077" y="33113"/>
                    <a:pt x="269367" y="32952"/>
                    <a:pt x="269265" y="34397"/>
                  </a:cubicBezTo>
                  <a:cubicBezTo>
                    <a:pt x="269175" y="35644"/>
                    <a:pt x="268268" y="36230"/>
                    <a:pt x="267957" y="37519"/>
                  </a:cubicBezTo>
                  <a:lnTo>
                    <a:pt x="267850" y="37519"/>
                  </a:lnTo>
                  <a:cubicBezTo>
                    <a:pt x="267665" y="36689"/>
                    <a:pt x="267253" y="36277"/>
                    <a:pt x="267187" y="35441"/>
                  </a:cubicBezTo>
                  <a:cubicBezTo>
                    <a:pt x="267116" y="34415"/>
                    <a:pt x="267772" y="34534"/>
                    <a:pt x="267719" y="33071"/>
                  </a:cubicBezTo>
                  <a:cubicBezTo>
                    <a:pt x="267665" y="31608"/>
                    <a:pt x="267038" y="31310"/>
                    <a:pt x="266954" y="30140"/>
                  </a:cubicBezTo>
                  <a:cubicBezTo>
                    <a:pt x="266877" y="28963"/>
                    <a:pt x="267534" y="29202"/>
                    <a:pt x="267492" y="27560"/>
                  </a:cubicBezTo>
                  <a:cubicBezTo>
                    <a:pt x="267456" y="25918"/>
                    <a:pt x="266351" y="25399"/>
                    <a:pt x="266704" y="24247"/>
                  </a:cubicBezTo>
                  <a:cubicBezTo>
                    <a:pt x="267056" y="23100"/>
                    <a:pt x="266877" y="22032"/>
                    <a:pt x="266316" y="20957"/>
                  </a:cubicBezTo>
                  <a:cubicBezTo>
                    <a:pt x="265754" y="22032"/>
                    <a:pt x="265701" y="23100"/>
                    <a:pt x="266059" y="24247"/>
                  </a:cubicBezTo>
                  <a:cubicBezTo>
                    <a:pt x="266417" y="25399"/>
                    <a:pt x="265420" y="25918"/>
                    <a:pt x="265372" y="27560"/>
                  </a:cubicBezTo>
                  <a:cubicBezTo>
                    <a:pt x="265330" y="29202"/>
                    <a:pt x="266202" y="28975"/>
                    <a:pt x="266130" y="30140"/>
                  </a:cubicBezTo>
                  <a:cubicBezTo>
                    <a:pt x="266053" y="31304"/>
                    <a:pt x="265211" y="31608"/>
                    <a:pt x="265151" y="33071"/>
                  </a:cubicBezTo>
                  <a:cubicBezTo>
                    <a:pt x="265092" y="34534"/>
                    <a:pt x="265653" y="34415"/>
                    <a:pt x="265575" y="35441"/>
                  </a:cubicBezTo>
                  <a:cubicBezTo>
                    <a:pt x="265515" y="36170"/>
                    <a:pt x="265253" y="36570"/>
                    <a:pt x="265086" y="37197"/>
                  </a:cubicBezTo>
                  <a:lnTo>
                    <a:pt x="263951" y="37077"/>
                  </a:lnTo>
                  <a:cubicBezTo>
                    <a:pt x="263790" y="36624"/>
                    <a:pt x="263605" y="36242"/>
                    <a:pt x="263563" y="35644"/>
                  </a:cubicBezTo>
                  <a:cubicBezTo>
                    <a:pt x="263479" y="34624"/>
                    <a:pt x="264029" y="34743"/>
                    <a:pt x="263981" y="33280"/>
                  </a:cubicBezTo>
                  <a:cubicBezTo>
                    <a:pt x="263927" y="31817"/>
                    <a:pt x="263085" y="31519"/>
                    <a:pt x="263008" y="30349"/>
                  </a:cubicBezTo>
                  <a:cubicBezTo>
                    <a:pt x="262936" y="29172"/>
                    <a:pt x="263802" y="29411"/>
                    <a:pt x="263754" y="27769"/>
                  </a:cubicBezTo>
                  <a:cubicBezTo>
                    <a:pt x="263712" y="26127"/>
                    <a:pt x="262715" y="25608"/>
                    <a:pt x="263073" y="24456"/>
                  </a:cubicBezTo>
                  <a:cubicBezTo>
                    <a:pt x="263432" y="23309"/>
                    <a:pt x="263372" y="22235"/>
                    <a:pt x="262823" y="21160"/>
                  </a:cubicBezTo>
                  <a:cubicBezTo>
                    <a:pt x="262261" y="22235"/>
                    <a:pt x="262076" y="23309"/>
                    <a:pt x="262429" y="24456"/>
                  </a:cubicBezTo>
                  <a:cubicBezTo>
                    <a:pt x="262775" y="25608"/>
                    <a:pt x="261682" y="26127"/>
                    <a:pt x="261640" y="27769"/>
                  </a:cubicBezTo>
                  <a:cubicBezTo>
                    <a:pt x="261605" y="29411"/>
                    <a:pt x="262255" y="29172"/>
                    <a:pt x="262172" y="30349"/>
                  </a:cubicBezTo>
                  <a:cubicBezTo>
                    <a:pt x="262088" y="31519"/>
                    <a:pt x="261473" y="31811"/>
                    <a:pt x="261420" y="33280"/>
                  </a:cubicBezTo>
                  <a:cubicBezTo>
                    <a:pt x="261366" y="34749"/>
                    <a:pt x="262023" y="34624"/>
                    <a:pt x="261939" y="35644"/>
                  </a:cubicBezTo>
                  <a:cubicBezTo>
                    <a:pt x="261903" y="36140"/>
                    <a:pt x="261748" y="36480"/>
                    <a:pt x="261581" y="36845"/>
                  </a:cubicBezTo>
                  <a:lnTo>
                    <a:pt x="261282" y="36827"/>
                  </a:lnTo>
                  <a:cubicBezTo>
                    <a:pt x="261276" y="36791"/>
                    <a:pt x="261276" y="36755"/>
                    <a:pt x="261276" y="36719"/>
                  </a:cubicBezTo>
                  <a:cubicBezTo>
                    <a:pt x="261187" y="34892"/>
                    <a:pt x="259981" y="34355"/>
                    <a:pt x="259873" y="32898"/>
                  </a:cubicBezTo>
                  <a:cubicBezTo>
                    <a:pt x="259772" y="31441"/>
                    <a:pt x="261055" y="31614"/>
                    <a:pt x="260978" y="29543"/>
                  </a:cubicBezTo>
                  <a:cubicBezTo>
                    <a:pt x="260906" y="27465"/>
                    <a:pt x="259807" y="27053"/>
                    <a:pt x="259712" y="25393"/>
                  </a:cubicBezTo>
                  <a:cubicBezTo>
                    <a:pt x="259610" y="23727"/>
                    <a:pt x="260739" y="24067"/>
                    <a:pt x="260685" y="21739"/>
                  </a:cubicBezTo>
                  <a:cubicBezTo>
                    <a:pt x="260637" y="19410"/>
                    <a:pt x="259187" y="18676"/>
                    <a:pt x="259652" y="17046"/>
                  </a:cubicBezTo>
                  <a:cubicBezTo>
                    <a:pt x="260112" y="15422"/>
                    <a:pt x="260196" y="13906"/>
                    <a:pt x="259455" y="12383"/>
                  </a:cubicBezTo>
                  <a:cubicBezTo>
                    <a:pt x="258727" y="13906"/>
                    <a:pt x="258488" y="15422"/>
                    <a:pt x="258948" y="17046"/>
                  </a:cubicBezTo>
                  <a:cubicBezTo>
                    <a:pt x="259413" y="18676"/>
                    <a:pt x="257969" y="19422"/>
                    <a:pt x="257909" y="21739"/>
                  </a:cubicBezTo>
                  <a:cubicBezTo>
                    <a:pt x="257849" y="24062"/>
                    <a:pt x="258995" y="23733"/>
                    <a:pt x="258888" y="25393"/>
                  </a:cubicBezTo>
                  <a:cubicBezTo>
                    <a:pt x="258781" y="27047"/>
                    <a:pt x="257688" y="27465"/>
                    <a:pt x="257622" y="29543"/>
                  </a:cubicBezTo>
                  <a:cubicBezTo>
                    <a:pt x="257551" y="31614"/>
                    <a:pt x="258828" y="31453"/>
                    <a:pt x="258727" y="32898"/>
                  </a:cubicBezTo>
                  <a:cubicBezTo>
                    <a:pt x="258637" y="34170"/>
                    <a:pt x="257700" y="34743"/>
                    <a:pt x="257413" y="36068"/>
                  </a:cubicBezTo>
                  <a:cubicBezTo>
                    <a:pt x="257342" y="35758"/>
                    <a:pt x="257300" y="35447"/>
                    <a:pt x="257294" y="35131"/>
                  </a:cubicBezTo>
                  <a:cubicBezTo>
                    <a:pt x="257234" y="33937"/>
                    <a:pt x="257622" y="34080"/>
                    <a:pt x="257580" y="32379"/>
                  </a:cubicBezTo>
                  <a:cubicBezTo>
                    <a:pt x="257545" y="30677"/>
                    <a:pt x="256954" y="30331"/>
                    <a:pt x="256906" y="28975"/>
                  </a:cubicBezTo>
                  <a:cubicBezTo>
                    <a:pt x="256852" y="27614"/>
                    <a:pt x="257455" y="27883"/>
                    <a:pt x="257425" y="25978"/>
                  </a:cubicBezTo>
                  <a:cubicBezTo>
                    <a:pt x="257395" y="24079"/>
                    <a:pt x="256697" y="23464"/>
                    <a:pt x="256948" y="22127"/>
                  </a:cubicBezTo>
                  <a:cubicBezTo>
                    <a:pt x="257204" y="20790"/>
                    <a:pt x="257157" y="19548"/>
                    <a:pt x="256768" y="18300"/>
                  </a:cubicBezTo>
                  <a:cubicBezTo>
                    <a:pt x="256374" y="19548"/>
                    <a:pt x="256237" y="20790"/>
                    <a:pt x="256494" y="22127"/>
                  </a:cubicBezTo>
                  <a:cubicBezTo>
                    <a:pt x="256745" y="23464"/>
                    <a:pt x="255962" y="24079"/>
                    <a:pt x="255933" y="25978"/>
                  </a:cubicBezTo>
                  <a:cubicBezTo>
                    <a:pt x="255903" y="27883"/>
                    <a:pt x="256368" y="27614"/>
                    <a:pt x="256315" y="28975"/>
                  </a:cubicBezTo>
                  <a:cubicBezTo>
                    <a:pt x="256261" y="30331"/>
                    <a:pt x="255813" y="30677"/>
                    <a:pt x="255777" y="32379"/>
                  </a:cubicBezTo>
                  <a:cubicBezTo>
                    <a:pt x="255741" y="34080"/>
                    <a:pt x="256201" y="33937"/>
                    <a:pt x="256147" y="35131"/>
                  </a:cubicBezTo>
                  <a:cubicBezTo>
                    <a:pt x="256124" y="35555"/>
                    <a:pt x="256052" y="35979"/>
                    <a:pt x="255933" y="36391"/>
                  </a:cubicBezTo>
                  <a:lnTo>
                    <a:pt x="254834" y="36319"/>
                  </a:lnTo>
                  <a:cubicBezTo>
                    <a:pt x="254715" y="35991"/>
                    <a:pt x="254631" y="35650"/>
                    <a:pt x="254595" y="35310"/>
                  </a:cubicBezTo>
                  <a:cubicBezTo>
                    <a:pt x="254523" y="34289"/>
                    <a:pt x="255073" y="34409"/>
                    <a:pt x="255025" y="32934"/>
                  </a:cubicBezTo>
                  <a:cubicBezTo>
                    <a:pt x="254971" y="31465"/>
                    <a:pt x="254129" y="31184"/>
                    <a:pt x="254052" y="30008"/>
                  </a:cubicBezTo>
                  <a:cubicBezTo>
                    <a:pt x="253980" y="28838"/>
                    <a:pt x="254834" y="29071"/>
                    <a:pt x="254798" y="27435"/>
                  </a:cubicBezTo>
                  <a:cubicBezTo>
                    <a:pt x="254762" y="25799"/>
                    <a:pt x="253759" y="25262"/>
                    <a:pt x="254111" y="24121"/>
                  </a:cubicBezTo>
                  <a:cubicBezTo>
                    <a:pt x="254464" y="22981"/>
                    <a:pt x="254416" y="21900"/>
                    <a:pt x="253861" y="20825"/>
                  </a:cubicBezTo>
                  <a:cubicBezTo>
                    <a:pt x="253299" y="21900"/>
                    <a:pt x="253114" y="22975"/>
                    <a:pt x="253473" y="24121"/>
                  </a:cubicBezTo>
                  <a:cubicBezTo>
                    <a:pt x="253831" y="25274"/>
                    <a:pt x="252726" y="25793"/>
                    <a:pt x="252679" y="27435"/>
                  </a:cubicBezTo>
                  <a:cubicBezTo>
                    <a:pt x="252637" y="29077"/>
                    <a:pt x="253293" y="28838"/>
                    <a:pt x="253216" y="30008"/>
                  </a:cubicBezTo>
                  <a:cubicBezTo>
                    <a:pt x="253144" y="31184"/>
                    <a:pt x="252517" y="31471"/>
                    <a:pt x="252458" y="32934"/>
                  </a:cubicBezTo>
                  <a:cubicBezTo>
                    <a:pt x="252398" y="34397"/>
                    <a:pt x="253061" y="34289"/>
                    <a:pt x="252983" y="35310"/>
                  </a:cubicBezTo>
                  <a:cubicBezTo>
                    <a:pt x="252953" y="35615"/>
                    <a:pt x="252882" y="35913"/>
                    <a:pt x="252762" y="36200"/>
                  </a:cubicBezTo>
                  <a:lnTo>
                    <a:pt x="252099" y="36158"/>
                  </a:lnTo>
                  <a:cubicBezTo>
                    <a:pt x="251872" y="34540"/>
                    <a:pt x="250965" y="34056"/>
                    <a:pt x="250863" y="32546"/>
                  </a:cubicBezTo>
                  <a:cubicBezTo>
                    <a:pt x="250768" y="30892"/>
                    <a:pt x="251902" y="31220"/>
                    <a:pt x="251849" y="28898"/>
                  </a:cubicBezTo>
                  <a:cubicBezTo>
                    <a:pt x="251801" y="26575"/>
                    <a:pt x="250350" y="25823"/>
                    <a:pt x="250816" y="24205"/>
                  </a:cubicBezTo>
                  <a:cubicBezTo>
                    <a:pt x="251275" y="22587"/>
                    <a:pt x="251353" y="21052"/>
                    <a:pt x="250619" y="19530"/>
                  </a:cubicBezTo>
                  <a:cubicBezTo>
                    <a:pt x="249890" y="21052"/>
                    <a:pt x="249639" y="22575"/>
                    <a:pt x="250111" y="24205"/>
                  </a:cubicBezTo>
                  <a:cubicBezTo>
                    <a:pt x="250583" y="25829"/>
                    <a:pt x="249126" y="26569"/>
                    <a:pt x="249072" y="28898"/>
                  </a:cubicBezTo>
                  <a:cubicBezTo>
                    <a:pt x="249024" y="31226"/>
                    <a:pt x="250159" y="30892"/>
                    <a:pt x="250051" y="32546"/>
                  </a:cubicBezTo>
                  <a:cubicBezTo>
                    <a:pt x="249962" y="34003"/>
                    <a:pt x="249102" y="34504"/>
                    <a:pt x="248851" y="36009"/>
                  </a:cubicBezTo>
                  <a:lnTo>
                    <a:pt x="248057" y="35973"/>
                  </a:lnTo>
                  <a:cubicBezTo>
                    <a:pt x="248057" y="34785"/>
                    <a:pt x="248618" y="34964"/>
                    <a:pt x="248589" y="33131"/>
                  </a:cubicBezTo>
                  <a:cubicBezTo>
                    <a:pt x="248559" y="31292"/>
                    <a:pt x="247860" y="30617"/>
                    <a:pt x="248105" y="29286"/>
                  </a:cubicBezTo>
                  <a:cubicBezTo>
                    <a:pt x="248350" y="27960"/>
                    <a:pt x="248320" y="26701"/>
                    <a:pt x="247932" y="25459"/>
                  </a:cubicBezTo>
                  <a:cubicBezTo>
                    <a:pt x="247538" y="26701"/>
                    <a:pt x="247400" y="27948"/>
                    <a:pt x="247657" y="29286"/>
                  </a:cubicBezTo>
                  <a:cubicBezTo>
                    <a:pt x="247908" y="30623"/>
                    <a:pt x="247126" y="31226"/>
                    <a:pt x="247096" y="33131"/>
                  </a:cubicBezTo>
                  <a:cubicBezTo>
                    <a:pt x="247066" y="35035"/>
                    <a:pt x="247484" y="34785"/>
                    <a:pt x="247478" y="35949"/>
                  </a:cubicBezTo>
                  <a:cubicBezTo>
                    <a:pt x="244246" y="35834"/>
                    <a:pt x="241012" y="35780"/>
                    <a:pt x="237777" y="35780"/>
                  </a:cubicBezTo>
                  <a:cubicBezTo>
                    <a:pt x="234284" y="35780"/>
                    <a:pt x="230791" y="35843"/>
                    <a:pt x="227297" y="35961"/>
                  </a:cubicBezTo>
                  <a:cubicBezTo>
                    <a:pt x="227429" y="35716"/>
                    <a:pt x="227536" y="35459"/>
                    <a:pt x="227602" y="35191"/>
                  </a:cubicBezTo>
                  <a:cubicBezTo>
                    <a:pt x="227485" y="35167"/>
                    <a:pt x="227364" y="35156"/>
                    <a:pt x="227239" y="35156"/>
                  </a:cubicBezTo>
                  <a:cubicBezTo>
                    <a:pt x="226723" y="35156"/>
                    <a:pt x="226146" y="35355"/>
                    <a:pt x="225608" y="35764"/>
                  </a:cubicBezTo>
                  <a:lnTo>
                    <a:pt x="225303" y="36033"/>
                  </a:lnTo>
                  <a:lnTo>
                    <a:pt x="224551" y="36062"/>
                  </a:lnTo>
                  <a:cubicBezTo>
                    <a:pt x="224521" y="34749"/>
                    <a:pt x="224467" y="33137"/>
                    <a:pt x="224455" y="32486"/>
                  </a:cubicBezTo>
                  <a:cubicBezTo>
                    <a:pt x="224437" y="32331"/>
                    <a:pt x="224533" y="32187"/>
                    <a:pt x="224676" y="32140"/>
                  </a:cubicBezTo>
                  <a:cubicBezTo>
                    <a:pt x="225022" y="32050"/>
                    <a:pt x="225649" y="31847"/>
                    <a:pt x="226019" y="31561"/>
                  </a:cubicBezTo>
                  <a:cubicBezTo>
                    <a:pt x="226563" y="31137"/>
                    <a:pt x="226939" y="30546"/>
                    <a:pt x="227064" y="29966"/>
                  </a:cubicBezTo>
                  <a:cubicBezTo>
                    <a:pt x="226969" y="29948"/>
                    <a:pt x="226871" y="29939"/>
                    <a:pt x="226769" y="29939"/>
                  </a:cubicBezTo>
                  <a:cubicBezTo>
                    <a:pt x="226335" y="29939"/>
                    <a:pt x="225851" y="30106"/>
                    <a:pt x="225410" y="30450"/>
                  </a:cubicBezTo>
                  <a:cubicBezTo>
                    <a:pt x="224951" y="30796"/>
                    <a:pt x="224610" y="31268"/>
                    <a:pt x="224425" y="31811"/>
                  </a:cubicBezTo>
                  <a:cubicBezTo>
                    <a:pt x="224348" y="30319"/>
                    <a:pt x="224246" y="28826"/>
                    <a:pt x="224109" y="27339"/>
                  </a:cubicBezTo>
                  <a:cubicBezTo>
                    <a:pt x="224103" y="27196"/>
                    <a:pt x="224186" y="27071"/>
                    <a:pt x="224306" y="27053"/>
                  </a:cubicBezTo>
                  <a:cubicBezTo>
                    <a:pt x="224640" y="27017"/>
                    <a:pt x="224957" y="26886"/>
                    <a:pt x="225219" y="26677"/>
                  </a:cubicBezTo>
                  <a:cubicBezTo>
                    <a:pt x="225613" y="26378"/>
                    <a:pt x="225894" y="25954"/>
                    <a:pt x="226014" y="25471"/>
                  </a:cubicBezTo>
                  <a:cubicBezTo>
                    <a:pt x="225942" y="25457"/>
                    <a:pt x="225869" y="25451"/>
                    <a:pt x="225793" y="25451"/>
                  </a:cubicBezTo>
                  <a:cubicBezTo>
                    <a:pt x="225463" y="25451"/>
                    <a:pt x="225100" y="25578"/>
                    <a:pt x="224760" y="25841"/>
                  </a:cubicBezTo>
                  <a:cubicBezTo>
                    <a:pt x="224443" y="26080"/>
                    <a:pt x="224204" y="26396"/>
                    <a:pt x="224055" y="26766"/>
                  </a:cubicBezTo>
                  <a:cubicBezTo>
                    <a:pt x="224013" y="26271"/>
                    <a:pt x="223960" y="25781"/>
                    <a:pt x="223900" y="25291"/>
                  </a:cubicBezTo>
                  <a:cubicBezTo>
                    <a:pt x="223816" y="24605"/>
                    <a:pt x="223721" y="23924"/>
                    <a:pt x="223625" y="23238"/>
                  </a:cubicBezTo>
                  <a:cubicBezTo>
                    <a:pt x="223601" y="23112"/>
                    <a:pt x="223679" y="22987"/>
                    <a:pt x="223786" y="22981"/>
                  </a:cubicBezTo>
                  <a:cubicBezTo>
                    <a:pt x="224031" y="22945"/>
                    <a:pt x="224258" y="22844"/>
                    <a:pt x="224455" y="22694"/>
                  </a:cubicBezTo>
                  <a:cubicBezTo>
                    <a:pt x="224748" y="22467"/>
                    <a:pt x="224963" y="22151"/>
                    <a:pt x="225052" y="21787"/>
                  </a:cubicBezTo>
                  <a:cubicBezTo>
                    <a:pt x="224998" y="21777"/>
                    <a:pt x="224941" y="21772"/>
                    <a:pt x="224883" y="21772"/>
                  </a:cubicBezTo>
                  <a:cubicBezTo>
                    <a:pt x="224632" y="21772"/>
                    <a:pt x="224355" y="21867"/>
                    <a:pt x="224103" y="22061"/>
                  </a:cubicBezTo>
                  <a:cubicBezTo>
                    <a:pt x="223852" y="22252"/>
                    <a:pt x="223661" y="22509"/>
                    <a:pt x="223560" y="22808"/>
                  </a:cubicBezTo>
                  <a:cubicBezTo>
                    <a:pt x="223482" y="22312"/>
                    <a:pt x="223398" y="21829"/>
                    <a:pt x="223309" y="21345"/>
                  </a:cubicBezTo>
                  <a:cubicBezTo>
                    <a:pt x="223506" y="20921"/>
                    <a:pt x="223566" y="20336"/>
                    <a:pt x="223452" y="19733"/>
                  </a:cubicBezTo>
                  <a:cubicBezTo>
                    <a:pt x="223339" y="19130"/>
                    <a:pt x="223052" y="18604"/>
                    <a:pt x="222706" y="18324"/>
                  </a:cubicBezTo>
                  <a:cubicBezTo>
                    <a:pt x="222503" y="18754"/>
                    <a:pt x="222431" y="19351"/>
                    <a:pt x="222557" y="19972"/>
                  </a:cubicBezTo>
                  <a:cubicBezTo>
                    <a:pt x="222682" y="20593"/>
                    <a:pt x="222915" y="21017"/>
                    <a:pt x="223219" y="21309"/>
                  </a:cubicBezTo>
                  <a:cubicBezTo>
                    <a:pt x="223386" y="22420"/>
                    <a:pt x="223530" y="23536"/>
                    <a:pt x="223637" y="24659"/>
                  </a:cubicBezTo>
                  <a:cubicBezTo>
                    <a:pt x="223482" y="24300"/>
                    <a:pt x="223231" y="23984"/>
                    <a:pt x="222915" y="23745"/>
                  </a:cubicBezTo>
                  <a:cubicBezTo>
                    <a:pt x="222550" y="23463"/>
                    <a:pt x="222149" y="23323"/>
                    <a:pt x="221794" y="23323"/>
                  </a:cubicBezTo>
                  <a:cubicBezTo>
                    <a:pt x="221713" y="23323"/>
                    <a:pt x="221635" y="23331"/>
                    <a:pt x="221559" y="23345"/>
                  </a:cubicBezTo>
                  <a:cubicBezTo>
                    <a:pt x="221685" y="23870"/>
                    <a:pt x="221983" y="24336"/>
                    <a:pt x="222413" y="24659"/>
                  </a:cubicBezTo>
                  <a:cubicBezTo>
                    <a:pt x="222706" y="24891"/>
                    <a:pt x="223058" y="25035"/>
                    <a:pt x="223428" y="25071"/>
                  </a:cubicBezTo>
                  <a:cubicBezTo>
                    <a:pt x="223589" y="25094"/>
                    <a:pt x="223709" y="25232"/>
                    <a:pt x="223715" y="25387"/>
                  </a:cubicBezTo>
                  <a:cubicBezTo>
                    <a:pt x="223810" y="26551"/>
                    <a:pt x="223888" y="27727"/>
                    <a:pt x="223936" y="28898"/>
                  </a:cubicBezTo>
                  <a:cubicBezTo>
                    <a:pt x="223745" y="28557"/>
                    <a:pt x="223488" y="28259"/>
                    <a:pt x="223177" y="28014"/>
                  </a:cubicBezTo>
                  <a:cubicBezTo>
                    <a:pt x="222722" y="27670"/>
                    <a:pt x="222236" y="27503"/>
                    <a:pt x="221798" y="27503"/>
                  </a:cubicBezTo>
                  <a:cubicBezTo>
                    <a:pt x="221695" y="27503"/>
                    <a:pt x="221596" y="27512"/>
                    <a:pt x="221500" y="27530"/>
                  </a:cubicBezTo>
                  <a:cubicBezTo>
                    <a:pt x="221649" y="28175"/>
                    <a:pt x="222025" y="28748"/>
                    <a:pt x="222557" y="29142"/>
                  </a:cubicBezTo>
                  <a:cubicBezTo>
                    <a:pt x="222891" y="29411"/>
                    <a:pt x="223297" y="29584"/>
                    <a:pt x="223721" y="29644"/>
                  </a:cubicBezTo>
                  <a:cubicBezTo>
                    <a:pt x="223876" y="29680"/>
                    <a:pt x="223983" y="29823"/>
                    <a:pt x="223983" y="29978"/>
                  </a:cubicBezTo>
                  <a:cubicBezTo>
                    <a:pt x="224013" y="30725"/>
                    <a:pt x="224037" y="31471"/>
                    <a:pt x="224049" y="32211"/>
                  </a:cubicBezTo>
                  <a:cubicBezTo>
                    <a:pt x="224067" y="32952"/>
                    <a:pt x="224055" y="33519"/>
                    <a:pt x="224055" y="34176"/>
                  </a:cubicBezTo>
                  <a:cubicBezTo>
                    <a:pt x="223834" y="33764"/>
                    <a:pt x="223524" y="33400"/>
                    <a:pt x="223154" y="33113"/>
                  </a:cubicBezTo>
                  <a:cubicBezTo>
                    <a:pt x="222643" y="32723"/>
                    <a:pt x="222093" y="32531"/>
                    <a:pt x="221596" y="32531"/>
                  </a:cubicBezTo>
                  <a:cubicBezTo>
                    <a:pt x="221477" y="32531"/>
                    <a:pt x="221361" y="32542"/>
                    <a:pt x="221249" y="32564"/>
                  </a:cubicBezTo>
                  <a:cubicBezTo>
                    <a:pt x="221428" y="33292"/>
                    <a:pt x="221852" y="33937"/>
                    <a:pt x="222455" y="34391"/>
                  </a:cubicBezTo>
                  <a:cubicBezTo>
                    <a:pt x="222837" y="34701"/>
                    <a:pt x="223303" y="34898"/>
                    <a:pt x="223798" y="34958"/>
                  </a:cubicBezTo>
                  <a:cubicBezTo>
                    <a:pt x="223954" y="34994"/>
                    <a:pt x="224067" y="35143"/>
                    <a:pt x="224049" y="35310"/>
                  </a:cubicBezTo>
                  <a:cubicBezTo>
                    <a:pt x="224049" y="35573"/>
                    <a:pt x="224043" y="35824"/>
                    <a:pt x="224043" y="36086"/>
                  </a:cubicBezTo>
                  <a:cubicBezTo>
                    <a:pt x="221440" y="36200"/>
                    <a:pt x="218831" y="36343"/>
                    <a:pt x="216222" y="36510"/>
                  </a:cubicBezTo>
                  <a:cubicBezTo>
                    <a:pt x="216246" y="36337"/>
                    <a:pt x="216365" y="36200"/>
                    <a:pt x="216532" y="36158"/>
                  </a:cubicBezTo>
                  <a:cubicBezTo>
                    <a:pt x="216974" y="36080"/>
                    <a:pt x="217392" y="35901"/>
                    <a:pt x="217750" y="35639"/>
                  </a:cubicBezTo>
                  <a:cubicBezTo>
                    <a:pt x="218413" y="35173"/>
                    <a:pt x="218855" y="34516"/>
                    <a:pt x="219010" y="33883"/>
                  </a:cubicBezTo>
                  <a:cubicBezTo>
                    <a:pt x="218897" y="33864"/>
                    <a:pt x="218780" y="33855"/>
                    <a:pt x="218660" y="33855"/>
                  </a:cubicBezTo>
                  <a:cubicBezTo>
                    <a:pt x="218139" y="33855"/>
                    <a:pt x="217561" y="34036"/>
                    <a:pt x="217022" y="34415"/>
                  </a:cubicBezTo>
                  <a:cubicBezTo>
                    <a:pt x="216675" y="34653"/>
                    <a:pt x="216383" y="34952"/>
                    <a:pt x="216156" y="35298"/>
                  </a:cubicBezTo>
                  <a:cubicBezTo>
                    <a:pt x="216096" y="33943"/>
                    <a:pt x="216054" y="32576"/>
                    <a:pt x="216048" y="31208"/>
                  </a:cubicBezTo>
                  <a:cubicBezTo>
                    <a:pt x="216043" y="31053"/>
                    <a:pt x="216156" y="30916"/>
                    <a:pt x="216311" y="30892"/>
                  </a:cubicBezTo>
                  <a:cubicBezTo>
                    <a:pt x="216795" y="30832"/>
                    <a:pt x="217255" y="30653"/>
                    <a:pt x="217649" y="30366"/>
                  </a:cubicBezTo>
                  <a:cubicBezTo>
                    <a:pt x="218282" y="29919"/>
                    <a:pt x="218699" y="29298"/>
                    <a:pt x="218849" y="28689"/>
                  </a:cubicBezTo>
                  <a:cubicBezTo>
                    <a:pt x="218739" y="28668"/>
                    <a:pt x="218624" y="28658"/>
                    <a:pt x="218506" y="28658"/>
                  </a:cubicBezTo>
                  <a:cubicBezTo>
                    <a:pt x="218009" y="28658"/>
                    <a:pt x="217455" y="28839"/>
                    <a:pt x="216944" y="29196"/>
                  </a:cubicBezTo>
                  <a:cubicBezTo>
                    <a:pt x="216580" y="29459"/>
                    <a:pt x="216275" y="29787"/>
                    <a:pt x="216043" y="30163"/>
                  </a:cubicBezTo>
                  <a:cubicBezTo>
                    <a:pt x="216043" y="29566"/>
                    <a:pt x="216043" y="28969"/>
                    <a:pt x="216054" y="28372"/>
                  </a:cubicBezTo>
                  <a:cubicBezTo>
                    <a:pt x="216072" y="27775"/>
                    <a:pt x="216084" y="27011"/>
                    <a:pt x="216114" y="26324"/>
                  </a:cubicBezTo>
                  <a:cubicBezTo>
                    <a:pt x="216114" y="26169"/>
                    <a:pt x="216228" y="26044"/>
                    <a:pt x="216377" y="26014"/>
                  </a:cubicBezTo>
                  <a:cubicBezTo>
                    <a:pt x="216795" y="25966"/>
                    <a:pt x="217201" y="25805"/>
                    <a:pt x="217541" y="25554"/>
                  </a:cubicBezTo>
                  <a:cubicBezTo>
                    <a:pt x="218102" y="25166"/>
                    <a:pt x="218473" y="24611"/>
                    <a:pt x="218604" y="24073"/>
                  </a:cubicBezTo>
                  <a:cubicBezTo>
                    <a:pt x="218508" y="24056"/>
                    <a:pt x="218408" y="24048"/>
                    <a:pt x="218305" y="24048"/>
                  </a:cubicBezTo>
                  <a:cubicBezTo>
                    <a:pt x="217868" y="24048"/>
                    <a:pt x="217377" y="24202"/>
                    <a:pt x="216932" y="24521"/>
                  </a:cubicBezTo>
                  <a:cubicBezTo>
                    <a:pt x="216622" y="24736"/>
                    <a:pt x="216359" y="25011"/>
                    <a:pt x="216162" y="25327"/>
                  </a:cubicBezTo>
                  <a:cubicBezTo>
                    <a:pt x="216216" y="24253"/>
                    <a:pt x="216287" y="23178"/>
                    <a:pt x="216395" y="22115"/>
                  </a:cubicBezTo>
                  <a:cubicBezTo>
                    <a:pt x="216401" y="21960"/>
                    <a:pt x="216514" y="21834"/>
                    <a:pt x="216669" y="21817"/>
                  </a:cubicBezTo>
                  <a:cubicBezTo>
                    <a:pt x="217034" y="21787"/>
                    <a:pt x="217386" y="21661"/>
                    <a:pt x="217684" y="21440"/>
                  </a:cubicBezTo>
                  <a:cubicBezTo>
                    <a:pt x="218102" y="21154"/>
                    <a:pt x="218407" y="20730"/>
                    <a:pt x="218550" y="20240"/>
                  </a:cubicBezTo>
                  <a:cubicBezTo>
                    <a:pt x="218468" y="20225"/>
                    <a:pt x="218383" y="20217"/>
                    <a:pt x="218295" y="20217"/>
                  </a:cubicBezTo>
                  <a:cubicBezTo>
                    <a:pt x="217939" y="20217"/>
                    <a:pt x="217547" y="20344"/>
                    <a:pt x="217183" y="20599"/>
                  </a:cubicBezTo>
                  <a:cubicBezTo>
                    <a:pt x="216878" y="20819"/>
                    <a:pt x="216628" y="21106"/>
                    <a:pt x="216460" y="21440"/>
                  </a:cubicBezTo>
                  <a:cubicBezTo>
                    <a:pt x="216574" y="20413"/>
                    <a:pt x="216711" y="19387"/>
                    <a:pt x="216884" y="18366"/>
                  </a:cubicBezTo>
                  <a:cubicBezTo>
                    <a:pt x="217183" y="18097"/>
                    <a:pt x="217440" y="17667"/>
                    <a:pt x="217547" y="17142"/>
                  </a:cubicBezTo>
                  <a:cubicBezTo>
                    <a:pt x="217661" y="16622"/>
                    <a:pt x="217595" y="16025"/>
                    <a:pt x="217392" y="15625"/>
                  </a:cubicBezTo>
                  <a:cubicBezTo>
                    <a:pt x="217052" y="15888"/>
                    <a:pt x="216771" y="16353"/>
                    <a:pt x="216652" y="16921"/>
                  </a:cubicBezTo>
                  <a:cubicBezTo>
                    <a:pt x="216538" y="17416"/>
                    <a:pt x="216586" y="17936"/>
                    <a:pt x="216789" y="18401"/>
                  </a:cubicBezTo>
                  <a:lnTo>
                    <a:pt x="216544" y="19739"/>
                  </a:lnTo>
                  <a:cubicBezTo>
                    <a:pt x="216431" y="19464"/>
                    <a:pt x="216240" y="19225"/>
                    <a:pt x="215995" y="19058"/>
                  </a:cubicBezTo>
                  <a:cubicBezTo>
                    <a:pt x="215745" y="18880"/>
                    <a:pt x="215472" y="18792"/>
                    <a:pt x="215229" y="18792"/>
                  </a:cubicBezTo>
                  <a:cubicBezTo>
                    <a:pt x="215170" y="18792"/>
                    <a:pt x="215112" y="18797"/>
                    <a:pt x="215057" y="18807"/>
                  </a:cubicBezTo>
                  <a:cubicBezTo>
                    <a:pt x="215153" y="19142"/>
                    <a:pt x="215356" y="19434"/>
                    <a:pt x="215648" y="19637"/>
                  </a:cubicBezTo>
                  <a:cubicBezTo>
                    <a:pt x="215840" y="19781"/>
                    <a:pt x="216066" y="19870"/>
                    <a:pt x="216311" y="19894"/>
                  </a:cubicBezTo>
                  <a:cubicBezTo>
                    <a:pt x="216425" y="19918"/>
                    <a:pt x="216502" y="20031"/>
                    <a:pt x="216472" y="20145"/>
                  </a:cubicBezTo>
                  <a:cubicBezTo>
                    <a:pt x="216377" y="20760"/>
                    <a:pt x="216281" y="21387"/>
                    <a:pt x="216198" y="22014"/>
                  </a:cubicBezTo>
                  <a:lnTo>
                    <a:pt x="216043" y="23375"/>
                  </a:lnTo>
                  <a:cubicBezTo>
                    <a:pt x="215893" y="23029"/>
                    <a:pt x="215648" y="22736"/>
                    <a:pt x="215338" y="22521"/>
                  </a:cubicBezTo>
                  <a:cubicBezTo>
                    <a:pt x="215007" y="22287"/>
                    <a:pt x="214636" y="22169"/>
                    <a:pt x="214303" y="22169"/>
                  </a:cubicBezTo>
                  <a:cubicBezTo>
                    <a:pt x="214227" y="22169"/>
                    <a:pt x="214154" y="22175"/>
                    <a:pt x="214084" y="22187"/>
                  </a:cubicBezTo>
                  <a:cubicBezTo>
                    <a:pt x="214215" y="22635"/>
                    <a:pt x="214490" y="23029"/>
                    <a:pt x="214878" y="23291"/>
                  </a:cubicBezTo>
                  <a:cubicBezTo>
                    <a:pt x="215147" y="23488"/>
                    <a:pt x="215463" y="23608"/>
                    <a:pt x="215798" y="23638"/>
                  </a:cubicBezTo>
                  <a:cubicBezTo>
                    <a:pt x="215917" y="23656"/>
                    <a:pt x="216007" y="23769"/>
                    <a:pt x="215989" y="23900"/>
                  </a:cubicBezTo>
                  <a:cubicBezTo>
                    <a:pt x="215857" y="25262"/>
                    <a:pt x="215756" y="26629"/>
                    <a:pt x="215678" y="28002"/>
                  </a:cubicBezTo>
                  <a:cubicBezTo>
                    <a:pt x="215481" y="27495"/>
                    <a:pt x="215141" y="27059"/>
                    <a:pt x="214699" y="26748"/>
                  </a:cubicBezTo>
                  <a:cubicBezTo>
                    <a:pt x="214250" y="26434"/>
                    <a:pt x="213766" y="26281"/>
                    <a:pt x="213332" y="26281"/>
                  </a:cubicBezTo>
                  <a:cubicBezTo>
                    <a:pt x="213229" y="26281"/>
                    <a:pt x="213129" y="26289"/>
                    <a:pt x="213033" y="26306"/>
                  </a:cubicBezTo>
                  <a:cubicBezTo>
                    <a:pt x="213159" y="26838"/>
                    <a:pt x="213535" y="27381"/>
                    <a:pt x="214084" y="27781"/>
                  </a:cubicBezTo>
                  <a:cubicBezTo>
                    <a:pt x="214454" y="28032"/>
                    <a:pt x="215087" y="28217"/>
                    <a:pt x="215422" y="28301"/>
                  </a:cubicBezTo>
                  <a:cubicBezTo>
                    <a:pt x="215565" y="28342"/>
                    <a:pt x="215660" y="28474"/>
                    <a:pt x="215654" y="28623"/>
                  </a:cubicBezTo>
                  <a:cubicBezTo>
                    <a:pt x="215625" y="29381"/>
                    <a:pt x="215547" y="31614"/>
                    <a:pt x="215541" y="32832"/>
                  </a:cubicBezTo>
                  <a:cubicBezTo>
                    <a:pt x="215290" y="32355"/>
                    <a:pt x="214932" y="31943"/>
                    <a:pt x="214490" y="31626"/>
                  </a:cubicBezTo>
                  <a:cubicBezTo>
                    <a:pt x="213954" y="31254"/>
                    <a:pt x="213375" y="31070"/>
                    <a:pt x="212854" y="31070"/>
                  </a:cubicBezTo>
                  <a:cubicBezTo>
                    <a:pt x="212731" y="31070"/>
                    <a:pt x="212611" y="31080"/>
                    <a:pt x="212496" y="31101"/>
                  </a:cubicBezTo>
                  <a:cubicBezTo>
                    <a:pt x="212651" y="31734"/>
                    <a:pt x="213093" y="32390"/>
                    <a:pt x="213756" y="32850"/>
                  </a:cubicBezTo>
                  <a:cubicBezTo>
                    <a:pt x="214168" y="33161"/>
                    <a:pt x="214657" y="33352"/>
                    <a:pt x="215171" y="33406"/>
                  </a:cubicBezTo>
                  <a:cubicBezTo>
                    <a:pt x="215380" y="33429"/>
                    <a:pt x="215541" y="33614"/>
                    <a:pt x="215535" y="33829"/>
                  </a:cubicBezTo>
                  <a:lnTo>
                    <a:pt x="215535" y="34719"/>
                  </a:lnTo>
                  <a:cubicBezTo>
                    <a:pt x="215541" y="35250"/>
                    <a:pt x="215541" y="35788"/>
                    <a:pt x="215559" y="36313"/>
                  </a:cubicBezTo>
                  <a:cubicBezTo>
                    <a:pt x="215559" y="36397"/>
                    <a:pt x="215565" y="36480"/>
                    <a:pt x="215565" y="36564"/>
                  </a:cubicBezTo>
                  <a:lnTo>
                    <a:pt x="213296" y="36719"/>
                  </a:lnTo>
                  <a:cubicBezTo>
                    <a:pt x="213153" y="36695"/>
                    <a:pt x="213010" y="36683"/>
                    <a:pt x="212868" y="36683"/>
                  </a:cubicBezTo>
                  <a:cubicBezTo>
                    <a:pt x="212766" y="36683"/>
                    <a:pt x="212664" y="36689"/>
                    <a:pt x="212562" y="36701"/>
                  </a:cubicBezTo>
                  <a:cubicBezTo>
                    <a:pt x="212568" y="36725"/>
                    <a:pt x="212574" y="36749"/>
                    <a:pt x="212585" y="36773"/>
                  </a:cubicBezTo>
                  <a:cubicBezTo>
                    <a:pt x="210782" y="36904"/>
                    <a:pt x="208985" y="37054"/>
                    <a:pt x="207188" y="37209"/>
                  </a:cubicBezTo>
                  <a:lnTo>
                    <a:pt x="207146" y="35740"/>
                  </a:lnTo>
                  <a:cubicBezTo>
                    <a:pt x="207122" y="35131"/>
                    <a:pt x="207516" y="34588"/>
                    <a:pt x="208102" y="34415"/>
                  </a:cubicBezTo>
                  <a:cubicBezTo>
                    <a:pt x="208508" y="34289"/>
                    <a:pt x="208902" y="34110"/>
                    <a:pt x="209260" y="33877"/>
                  </a:cubicBezTo>
                  <a:cubicBezTo>
                    <a:pt x="210155" y="33292"/>
                    <a:pt x="210758" y="32474"/>
                    <a:pt x="210967" y="31674"/>
                  </a:cubicBezTo>
                  <a:cubicBezTo>
                    <a:pt x="210819" y="31651"/>
                    <a:pt x="210664" y="31640"/>
                    <a:pt x="210505" y="31640"/>
                  </a:cubicBezTo>
                  <a:cubicBezTo>
                    <a:pt x="209794" y="31640"/>
                    <a:pt x="208994" y="31870"/>
                    <a:pt x="208263" y="32343"/>
                  </a:cubicBezTo>
                  <a:cubicBezTo>
                    <a:pt x="207797" y="32647"/>
                    <a:pt x="207391" y="33029"/>
                    <a:pt x="207069" y="33477"/>
                  </a:cubicBezTo>
                  <a:cubicBezTo>
                    <a:pt x="207027" y="31937"/>
                    <a:pt x="206985" y="30390"/>
                    <a:pt x="206949" y="28844"/>
                  </a:cubicBezTo>
                  <a:cubicBezTo>
                    <a:pt x="206931" y="28253"/>
                    <a:pt x="207313" y="27716"/>
                    <a:pt x="207887" y="27536"/>
                  </a:cubicBezTo>
                  <a:cubicBezTo>
                    <a:pt x="208203" y="27441"/>
                    <a:pt x="208508" y="27304"/>
                    <a:pt x="208788" y="27118"/>
                  </a:cubicBezTo>
                  <a:cubicBezTo>
                    <a:pt x="209487" y="26665"/>
                    <a:pt x="209958" y="26026"/>
                    <a:pt x="210132" y="25399"/>
                  </a:cubicBezTo>
                  <a:cubicBezTo>
                    <a:pt x="210006" y="25378"/>
                    <a:pt x="209876" y="25368"/>
                    <a:pt x="209741" y="25368"/>
                  </a:cubicBezTo>
                  <a:cubicBezTo>
                    <a:pt x="209186" y="25368"/>
                    <a:pt x="208569" y="25548"/>
                    <a:pt x="208006" y="25918"/>
                  </a:cubicBezTo>
                  <a:cubicBezTo>
                    <a:pt x="207558" y="26205"/>
                    <a:pt x="207182" y="26587"/>
                    <a:pt x="206913" y="27047"/>
                  </a:cubicBezTo>
                  <a:cubicBezTo>
                    <a:pt x="206884" y="25369"/>
                    <a:pt x="206866" y="23691"/>
                    <a:pt x="206860" y="22014"/>
                  </a:cubicBezTo>
                  <a:cubicBezTo>
                    <a:pt x="206854" y="21703"/>
                    <a:pt x="207087" y="21428"/>
                    <a:pt x="207397" y="21387"/>
                  </a:cubicBezTo>
                  <a:cubicBezTo>
                    <a:pt x="207899" y="21309"/>
                    <a:pt x="208370" y="21130"/>
                    <a:pt x="208794" y="20849"/>
                  </a:cubicBezTo>
                  <a:cubicBezTo>
                    <a:pt x="209517" y="20384"/>
                    <a:pt x="210006" y="19727"/>
                    <a:pt x="210173" y="19076"/>
                  </a:cubicBezTo>
                  <a:cubicBezTo>
                    <a:pt x="210047" y="19056"/>
                    <a:pt x="209916" y="19045"/>
                    <a:pt x="209782" y="19045"/>
                  </a:cubicBezTo>
                  <a:cubicBezTo>
                    <a:pt x="209209" y="19045"/>
                    <a:pt x="208574" y="19232"/>
                    <a:pt x="207994" y="19613"/>
                  </a:cubicBezTo>
                  <a:cubicBezTo>
                    <a:pt x="207522" y="19912"/>
                    <a:pt x="207128" y="20324"/>
                    <a:pt x="206854" y="20814"/>
                  </a:cubicBezTo>
                  <a:cubicBezTo>
                    <a:pt x="206854" y="19727"/>
                    <a:pt x="206854" y="17739"/>
                    <a:pt x="206860" y="17082"/>
                  </a:cubicBezTo>
                  <a:cubicBezTo>
                    <a:pt x="206860" y="16945"/>
                    <a:pt x="206913" y="16807"/>
                    <a:pt x="207009" y="16700"/>
                  </a:cubicBezTo>
                  <a:cubicBezTo>
                    <a:pt x="207009" y="16700"/>
                    <a:pt x="208006" y="16562"/>
                    <a:pt x="208484" y="16246"/>
                  </a:cubicBezTo>
                  <a:cubicBezTo>
                    <a:pt x="208961" y="15936"/>
                    <a:pt x="209457" y="15338"/>
                    <a:pt x="209594" y="14819"/>
                  </a:cubicBezTo>
                  <a:cubicBezTo>
                    <a:pt x="209492" y="14802"/>
                    <a:pt x="209386" y="14793"/>
                    <a:pt x="209278" y="14793"/>
                  </a:cubicBezTo>
                  <a:cubicBezTo>
                    <a:pt x="208820" y="14793"/>
                    <a:pt x="208312" y="14946"/>
                    <a:pt x="207839" y="15255"/>
                  </a:cubicBezTo>
                  <a:cubicBezTo>
                    <a:pt x="207427" y="15512"/>
                    <a:pt x="207087" y="15882"/>
                    <a:pt x="206872" y="16312"/>
                  </a:cubicBezTo>
                  <a:cubicBezTo>
                    <a:pt x="206884" y="14688"/>
                    <a:pt x="206913" y="13058"/>
                    <a:pt x="206949" y="11434"/>
                  </a:cubicBezTo>
                  <a:cubicBezTo>
                    <a:pt x="207331" y="10992"/>
                    <a:pt x="207588" y="10335"/>
                    <a:pt x="207600" y="9589"/>
                  </a:cubicBezTo>
                  <a:cubicBezTo>
                    <a:pt x="207618" y="8842"/>
                    <a:pt x="207379" y="8096"/>
                    <a:pt x="206973" y="7636"/>
                  </a:cubicBezTo>
                  <a:cubicBezTo>
                    <a:pt x="206555" y="8072"/>
                    <a:pt x="206275" y="8771"/>
                    <a:pt x="206257" y="9559"/>
                  </a:cubicBezTo>
                  <a:cubicBezTo>
                    <a:pt x="206245" y="10353"/>
                    <a:pt x="206460" y="10980"/>
                    <a:pt x="206818" y="11440"/>
                  </a:cubicBezTo>
                  <a:lnTo>
                    <a:pt x="206681" y="14282"/>
                  </a:lnTo>
                  <a:cubicBezTo>
                    <a:pt x="206478" y="13923"/>
                    <a:pt x="206191" y="13625"/>
                    <a:pt x="205839" y="13404"/>
                  </a:cubicBezTo>
                  <a:cubicBezTo>
                    <a:pt x="205411" y="13125"/>
                    <a:pt x="204948" y="12986"/>
                    <a:pt x="204528" y="12986"/>
                  </a:cubicBezTo>
                  <a:cubicBezTo>
                    <a:pt x="204427" y="12986"/>
                    <a:pt x="204328" y="12994"/>
                    <a:pt x="204233" y="13010"/>
                  </a:cubicBezTo>
                  <a:cubicBezTo>
                    <a:pt x="204364" y="13488"/>
                    <a:pt x="204722" y="13971"/>
                    <a:pt x="205248" y="14312"/>
                  </a:cubicBezTo>
                  <a:cubicBezTo>
                    <a:pt x="205534" y="14503"/>
                    <a:pt x="205851" y="14634"/>
                    <a:pt x="206191" y="14694"/>
                  </a:cubicBezTo>
                  <a:cubicBezTo>
                    <a:pt x="206460" y="14747"/>
                    <a:pt x="206651" y="14986"/>
                    <a:pt x="206639" y="15261"/>
                  </a:cubicBezTo>
                  <a:cubicBezTo>
                    <a:pt x="206615" y="15822"/>
                    <a:pt x="206591" y="16383"/>
                    <a:pt x="206579" y="16933"/>
                  </a:cubicBezTo>
                  <a:cubicBezTo>
                    <a:pt x="206561" y="17488"/>
                    <a:pt x="206537" y="17936"/>
                    <a:pt x="206525" y="18431"/>
                  </a:cubicBezTo>
                  <a:cubicBezTo>
                    <a:pt x="206269" y="18001"/>
                    <a:pt x="205916" y="17631"/>
                    <a:pt x="205492" y="17357"/>
                  </a:cubicBezTo>
                  <a:cubicBezTo>
                    <a:pt x="204945" y="17008"/>
                    <a:pt x="204351" y="16832"/>
                    <a:pt x="203818" y="16832"/>
                  </a:cubicBezTo>
                  <a:cubicBezTo>
                    <a:pt x="203694" y="16832"/>
                    <a:pt x="203573" y="16842"/>
                    <a:pt x="203456" y="16861"/>
                  </a:cubicBezTo>
                  <a:cubicBezTo>
                    <a:pt x="203612" y="17464"/>
                    <a:pt x="204071" y="18073"/>
                    <a:pt x="204740" y="18515"/>
                  </a:cubicBezTo>
                  <a:cubicBezTo>
                    <a:pt x="205116" y="18766"/>
                    <a:pt x="205546" y="18933"/>
                    <a:pt x="205988" y="19010"/>
                  </a:cubicBezTo>
                  <a:cubicBezTo>
                    <a:pt x="206292" y="19070"/>
                    <a:pt x="206507" y="19339"/>
                    <a:pt x="206495" y="19643"/>
                  </a:cubicBezTo>
                  <a:cubicBezTo>
                    <a:pt x="206460" y="21058"/>
                    <a:pt x="206418" y="22473"/>
                    <a:pt x="206400" y="23882"/>
                  </a:cubicBezTo>
                  <a:cubicBezTo>
                    <a:pt x="206137" y="23488"/>
                    <a:pt x="205791" y="23148"/>
                    <a:pt x="205391" y="22891"/>
                  </a:cubicBezTo>
                  <a:cubicBezTo>
                    <a:pt x="204818" y="22518"/>
                    <a:pt x="204194" y="22337"/>
                    <a:pt x="203641" y="22337"/>
                  </a:cubicBezTo>
                  <a:cubicBezTo>
                    <a:pt x="203514" y="22337"/>
                    <a:pt x="203390" y="22347"/>
                    <a:pt x="203271" y="22366"/>
                  </a:cubicBezTo>
                  <a:cubicBezTo>
                    <a:pt x="203432" y="22993"/>
                    <a:pt x="203904" y="23638"/>
                    <a:pt x="204609" y="24091"/>
                  </a:cubicBezTo>
                  <a:cubicBezTo>
                    <a:pt x="204871" y="24265"/>
                    <a:pt x="205152" y="24396"/>
                    <a:pt x="205451" y="24491"/>
                  </a:cubicBezTo>
                  <a:cubicBezTo>
                    <a:pt x="206006" y="24676"/>
                    <a:pt x="206376" y="25202"/>
                    <a:pt x="206370" y="25787"/>
                  </a:cubicBezTo>
                  <a:cubicBezTo>
                    <a:pt x="206358" y="26277"/>
                    <a:pt x="206352" y="26760"/>
                    <a:pt x="206352" y="27256"/>
                  </a:cubicBezTo>
                  <a:cubicBezTo>
                    <a:pt x="206340" y="28420"/>
                    <a:pt x="206328" y="29590"/>
                    <a:pt x="206328" y="30755"/>
                  </a:cubicBezTo>
                  <a:cubicBezTo>
                    <a:pt x="206012" y="30241"/>
                    <a:pt x="205582" y="29805"/>
                    <a:pt x="205074" y="29477"/>
                  </a:cubicBezTo>
                  <a:cubicBezTo>
                    <a:pt x="204410" y="29043"/>
                    <a:pt x="203679" y="28831"/>
                    <a:pt x="203023" y="28831"/>
                  </a:cubicBezTo>
                  <a:cubicBezTo>
                    <a:pt x="202866" y="28831"/>
                    <a:pt x="202713" y="28844"/>
                    <a:pt x="202567" y="28868"/>
                  </a:cubicBezTo>
                  <a:cubicBezTo>
                    <a:pt x="202764" y="29608"/>
                    <a:pt x="203325" y="30360"/>
                    <a:pt x="204149" y="30904"/>
                  </a:cubicBezTo>
                  <a:cubicBezTo>
                    <a:pt x="204513" y="31143"/>
                    <a:pt x="204913" y="31322"/>
                    <a:pt x="205331" y="31435"/>
                  </a:cubicBezTo>
                  <a:cubicBezTo>
                    <a:pt x="205916" y="31590"/>
                    <a:pt x="206328" y="32122"/>
                    <a:pt x="206328" y="32725"/>
                  </a:cubicBezTo>
                  <a:cubicBezTo>
                    <a:pt x="206328" y="34223"/>
                    <a:pt x="206340" y="35716"/>
                    <a:pt x="206346" y="37221"/>
                  </a:cubicBezTo>
                  <a:cubicBezTo>
                    <a:pt x="206018" y="36737"/>
                    <a:pt x="205600" y="36325"/>
                    <a:pt x="205104" y="36009"/>
                  </a:cubicBezTo>
                  <a:cubicBezTo>
                    <a:pt x="204383" y="35541"/>
                    <a:pt x="203597" y="35311"/>
                    <a:pt x="202891" y="35311"/>
                  </a:cubicBezTo>
                  <a:cubicBezTo>
                    <a:pt x="202733" y="35311"/>
                    <a:pt x="202578" y="35323"/>
                    <a:pt x="202429" y="35346"/>
                  </a:cubicBezTo>
                  <a:cubicBezTo>
                    <a:pt x="202638" y="36128"/>
                    <a:pt x="203218" y="36922"/>
                    <a:pt x="204077" y="37495"/>
                  </a:cubicBezTo>
                  <a:cubicBezTo>
                    <a:pt x="201582" y="37734"/>
                    <a:pt x="199086" y="37997"/>
                    <a:pt x="196590" y="38272"/>
                  </a:cubicBezTo>
                  <a:cubicBezTo>
                    <a:pt x="196590" y="38152"/>
                    <a:pt x="196596" y="38027"/>
                    <a:pt x="196608" y="37895"/>
                  </a:cubicBezTo>
                  <a:cubicBezTo>
                    <a:pt x="196620" y="37591"/>
                    <a:pt x="196817" y="37340"/>
                    <a:pt x="197074" y="37298"/>
                  </a:cubicBezTo>
                  <a:cubicBezTo>
                    <a:pt x="197695" y="37221"/>
                    <a:pt x="198357" y="36940"/>
                    <a:pt x="198978" y="36462"/>
                  </a:cubicBezTo>
                  <a:cubicBezTo>
                    <a:pt x="199910" y="35746"/>
                    <a:pt x="200537" y="34743"/>
                    <a:pt x="200758" y="33758"/>
                  </a:cubicBezTo>
                  <a:cubicBezTo>
                    <a:pt x="200595" y="33726"/>
                    <a:pt x="200426" y="33710"/>
                    <a:pt x="200253" y="33710"/>
                  </a:cubicBezTo>
                  <a:cubicBezTo>
                    <a:pt x="199518" y="33710"/>
                    <a:pt x="198698" y="33996"/>
                    <a:pt x="197939" y="34576"/>
                  </a:cubicBezTo>
                  <a:cubicBezTo>
                    <a:pt x="197432" y="34970"/>
                    <a:pt x="197002" y="35459"/>
                    <a:pt x="196674" y="36009"/>
                  </a:cubicBezTo>
                  <a:cubicBezTo>
                    <a:pt x="196709" y="35071"/>
                    <a:pt x="196733" y="34122"/>
                    <a:pt x="196745" y="33179"/>
                  </a:cubicBezTo>
                  <a:cubicBezTo>
                    <a:pt x="196763" y="32402"/>
                    <a:pt x="196769" y="31626"/>
                    <a:pt x="196775" y="30862"/>
                  </a:cubicBezTo>
                  <a:lnTo>
                    <a:pt x="196775" y="29554"/>
                  </a:lnTo>
                  <a:cubicBezTo>
                    <a:pt x="196775" y="29226"/>
                    <a:pt x="196996" y="28957"/>
                    <a:pt x="197271" y="28928"/>
                  </a:cubicBezTo>
                  <a:cubicBezTo>
                    <a:pt x="197880" y="28868"/>
                    <a:pt x="198548" y="28599"/>
                    <a:pt x="199157" y="28127"/>
                  </a:cubicBezTo>
                  <a:cubicBezTo>
                    <a:pt x="200041" y="27453"/>
                    <a:pt x="200638" y="26498"/>
                    <a:pt x="200847" y="25560"/>
                  </a:cubicBezTo>
                  <a:cubicBezTo>
                    <a:pt x="200696" y="25531"/>
                    <a:pt x="200538" y="25516"/>
                    <a:pt x="200376" y="25516"/>
                  </a:cubicBezTo>
                  <a:cubicBezTo>
                    <a:pt x="199676" y="25516"/>
                    <a:pt x="198896" y="25789"/>
                    <a:pt x="198178" y="26336"/>
                  </a:cubicBezTo>
                  <a:cubicBezTo>
                    <a:pt x="197575" y="26802"/>
                    <a:pt x="197092" y="27405"/>
                    <a:pt x="196769" y="28092"/>
                  </a:cubicBezTo>
                  <a:cubicBezTo>
                    <a:pt x="196757" y="26306"/>
                    <a:pt x="196656" y="23064"/>
                    <a:pt x="196620" y="21948"/>
                  </a:cubicBezTo>
                  <a:cubicBezTo>
                    <a:pt x="196602" y="21739"/>
                    <a:pt x="196727" y="21548"/>
                    <a:pt x="196924" y="21482"/>
                  </a:cubicBezTo>
                  <a:cubicBezTo>
                    <a:pt x="197384" y="21351"/>
                    <a:pt x="198226" y="21094"/>
                    <a:pt x="198716" y="20712"/>
                  </a:cubicBezTo>
                  <a:cubicBezTo>
                    <a:pt x="199456" y="20145"/>
                    <a:pt x="199958" y="19345"/>
                    <a:pt x="200131" y="18569"/>
                  </a:cubicBezTo>
                  <a:cubicBezTo>
                    <a:pt x="200005" y="18545"/>
                    <a:pt x="199874" y="18533"/>
                    <a:pt x="199740" y="18533"/>
                  </a:cubicBezTo>
                  <a:cubicBezTo>
                    <a:pt x="199154" y="18533"/>
                    <a:pt x="198501" y="18758"/>
                    <a:pt x="197904" y="19219"/>
                  </a:cubicBezTo>
                  <a:cubicBezTo>
                    <a:pt x="197295" y="19679"/>
                    <a:pt x="196835" y="20312"/>
                    <a:pt x="196584" y="21040"/>
                  </a:cubicBezTo>
                  <a:cubicBezTo>
                    <a:pt x="196477" y="19040"/>
                    <a:pt x="196351" y="17046"/>
                    <a:pt x="196166" y="15052"/>
                  </a:cubicBezTo>
                  <a:cubicBezTo>
                    <a:pt x="196154" y="14861"/>
                    <a:pt x="196262" y="14688"/>
                    <a:pt x="196429" y="14676"/>
                  </a:cubicBezTo>
                  <a:cubicBezTo>
                    <a:pt x="196877" y="14628"/>
                    <a:pt x="197301" y="14449"/>
                    <a:pt x="197653" y="14168"/>
                  </a:cubicBezTo>
                  <a:cubicBezTo>
                    <a:pt x="198184" y="13768"/>
                    <a:pt x="198560" y="13201"/>
                    <a:pt x="198710" y="12556"/>
                  </a:cubicBezTo>
                  <a:cubicBezTo>
                    <a:pt x="198612" y="12537"/>
                    <a:pt x="198510" y="12527"/>
                    <a:pt x="198406" y="12527"/>
                  </a:cubicBezTo>
                  <a:cubicBezTo>
                    <a:pt x="197969" y="12527"/>
                    <a:pt x="197486" y="12699"/>
                    <a:pt x="197038" y="13046"/>
                  </a:cubicBezTo>
                  <a:cubicBezTo>
                    <a:pt x="196620" y="13362"/>
                    <a:pt x="196292" y="13792"/>
                    <a:pt x="196100" y="14282"/>
                  </a:cubicBezTo>
                  <a:cubicBezTo>
                    <a:pt x="196029" y="13625"/>
                    <a:pt x="195963" y="12962"/>
                    <a:pt x="195892" y="12305"/>
                  </a:cubicBezTo>
                  <a:cubicBezTo>
                    <a:pt x="195778" y="11398"/>
                    <a:pt x="195653" y="10478"/>
                    <a:pt x="195515" y="9565"/>
                  </a:cubicBezTo>
                  <a:cubicBezTo>
                    <a:pt x="195486" y="9398"/>
                    <a:pt x="195593" y="9225"/>
                    <a:pt x="195742" y="9213"/>
                  </a:cubicBezTo>
                  <a:cubicBezTo>
                    <a:pt x="196065" y="9171"/>
                    <a:pt x="196369" y="9039"/>
                    <a:pt x="196620" y="8836"/>
                  </a:cubicBezTo>
                  <a:cubicBezTo>
                    <a:pt x="197020" y="8532"/>
                    <a:pt x="197301" y="8102"/>
                    <a:pt x="197420" y="7618"/>
                  </a:cubicBezTo>
                  <a:cubicBezTo>
                    <a:pt x="197349" y="7605"/>
                    <a:pt x="197275" y="7598"/>
                    <a:pt x="197199" y="7598"/>
                  </a:cubicBezTo>
                  <a:cubicBezTo>
                    <a:pt x="196868" y="7598"/>
                    <a:pt x="196500" y="7726"/>
                    <a:pt x="196160" y="7989"/>
                  </a:cubicBezTo>
                  <a:cubicBezTo>
                    <a:pt x="195820" y="8239"/>
                    <a:pt x="195569" y="8586"/>
                    <a:pt x="195426" y="8986"/>
                  </a:cubicBezTo>
                  <a:cubicBezTo>
                    <a:pt x="195324" y="8329"/>
                    <a:pt x="195211" y="7678"/>
                    <a:pt x="195097" y="7033"/>
                  </a:cubicBezTo>
                  <a:cubicBezTo>
                    <a:pt x="195354" y="6454"/>
                    <a:pt x="195444" y="5678"/>
                    <a:pt x="195283" y="4866"/>
                  </a:cubicBezTo>
                  <a:cubicBezTo>
                    <a:pt x="195127" y="4054"/>
                    <a:pt x="194751" y="3361"/>
                    <a:pt x="194291" y="2985"/>
                  </a:cubicBezTo>
                  <a:cubicBezTo>
                    <a:pt x="194017" y="3558"/>
                    <a:pt x="193921" y="4359"/>
                    <a:pt x="194082" y="5188"/>
                  </a:cubicBezTo>
                  <a:cubicBezTo>
                    <a:pt x="194250" y="6012"/>
                    <a:pt x="194560" y="6592"/>
                    <a:pt x="194972" y="6980"/>
                  </a:cubicBezTo>
                  <a:cubicBezTo>
                    <a:pt x="195205" y="8466"/>
                    <a:pt x="195384" y="9965"/>
                    <a:pt x="195539" y="11464"/>
                  </a:cubicBezTo>
                  <a:cubicBezTo>
                    <a:pt x="195318" y="10986"/>
                    <a:pt x="194984" y="10562"/>
                    <a:pt x="194572" y="10240"/>
                  </a:cubicBezTo>
                  <a:cubicBezTo>
                    <a:pt x="194075" y="9864"/>
                    <a:pt x="193538" y="9680"/>
                    <a:pt x="193063" y="9680"/>
                  </a:cubicBezTo>
                  <a:cubicBezTo>
                    <a:pt x="192955" y="9680"/>
                    <a:pt x="192851" y="9690"/>
                    <a:pt x="192751" y="9708"/>
                  </a:cubicBezTo>
                  <a:cubicBezTo>
                    <a:pt x="192918" y="10407"/>
                    <a:pt x="193324" y="11028"/>
                    <a:pt x="193897" y="11464"/>
                  </a:cubicBezTo>
                  <a:cubicBezTo>
                    <a:pt x="194339" y="11798"/>
                    <a:pt x="194817" y="11989"/>
                    <a:pt x="195253" y="12019"/>
                  </a:cubicBezTo>
                  <a:cubicBezTo>
                    <a:pt x="195450" y="12031"/>
                    <a:pt x="195617" y="12210"/>
                    <a:pt x="195635" y="12443"/>
                  </a:cubicBezTo>
                  <a:cubicBezTo>
                    <a:pt x="195772" y="14007"/>
                    <a:pt x="195868" y="15571"/>
                    <a:pt x="195939" y="17136"/>
                  </a:cubicBezTo>
                  <a:cubicBezTo>
                    <a:pt x="195677" y="16682"/>
                    <a:pt x="195330" y="16282"/>
                    <a:pt x="194912" y="15965"/>
                  </a:cubicBezTo>
                  <a:cubicBezTo>
                    <a:pt x="194305" y="15499"/>
                    <a:pt x="193646" y="15274"/>
                    <a:pt x="193058" y="15274"/>
                  </a:cubicBezTo>
                  <a:cubicBezTo>
                    <a:pt x="192923" y="15274"/>
                    <a:pt x="192793" y="15285"/>
                    <a:pt x="192667" y="15309"/>
                  </a:cubicBezTo>
                  <a:cubicBezTo>
                    <a:pt x="192846" y="16097"/>
                    <a:pt x="193342" y="16897"/>
                    <a:pt x="194082" y="17470"/>
                  </a:cubicBezTo>
                  <a:cubicBezTo>
                    <a:pt x="194536" y="17828"/>
                    <a:pt x="195074" y="18061"/>
                    <a:pt x="195641" y="18145"/>
                  </a:cubicBezTo>
                  <a:cubicBezTo>
                    <a:pt x="195838" y="18169"/>
                    <a:pt x="195993" y="18360"/>
                    <a:pt x="196005" y="18592"/>
                  </a:cubicBezTo>
                  <a:cubicBezTo>
                    <a:pt x="196041" y="19590"/>
                    <a:pt x="196065" y="20587"/>
                    <a:pt x="196083" y="21584"/>
                  </a:cubicBezTo>
                  <a:cubicBezTo>
                    <a:pt x="196100" y="22455"/>
                    <a:pt x="196100" y="23327"/>
                    <a:pt x="196100" y="24205"/>
                  </a:cubicBezTo>
                  <a:cubicBezTo>
                    <a:pt x="195796" y="23650"/>
                    <a:pt x="195384" y="23166"/>
                    <a:pt x="194882" y="22784"/>
                  </a:cubicBezTo>
                  <a:cubicBezTo>
                    <a:pt x="194202" y="22262"/>
                    <a:pt x="193459" y="22006"/>
                    <a:pt x="192795" y="22006"/>
                  </a:cubicBezTo>
                  <a:cubicBezTo>
                    <a:pt x="192638" y="22006"/>
                    <a:pt x="192485" y="22021"/>
                    <a:pt x="192339" y="22049"/>
                  </a:cubicBezTo>
                  <a:cubicBezTo>
                    <a:pt x="192536" y="22933"/>
                    <a:pt x="193103" y="23847"/>
                    <a:pt x="193951" y="24497"/>
                  </a:cubicBezTo>
                  <a:cubicBezTo>
                    <a:pt x="194530" y="24945"/>
                    <a:pt x="195157" y="25196"/>
                    <a:pt x="195742" y="25256"/>
                  </a:cubicBezTo>
                  <a:cubicBezTo>
                    <a:pt x="195939" y="25280"/>
                    <a:pt x="196089" y="25488"/>
                    <a:pt x="196089" y="25727"/>
                  </a:cubicBezTo>
                  <a:cubicBezTo>
                    <a:pt x="196077" y="27721"/>
                    <a:pt x="196023" y="29710"/>
                    <a:pt x="195951" y="31698"/>
                  </a:cubicBezTo>
                  <a:cubicBezTo>
                    <a:pt x="195641" y="31196"/>
                    <a:pt x="195247" y="30755"/>
                    <a:pt x="194787" y="30396"/>
                  </a:cubicBezTo>
                  <a:cubicBezTo>
                    <a:pt x="194070" y="29849"/>
                    <a:pt x="193289" y="29576"/>
                    <a:pt x="192590" y="29576"/>
                  </a:cubicBezTo>
                  <a:cubicBezTo>
                    <a:pt x="192427" y="29576"/>
                    <a:pt x="192270" y="29591"/>
                    <a:pt x="192118" y="29620"/>
                  </a:cubicBezTo>
                  <a:cubicBezTo>
                    <a:pt x="192327" y="30558"/>
                    <a:pt x="192924" y="31513"/>
                    <a:pt x="193808" y="32187"/>
                  </a:cubicBezTo>
                  <a:cubicBezTo>
                    <a:pt x="194285" y="32564"/>
                    <a:pt x="194841" y="32826"/>
                    <a:pt x="195432" y="32952"/>
                  </a:cubicBezTo>
                  <a:cubicBezTo>
                    <a:pt x="195694" y="33005"/>
                    <a:pt x="195880" y="33274"/>
                    <a:pt x="195868" y="33585"/>
                  </a:cubicBezTo>
                  <a:cubicBezTo>
                    <a:pt x="195838" y="34128"/>
                    <a:pt x="195802" y="34946"/>
                    <a:pt x="195772" y="35441"/>
                  </a:cubicBezTo>
                  <a:cubicBezTo>
                    <a:pt x="195712" y="36421"/>
                    <a:pt x="195641" y="37406"/>
                    <a:pt x="195569" y="38385"/>
                  </a:cubicBezTo>
                  <a:cubicBezTo>
                    <a:pt x="193342" y="38636"/>
                    <a:pt x="191115" y="38898"/>
                    <a:pt x="188888" y="39185"/>
                  </a:cubicBezTo>
                  <a:lnTo>
                    <a:pt x="188912" y="37818"/>
                  </a:lnTo>
                  <a:lnTo>
                    <a:pt x="188912" y="36719"/>
                  </a:lnTo>
                  <a:cubicBezTo>
                    <a:pt x="188912" y="36445"/>
                    <a:pt x="189127" y="36212"/>
                    <a:pt x="189401" y="36188"/>
                  </a:cubicBezTo>
                  <a:cubicBezTo>
                    <a:pt x="190082" y="36122"/>
                    <a:pt x="190727" y="35889"/>
                    <a:pt x="191294" y="35507"/>
                  </a:cubicBezTo>
                  <a:cubicBezTo>
                    <a:pt x="192172" y="34940"/>
                    <a:pt x="192769" y="34140"/>
                    <a:pt x="192978" y="33346"/>
                  </a:cubicBezTo>
                  <a:cubicBezTo>
                    <a:pt x="192828" y="33322"/>
                    <a:pt x="192672" y="33311"/>
                    <a:pt x="192512" y="33311"/>
                  </a:cubicBezTo>
                  <a:cubicBezTo>
                    <a:pt x="191811" y="33311"/>
                    <a:pt x="191029" y="33536"/>
                    <a:pt x="190315" y="34003"/>
                  </a:cubicBezTo>
                  <a:cubicBezTo>
                    <a:pt x="189730" y="34373"/>
                    <a:pt x="189246" y="34886"/>
                    <a:pt x="188906" y="35489"/>
                  </a:cubicBezTo>
                  <a:cubicBezTo>
                    <a:pt x="188888" y="33979"/>
                    <a:pt x="188792" y="31232"/>
                    <a:pt x="188757" y="30295"/>
                  </a:cubicBezTo>
                  <a:cubicBezTo>
                    <a:pt x="188751" y="30104"/>
                    <a:pt x="188876" y="29943"/>
                    <a:pt x="189061" y="29901"/>
                  </a:cubicBezTo>
                  <a:cubicBezTo>
                    <a:pt x="189515" y="29793"/>
                    <a:pt x="190363" y="29572"/>
                    <a:pt x="190852" y="29250"/>
                  </a:cubicBezTo>
                  <a:cubicBezTo>
                    <a:pt x="191593" y="28772"/>
                    <a:pt x="192082" y="28092"/>
                    <a:pt x="192261" y="27435"/>
                  </a:cubicBezTo>
                  <a:cubicBezTo>
                    <a:pt x="192137" y="27416"/>
                    <a:pt x="192007" y="27406"/>
                    <a:pt x="191874" y="27406"/>
                  </a:cubicBezTo>
                  <a:cubicBezTo>
                    <a:pt x="191289" y="27406"/>
                    <a:pt x="190631" y="27590"/>
                    <a:pt x="190028" y="27984"/>
                  </a:cubicBezTo>
                  <a:cubicBezTo>
                    <a:pt x="189294" y="28474"/>
                    <a:pt x="188942" y="28957"/>
                    <a:pt x="188721" y="29525"/>
                  </a:cubicBezTo>
                  <a:cubicBezTo>
                    <a:pt x="188613" y="27835"/>
                    <a:pt x="188488" y="26151"/>
                    <a:pt x="188303" y="24462"/>
                  </a:cubicBezTo>
                  <a:cubicBezTo>
                    <a:pt x="188285" y="24306"/>
                    <a:pt x="188398" y="24157"/>
                    <a:pt x="188560" y="24145"/>
                  </a:cubicBezTo>
                  <a:cubicBezTo>
                    <a:pt x="189001" y="24109"/>
                    <a:pt x="189419" y="23966"/>
                    <a:pt x="189784" y="23715"/>
                  </a:cubicBezTo>
                  <a:cubicBezTo>
                    <a:pt x="190345" y="23357"/>
                    <a:pt x="190721" y="22849"/>
                    <a:pt x="190846" y="22354"/>
                  </a:cubicBezTo>
                  <a:cubicBezTo>
                    <a:pt x="190749" y="22338"/>
                    <a:pt x="190647" y="22330"/>
                    <a:pt x="190543" y="22330"/>
                  </a:cubicBezTo>
                  <a:cubicBezTo>
                    <a:pt x="190105" y="22330"/>
                    <a:pt x="189618" y="22473"/>
                    <a:pt x="189175" y="22772"/>
                  </a:cubicBezTo>
                  <a:cubicBezTo>
                    <a:pt x="188769" y="23023"/>
                    <a:pt x="188440" y="23387"/>
                    <a:pt x="188231" y="23817"/>
                  </a:cubicBezTo>
                  <a:cubicBezTo>
                    <a:pt x="188165" y="23261"/>
                    <a:pt x="188100" y="22706"/>
                    <a:pt x="188022" y="22151"/>
                  </a:cubicBezTo>
                  <a:cubicBezTo>
                    <a:pt x="187909" y="21375"/>
                    <a:pt x="187783" y="20605"/>
                    <a:pt x="187652" y="19828"/>
                  </a:cubicBezTo>
                  <a:cubicBezTo>
                    <a:pt x="187622" y="19685"/>
                    <a:pt x="187730" y="19548"/>
                    <a:pt x="187873" y="19530"/>
                  </a:cubicBezTo>
                  <a:cubicBezTo>
                    <a:pt x="188189" y="19494"/>
                    <a:pt x="188488" y="19387"/>
                    <a:pt x="188757" y="19207"/>
                  </a:cubicBezTo>
                  <a:cubicBezTo>
                    <a:pt x="189175" y="18939"/>
                    <a:pt x="189455" y="18563"/>
                    <a:pt x="189551" y="18186"/>
                  </a:cubicBezTo>
                  <a:cubicBezTo>
                    <a:pt x="189477" y="18174"/>
                    <a:pt x="189399" y="18167"/>
                    <a:pt x="189320" y="18167"/>
                  </a:cubicBezTo>
                  <a:cubicBezTo>
                    <a:pt x="188993" y="18167"/>
                    <a:pt x="188627" y="18275"/>
                    <a:pt x="188291" y="18491"/>
                  </a:cubicBezTo>
                  <a:cubicBezTo>
                    <a:pt x="187968" y="18700"/>
                    <a:pt x="187718" y="18992"/>
                    <a:pt x="187562" y="19339"/>
                  </a:cubicBezTo>
                  <a:cubicBezTo>
                    <a:pt x="187455" y="18784"/>
                    <a:pt x="187342" y="18234"/>
                    <a:pt x="187222" y="17685"/>
                  </a:cubicBezTo>
                  <a:cubicBezTo>
                    <a:pt x="187485" y="17201"/>
                    <a:pt x="187574" y="16545"/>
                    <a:pt x="187419" y="15858"/>
                  </a:cubicBezTo>
                  <a:cubicBezTo>
                    <a:pt x="187264" y="15171"/>
                    <a:pt x="186882" y="14592"/>
                    <a:pt x="186416" y="14270"/>
                  </a:cubicBezTo>
                  <a:cubicBezTo>
                    <a:pt x="186147" y="14753"/>
                    <a:pt x="186052" y="15434"/>
                    <a:pt x="186219" y="16133"/>
                  </a:cubicBezTo>
                  <a:cubicBezTo>
                    <a:pt x="186380" y="16837"/>
                    <a:pt x="186697" y="17315"/>
                    <a:pt x="187103" y="17643"/>
                  </a:cubicBezTo>
                  <a:cubicBezTo>
                    <a:pt x="187336" y="18903"/>
                    <a:pt x="187515" y="20163"/>
                    <a:pt x="187670" y="21434"/>
                  </a:cubicBezTo>
                  <a:cubicBezTo>
                    <a:pt x="187443" y="21017"/>
                    <a:pt x="187109" y="20658"/>
                    <a:pt x="186703" y="20396"/>
                  </a:cubicBezTo>
                  <a:cubicBezTo>
                    <a:pt x="186213" y="20080"/>
                    <a:pt x="185675" y="19923"/>
                    <a:pt x="185200" y="19923"/>
                  </a:cubicBezTo>
                  <a:cubicBezTo>
                    <a:pt x="185090" y="19923"/>
                    <a:pt x="184983" y="19931"/>
                    <a:pt x="184882" y="19948"/>
                  </a:cubicBezTo>
                  <a:cubicBezTo>
                    <a:pt x="185025" y="20485"/>
                    <a:pt x="185425" y="21040"/>
                    <a:pt x="186028" y="21434"/>
                  </a:cubicBezTo>
                  <a:cubicBezTo>
                    <a:pt x="186434" y="21703"/>
                    <a:pt x="186906" y="21864"/>
                    <a:pt x="187389" y="21894"/>
                  </a:cubicBezTo>
                  <a:cubicBezTo>
                    <a:pt x="187586" y="21912"/>
                    <a:pt x="187748" y="22067"/>
                    <a:pt x="187771" y="22264"/>
                  </a:cubicBezTo>
                  <a:cubicBezTo>
                    <a:pt x="187903" y="23584"/>
                    <a:pt x="187998" y="24903"/>
                    <a:pt x="188070" y="26223"/>
                  </a:cubicBezTo>
                  <a:cubicBezTo>
                    <a:pt x="187801" y="25829"/>
                    <a:pt x="187449" y="25494"/>
                    <a:pt x="187043" y="25238"/>
                  </a:cubicBezTo>
                  <a:cubicBezTo>
                    <a:pt x="186436" y="24844"/>
                    <a:pt x="185781" y="24652"/>
                    <a:pt x="185192" y="24652"/>
                  </a:cubicBezTo>
                  <a:cubicBezTo>
                    <a:pt x="185057" y="24652"/>
                    <a:pt x="184925" y="24662"/>
                    <a:pt x="184798" y="24682"/>
                  </a:cubicBezTo>
                  <a:cubicBezTo>
                    <a:pt x="184977" y="25345"/>
                    <a:pt x="185479" y="26026"/>
                    <a:pt x="186219" y="26509"/>
                  </a:cubicBezTo>
                  <a:cubicBezTo>
                    <a:pt x="186685" y="26820"/>
                    <a:pt x="187222" y="27011"/>
                    <a:pt x="187777" y="27077"/>
                  </a:cubicBezTo>
                  <a:cubicBezTo>
                    <a:pt x="187974" y="27101"/>
                    <a:pt x="188124" y="27262"/>
                    <a:pt x="188136" y="27459"/>
                  </a:cubicBezTo>
                  <a:cubicBezTo>
                    <a:pt x="188171" y="28301"/>
                    <a:pt x="188195" y="29142"/>
                    <a:pt x="188219" y="29978"/>
                  </a:cubicBezTo>
                  <a:cubicBezTo>
                    <a:pt x="188237" y="30814"/>
                    <a:pt x="188231" y="31465"/>
                    <a:pt x="188231" y="32205"/>
                  </a:cubicBezTo>
                  <a:cubicBezTo>
                    <a:pt x="187915" y="31722"/>
                    <a:pt x="187503" y="31310"/>
                    <a:pt x="187013" y="30999"/>
                  </a:cubicBezTo>
                  <a:cubicBezTo>
                    <a:pt x="186331" y="30554"/>
                    <a:pt x="185590" y="30337"/>
                    <a:pt x="184924" y="30337"/>
                  </a:cubicBezTo>
                  <a:cubicBezTo>
                    <a:pt x="184768" y="30337"/>
                    <a:pt x="184616" y="30349"/>
                    <a:pt x="184470" y="30372"/>
                  </a:cubicBezTo>
                  <a:cubicBezTo>
                    <a:pt x="184673" y="31131"/>
                    <a:pt x="185240" y="31895"/>
                    <a:pt x="186082" y="32444"/>
                  </a:cubicBezTo>
                  <a:cubicBezTo>
                    <a:pt x="186619" y="32802"/>
                    <a:pt x="187234" y="33023"/>
                    <a:pt x="187873" y="33089"/>
                  </a:cubicBezTo>
                  <a:cubicBezTo>
                    <a:pt x="188076" y="33113"/>
                    <a:pt x="188231" y="33286"/>
                    <a:pt x="188225" y="33489"/>
                  </a:cubicBezTo>
                  <a:cubicBezTo>
                    <a:pt x="188207" y="35167"/>
                    <a:pt x="188160" y="36851"/>
                    <a:pt x="188082" y="38534"/>
                  </a:cubicBezTo>
                  <a:cubicBezTo>
                    <a:pt x="187765" y="38098"/>
                    <a:pt x="187371" y="37728"/>
                    <a:pt x="186918" y="37436"/>
                  </a:cubicBezTo>
                  <a:cubicBezTo>
                    <a:pt x="186208" y="36973"/>
                    <a:pt x="185433" y="36739"/>
                    <a:pt x="184736" y="36739"/>
                  </a:cubicBezTo>
                  <a:cubicBezTo>
                    <a:pt x="184571" y="36739"/>
                    <a:pt x="184409" y="36753"/>
                    <a:pt x="184255" y="36779"/>
                  </a:cubicBezTo>
                  <a:cubicBezTo>
                    <a:pt x="184464" y="37561"/>
                    <a:pt x="185061" y="38367"/>
                    <a:pt x="185938" y="38940"/>
                  </a:cubicBezTo>
                  <a:cubicBezTo>
                    <a:pt x="186255" y="39149"/>
                    <a:pt x="186589" y="39310"/>
                    <a:pt x="186941" y="39430"/>
                  </a:cubicBezTo>
                  <a:cubicBezTo>
                    <a:pt x="184613" y="39728"/>
                    <a:pt x="182278" y="40039"/>
                    <a:pt x="179950" y="40367"/>
                  </a:cubicBezTo>
                  <a:cubicBezTo>
                    <a:pt x="179938" y="40266"/>
                    <a:pt x="179938" y="40158"/>
                    <a:pt x="179932" y="40057"/>
                  </a:cubicBezTo>
                  <a:cubicBezTo>
                    <a:pt x="179902" y="39251"/>
                    <a:pt x="179872" y="38445"/>
                    <a:pt x="179848" y="37627"/>
                  </a:cubicBezTo>
                  <a:cubicBezTo>
                    <a:pt x="179824" y="36815"/>
                    <a:pt x="180350" y="36086"/>
                    <a:pt x="181132" y="35853"/>
                  </a:cubicBezTo>
                  <a:cubicBezTo>
                    <a:pt x="181681" y="35686"/>
                    <a:pt x="182207" y="35441"/>
                    <a:pt x="182684" y="35131"/>
                  </a:cubicBezTo>
                  <a:cubicBezTo>
                    <a:pt x="183879" y="34355"/>
                    <a:pt x="184691" y="33256"/>
                    <a:pt x="184971" y="32187"/>
                  </a:cubicBezTo>
                  <a:cubicBezTo>
                    <a:pt x="184764" y="32154"/>
                    <a:pt x="184549" y="32137"/>
                    <a:pt x="184328" y="32137"/>
                  </a:cubicBezTo>
                  <a:cubicBezTo>
                    <a:pt x="183381" y="32137"/>
                    <a:pt x="182326" y="32449"/>
                    <a:pt x="181353" y="33083"/>
                  </a:cubicBezTo>
                  <a:cubicBezTo>
                    <a:pt x="180732" y="33489"/>
                    <a:pt x="180189" y="34003"/>
                    <a:pt x="179753" y="34600"/>
                  </a:cubicBezTo>
                  <a:cubicBezTo>
                    <a:pt x="179693" y="32528"/>
                    <a:pt x="179639" y="30462"/>
                    <a:pt x="179598" y="28396"/>
                  </a:cubicBezTo>
                  <a:cubicBezTo>
                    <a:pt x="179580" y="27602"/>
                    <a:pt x="180093" y="26892"/>
                    <a:pt x="180851" y="26653"/>
                  </a:cubicBezTo>
                  <a:cubicBezTo>
                    <a:pt x="181275" y="26521"/>
                    <a:pt x="181681" y="26336"/>
                    <a:pt x="182052" y="26092"/>
                  </a:cubicBezTo>
                  <a:cubicBezTo>
                    <a:pt x="182995" y="25483"/>
                    <a:pt x="183628" y="24623"/>
                    <a:pt x="183849" y="23781"/>
                  </a:cubicBezTo>
                  <a:cubicBezTo>
                    <a:pt x="183686" y="23754"/>
                    <a:pt x="183516" y="23740"/>
                    <a:pt x="183342" y="23740"/>
                  </a:cubicBezTo>
                  <a:cubicBezTo>
                    <a:pt x="182601" y="23740"/>
                    <a:pt x="181770" y="23986"/>
                    <a:pt x="181007" y="24479"/>
                  </a:cubicBezTo>
                  <a:cubicBezTo>
                    <a:pt x="180410" y="24862"/>
                    <a:pt x="179914" y="25375"/>
                    <a:pt x="179550" y="25990"/>
                  </a:cubicBezTo>
                  <a:cubicBezTo>
                    <a:pt x="179508" y="23739"/>
                    <a:pt x="179484" y="21494"/>
                    <a:pt x="179472" y="19249"/>
                  </a:cubicBezTo>
                  <a:cubicBezTo>
                    <a:pt x="179472" y="18825"/>
                    <a:pt x="179777" y="18473"/>
                    <a:pt x="180195" y="18413"/>
                  </a:cubicBezTo>
                  <a:cubicBezTo>
                    <a:pt x="180863" y="18306"/>
                    <a:pt x="181502" y="18061"/>
                    <a:pt x="182069" y="17697"/>
                  </a:cubicBezTo>
                  <a:cubicBezTo>
                    <a:pt x="183031" y="17064"/>
                    <a:pt x="183682" y="16180"/>
                    <a:pt x="183902" y="15321"/>
                  </a:cubicBezTo>
                  <a:cubicBezTo>
                    <a:pt x="183737" y="15293"/>
                    <a:pt x="183565" y="15280"/>
                    <a:pt x="183387" y="15280"/>
                  </a:cubicBezTo>
                  <a:cubicBezTo>
                    <a:pt x="182627" y="15280"/>
                    <a:pt x="181774" y="15529"/>
                    <a:pt x="180995" y="16037"/>
                  </a:cubicBezTo>
                  <a:cubicBezTo>
                    <a:pt x="180362" y="16443"/>
                    <a:pt x="179836" y="16992"/>
                    <a:pt x="179472" y="17643"/>
                  </a:cubicBezTo>
                  <a:cubicBezTo>
                    <a:pt x="179460" y="16186"/>
                    <a:pt x="179472" y="13529"/>
                    <a:pt x="179472" y="12652"/>
                  </a:cubicBezTo>
                  <a:cubicBezTo>
                    <a:pt x="179472" y="12461"/>
                    <a:pt x="179544" y="12276"/>
                    <a:pt x="179681" y="12144"/>
                  </a:cubicBezTo>
                  <a:cubicBezTo>
                    <a:pt x="179681" y="12144"/>
                    <a:pt x="181001" y="11947"/>
                    <a:pt x="181651" y="11529"/>
                  </a:cubicBezTo>
                  <a:cubicBezTo>
                    <a:pt x="182428" y="11022"/>
                    <a:pt x="182947" y="10311"/>
                    <a:pt x="183132" y="9619"/>
                  </a:cubicBezTo>
                  <a:cubicBezTo>
                    <a:pt x="183001" y="9598"/>
                    <a:pt x="182865" y="9587"/>
                    <a:pt x="182725" y="9587"/>
                  </a:cubicBezTo>
                  <a:cubicBezTo>
                    <a:pt x="182109" y="9587"/>
                    <a:pt x="181418" y="9790"/>
                    <a:pt x="180786" y="10204"/>
                  </a:cubicBezTo>
                  <a:cubicBezTo>
                    <a:pt x="180230" y="10550"/>
                    <a:pt x="179783" y="11040"/>
                    <a:pt x="179478" y="11619"/>
                  </a:cubicBezTo>
                  <a:cubicBezTo>
                    <a:pt x="179496" y="9440"/>
                    <a:pt x="179538" y="7260"/>
                    <a:pt x="179598" y="5081"/>
                  </a:cubicBezTo>
                  <a:cubicBezTo>
                    <a:pt x="180105" y="4496"/>
                    <a:pt x="180439" y="3612"/>
                    <a:pt x="180469" y="2621"/>
                  </a:cubicBezTo>
                  <a:cubicBezTo>
                    <a:pt x="180499" y="1624"/>
                    <a:pt x="180165" y="621"/>
                    <a:pt x="179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25" name="Google Shape;1125;p27"/>
          <p:cNvPicPr preferRelativeResize="0"/>
          <p:nvPr/>
        </p:nvPicPr>
        <p:blipFill rotWithShape="1">
          <a:blip r:embed="rId2">
            <a:alphaModFix amt="70000"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27"/>
          <p:cNvSpPr txBox="1">
            <a:spLocks noGrp="1"/>
          </p:cNvSpPr>
          <p:nvPr>
            <p:ph type="title"/>
          </p:nvPr>
        </p:nvSpPr>
        <p:spPr>
          <a:xfrm>
            <a:off x="4135975" y="539500"/>
            <a:ext cx="4294800" cy="137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27" name="Google Shape;1127;p27"/>
          <p:cNvSpPr txBox="1">
            <a:spLocks noGrp="1"/>
          </p:cNvSpPr>
          <p:nvPr>
            <p:ph type="subTitle" idx="1"/>
          </p:nvPr>
        </p:nvSpPr>
        <p:spPr>
          <a:xfrm>
            <a:off x="5290075" y="2033575"/>
            <a:ext cx="3140700" cy="124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27"/>
          <p:cNvSpPr txBox="1"/>
          <p:nvPr/>
        </p:nvSpPr>
        <p:spPr>
          <a:xfrm>
            <a:off x="4435075" y="3969998"/>
            <a:ext cx="39957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2"/>
        </a:solid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28"/>
          <p:cNvSpPr/>
          <p:nvPr/>
        </p:nvSpPr>
        <p:spPr>
          <a:xfrm>
            <a:off x="7527950" y="1906925"/>
            <a:ext cx="776466" cy="3238386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28"/>
          <p:cNvSpPr/>
          <p:nvPr/>
        </p:nvSpPr>
        <p:spPr>
          <a:xfrm>
            <a:off x="8171356" y="2764290"/>
            <a:ext cx="524032" cy="1886646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28"/>
          <p:cNvSpPr/>
          <p:nvPr/>
        </p:nvSpPr>
        <p:spPr>
          <a:xfrm>
            <a:off x="8644090" y="2085985"/>
            <a:ext cx="348610" cy="2233121"/>
          </a:xfrm>
          <a:custGeom>
            <a:avLst/>
            <a:gdLst/>
            <a:ahLst/>
            <a:cxnLst/>
            <a:rect l="l" t="t" r="r" b="b"/>
            <a:pathLst>
              <a:path w="7021" h="44975" extrusionOk="0">
                <a:moveTo>
                  <a:pt x="2623" y="1"/>
                </a:moveTo>
                <a:cubicBezTo>
                  <a:pt x="2289" y="700"/>
                  <a:pt x="2182" y="1667"/>
                  <a:pt x="2374" y="2670"/>
                </a:cubicBezTo>
                <a:cubicBezTo>
                  <a:pt x="2550" y="3603"/>
                  <a:pt x="2953" y="4367"/>
                  <a:pt x="3453" y="4836"/>
                </a:cubicBezTo>
                <a:cubicBezTo>
                  <a:pt x="3725" y="6637"/>
                  <a:pt x="3948" y="8446"/>
                  <a:pt x="4132" y="10262"/>
                </a:cubicBezTo>
                <a:cubicBezTo>
                  <a:pt x="3867" y="9682"/>
                  <a:pt x="3464" y="9171"/>
                  <a:pt x="2957" y="8784"/>
                </a:cubicBezTo>
                <a:cubicBezTo>
                  <a:pt x="2364" y="8324"/>
                  <a:pt x="1719" y="8104"/>
                  <a:pt x="1140" y="8104"/>
                </a:cubicBezTo>
                <a:cubicBezTo>
                  <a:pt x="1007" y="8104"/>
                  <a:pt x="877" y="8115"/>
                  <a:pt x="753" y="8138"/>
                </a:cubicBezTo>
                <a:cubicBezTo>
                  <a:pt x="926" y="8910"/>
                  <a:pt x="1417" y="9698"/>
                  <a:pt x="2147" y="10262"/>
                </a:cubicBezTo>
                <a:cubicBezTo>
                  <a:pt x="2685" y="10673"/>
                  <a:pt x="3261" y="10896"/>
                  <a:pt x="3787" y="10934"/>
                </a:cubicBezTo>
                <a:cubicBezTo>
                  <a:pt x="4029" y="10946"/>
                  <a:pt x="4225" y="11168"/>
                  <a:pt x="4248" y="11453"/>
                </a:cubicBezTo>
                <a:cubicBezTo>
                  <a:pt x="4413" y="13338"/>
                  <a:pt x="4528" y="15235"/>
                  <a:pt x="4620" y="17129"/>
                </a:cubicBezTo>
                <a:cubicBezTo>
                  <a:pt x="4301" y="16579"/>
                  <a:pt x="3883" y="16099"/>
                  <a:pt x="3380" y="15708"/>
                </a:cubicBezTo>
                <a:cubicBezTo>
                  <a:pt x="2648" y="15147"/>
                  <a:pt x="1853" y="14872"/>
                  <a:pt x="1140" y="14872"/>
                </a:cubicBezTo>
                <a:cubicBezTo>
                  <a:pt x="974" y="14872"/>
                  <a:pt x="812" y="14887"/>
                  <a:pt x="657" y="14917"/>
                </a:cubicBezTo>
                <a:cubicBezTo>
                  <a:pt x="868" y="15869"/>
                  <a:pt x="1475" y="16841"/>
                  <a:pt x="2377" y="17532"/>
                </a:cubicBezTo>
                <a:cubicBezTo>
                  <a:pt x="2992" y="18004"/>
                  <a:pt x="3649" y="18273"/>
                  <a:pt x="4263" y="18346"/>
                </a:cubicBezTo>
                <a:cubicBezTo>
                  <a:pt x="4497" y="18373"/>
                  <a:pt x="4682" y="18607"/>
                  <a:pt x="4689" y="18887"/>
                </a:cubicBezTo>
                <a:cubicBezTo>
                  <a:pt x="4735" y="20093"/>
                  <a:pt x="4766" y="21303"/>
                  <a:pt x="4793" y="22509"/>
                </a:cubicBezTo>
                <a:cubicBezTo>
                  <a:pt x="4804" y="23565"/>
                  <a:pt x="4812" y="24625"/>
                  <a:pt x="4812" y="25681"/>
                </a:cubicBezTo>
                <a:cubicBezTo>
                  <a:pt x="4447" y="25013"/>
                  <a:pt x="3948" y="24429"/>
                  <a:pt x="3341" y="23964"/>
                </a:cubicBezTo>
                <a:cubicBezTo>
                  <a:pt x="2511" y="23325"/>
                  <a:pt x="1610" y="23012"/>
                  <a:pt x="803" y="23012"/>
                </a:cubicBezTo>
                <a:cubicBezTo>
                  <a:pt x="617" y="23012"/>
                  <a:pt x="436" y="23029"/>
                  <a:pt x="261" y="23062"/>
                </a:cubicBezTo>
                <a:cubicBezTo>
                  <a:pt x="499" y="24145"/>
                  <a:pt x="1187" y="25247"/>
                  <a:pt x="2208" y="26030"/>
                </a:cubicBezTo>
                <a:cubicBezTo>
                  <a:pt x="2915" y="26572"/>
                  <a:pt x="3672" y="26875"/>
                  <a:pt x="4378" y="26956"/>
                </a:cubicBezTo>
                <a:cubicBezTo>
                  <a:pt x="4624" y="26979"/>
                  <a:pt x="4804" y="27236"/>
                  <a:pt x="4801" y="27524"/>
                </a:cubicBezTo>
                <a:cubicBezTo>
                  <a:pt x="4781" y="29928"/>
                  <a:pt x="4728" y="32332"/>
                  <a:pt x="4632" y="34744"/>
                </a:cubicBezTo>
                <a:cubicBezTo>
                  <a:pt x="4263" y="34141"/>
                  <a:pt x="3787" y="33607"/>
                  <a:pt x="3226" y="33173"/>
                </a:cubicBezTo>
                <a:cubicBezTo>
                  <a:pt x="2356" y="32506"/>
                  <a:pt x="1415" y="32180"/>
                  <a:pt x="569" y="32180"/>
                </a:cubicBezTo>
                <a:cubicBezTo>
                  <a:pt x="374" y="32180"/>
                  <a:pt x="183" y="32198"/>
                  <a:pt x="0" y="32232"/>
                </a:cubicBezTo>
                <a:cubicBezTo>
                  <a:pt x="254" y="33362"/>
                  <a:pt x="972" y="34517"/>
                  <a:pt x="2039" y="35339"/>
                </a:cubicBezTo>
                <a:cubicBezTo>
                  <a:pt x="2681" y="35827"/>
                  <a:pt x="3357" y="36134"/>
                  <a:pt x="4010" y="36261"/>
                </a:cubicBezTo>
                <a:cubicBezTo>
                  <a:pt x="4324" y="36322"/>
                  <a:pt x="4551" y="36649"/>
                  <a:pt x="4532" y="37025"/>
                </a:cubicBezTo>
                <a:cubicBezTo>
                  <a:pt x="4497" y="37686"/>
                  <a:pt x="4451" y="38669"/>
                  <a:pt x="4413" y="39276"/>
                </a:cubicBezTo>
                <a:cubicBezTo>
                  <a:pt x="4305" y="41134"/>
                  <a:pt x="4178" y="42997"/>
                  <a:pt x="4013" y="44833"/>
                </a:cubicBezTo>
                <a:lnTo>
                  <a:pt x="5284" y="44975"/>
                </a:lnTo>
                <a:cubicBezTo>
                  <a:pt x="5342" y="44061"/>
                  <a:pt x="5388" y="43150"/>
                  <a:pt x="5427" y="42240"/>
                </a:cubicBezTo>
                <a:cubicBezTo>
                  <a:pt x="5438" y="41868"/>
                  <a:pt x="5680" y="41561"/>
                  <a:pt x="5991" y="41518"/>
                </a:cubicBezTo>
                <a:cubicBezTo>
                  <a:pt x="6344" y="41468"/>
                  <a:pt x="6690" y="41372"/>
                  <a:pt x="7020" y="41238"/>
                </a:cubicBezTo>
                <a:lnTo>
                  <a:pt x="7020" y="38239"/>
                </a:lnTo>
                <a:cubicBezTo>
                  <a:pt x="6410" y="38711"/>
                  <a:pt x="5899" y="39295"/>
                  <a:pt x="5507" y="39955"/>
                </a:cubicBezTo>
                <a:cubicBezTo>
                  <a:pt x="5557" y="38815"/>
                  <a:pt x="5576" y="37670"/>
                  <a:pt x="5599" y="36530"/>
                </a:cubicBezTo>
                <a:cubicBezTo>
                  <a:pt x="5619" y="35593"/>
                  <a:pt x="5622" y="34656"/>
                  <a:pt x="5634" y="33719"/>
                </a:cubicBezTo>
                <a:lnTo>
                  <a:pt x="5634" y="32152"/>
                </a:lnTo>
                <a:cubicBezTo>
                  <a:pt x="5634" y="31752"/>
                  <a:pt x="5891" y="31430"/>
                  <a:pt x="6229" y="31395"/>
                </a:cubicBezTo>
                <a:cubicBezTo>
                  <a:pt x="6498" y="31365"/>
                  <a:pt x="6763" y="31307"/>
                  <a:pt x="7020" y="31222"/>
                </a:cubicBezTo>
                <a:lnTo>
                  <a:pt x="7020" y="28515"/>
                </a:lnTo>
                <a:cubicBezTo>
                  <a:pt x="6433" y="29037"/>
                  <a:pt x="5957" y="29671"/>
                  <a:pt x="5626" y="30385"/>
                </a:cubicBezTo>
                <a:cubicBezTo>
                  <a:pt x="5607" y="28223"/>
                  <a:pt x="5488" y="24298"/>
                  <a:pt x="5446" y="22947"/>
                </a:cubicBezTo>
                <a:cubicBezTo>
                  <a:pt x="5442" y="22678"/>
                  <a:pt x="5588" y="22444"/>
                  <a:pt x="5811" y="22382"/>
                </a:cubicBezTo>
                <a:cubicBezTo>
                  <a:pt x="6222" y="22275"/>
                  <a:pt x="6625" y="22136"/>
                  <a:pt x="7020" y="21975"/>
                </a:cubicBezTo>
                <a:lnTo>
                  <a:pt x="7020" y="19625"/>
                </a:lnTo>
                <a:lnTo>
                  <a:pt x="6990" y="19644"/>
                </a:lnTo>
                <a:cubicBezTo>
                  <a:pt x="6256" y="20208"/>
                  <a:pt x="5703" y="20977"/>
                  <a:pt x="5396" y="21848"/>
                </a:cubicBezTo>
                <a:cubicBezTo>
                  <a:pt x="5277" y="19429"/>
                  <a:pt x="5119" y="17013"/>
                  <a:pt x="4897" y="14605"/>
                </a:cubicBezTo>
                <a:cubicBezTo>
                  <a:pt x="4877" y="14375"/>
                  <a:pt x="5012" y="14164"/>
                  <a:pt x="5212" y="14148"/>
                </a:cubicBezTo>
                <a:cubicBezTo>
                  <a:pt x="5692" y="14106"/>
                  <a:pt x="6210" y="13903"/>
                  <a:pt x="6694" y="13534"/>
                </a:cubicBezTo>
                <a:cubicBezTo>
                  <a:pt x="6809" y="13446"/>
                  <a:pt x="6917" y="13350"/>
                  <a:pt x="7020" y="13246"/>
                </a:cubicBezTo>
                <a:lnTo>
                  <a:pt x="7020" y="11633"/>
                </a:lnTo>
                <a:cubicBezTo>
                  <a:pt x="6629" y="11741"/>
                  <a:pt x="6268" y="11925"/>
                  <a:pt x="5949" y="12175"/>
                </a:cubicBezTo>
                <a:cubicBezTo>
                  <a:pt x="5438" y="12562"/>
                  <a:pt x="5043" y="13081"/>
                  <a:pt x="4804" y="13676"/>
                </a:cubicBezTo>
                <a:cubicBezTo>
                  <a:pt x="4731" y="12877"/>
                  <a:pt x="4647" y="12086"/>
                  <a:pt x="4559" y="11287"/>
                </a:cubicBezTo>
                <a:cubicBezTo>
                  <a:pt x="4420" y="10178"/>
                  <a:pt x="4271" y="9075"/>
                  <a:pt x="4106" y="7969"/>
                </a:cubicBezTo>
                <a:cubicBezTo>
                  <a:pt x="4071" y="7758"/>
                  <a:pt x="4198" y="7559"/>
                  <a:pt x="4378" y="7539"/>
                </a:cubicBezTo>
                <a:cubicBezTo>
                  <a:pt x="4724" y="7501"/>
                  <a:pt x="5100" y="7347"/>
                  <a:pt x="5446" y="7082"/>
                </a:cubicBezTo>
                <a:cubicBezTo>
                  <a:pt x="5926" y="6717"/>
                  <a:pt x="6268" y="6199"/>
                  <a:pt x="6410" y="5608"/>
                </a:cubicBezTo>
                <a:cubicBezTo>
                  <a:pt x="6325" y="5592"/>
                  <a:pt x="6236" y="5584"/>
                  <a:pt x="6145" y="5584"/>
                </a:cubicBezTo>
                <a:cubicBezTo>
                  <a:pt x="5745" y="5584"/>
                  <a:pt x="5298" y="5738"/>
                  <a:pt x="4881" y="6057"/>
                </a:cubicBezTo>
                <a:cubicBezTo>
                  <a:pt x="4478" y="6368"/>
                  <a:pt x="4175" y="6787"/>
                  <a:pt x="3998" y="7267"/>
                </a:cubicBezTo>
                <a:cubicBezTo>
                  <a:pt x="3875" y="6472"/>
                  <a:pt x="3741" y="5684"/>
                  <a:pt x="3595" y="4897"/>
                </a:cubicBezTo>
                <a:cubicBezTo>
                  <a:pt x="3910" y="4206"/>
                  <a:pt x="4013" y="3261"/>
                  <a:pt x="3825" y="2282"/>
                </a:cubicBezTo>
                <a:cubicBezTo>
                  <a:pt x="3641" y="1303"/>
                  <a:pt x="3172" y="458"/>
                  <a:pt x="26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28"/>
          <p:cNvSpPr/>
          <p:nvPr/>
        </p:nvSpPr>
        <p:spPr>
          <a:xfrm>
            <a:off x="2318783" y="4371547"/>
            <a:ext cx="780393" cy="568572"/>
          </a:xfrm>
          <a:custGeom>
            <a:avLst/>
            <a:gdLst/>
            <a:ahLst/>
            <a:cxnLst/>
            <a:rect l="l" t="t" r="r" b="b"/>
            <a:pathLst>
              <a:path w="16310" h="11883" extrusionOk="0">
                <a:moveTo>
                  <a:pt x="8476" y="0"/>
                </a:moveTo>
                <a:cubicBezTo>
                  <a:pt x="8326" y="557"/>
                  <a:pt x="8153" y="1102"/>
                  <a:pt x="7969" y="1632"/>
                </a:cubicBezTo>
                <a:cubicBezTo>
                  <a:pt x="8053" y="1091"/>
                  <a:pt x="8126" y="549"/>
                  <a:pt x="8180" y="12"/>
                </a:cubicBezTo>
                <a:lnTo>
                  <a:pt x="8180" y="12"/>
                </a:lnTo>
                <a:cubicBezTo>
                  <a:pt x="7723" y="31"/>
                  <a:pt x="7270" y="96"/>
                  <a:pt x="6824" y="204"/>
                </a:cubicBezTo>
                <a:cubicBezTo>
                  <a:pt x="6943" y="1325"/>
                  <a:pt x="7059" y="2439"/>
                  <a:pt x="7128" y="3549"/>
                </a:cubicBezTo>
                <a:cubicBezTo>
                  <a:pt x="7174" y="4294"/>
                  <a:pt x="7201" y="5031"/>
                  <a:pt x="7185" y="5772"/>
                </a:cubicBezTo>
                <a:cubicBezTo>
                  <a:pt x="7174" y="6502"/>
                  <a:pt x="7108" y="7228"/>
                  <a:pt x="6997" y="7950"/>
                </a:cubicBezTo>
                <a:cubicBezTo>
                  <a:pt x="7066" y="7232"/>
                  <a:pt x="7085" y="6510"/>
                  <a:pt x="7055" y="5791"/>
                </a:cubicBezTo>
                <a:cubicBezTo>
                  <a:pt x="7028" y="5066"/>
                  <a:pt x="6963" y="4340"/>
                  <a:pt x="6878" y="3618"/>
                </a:cubicBezTo>
                <a:cubicBezTo>
                  <a:pt x="6748" y="2523"/>
                  <a:pt x="6571" y="1429"/>
                  <a:pt x="6387" y="323"/>
                </a:cubicBezTo>
                <a:cubicBezTo>
                  <a:pt x="6267" y="354"/>
                  <a:pt x="6148" y="392"/>
                  <a:pt x="6029" y="438"/>
                </a:cubicBezTo>
                <a:cubicBezTo>
                  <a:pt x="6171" y="1582"/>
                  <a:pt x="6287" y="2719"/>
                  <a:pt x="6375" y="3837"/>
                </a:cubicBezTo>
                <a:cubicBezTo>
                  <a:pt x="6075" y="2773"/>
                  <a:pt x="5749" y="1717"/>
                  <a:pt x="5403" y="684"/>
                </a:cubicBezTo>
                <a:cubicBezTo>
                  <a:pt x="5185" y="780"/>
                  <a:pt x="4958" y="884"/>
                  <a:pt x="4731" y="1006"/>
                </a:cubicBezTo>
                <a:cubicBezTo>
                  <a:pt x="5538" y="3099"/>
                  <a:pt x="6233" y="5235"/>
                  <a:pt x="6809" y="7404"/>
                </a:cubicBezTo>
                <a:cubicBezTo>
                  <a:pt x="6156" y="5269"/>
                  <a:pt x="5388" y="3172"/>
                  <a:pt x="4505" y="1125"/>
                </a:cubicBezTo>
                <a:cubicBezTo>
                  <a:pt x="4121" y="1337"/>
                  <a:pt x="3744" y="1575"/>
                  <a:pt x="3387" y="1832"/>
                </a:cubicBezTo>
                <a:cubicBezTo>
                  <a:pt x="4443" y="3718"/>
                  <a:pt x="5442" y="5672"/>
                  <a:pt x="6398" y="7612"/>
                </a:cubicBezTo>
                <a:cubicBezTo>
                  <a:pt x="5311" y="5734"/>
                  <a:pt x="4194" y="3867"/>
                  <a:pt x="3015" y="2109"/>
                </a:cubicBezTo>
                <a:cubicBezTo>
                  <a:pt x="2251" y="2696"/>
                  <a:pt x="1552" y="3361"/>
                  <a:pt x="929" y="4098"/>
                </a:cubicBezTo>
                <a:cubicBezTo>
                  <a:pt x="1659" y="4716"/>
                  <a:pt x="2439" y="5292"/>
                  <a:pt x="3134" y="5953"/>
                </a:cubicBezTo>
                <a:cubicBezTo>
                  <a:pt x="2347" y="5388"/>
                  <a:pt x="1498" y="4931"/>
                  <a:pt x="664" y="4413"/>
                </a:cubicBezTo>
                <a:cubicBezTo>
                  <a:pt x="434" y="4701"/>
                  <a:pt x="211" y="5004"/>
                  <a:pt x="0" y="5315"/>
                </a:cubicBezTo>
                <a:cubicBezTo>
                  <a:pt x="4989" y="8126"/>
                  <a:pt x="10300" y="10331"/>
                  <a:pt x="15814" y="11882"/>
                </a:cubicBezTo>
                <a:cubicBezTo>
                  <a:pt x="15976" y="11494"/>
                  <a:pt x="16099" y="11091"/>
                  <a:pt x="16179" y="10676"/>
                </a:cubicBezTo>
                <a:cubicBezTo>
                  <a:pt x="14447" y="10281"/>
                  <a:pt x="12719" y="9835"/>
                  <a:pt x="10987" y="9344"/>
                </a:cubicBezTo>
                <a:lnTo>
                  <a:pt x="10987" y="9344"/>
                </a:lnTo>
                <a:cubicBezTo>
                  <a:pt x="12758" y="9662"/>
                  <a:pt x="14516" y="9954"/>
                  <a:pt x="16252" y="10223"/>
                </a:cubicBezTo>
                <a:cubicBezTo>
                  <a:pt x="16291" y="9912"/>
                  <a:pt x="16310" y="9597"/>
                  <a:pt x="16306" y="9286"/>
                </a:cubicBezTo>
                <a:lnTo>
                  <a:pt x="14317" y="9186"/>
                </a:lnTo>
                <a:lnTo>
                  <a:pt x="16298" y="9013"/>
                </a:lnTo>
                <a:cubicBezTo>
                  <a:pt x="16291" y="8898"/>
                  <a:pt x="16287" y="8787"/>
                  <a:pt x="16275" y="8676"/>
                </a:cubicBezTo>
                <a:cubicBezTo>
                  <a:pt x="14482" y="8679"/>
                  <a:pt x="12692" y="8783"/>
                  <a:pt x="10910" y="8983"/>
                </a:cubicBezTo>
                <a:cubicBezTo>
                  <a:pt x="12662" y="8603"/>
                  <a:pt x="14432" y="8322"/>
                  <a:pt x="16214" y="8149"/>
                </a:cubicBezTo>
                <a:cubicBezTo>
                  <a:pt x="16164" y="7823"/>
                  <a:pt x="16099" y="7497"/>
                  <a:pt x="16018" y="7178"/>
                </a:cubicBezTo>
                <a:cubicBezTo>
                  <a:pt x="14827" y="7362"/>
                  <a:pt x="13602" y="7600"/>
                  <a:pt x="12343" y="7904"/>
                </a:cubicBezTo>
                <a:cubicBezTo>
                  <a:pt x="13568" y="7497"/>
                  <a:pt x="14766" y="7143"/>
                  <a:pt x="15930" y="6863"/>
                </a:cubicBezTo>
                <a:cubicBezTo>
                  <a:pt x="15845" y="6563"/>
                  <a:pt x="15741" y="6268"/>
                  <a:pt x="15634" y="5972"/>
                </a:cubicBezTo>
                <a:cubicBezTo>
                  <a:pt x="14086" y="6337"/>
                  <a:pt x="12516" y="7024"/>
                  <a:pt x="10995" y="8019"/>
                </a:cubicBezTo>
                <a:cubicBezTo>
                  <a:pt x="12397" y="6901"/>
                  <a:pt x="13910" y="6037"/>
                  <a:pt x="15438" y="5500"/>
                </a:cubicBezTo>
                <a:cubicBezTo>
                  <a:pt x="15284" y="5142"/>
                  <a:pt x="15112" y="4789"/>
                  <a:pt x="14920" y="4444"/>
                </a:cubicBezTo>
                <a:cubicBezTo>
                  <a:pt x="14044" y="4950"/>
                  <a:pt x="12735" y="5768"/>
                  <a:pt x="11905" y="6483"/>
                </a:cubicBezTo>
                <a:cubicBezTo>
                  <a:pt x="12846" y="5619"/>
                  <a:pt x="13756" y="4774"/>
                  <a:pt x="14632" y="3952"/>
                </a:cubicBezTo>
                <a:cubicBezTo>
                  <a:pt x="14443" y="3656"/>
                  <a:pt x="14248" y="3368"/>
                  <a:pt x="14029" y="3084"/>
                </a:cubicBezTo>
                <a:cubicBezTo>
                  <a:pt x="13261" y="3606"/>
                  <a:pt x="11598" y="4935"/>
                  <a:pt x="8664" y="8572"/>
                </a:cubicBezTo>
                <a:lnTo>
                  <a:pt x="8664" y="8572"/>
                </a:lnTo>
                <a:cubicBezTo>
                  <a:pt x="8696" y="8527"/>
                  <a:pt x="11637" y="3906"/>
                  <a:pt x="13326" y="2255"/>
                </a:cubicBezTo>
                <a:cubicBezTo>
                  <a:pt x="13192" y="2109"/>
                  <a:pt x="13049" y="1974"/>
                  <a:pt x="12911" y="1844"/>
                </a:cubicBezTo>
                <a:cubicBezTo>
                  <a:pt x="12719" y="2070"/>
                  <a:pt x="12539" y="2304"/>
                  <a:pt x="12350" y="2543"/>
                </a:cubicBezTo>
                <a:cubicBezTo>
                  <a:pt x="11905" y="3122"/>
                  <a:pt x="11471" y="3725"/>
                  <a:pt x="11049" y="4348"/>
                </a:cubicBezTo>
                <a:cubicBezTo>
                  <a:pt x="10626" y="4966"/>
                  <a:pt x="10215" y="5599"/>
                  <a:pt x="9804" y="6241"/>
                </a:cubicBezTo>
                <a:cubicBezTo>
                  <a:pt x="9397" y="6886"/>
                  <a:pt x="9006" y="7539"/>
                  <a:pt x="8625" y="8195"/>
                </a:cubicBezTo>
                <a:cubicBezTo>
                  <a:pt x="8967" y="7520"/>
                  <a:pt x="9332" y="6848"/>
                  <a:pt x="9701" y="6183"/>
                </a:cubicBezTo>
                <a:cubicBezTo>
                  <a:pt x="10069" y="5523"/>
                  <a:pt x="10457" y="4858"/>
                  <a:pt x="10857" y="4213"/>
                </a:cubicBezTo>
                <a:cubicBezTo>
                  <a:pt x="11256" y="3564"/>
                  <a:pt x="11663" y="2927"/>
                  <a:pt x="12097" y="2304"/>
                </a:cubicBezTo>
                <a:cubicBezTo>
                  <a:pt x="12262" y="2063"/>
                  <a:pt x="12435" y="1821"/>
                  <a:pt x="12615" y="1582"/>
                </a:cubicBezTo>
                <a:cubicBezTo>
                  <a:pt x="12431" y="1429"/>
                  <a:pt x="12243" y="1283"/>
                  <a:pt x="12047" y="1149"/>
                </a:cubicBezTo>
                <a:lnTo>
                  <a:pt x="11986" y="1106"/>
                </a:lnTo>
                <a:cubicBezTo>
                  <a:pt x="10726" y="3080"/>
                  <a:pt x="9505" y="5116"/>
                  <a:pt x="8337" y="7182"/>
                </a:cubicBezTo>
                <a:cubicBezTo>
                  <a:pt x="9363" y="5066"/>
                  <a:pt x="10476" y="2957"/>
                  <a:pt x="11648" y="895"/>
                </a:cubicBezTo>
                <a:cubicBezTo>
                  <a:pt x="11410" y="749"/>
                  <a:pt x="11156" y="619"/>
                  <a:pt x="10899" y="507"/>
                </a:cubicBezTo>
                <a:cubicBezTo>
                  <a:pt x="9912" y="3011"/>
                  <a:pt x="8802" y="5373"/>
                  <a:pt x="7489" y="7635"/>
                </a:cubicBezTo>
                <a:cubicBezTo>
                  <a:pt x="8622" y="5296"/>
                  <a:pt x="9562" y="2861"/>
                  <a:pt x="10407" y="315"/>
                </a:cubicBezTo>
                <a:cubicBezTo>
                  <a:pt x="10115" y="219"/>
                  <a:pt x="9820" y="146"/>
                  <a:pt x="9516" y="92"/>
                </a:cubicBezTo>
                <a:cubicBezTo>
                  <a:pt x="9228" y="1218"/>
                  <a:pt x="8871" y="2304"/>
                  <a:pt x="8510" y="3372"/>
                </a:cubicBezTo>
                <a:cubicBezTo>
                  <a:pt x="8038" y="4751"/>
                  <a:pt x="7554" y="6099"/>
                  <a:pt x="7208" y="7450"/>
                </a:cubicBezTo>
                <a:cubicBezTo>
                  <a:pt x="7500" y="6095"/>
                  <a:pt x="7942" y="4724"/>
                  <a:pt x="8364" y="3334"/>
                </a:cubicBezTo>
                <a:cubicBezTo>
                  <a:pt x="8691" y="2262"/>
                  <a:pt x="9013" y="1168"/>
                  <a:pt x="9267" y="54"/>
                </a:cubicBezTo>
                <a:cubicBezTo>
                  <a:pt x="9006" y="19"/>
                  <a:pt x="8741" y="0"/>
                  <a:pt x="84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28"/>
          <p:cNvSpPr/>
          <p:nvPr/>
        </p:nvSpPr>
        <p:spPr>
          <a:xfrm>
            <a:off x="21504" y="1706875"/>
            <a:ext cx="409143" cy="1473153"/>
          </a:xfrm>
          <a:custGeom>
            <a:avLst/>
            <a:gdLst/>
            <a:ahLst/>
            <a:cxnLst/>
            <a:rect l="l" t="t" r="r" b="b"/>
            <a:pathLst>
              <a:path w="9912" h="35689" extrusionOk="0">
                <a:moveTo>
                  <a:pt x="7450" y="0"/>
                </a:moveTo>
                <a:cubicBezTo>
                  <a:pt x="6932" y="365"/>
                  <a:pt x="6506" y="1006"/>
                  <a:pt x="6321" y="1809"/>
                </a:cubicBezTo>
                <a:cubicBezTo>
                  <a:pt x="6141" y="2612"/>
                  <a:pt x="6241" y="3334"/>
                  <a:pt x="6532" y="3883"/>
                </a:cubicBezTo>
                <a:cubicBezTo>
                  <a:pt x="6398" y="4505"/>
                  <a:pt x="6275" y="5135"/>
                  <a:pt x="6160" y="5761"/>
                </a:cubicBezTo>
                <a:cubicBezTo>
                  <a:pt x="6010" y="5407"/>
                  <a:pt x="5722" y="5062"/>
                  <a:pt x="5323" y="4804"/>
                </a:cubicBezTo>
                <a:cubicBezTo>
                  <a:pt x="4932" y="4552"/>
                  <a:pt x="4511" y="4430"/>
                  <a:pt x="4134" y="4430"/>
                </a:cubicBezTo>
                <a:cubicBezTo>
                  <a:pt x="4052" y="4430"/>
                  <a:pt x="3971" y="4436"/>
                  <a:pt x="3894" y="4447"/>
                </a:cubicBezTo>
                <a:cubicBezTo>
                  <a:pt x="4002" y="4877"/>
                  <a:pt x="4320" y="5308"/>
                  <a:pt x="4797" y="5615"/>
                </a:cubicBezTo>
                <a:cubicBezTo>
                  <a:pt x="5096" y="5814"/>
                  <a:pt x="5442" y="5937"/>
                  <a:pt x="5803" y="5980"/>
                </a:cubicBezTo>
                <a:cubicBezTo>
                  <a:pt x="5968" y="5999"/>
                  <a:pt x="6087" y="6156"/>
                  <a:pt x="6056" y="6321"/>
                </a:cubicBezTo>
                <a:cubicBezTo>
                  <a:pt x="5903" y="7201"/>
                  <a:pt x="5761" y="8076"/>
                  <a:pt x="5634" y="8956"/>
                </a:cubicBezTo>
                <a:cubicBezTo>
                  <a:pt x="5549" y="9586"/>
                  <a:pt x="5469" y="10219"/>
                  <a:pt x="5396" y="10853"/>
                </a:cubicBezTo>
                <a:cubicBezTo>
                  <a:pt x="5188" y="10407"/>
                  <a:pt x="4823" y="9985"/>
                  <a:pt x="4324" y="9659"/>
                </a:cubicBezTo>
                <a:cubicBezTo>
                  <a:pt x="3815" y="9326"/>
                  <a:pt x="3264" y="9162"/>
                  <a:pt x="2766" y="9162"/>
                </a:cubicBezTo>
                <a:cubicBezTo>
                  <a:pt x="2649" y="9162"/>
                  <a:pt x="2534" y="9172"/>
                  <a:pt x="2423" y="9190"/>
                </a:cubicBezTo>
                <a:cubicBezTo>
                  <a:pt x="2573" y="9755"/>
                  <a:pt x="2996" y="10331"/>
                  <a:pt x="3625" y="10738"/>
                </a:cubicBezTo>
                <a:cubicBezTo>
                  <a:pt x="4040" y="11014"/>
                  <a:pt x="4520" y="11179"/>
                  <a:pt x="5019" y="11225"/>
                </a:cubicBezTo>
                <a:cubicBezTo>
                  <a:pt x="5204" y="11241"/>
                  <a:pt x="5334" y="11406"/>
                  <a:pt x="5315" y="11586"/>
                </a:cubicBezTo>
                <a:cubicBezTo>
                  <a:pt x="5108" y="13499"/>
                  <a:pt x="4958" y="15419"/>
                  <a:pt x="4843" y="17339"/>
                </a:cubicBezTo>
                <a:cubicBezTo>
                  <a:pt x="4589" y="16694"/>
                  <a:pt x="4071" y="16057"/>
                  <a:pt x="3345" y="15584"/>
                </a:cubicBezTo>
                <a:cubicBezTo>
                  <a:pt x="2660" y="15143"/>
                  <a:pt x="1919" y="14929"/>
                  <a:pt x="1255" y="14929"/>
                </a:cubicBezTo>
                <a:cubicBezTo>
                  <a:pt x="1103" y="14929"/>
                  <a:pt x="956" y="14940"/>
                  <a:pt x="814" y="14962"/>
                </a:cubicBezTo>
                <a:cubicBezTo>
                  <a:pt x="1010" y="15711"/>
                  <a:pt x="1575" y="16479"/>
                  <a:pt x="2412" y="17020"/>
                </a:cubicBezTo>
                <a:cubicBezTo>
                  <a:pt x="2976" y="17385"/>
                  <a:pt x="3936" y="17639"/>
                  <a:pt x="4455" y="17762"/>
                </a:cubicBezTo>
                <a:cubicBezTo>
                  <a:pt x="4662" y="17808"/>
                  <a:pt x="4804" y="17996"/>
                  <a:pt x="4793" y="18207"/>
                </a:cubicBezTo>
                <a:cubicBezTo>
                  <a:pt x="4754" y="19282"/>
                  <a:pt x="4647" y="22397"/>
                  <a:pt x="4628" y="24110"/>
                </a:cubicBezTo>
                <a:cubicBezTo>
                  <a:pt x="4240" y="23426"/>
                  <a:pt x="3691" y="22846"/>
                  <a:pt x="3026" y="22428"/>
                </a:cubicBezTo>
                <a:cubicBezTo>
                  <a:pt x="2211" y="21897"/>
                  <a:pt x="1326" y="21638"/>
                  <a:pt x="532" y="21638"/>
                </a:cubicBezTo>
                <a:cubicBezTo>
                  <a:pt x="349" y="21638"/>
                  <a:pt x="171" y="21651"/>
                  <a:pt x="0" y="21679"/>
                </a:cubicBezTo>
                <a:cubicBezTo>
                  <a:pt x="238" y="22574"/>
                  <a:pt x="910" y="23491"/>
                  <a:pt x="1916" y="24144"/>
                </a:cubicBezTo>
                <a:cubicBezTo>
                  <a:pt x="2615" y="24597"/>
                  <a:pt x="3364" y="24851"/>
                  <a:pt x="4067" y="24912"/>
                </a:cubicBezTo>
                <a:cubicBezTo>
                  <a:pt x="4378" y="24935"/>
                  <a:pt x="4620" y="25196"/>
                  <a:pt x="4624" y="25511"/>
                </a:cubicBezTo>
                <a:lnTo>
                  <a:pt x="4624" y="26756"/>
                </a:lnTo>
                <a:cubicBezTo>
                  <a:pt x="4631" y="27501"/>
                  <a:pt x="4635" y="28246"/>
                  <a:pt x="4655" y="28987"/>
                </a:cubicBezTo>
                <a:cubicBezTo>
                  <a:pt x="4674" y="29897"/>
                  <a:pt x="4693" y="30803"/>
                  <a:pt x="4739" y="31710"/>
                </a:cubicBezTo>
                <a:cubicBezTo>
                  <a:pt x="4351" y="31160"/>
                  <a:pt x="3863" y="30688"/>
                  <a:pt x="3295" y="30327"/>
                </a:cubicBezTo>
                <a:cubicBezTo>
                  <a:pt x="2436" y="29770"/>
                  <a:pt x="1503" y="29495"/>
                  <a:pt x="665" y="29495"/>
                </a:cubicBezTo>
                <a:cubicBezTo>
                  <a:pt x="469" y="29495"/>
                  <a:pt x="279" y="29510"/>
                  <a:pt x="96" y="29540"/>
                </a:cubicBezTo>
                <a:cubicBezTo>
                  <a:pt x="346" y="30485"/>
                  <a:pt x="1060" y="31452"/>
                  <a:pt x="2120" y="32144"/>
                </a:cubicBezTo>
                <a:cubicBezTo>
                  <a:pt x="2823" y="32597"/>
                  <a:pt x="3575" y="32866"/>
                  <a:pt x="4282" y="32950"/>
                </a:cubicBezTo>
                <a:cubicBezTo>
                  <a:pt x="4574" y="32981"/>
                  <a:pt x="4800" y="33223"/>
                  <a:pt x="4812" y="33518"/>
                </a:cubicBezTo>
                <a:cubicBezTo>
                  <a:pt x="4854" y="34240"/>
                  <a:pt x="4896" y="34966"/>
                  <a:pt x="4943" y="35688"/>
                </a:cubicBezTo>
                <a:lnTo>
                  <a:pt x="6145" y="35581"/>
                </a:lnTo>
                <a:cubicBezTo>
                  <a:pt x="5991" y="34121"/>
                  <a:pt x="5864" y="32643"/>
                  <a:pt x="5768" y="31168"/>
                </a:cubicBezTo>
                <a:cubicBezTo>
                  <a:pt x="5730" y="30688"/>
                  <a:pt x="5688" y="29905"/>
                  <a:pt x="5653" y="29382"/>
                </a:cubicBezTo>
                <a:cubicBezTo>
                  <a:pt x="5641" y="29087"/>
                  <a:pt x="5849" y="28826"/>
                  <a:pt x="6145" y="28776"/>
                </a:cubicBezTo>
                <a:cubicBezTo>
                  <a:pt x="6805" y="28660"/>
                  <a:pt x="7435" y="28411"/>
                  <a:pt x="7996" y="28042"/>
                </a:cubicBezTo>
                <a:cubicBezTo>
                  <a:pt x="8998" y="27389"/>
                  <a:pt x="9678" y="26471"/>
                  <a:pt x="9912" y="25580"/>
                </a:cubicBezTo>
                <a:cubicBezTo>
                  <a:pt x="9738" y="25552"/>
                  <a:pt x="9558" y="25538"/>
                  <a:pt x="9373" y="25538"/>
                </a:cubicBezTo>
                <a:cubicBezTo>
                  <a:pt x="8580" y="25538"/>
                  <a:pt x="7698" y="25799"/>
                  <a:pt x="6882" y="26326"/>
                </a:cubicBezTo>
                <a:cubicBezTo>
                  <a:pt x="6371" y="26656"/>
                  <a:pt x="5922" y="27078"/>
                  <a:pt x="5565" y="27574"/>
                </a:cubicBezTo>
                <a:cubicBezTo>
                  <a:pt x="5472" y="25661"/>
                  <a:pt x="5423" y="23753"/>
                  <a:pt x="5400" y="21840"/>
                </a:cubicBezTo>
                <a:cubicBezTo>
                  <a:pt x="5400" y="21610"/>
                  <a:pt x="5568" y="21418"/>
                  <a:pt x="5799" y="21391"/>
                </a:cubicBezTo>
                <a:cubicBezTo>
                  <a:pt x="6529" y="21314"/>
                  <a:pt x="7228" y="21060"/>
                  <a:pt x="7838" y="20653"/>
                </a:cubicBezTo>
                <a:cubicBezTo>
                  <a:pt x="8798" y="20031"/>
                  <a:pt x="9443" y="19156"/>
                  <a:pt x="9666" y="18303"/>
                </a:cubicBezTo>
                <a:cubicBezTo>
                  <a:pt x="9500" y="18275"/>
                  <a:pt x="9328" y="18261"/>
                  <a:pt x="9150" y="18261"/>
                </a:cubicBezTo>
                <a:cubicBezTo>
                  <a:pt x="8395" y="18261"/>
                  <a:pt x="7552" y="18513"/>
                  <a:pt x="6774" y="19014"/>
                </a:cubicBezTo>
                <a:cubicBezTo>
                  <a:pt x="6225" y="19367"/>
                  <a:pt x="5753" y="19832"/>
                  <a:pt x="5388" y="20377"/>
                </a:cubicBezTo>
                <a:cubicBezTo>
                  <a:pt x="5388" y="19536"/>
                  <a:pt x="5396" y="18695"/>
                  <a:pt x="5411" y="17858"/>
                </a:cubicBezTo>
                <a:cubicBezTo>
                  <a:pt x="5434" y="16898"/>
                  <a:pt x="5469" y="15945"/>
                  <a:pt x="5507" y="14989"/>
                </a:cubicBezTo>
                <a:cubicBezTo>
                  <a:pt x="5515" y="14766"/>
                  <a:pt x="5684" y="14582"/>
                  <a:pt x="5910" y="14559"/>
                </a:cubicBezTo>
                <a:cubicBezTo>
                  <a:pt x="6486" y="14501"/>
                  <a:pt x="7105" y="14282"/>
                  <a:pt x="7681" y="13910"/>
                </a:cubicBezTo>
                <a:cubicBezTo>
                  <a:pt x="8526" y="13361"/>
                  <a:pt x="9098" y="12589"/>
                  <a:pt x="9294" y="11836"/>
                </a:cubicBezTo>
                <a:cubicBezTo>
                  <a:pt x="9149" y="11813"/>
                  <a:pt x="8997" y="11801"/>
                  <a:pt x="8842" y="11801"/>
                </a:cubicBezTo>
                <a:cubicBezTo>
                  <a:pt x="8174" y="11801"/>
                  <a:pt x="7425" y="12017"/>
                  <a:pt x="6740" y="12466"/>
                </a:cubicBezTo>
                <a:cubicBezTo>
                  <a:pt x="6283" y="12758"/>
                  <a:pt x="5887" y="13142"/>
                  <a:pt x="5576" y="13587"/>
                </a:cubicBezTo>
                <a:cubicBezTo>
                  <a:pt x="5661" y="12086"/>
                  <a:pt x="5768" y="10584"/>
                  <a:pt x="5922" y="9086"/>
                </a:cubicBezTo>
                <a:cubicBezTo>
                  <a:pt x="5945" y="8860"/>
                  <a:pt x="6129" y="8687"/>
                  <a:pt x="6356" y="8672"/>
                </a:cubicBezTo>
                <a:cubicBezTo>
                  <a:pt x="6905" y="8626"/>
                  <a:pt x="7435" y="8445"/>
                  <a:pt x="7896" y="8142"/>
                </a:cubicBezTo>
                <a:cubicBezTo>
                  <a:pt x="8583" y="7692"/>
                  <a:pt x="9044" y="7070"/>
                  <a:pt x="9201" y="6456"/>
                </a:cubicBezTo>
                <a:cubicBezTo>
                  <a:pt x="9085" y="6437"/>
                  <a:pt x="8964" y="6428"/>
                  <a:pt x="8839" y="6428"/>
                </a:cubicBezTo>
                <a:cubicBezTo>
                  <a:pt x="8297" y="6428"/>
                  <a:pt x="7690" y="6605"/>
                  <a:pt x="7131" y="6970"/>
                </a:cubicBezTo>
                <a:cubicBezTo>
                  <a:pt x="6671" y="7262"/>
                  <a:pt x="6294" y="7662"/>
                  <a:pt x="6029" y="8142"/>
                </a:cubicBezTo>
                <a:cubicBezTo>
                  <a:pt x="6202" y="6702"/>
                  <a:pt x="6413" y="5265"/>
                  <a:pt x="6671" y="3833"/>
                </a:cubicBezTo>
                <a:cubicBezTo>
                  <a:pt x="7139" y="3460"/>
                  <a:pt x="7516" y="2854"/>
                  <a:pt x="7684" y="2116"/>
                </a:cubicBezTo>
                <a:cubicBezTo>
                  <a:pt x="7853" y="1375"/>
                  <a:pt x="7761" y="549"/>
                  <a:pt x="74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28"/>
          <p:cNvSpPr/>
          <p:nvPr/>
        </p:nvSpPr>
        <p:spPr>
          <a:xfrm>
            <a:off x="469424" y="2304621"/>
            <a:ext cx="324524" cy="1169103"/>
          </a:xfrm>
          <a:custGeom>
            <a:avLst/>
            <a:gdLst/>
            <a:ahLst/>
            <a:cxnLst/>
            <a:rect l="l" t="t" r="r" b="b"/>
            <a:pathLst>
              <a:path w="7862" h="28323" extrusionOk="0">
                <a:moveTo>
                  <a:pt x="1948" y="0"/>
                </a:moveTo>
                <a:cubicBezTo>
                  <a:pt x="1706" y="434"/>
                  <a:pt x="1637" y="1094"/>
                  <a:pt x="1767" y="1678"/>
                </a:cubicBezTo>
                <a:cubicBezTo>
                  <a:pt x="1898" y="2266"/>
                  <a:pt x="2197" y="2746"/>
                  <a:pt x="2570" y="3042"/>
                </a:cubicBezTo>
                <a:cubicBezTo>
                  <a:pt x="2773" y="4174"/>
                  <a:pt x="2939" y="5319"/>
                  <a:pt x="3077" y="6459"/>
                </a:cubicBezTo>
                <a:cubicBezTo>
                  <a:pt x="2869" y="6083"/>
                  <a:pt x="2570" y="5760"/>
                  <a:pt x="2205" y="5530"/>
                </a:cubicBezTo>
                <a:cubicBezTo>
                  <a:pt x="1757" y="5238"/>
                  <a:pt x="1275" y="5098"/>
                  <a:pt x="842" y="5098"/>
                </a:cubicBezTo>
                <a:cubicBezTo>
                  <a:pt x="744" y="5098"/>
                  <a:pt x="649" y="5105"/>
                  <a:pt x="558" y="5119"/>
                </a:cubicBezTo>
                <a:cubicBezTo>
                  <a:pt x="688" y="5611"/>
                  <a:pt x="1053" y="6106"/>
                  <a:pt x="1598" y="6459"/>
                </a:cubicBezTo>
                <a:cubicBezTo>
                  <a:pt x="1963" y="6705"/>
                  <a:pt x="2386" y="6851"/>
                  <a:pt x="2823" y="6882"/>
                </a:cubicBezTo>
                <a:cubicBezTo>
                  <a:pt x="3000" y="6893"/>
                  <a:pt x="3146" y="7032"/>
                  <a:pt x="3165" y="7208"/>
                </a:cubicBezTo>
                <a:cubicBezTo>
                  <a:pt x="3284" y="8395"/>
                  <a:pt x="3376" y="9589"/>
                  <a:pt x="3438" y="10784"/>
                </a:cubicBezTo>
                <a:cubicBezTo>
                  <a:pt x="3192" y="10430"/>
                  <a:pt x="2881" y="10127"/>
                  <a:pt x="2516" y="9893"/>
                </a:cubicBezTo>
                <a:cubicBezTo>
                  <a:pt x="1969" y="9536"/>
                  <a:pt x="1373" y="9363"/>
                  <a:pt x="840" y="9363"/>
                </a:cubicBezTo>
                <a:cubicBezTo>
                  <a:pt x="719" y="9363"/>
                  <a:pt x="602" y="9372"/>
                  <a:pt x="488" y="9390"/>
                </a:cubicBezTo>
                <a:cubicBezTo>
                  <a:pt x="650" y="9989"/>
                  <a:pt x="1095" y="10603"/>
                  <a:pt x="1767" y="11041"/>
                </a:cubicBezTo>
                <a:cubicBezTo>
                  <a:pt x="2190" y="11317"/>
                  <a:pt x="2670" y="11494"/>
                  <a:pt x="3173" y="11555"/>
                </a:cubicBezTo>
                <a:cubicBezTo>
                  <a:pt x="3349" y="11571"/>
                  <a:pt x="3488" y="11717"/>
                  <a:pt x="3495" y="11893"/>
                </a:cubicBezTo>
                <a:cubicBezTo>
                  <a:pt x="3526" y="12654"/>
                  <a:pt x="3553" y="13410"/>
                  <a:pt x="3568" y="14171"/>
                </a:cubicBezTo>
                <a:cubicBezTo>
                  <a:pt x="3580" y="14839"/>
                  <a:pt x="3588" y="15503"/>
                  <a:pt x="3588" y="16172"/>
                </a:cubicBezTo>
                <a:cubicBezTo>
                  <a:pt x="3300" y="15738"/>
                  <a:pt x="2923" y="15369"/>
                  <a:pt x="2489" y="15089"/>
                </a:cubicBezTo>
                <a:cubicBezTo>
                  <a:pt x="1871" y="14686"/>
                  <a:pt x="1198" y="14489"/>
                  <a:pt x="596" y="14489"/>
                </a:cubicBezTo>
                <a:cubicBezTo>
                  <a:pt x="457" y="14489"/>
                  <a:pt x="322" y="14499"/>
                  <a:pt x="193" y="14520"/>
                </a:cubicBezTo>
                <a:cubicBezTo>
                  <a:pt x="369" y="15204"/>
                  <a:pt x="884" y="15899"/>
                  <a:pt x="1644" y="16394"/>
                </a:cubicBezTo>
                <a:cubicBezTo>
                  <a:pt x="2128" y="16713"/>
                  <a:pt x="2681" y="16913"/>
                  <a:pt x="3261" y="16974"/>
                </a:cubicBezTo>
                <a:cubicBezTo>
                  <a:pt x="3442" y="16990"/>
                  <a:pt x="3580" y="17147"/>
                  <a:pt x="3576" y="17327"/>
                </a:cubicBezTo>
                <a:cubicBezTo>
                  <a:pt x="3561" y="18844"/>
                  <a:pt x="3518" y="20361"/>
                  <a:pt x="3453" y="21878"/>
                </a:cubicBezTo>
                <a:cubicBezTo>
                  <a:pt x="3169" y="21487"/>
                  <a:pt x="2812" y="21152"/>
                  <a:pt x="2401" y="20891"/>
                </a:cubicBezTo>
                <a:cubicBezTo>
                  <a:pt x="1757" y="20472"/>
                  <a:pt x="1058" y="20266"/>
                  <a:pt x="431" y="20266"/>
                </a:cubicBezTo>
                <a:cubicBezTo>
                  <a:pt x="283" y="20266"/>
                  <a:pt x="139" y="20277"/>
                  <a:pt x="1" y="20300"/>
                </a:cubicBezTo>
                <a:cubicBezTo>
                  <a:pt x="189" y="21010"/>
                  <a:pt x="719" y="21736"/>
                  <a:pt x="1518" y="22255"/>
                </a:cubicBezTo>
                <a:cubicBezTo>
                  <a:pt x="1963" y="22546"/>
                  <a:pt x="2462" y="22742"/>
                  <a:pt x="2985" y="22834"/>
                </a:cubicBezTo>
                <a:cubicBezTo>
                  <a:pt x="3219" y="22873"/>
                  <a:pt x="3388" y="23080"/>
                  <a:pt x="3376" y="23314"/>
                </a:cubicBezTo>
                <a:cubicBezTo>
                  <a:pt x="3349" y="23733"/>
                  <a:pt x="3315" y="24351"/>
                  <a:pt x="3284" y="24732"/>
                </a:cubicBezTo>
                <a:cubicBezTo>
                  <a:pt x="3207" y="25903"/>
                  <a:pt x="3111" y="27074"/>
                  <a:pt x="2992" y="28230"/>
                </a:cubicBezTo>
                <a:lnTo>
                  <a:pt x="3937" y="28322"/>
                </a:lnTo>
                <a:cubicBezTo>
                  <a:pt x="3979" y="27746"/>
                  <a:pt x="4014" y="27170"/>
                  <a:pt x="4041" y="26598"/>
                </a:cubicBezTo>
                <a:cubicBezTo>
                  <a:pt x="4052" y="26364"/>
                  <a:pt x="4233" y="26172"/>
                  <a:pt x="4463" y="26141"/>
                </a:cubicBezTo>
                <a:cubicBezTo>
                  <a:pt x="5081" y="26064"/>
                  <a:pt x="5669" y="25845"/>
                  <a:pt x="6184" y="25503"/>
                </a:cubicBezTo>
                <a:cubicBezTo>
                  <a:pt x="7025" y="24954"/>
                  <a:pt x="7589" y="24194"/>
                  <a:pt x="7785" y="23437"/>
                </a:cubicBezTo>
                <a:cubicBezTo>
                  <a:pt x="7642" y="23415"/>
                  <a:pt x="7494" y="23403"/>
                  <a:pt x="7342" y="23403"/>
                </a:cubicBezTo>
                <a:cubicBezTo>
                  <a:pt x="6675" y="23403"/>
                  <a:pt x="5931" y="23623"/>
                  <a:pt x="5247" y="24067"/>
                </a:cubicBezTo>
                <a:cubicBezTo>
                  <a:pt x="4797" y="24355"/>
                  <a:pt x="4409" y="24728"/>
                  <a:pt x="4102" y="25162"/>
                </a:cubicBezTo>
                <a:cubicBezTo>
                  <a:pt x="4137" y="24444"/>
                  <a:pt x="4152" y="23722"/>
                  <a:pt x="4167" y="23003"/>
                </a:cubicBezTo>
                <a:cubicBezTo>
                  <a:pt x="4187" y="22412"/>
                  <a:pt x="4187" y="21821"/>
                  <a:pt x="4190" y="21229"/>
                </a:cubicBezTo>
                <a:cubicBezTo>
                  <a:pt x="4198" y="20903"/>
                  <a:pt x="4198" y="20573"/>
                  <a:pt x="4198" y="20242"/>
                </a:cubicBezTo>
                <a:cubicBezTo>
                  <a:pt x="4194" y="19993"/>
                  <a:pt x="4390" y="19785"/>
                  <a:pt x="4636" y="19770"/>
                </a:cubicBezTo>
                <a:cubicBezTo>
                  <a:pt x="5247" y="19708"/>
                  <a:pt x="5830" y="19497"/>
                  <a:pt x="6341" y="19155"/>
                </a:cubicBezTo>
                <a:cubicBezTo>
                  <a:pt x="7140" y="18637"/>
                  <a:pt x="7677" y="17915"/>
                  <a:pt x="7862" y="17205"/>
                </a:cubicBezTo>
                <a:cubicBezTo>
                  <a:pt x="7721" y="17181"/>
                  <a:pt x="7575" y="17169"/>
                  <a:pt x="7424" y="17169"/>
                </a:cubicBezTo>
                <a:cubicBezTo>
                  <a:pt x="6800" y="17169"/>
                  <a:pt x="6101" y="17374"/>
                  <a:pt x="5458" y="17792"/>
                </a:cubicBezTo>
                <a:cubicBezTo>
                  <a:pt x="4893" y="18165"/>
                  <a:pt x="4459" y="18633"/>
                  <a:pt x="4190" y="19132"/>
                </a:cubicBezTo>
                <a:cubicBezTo>
                  <a:pt x="4175" y="17769"/>
                  <a:pt x="4091" y="15296"/>
                  <a:pt x="4056" y="14447"/>
                </a:cubicBezTo>
                <a:cubicBezTo>
                  <a:pt x="4052" y="14278"/>
                  <a:pt x="4167" y="14128"/>
                  <a:pt x="4329" y="14094"/>
                </a:cubicBezTo>
                <a:cubicBezTo>
                  <a:pt x="4740" y="13998"/>
                  <a:pt x="5500" y="13794"/>
                  <a:pt x="5949" y="13506"/>
                </a:cubicBezTo>
                <a:cubicBezTo>
                  <a:pt x="6614" y="13076"/>
                  <a:pt x="7063" y="12466"/>
                  <a:pt x="7217" y="11874"/>
                </a:cubicBezTo>
                <a:cubicBezTo>
                  <a:pt x="7101" y="11855"/>
                  <a:pt x="6981" y="11846"/>
                  <a:pt x="6858" y="11846"/>
                </a:cubicBezTo>
                <a:cubicBezTo>
                  <a:pt x="6333" y="11846"/>
                  <a:pt x="5749" y="12018"/>
                  <a:pt x="5208" y="12370"/>
                </a:cubicBezTo>
                <a:cubicBezTo>
                  <a:pt x="4632" y="12738"/>
                  <a:pt x="4225" y="13241"/>
                  <a:pt x="4022" y="13756"/>
                </a:cubicBezTo>
                <a:cubicBezTo>
                  <a:pt x="3926" y="12235"/>
                  <a:pt x="3810" y="10714"/>
                  <a:pt x="3649" y="9198"/>
                </a:cubicBezTo>
                <a:cubicBezTo>
                  <a:pt x="3630" y="9052"/>
                  <a:pt x="3733" y="8921"/>
                  <a:pt x="3879" y="8910"/>
                </a:cubicBezTo>
                <a:cubicBezTo>
                  <a:pt x="4275" y="8875"/>
                  <a:pt x="4655" y="8741"/>
                  <a:pt x="4982" y="8518"/>
                </a:cubicBezTo>
                <a:cubicBezTo>
                  <a:pt x="5489" y="8191"/>
                  <a:pt x="5823" y="7738"/>
                  <a:pt x="5938" y="7289"/>
                </a:cubicBezTo>
                <a:cubicBezTo>
                  <a:pt x="5855" y="7276"/>
                  <a:pt x="5768" y="7270"/>
                  <a:pt x="5680" y="7270"/>
                </a:cubicBezTo>
                <a:cubicBezTo>
                  <a:pt x="5283" y="7270"/>
                  <a:pt x="4841" y="7398"/>
                  <a:pt x="4432" y="7665"/>
                </a:cubicBezTo>
                <a:cubicBezTo>
                  <a:pt x="4064" y="7896"/>
                  <a:pt x="3772" y="8222"/>
                  <a:pt x="3580" y="8610"/>
                </a:cubicBezTo>
                <a:cubicBezTo>
                  <a:pt x="3522" y="8107"/>
                  <a:pt x="3461" y="7608"/>
                  <a:pt x="3396" y="7105"/>
                </a:cubicBezTo>
                <a:cubicBezTo>
                  <a:pt x="3292" y="6406"/>
                  <a:pt x="3177" y="5711"/>
                  <a:pt x="3058" y="5015"/>
                </a:cubicBezTo>
                <a:cubicBezTo>
                  <a:pt x="3035" y="4885"/>
                  <a:pt x="3127" y="4758"/>
                  <a:pt x="3261" y="4743"/>
                </a:cubicBezTo>
                <a:cubicBezTo>
                  <a:pt x="3545" y="4712"/>
                  <a:pt x="3818" y="4616"/>
                  <a:pt x="4056" y="4455"/>
                </a:cubicBezTo>
                <a:cubicBezTo>
                  <a:pt x="4432" y="4209"/>
                  <a:pt x="4686" y="3867"/>
                  <a:pt x="4778" y="3533"/>
                </a:cubicBezTo>
                <a:cubicBezTo>
                  <a:pt x="4710" y="3522"/>
                  <a:pt x="4640" y="3516"/>
                  <a:pt x="4567" y="3516"/>
                </a:cubicBezTo>
                <a:cubicBezTo>
                  <a:pt x="4270" y="3516"/>
                  <a:pt x="3940" y="3612"/>
                  <a:pt x="3637" y="3810"/>
                </a:cubicBezTo>
                <a:cubicBezTo>
                  <a:pt x="3349" y="3994"/>
                  <a:pt x="3119" y="4259"/>
                  <a:pt x="2977" y="4574"/>
                </a:cubicBezTo>
                <a:cubicBezTo>
                  <a:pt x="2885" y="4075"/>
                  <a:pt x="2785" y="3575"/>
                  <a:pt x="2677" y="3080"/>
                </a:cubicBezTo>
                <a:cubicBezTo>
                  <a:pt x="2908" y="2642"/>
                  <a:pt x="2992" y="2066"/>
                  <a:pt x="2846" y="1432"/>
                </a:cubicBezTo>
                <a:cubicBezTo>
                  <a:pt x="2704" y="799"/>
                  <a:pt x="2363" y="288"/>
                  <a:pt x="19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28"/>
          <p:cNvSpPr/>
          <p:nvPr/>
        </p:nvSpPr>
        <p:spPr>
          <a:xfrm>
            <a:off x="822905" y="2850030"/>
            <a:ext cx="324689" cy="1169103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28"/>
          <p:cNvSpPr/>
          <p:nvPr/>
        </p:nvSpPr>
        <p:spPr>
          <a:xfrm>
            <a:off x="1294845" y="3836617"/>
            <a:ext cx="308186" cy="297277"/>
          </a:xfrm>
          <a:custGeom>
            <a:avLst/>
            <a:gdLst/>
            <a:ahLst/>
            <a:cxnLst/>
            <a:rect l="l" t="t" r="r" b="b"/>
            <a:pathLst>
              <a:path w="6441" h="6213" extrusionOk="0">
                <a:moveTo>
                  <a:pt x="6091" y="0"/>
                </a:moveTo>
                <a:cubicBezTo>
                  <a:pt x="5964" y="0"/>
                  <a:pt x="5845" y="80"/>
                  <a:pt x="5803" y="207"/>
                </a:cubicBezTo>
                <a:cubicBezTo>
                  <a:pt x="3998" y="5426"/>
                  <a:pt x="461" y="5595"/>
                  <a:pt x="307" y="5598"/>
                </a:cubicBezTo>
                <a:cubicBezTo>
                  <a:pt x="139" y="5598"/>
                  <a:pt x="0" y="5737"/>
                  <a:pt x="0" y="5910"/>
                </a:cubicBezTo>
                <a:cubicBezTo>
                  <a:pt x="4" y="6079"/>
                  <a:pt x="142" y="6213"/>
                  <a:pt x="311" y="6213"/>
                </a:cubicBezTo>
                <a:lnTo>
                  <a:pt x="323" y="6213"/>
                </a:lnTo>
                <a:cubicBezTo>
                  <a:pt x="488" y="6209"/>
                  <a:pt x="4432" y="6055"/>
                  <a:pt x="6383" y="410"/>
                </a:cubicBezTo>
                <a:cubicBezTo>
                  <a:pt x="6440" y="249"/>
                  <a:pt x="6356" y="72"/>
                  <a:pt x="6195" y="19"/>
                </a:cubicBezTo>
                <a:cubicBezTo>
                  <a:pt x="6160" y="6"/>
                  <a:pt x="6125" y="0"/>
                  <a:pt x="60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28"/>
          <p:cNvSpPr/>
          <p:nvPr/>
        </p:nvSpPr>
        <p:spPr>
          <a:xfrm>
            <a:off x="1372021" y="3856760"/>
            <a:ext cx="83637" cy="225697"/>
          </a:xfrm>
          <a:custGeom>
            <a:avLst/>
            <a:gdLst/>
            <a:ahLst/>
            <a:cxnLst/>
            <a:rect l="l" t="t" r="r" b="b"/>
            <a:pathLst>
              <a:path w="1748" h="4717" extrusionOk="0">
                <a:moveTo>
                  <a:pt x="689" y="1"/>
                </a:moveTo>
                <a:cubicBezTo>
                  <a:pt x="540" y="1"/>
                  <a:pt x="412" y="109"/>
                  <a:pt x="388" y="262"/>
                </a:cubicBezTo>
                <a:cubicBezTo>
                  <a:pt x="373" y="366"/>
                  <a:pt x="0" y="2892"/>
                  <a:pt x="1141" y="4582"/>
                </a:cubicBezTo>
                <a:cubicBezTo>
                  <a:pt x="1198" y="4667"/>
                  <a:pt x="1294" y="4717"/>
                  <a:pt x="1398" y="4717"/>
                </a:cubicBezTo>
                <a:cubicBezTo>
                  <a:pt x="1456" y="4717"/>
                  <a:pt x="1517" y="4697"/>
                  <a:pt x="1571" y="4663"/>
                </a:cubicBezTo>
                <a:cubicBezTo>
                  <a:pt x="1709" y="4567"/>
                  <a:pt x="1748" y="4379"/>
                  <a:pt x="1652" y="4237"/>
                </a:cubicBezTo>
                <a:cubicBezTo>
                  <a:pt x="642" y="2750"/>
                  <a:pt x="995" y="377"/>
                  <a:pt x="999" y="354"/>
                </a:cubicBezTo>
                <a:cubicBezTo>
                  <a:pt x="1022" y="185"/>
                  <a:pt x="906" y="28"/>
                  <a:pt x="738" y="5"/>
                </a:cubicBezTo>
                <a:cubicBezTo>
                  <a:pt x="721" y="2"/>
                  <a:pt x="705" y="1"/>
                  <a:pt x="6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28"/>
          <p:cNvSpPr/>
          <p:nvPr/>
        </p:nvSpPr>
        <p:spPr>
          <a:xfrm>
            <a:off x="1525225" y="3912406"/>
            <a:ext cx="175552" cy="52249"/>
          </a:xfrm>
          <a:custGeom>
            <a:avLst/>
            <a:gdLst/>
            <a:ahLst/>
            <a:cxnLst/>
            <a:rect l="l" t="t" r="r" b="b"/>
            <a:pathLst>
              <a:path w="3669" h="1092" extrusionOk="0">
                <a:moveTo>
                  <a:pt x="3323" y="1"/>
                </a:moveTo>
                <a:cubicBezTo>
                  <a:pt x="3264" y="1"/>
                  <a:pt x="3205" y="18"/>
                  <a:pt x="3154" y="55"/>
                </a:cubicBezTo>
                <a:cubicBezTo>
                  <a:pt x="2643" y="391"/>
                  <a:pt x="2003" y="477"/>
                  <a:pt x="1478" y="477"/>
                </a:cubicBezTo>
                <a:cubicBezTo>
                  <a:pt x="921" y="477"/>
                  <a:pt x="493" y="380"/>
                  <a:pt x="485" y="378"/>
                </a:cubicBezTo>
                <a:cubicBezTo>
                  <a:pt x="465" y="374"/>
                  <a:pt x="446" y="373"/>
                  <a:pt x="427" y="373"/>
                </a:cubicBezTo>
                <a:cubicBezTo>
                  <a:pt x="100" y="373"/>
                  <a:pt x="1" y="860"/>
                  <a:pt x="339" y="973"/>
                </a:cubicBezTo>
                <a:cubicBezTo>
                  <a:pt x="711" y="1054"/>
                  <a:pt x="1092" y="1092"/>
                  <a:pt x="1472" y="1092"/>
                </a:cubicBezTo>
                <a:cubicBezTo>
                  <a:pt x="2094" y="1092"/>
                  <a:pt x="2854" y="981"/>
                  <a:pt x="3488" y="562"/>
                </a:cubicBezTo>
                <a:cubicBezTo>
                  <a:pt x="3630" y="470"/>
                  <a:pt x="3668" y="282"/>
                  <a:pt x="3576" y="140"/>
                </a:cubicBezTo>
                <a:cubicBezTo>
                  <a:pt x="3518" y="50"/>
                  <a:pt x="3421" y="1"/>
                  <a:pt x="33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28"/>
          <p:cNvSpPr/>
          <p:nvPr/>
        </p:nvSpPr>
        <p:spPr>
          <a:xfrm>
            <a:off x="1353169" y="4090012"/>
            <a:ext cx="199524" cy="88566"/>
          </a:xfrm>
          <a:custGeom>
            <a:avLst/>
            <a:gdLst/>
            <a:ahLst/>
            <a:cxnLst/>
            <a:rect l="l" t="t" r="r" b="b"/>
            <a:pathLst>
              <a:path w="4170" h="1851" extrusionOk="0">
                <a:moveTo>
                  <a:pt x="425" y="1"/>
                </a:moveTo>
                <a:cubicBezTo>
                  <a:pt x="201" y="1"/>
                  <a:pt x="1" y="263"/>
                  <a:pt x="171" y="494"/>
                </a:cubicBezTo>
                <a:cubicBezTo>
                  <a:pt x="225" y="556"/>
                  <a:pt x="1362" y="1850"/>
                  <a:pt x="3297" y="1850"/>
                </a:cubicBezTo>
                <a:cubicBezTo>
                  <a:pt x="3493" y="1846"/>
                  <a:pt x="3689" y="1835"/>
                  <a:pt x="3885" y="1804"/>
                </a:cubicBezTo>
                <a:cubicBezTo>
                  <a:pt x="4050" y="1785"/>
                  <a:pt x="4169" y="1631"/>
                  <a:pt x="4146" y="1466"/>
                </a:cubicBezTo>
                <a:cubicBezTo>
                  <a:pt x="4125" y="1311"/>
                  <a:pt x="3994" y="1198"/>
                  <a:pt x="3842" y="1198"/>
                </a:cubicBezTo>
                <a:cubicBezTo>
                  <a:pt x="3829" y="1198"/>
                  <a:pt x="3815" y="1199"/>
                  <a:pt x="3801" y="1201"/>
                </a:cubicBezTo>
                <a:cubicBezTo>
                  <a:pt x="3628" y="1223"/>
                  <a:pt x="3462" y="1234"/>
                  <a:pt x="3302" y="1234"/>
                </a:cubicBezTo>
                <a:cubicBezTo>
                  <a:pt x="1653" y="1234"/>
                  <a:pt x="682" y="144"/>
                  <a:pt x="640" y="95"/>
                </a:cubicBezTo>
                <a:cubicBezTo>
                  <a:pt x="574" y="29"/>
                  <a:pt x="498" y="1"/>
                  <a:pt x="4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28"/>
          <p:cNvSpPr/>
          <p:nvPr/>
        </p:nvSpPr>
        <p:spPr>
          <a:xfrm>
            <a:off x="1601157" y="3935420"/>
            <a:ext cx="100145" cy="89714"/>
          </a:xfrm>
          <a:custGeom>
            <a:avLst/>
            <a:gdLst/>
            <a:ahLst/>
            <a:cxnLst/>
            <a:rect l="l" t="t" r="r" b="b"/>
            <a:pathLst>
              <a:path w="2093" h="1875" extrusionOk="0">
                <a:moveTo>
                  <a:pt x="345" y="0"/>
                </a:moveTo>
                <a:cubicBezTo>
                  <a:pt x="323" y="0"/>
                  <a:pt x="300" y="3"/>
                  <a:pt x="277" y="8"/>
                </a:cubicBezTo>
                <a:cubicBezTo>
                  <a:pt x="108" y="43"/>
                  <a:pt x="0" y="215"/>
                  <a:pt x="46" y="384"/>
                </a:cubicBezTo>
                <a:cubicBezTo>
                  <a:pt x="54" y="438"/>
                  <a:pt x="319" y="1629"/>
                  <a:pt x="1613" y="1863"/>
                </a:cubicBezTo>
                <a:lnTo>
                  <a:pt x="1671" y="1874"/>
                </a:lnTo>
                <a:cubicBezTo>
                  <a:pt x="2047" y="1871"/>
                  <a:pt x="2093" y="1329"/>
                  <a:pt x="1724" y="1264"/>
                </a:cubicBezTo>
                <a:cubicBezTo>
                  <a:pt x="845" y="1099"/>
                  <a:pt x="653" y="292"/>
                  <a:pt x="645" y="254"/>
                </a:cubicBezTo>
                <a:cubicBezTo>
                  <a:pt x="619" y="104"/>
                  <a:pt x="491" y="0"/>
                  <a:pt x="34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28"/>
          <p:cNvSpPr/>
          <p:nvPr/>
        </p:nvSpPr>
        <p:spPr>
          <a:xfrm>
            <a:off x="1300730" y="3871306"/>
            <a:ext cx="120384" cy="74068"/>
          </a:xfrm>
          <a:custGeom>
            <a:avLst/>
            <a:gdLst/>
            <a:ahLst/>
            <a:cxnLst/>
            <a:rect l="l" t="t" r="r" b="b"/>
            <a:pathLst>
              <a:path w="2516" h="1548" extrusionOk="0">
                <a:moveTo>
                  <a:pt x="346" y="0"/>
                </a:moveTo>
                <a:cubicBezTo>
                  <a:pt x="280" y="0"/>
                  <a:pt x="214" y="21"/>
                  <a:pt x="158" y="65"/>
                </a:cubicBezTo>
                <a:cubicBezTo>
                  <a:pt x="16" y="177"/>
                  <a:pt x="0" y="388"/>
                  <a:pt x="127" y="519"/>
                </a:cubicBezTo>
                <a:cubicBezTo>
                  <a:pt x="161" y="565"/>
                  <a:pt x="937" y="1548"/>
                  <a:pt x="1940" y="1548"/>
                </a:cubicBezTo>
                <a:cubicBezTo>
                  <a:pt x="2016" y="1544"/>
                  <a:pt x="2089" y="1540"/>
                  <a:pt x="2162" y="1529"/>
                </a:cubicBezTo>
                <a:cubicBezTo>
                  <a:pt x="2516" y="1437"/>
                  <a:pt x="2444" y="922"/>
                  <a:pt x="2086" y="922"/>
                </a:cubicBezTo>
                <a:cubicBezTo>
                  <a:pt x="2082" y="922"/>
                  <a:pt x="2078" y="922"/>
                  <a:pt x="2074" y="922"/>
                </a:cubicBezTo>
                <a:cubicBezTo>
                  <a:pt x="2029" y="928"/>
                  <a:pt x="1984" y="932"/>
                  <a:pt x="1940" y="932"/>
                </a:cubicBezTo>
                <a:cubicBezTo>
                  <a:pt x="1243" y="932"/>
                  <a:pt x="621" y="160"/>
                  <a:pt x="607" y="142"/>
                </a:cubicBezTo>
                <a:cubicBezTo>
                  <a:pt x="547" y="49"/>
                  <a:pt x="447" y="0"/>
                  <a:pt x="3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28"/>
          <p:cNvSpPr/>
          <p:nvPr/>
        </p:nvSpPr>
        <p:spPr>
          <a:xfrm>
            <a:off x="1471063" y="4023170"/>
            <a:ext cx="222730" cy="83925"/>
          </a:xfrm>
          <a:custGeom>
            <a:avLst/>
            <a:gdLst/>
            <a:ahLst/>
            <a:cxnLst/>
            <a:rect l="l" t="t" r="r" b="b"/>
            <a:pathLst>
              <a:path w="4655" h="1754" extrusionOk="0">
                <a:moveTo>
                  <a:pt x="439" y="0"/>
                </a:moveTo>
                <a:cubicBezTo>
                  <a:pt x="192" y="0"/>
                  <a:pt x="1" y="334"/>
                  <a:pt x="238" y="544"/>
                </a:cubicBezTo>
                <a:cubicBezTo>
                  <a:pt x="307" y="601"/>
                  <a:pt x="1740" y="1753"/>
                  <a:pt x="3679" y="1753"/>
                </a:cubicBezTo>
                <a:cubicBezTo>
                  <a:pt x="3910" y="1753"/>
                  <a:pt x="4144" y="1738"/>
                  <a:pt x="4370" y="1703"/>
                </a:cubicBezTo>
                <a:cubicBezTo>
                  <a:pt x="4539" y="1680"/>
                  <a:pt x="4655" y="1527"/>
                  <a:pt x="4631" y="1358"/>
                </a:cubicBezTo>
                <a:cubicBezTo>
                  <a:pt x="4607" y="1206"/>
                  <a:pt x="4476" y="1094"/>
                  <a:pt x="4327" y="1094"/>
                </a:cubicBezTo>
                <a:cubicBezTo>
                  <a:pt x="4313" y="1094"/>
                  <a:pt x="4300" y="1095"/>
                  <a:pt x="4286" y="1097"/>
                </a:cubicBezTo>
                <a:cubicBezTo>
                  <a:pt x="4084" y="1126"/>
                  <a:pt x="3885" y="1139"/>
                  <a:pt x="3692" y="1139"/>
                </a:cubicBezTo>
                <a:cubicBezTo>
                  <a:pt x="1962" y="1139"/>
                  <a:pt x="640" y="81"/>
                  <a:pt x="626" y="67"/>
                </a:cubicBezTo>
                <a:cubicBezTo>
                  <a:pt x="564" y="20"/>
                  <a:pt x="500" y="0"/>
                  <a:pt x="4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28"/>
          <p:cNvSpPr/>
          <p:nvPr/>
        </p:nvSpPr>
        <p:spPr>
          <a:xfrm>
            <a:off x="1446039" y="4147236"/>
            <a:ext cx="82011" cy="100623"/>
          </a:xfrm>
          <a:custGeom>
            <a:avLst/>
            <a:gdLst/>
            <a:ahLst/>
            <a:cxnLst/>
            <a:rect l="l" t="t" r="r" b="b"/>
            <a:pathLst>
              <a:path w="1714" h="2103" extrusionOk="0">
                <a:moveTo>
                  <a:pt x="336" y="0"/>
                </a:moveTo>
                <a:cubicBezTo>
                  <a:pt x="318" y="0"/>
                  <a:pt x="300" y="2"/>
                  <a:pt x="281" y="5"/>
                </a:cubicBezTo>
                <a:cubicBezTo>
                  <a:pt x="112" y="32"/>
                  <a:pt x="1" y="193"/>
                  <a:pt x="28" y="358"/>
                </a:cubicBezTo>
                <a:cubicBezTo>
                  <a:pt x="35" y="401"/>
                  <a:pt x="227" y="1507"/>
                  <a:pt x="1214" y="2064"/>
                </a:cubicBezTo>
                <a:cubicBezTo>
                  <a:pt x="1257" y="2087"/>
                  <a:pt x="1310" y="2102"/>
                  <a:pt x="1360" y="2102"/>
                </a:cubicBezTo>
                <a:cubicBezTo>
                  <a:pt x="1364" y="2102"/>
                  <a:pt x="1367" y="2102"/>
                  <a:pt x="1370" y="2102"/>
                </a:cubicBezTo>
                <a:cubicBezTo>
                  <a:pt x="1478" y="2102"/>
                  <a:pt x="1577" y="2041"/>
                  <a:pt x="1629" y="1948"/>
                </a:cubicBezTo>
                <a:cubicBezTo>
                  <a:pt x="1714" y="1802"/>
                  <a:pt x="1660" y="1614"/>
                  <a:pt x="1514" y="1530"/>
                </a:cubicBezTo>
                <a:cubicBezTo>
                  <a:pt x="788" y="1123"/>
                  <a:pt x="634" y="266"/>
                  <a:pt x="631" y="259"/>
                </a:cubicBezTo>
                <a:cubicBezTo>
                  <a:pt x="610" y="108"/>
                  <a:pt x="483" y="0"/>
                  <a:pt x="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28"/>
          <p:cNvSpPr/>
          <p:nvPr/>
        </p:nvSpPr>
        <p:spPr>
          <a:xfrm>
            <a:off x="1510009" y="3790589"/>
            <a:ext cx="67465" cy="120049"/>
          </a:xfrm>
          <a:custGeom>
            <a:avLst/>
            <a:gdLst/>
            <a:ahLst/>
            <a:cxnLst/>
            <a:rect l="l" t="t" r="r" b="b"/>
            <a:pathLst>
              <a:path w="1410" h="2509" extrusionOk="0">
                <a:moveTo>
                  <a:pt x="347" y="1"/>
                </a:moveTo>
                <a:cubicBezTo>
                  <a:pt x="185" y="1"/>
                  <a:pt x="50" y="133"/>
                  <a:pt x="42" y="297"/>
                </a:cubicBezTo>
                <a:cubicBezTo>
                  <a:pt x="0" y="1564"/>
                  <a:pt x="822" y="2390"/>
                  <a:pt x="857" y="2424"/>
                </a:cubicBezTo>
                <a:cubicBezTo>
                  <a:pt x="914" y="2478"/>
                  <a:pt x="991" y="2509"/>
                  <a:pt x="1072" y="2509"/>
                </a:cubicBezTo>
                <a:cubicBezTo>
                  <a:pt x="1152" y="2509"/>
                  <a:pt x="1229" y="2478"/>
                  <a:pt x="1287" y="2417"/>
                </a:cubicBezTo>
                <a:cubicBezTo>
                  <a:pt x="1410" y="2298"/>
                  <a:pt x="1410" y="2106"/>
                  <a:pt x="1287" y="1987"/>
                </a:cubicBezTo>
                <a:cubicBezTo>
                  <a:pt x="1283" y="1983"/>
                  <a:pt x="626" y="1311"/>
                  <a:pt x="657" y="320"/>
                </a:cubicBezTo>
                <a:cubicBezTo>
                  <a:pt x="665" y="151"/>
                  <a:pt x="534" y="9"/>
                  <a:pt x="361" y="1"/>
                </a:cubicBezTo>
                <a:cubicBezTo>
                  <a:pt x="357" y="1"/>
                  <a:pt x="352" y="1"/>
                  <a:pt x="3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8"/>
          <p:cNvSpPr/>
          <p:nvPr/>
        </p:nvSpPr>
        <p:spPr>
          <a:xfrm>
            <a:off x="1447714" y="3877956"/>
            <a:ext cx="77752" cy="124212"/>
          </a:xfrm>
          <a:custGeom>
            <a:avLst/>
            <a:gdLst/>
            <a:ahLst/>
            <a:cxnLst/>
            <a:rect l="l" t="t" r="r" b="b"/>
            <a:pathLst>
              <a:path w="1625" h="2596" extrusionOk="0">
                <a:moveTo>
                  <a:pt x="497" y="1"/>
                </a:moveTo>
                <a:cubicBezTo>
                  <a:pt x="354" y="1"/>
                  <a:pt x="227" y="104"/>
                  <a:pt x="200" y="249"/>
                </a:cubicBezTo>
                <a:cubicBezTo>
                  <a:pt x="0" y="1274"/>
                  <a:pt x="661" y="2069"/>
                  <a:pt x="903" y="2373"/>
                </a:cubicBezTo>
                <a:lnTo>
                  <a:pt x="941" y="2415"/>
                </a:lnTo>
                <a:cubicBezTo>
                  <a:pt x="960" y="2461"/>
                  <a:pt x="991" y="2496"/>
                  <a:pt x="1030" y="2526"/>
                </a:cubicBezTo>
                <a:cubicBezTo>
                  <a:pt x="1083" y="2569"/>
                  <a:pt x="1152" y="2592"/>
                  <a:pt x="1222" y="2595"/>
                </a:cubicBezTo>
                <a:cubicBezTo>
                  <a:pt x="1314" y="2595"/>
                  <a:pt x="1402" y="2553"/>
                  <a:pt x="1460" y="2476"/>
                </a:cubicBezTo>
                <a:cubicBezTo>
                  <a:pt x="1625" y="2277"/>
                  <a:pt x="1467" y="2085"/>
                  <a:pt x="1379" y="1985"/>
                </a:cubicBezTo>
                <a:cubicBezTo>
                  <a:pt x="1183" y="1743"/>
                  <a:pt x="661" y="1105"/>
                  <a:pt x="803" y="364"/>
                </a:cubicBezTo>
                <a:cubicBezTo>
                  <a:pt x="834" y="199"/>
                  <a:pt x="726" y="38"/>
                  <a:pt x="557" y="7"/>
                </a:cubicBezTo>
                <a:cubicBezTo>
                  <a:pt x="537" y="3"/>
                  <a:pt x="517" y="1"/>
                  <a:pt x="4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28"/>
          <p:cNvSpPr/>
          <p:nvPr/>
        </p:nvSpPr>
        <p:spPr>
          <a:xfrm>
            <a:off x="1296471" y="3986903"/>
            <a:ext cx="61867" cy="142251"/>
          </a:xfrm>
          <a:custGeom>
            <a:avLst/>
            <a:gdLst/>
            <a:ahLst/>
            <a:cxnLst/>
            <a:rect l="l" t="t" r="r" b="b"/>
            <a:pathLst>
              <a:path w="1293" h="2973" extrusionOk="0">
                <a:moveTo>
                  <a:pt x="888" y="0"/>
                </a:moveTo>
                <a:cubicBezTo>
                  <a:pt x="799" y="0"/>
                  <a:pt x="708" y="41"/>
                  <a:pt x="642" y="138"/>
                </a:cubicBezTo>
                <a:cubicBezTo>
                  <a:pt x="615" y="188"/>
                  <a:pt x="1" y="1263"/>
                  <a:pt x="623" y="2784"/>
                </a:cubicBezTo>
                <a:cubicBezTo>
                  <a:pt x="673" y="2899"/>
                  <a:pt x="784" y="2972"/>
                  <a:pt x="907" y="2972"/>
                </a:cubicBezTo>
                <a:cubicBezTo>
                  <a:pt x="946" y="2972"/>
                  <a:pt x="984" y="2964"/>
                  <a:pt x="1022" y="2953"/>
                </a:cubicBezTo>
                <a:cubicBezTo>
                  <a:pt x="1176" y="2884"/>
                  <a:pt x="1253" y="2707"/>
                  <a:pt x="1191" y="2550"/>
                </a:cubicBezTo>
                <a:cubicBezTo>
                  <a:pt x="684" y="1325"/>
                  <a:pt x="1153" y="484"/>
                  <a:pt x="1172" y="453"/>
                </a:cubicBezTo>
                <a:cubicBezTo>
                  <a:pt x="1292" y="213"/>
                  <a:pt x="1093" y="0"/>
                  <a:pt x="8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8"/>
          <p:cNvSpPr/>
          <p:nvPr/>
        </p:nvSpPr>
        <p:spPr>
          <a:xfrm>
            <a:off x="1189200" y="3646954"/>
            <a:ext cx="127370" cy="296607"/>
          </a:xfrm>
          <a:custGeom>
            <a:avLst/>
            <a:gdLst/>
            <a:ahLst/>
            <a:cxnLst/>
            <a:rect l="l" t="t" r="r" b="b"/>
            <a:pathLst>
              <a:path w="2662" h="6199" extrusionOk="0">
                <a:moveTo>
                  <a:pt x="1697" y="1"/>
                </a:moveTo>
                <a:cubicBezTo>
                  <a:pt x="1675" y="1"/>
                  <a:pt x="1654" y="3"/>
                  <a:pt x="1632" y="8"/>
                </a:cubicBezTo>
                <a:cubicBezTo>
                  <a:pt x="1467" y="46"/>
                  <a:pt x="1363" y="215"/>
                  <a:pt x="1402" y="380"/>
                </a:cubicBezTo>
                <a:cubicBezTo>
                  <a:pt x="2001" y="2915"/>
                  <a:pt x="115" y="5688"/>
                  <a:pt x="96" y="5718"/>
                </a:cubicBezTo>
                <a:cubicBezTo>
                  <a:pt x="0" y="5857"/>
                  <a:pt x="35" y="6049"/>
                  <a:pt x="177" y="6145"/>
                </a:cubicBezTo>
                <a:cubicBezTo>
                  <a:pt x="227" y="6179"/>
                  <a:pt x="288" y="6198"/>
                  <a:pt x="350" y="6198"/>
                </a:cubicBezTo>
                <a:cubicBezTo>
                  <a:pt x="449" y="6198"/>
                  <a:pt x="542" y="6145"/>
                  <a:pt x="599" y="6064"/>
                </a:cubicBezTo>
                <a:cubicBezTo>
                  <a:pt x="684" y="5945"/>
                  <a:pt x="2661" y="3038"/>
                  <a:pt x="2001" y="234"/>
                </a:cubicBezTo>
                <a:cubicBezTo>
                  <a:pt x="1964" y="95"/>
                  <a:pt x="1835" y="1"/>
                  <a:pt x="16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28"/>
          <p:cNvSpPr/>
          <p:nvPr/>
        </p:nvSpPr>
        <p:spPr>
          <a:xfrm>
            <a:off x="1149105" y="3727240"/>
            <a:ext cx="135696" cy="85312"/>
          </a:xfrm>
          <a:custGeom>
            <a:avLst/>
            <a:gdLst/>
            <a:ahLst/>
            <a:cxnLst/>
            <a:rect l="l" t="t" r="r" b="b"/>
            <a:pathLst>
              <a:path w="2836" h="1783" extrusionOk="0">
                <a:moveTo>
                  <a:pt x="341" y="0"/>
                </a:moveTo>
                <a:cubicBezTo>
                  <a:pt x="259" y="0"/>
                  <a:pt x="176" y="34"/>
                  <a:pt x="116" y="100"/>
                </a:cubicBezTo>
                <a:cubicBezTo>
                  <a:pt x="1" y="223"/>
                  <a:pt x="9" y="419"/>
                  <a:pt x="131" y="534"/>
                </a:cubicBezTo>
                <a:cubicBezTo>
                  <a:pt x="181" y="573"/>
                  <a:pt x="1237" y="1540"/>
                  <a:pt x="2359" y="1778"/>
                </a:cubicBezTo>
                <a:lnTo>
                  <a:pt x="2420" y="1778"/>
                </a:lnTo>
                <a:lnTo>
                  <a:pt x="2420" y="1782"/>
                </a:lnTo>
                <a:cubicBezTo>
                  <a:pt x="2777" y="1775"/>
                  <a:pt x="2835" y="1268"/>
                  <a:pt x="2489" y="1179"/>
                </a:cubicBezTo>
                <a:cubicBezTo>
                  <a:pt x="1529" y="972"/>
                  <a:pt x="558" y="89"/>
                  <a:pt x="550" y="85"/>
                </a:cubicBezTo>
                <a:cubicBezTo>
                  <a:pt x="492" y="28"/>
                  <a:pt x="416" y="0"/>
                  <a:pt x="3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28"/>
          <p:cNvSpPr/>
          <p:nvPr/>
        </p:nvSpPr>
        <p:spPr>
          <a:xfrm>
            <a:off x="1261209" y="3651356"/>
            <a:ext cx="103686" cy="95408"/>
          </a:xfrm>
          <a:custGeom>
            <a:avLst/>
            <a:gdLst/>
            <a:ahLst/>
            <a:cxnLst/>
            <a:rect l="l" t="t" r="r" b="b"/>
            <a:pathLst>
              <a:path w="2167" h="1994" extrusionOk="0">
                <a:moveTo>
                  <a:pt x="1822" y="1"/>
                </a:moveTo>
                <a:cubicBezTo>
                  <a:pt x="1695" y="1"/>
                  <a:pt x="1578" y="77"/>
                  <a:pt x="1533" y="200"/>
                </a:cubicBezTo>
                <a:cubicBezTo>
                  <a:pt x="1529" y="212"/>
                  <a:pt x="1106" y="1352"/>
                  <a:pt x="304" y="1379"/>
                </a:cubicBezTo>
                <a:cubicBezTo>
                  <a:pt x="135" y="1383"/>
                  <a:pt x="0" y="1525"/>
                  <a:pt x="8" y="1694"/>
                </a:cubicBezTo>
                <a:cubicBezTo>
                  <a:pt x="8" y="1859"/>
                  <a:pt x="146" y="1993"/>
                  <a:pt x="315" y="1993"/>
                </a:cubicBezTo>
                <a:lnTo>
                  <a:pt x="323" y="1993"/>
                </a:lnTo>
                <a:cubicBezTo>
                  <a:pt x="1544" y="1955"/>
                  <a:pt x="2090" y="476"/>
                  <a:pt x="2109" y="407"/>
                </a:cubicBezTo>
                <a:cubicBezTo>
                  <a:pt x="2166" y="250"/>
                  <a:pt x="2086" y="73"/>
                  <a:pt x="1928" y="19"/>
                </a:cubicBezTo>
                <a:cubicBezTo>
                  <a:pt x="1893" y="7"/>
                  <a:pt x="1857" y="1"/>
                  <a:pt x="18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8"/>
          <p:cNvSpPr/>
          <p:nvPr/>
        </p:nvSpPr>
        <p:spPr>
          <a:xfrm>
            <a:off x="1228865" y="3809967"/>
            <a:ext cx="107370" cy="62297"/>
          </a:xfrm>
          <a:custGeom>
            <a:avLst/>
            <a:gdLst/>
            <a:ahLst/>
            <a:cxnLst/>
            <a:rect l="l" t="t" r="r" b="b"/>
            <a:pathLst>
              <a:path w="2244" h="1302" extrusionOk="0">
                <a:moveTo>
                  <a:pt x="1894" y="1"/>
                </a:moveTo>
                <a:cubicBezTo>
                  <a:pt x="1809" y="1"/>
                  <a:pt x="1724" y="36"/>
                  <a:pt x="1663" y="107"/>
                </a:cubicBezTo>
                <a:cubicBezTo>
                  <a:pt x="1122" y="614"/>
                  <a:pt x="308" y="687"/>
                  <a:pt x="292" y="687"/>
                </a:cubicBezTo>
                <a:cubicBezTo>
                  <a:pt x="123" y="702"/>
                  <a:pt x="1" y="852"/>
                  <a:pt x="12" y="1017"/>
                </a:cubicBezTo>
                <a:cubicBezTo>
                  <a:pt x="24" y="1178"/>
                  <a:pt x="158" y="1301"/>
                  <a:pt x="319" y="1301"/>
                </a:cubicBezTo>
                <a:lnTo>
                  <a:pt x="339" y="1301"/>
                </a:lnTo>
                <a:cubicBezTo>
                  <a:pt x="381" y="1297"/>
                  <a:pt x="1379" y="1217"/>
                  <a:pt x="2078" y="552"/>
                </a:cubicBezTo>
                <a:cubicBezTo>
                  <a:pt x="2224" y="445"/>
                  <a:pt x="2243" y="234"/>
                  <a:pt x="2117" y="99"/>
                </a:cubicBezTo>
                <a:cubicBezTo>
                  <a:pt x="2056" y="34"/>
                  <a:pt x="1975" y="1"/>
                  <a:pt x="18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8"/>
          <p:cNvSpPr/>
          <p:nvPr/>
        </p:nvSpPr>
        <p:spPr>
          <a:xfrm>
            <a:off x="1190731" y="3689202"/>
            <a:ext cx="58039" cy="101293"/>
          </a:xfrm>
          <a:custGeom>
            <a:avLst/>
            <a:gdLst/>
            <a:ahLst/>
            <a:cxnLst/>
            <a:rect l="l" t="t" r="r" b="b"/>
            <a:pathLst>
              <a:path w="1213" h="2117" extrusionOk="0">
                <a:moveTo>
                  <a:pt x="416" y="0"/>
                </a:moveTo>
                <a:cubicBezTo>
                  <a:pt x="202" y="0"/>
                  <a:pt x="0" y="237"/>
                  <a:pt x="149" y="477"/>
                </a:cubicBezTo>
                <a:cubicBezTo>
                  <a:pt x="533" y="1030"/>
                  <a:pt x="337" y="1709"/>
                  <a:pt x="333" y="1725"/>
                </a:cubicBezTo>
                <a:cubicBezTo>
                  <a:pt x="283" y="1886"/>
                  <a:pt x="375" y="2055"/>
                  <a:pt x="533" y="2109"/>
                </a:cubicBezTo>
                <a:lnTo>
                  <a:pt x="625" y="2116"/>
                </a:lnTo>
                <a:cubicBezTo>
                  <a:pt x="628" y="2116"/>
                  <a:pt x="630" y="2117"/>
                  <a:pt x="633" y="2117"/>
                </a:cubicBezTo>
                <a:cubicBezTo>
                  <a:pt x="764" y="2117"/>
                  <a:pt x="879" y="2029"/>
                  <a:pt x="917" y="1901"/>
                </a:cubicBezTo>
                <a:cubicBezTo>
                  <a:pt x="932" y="1863"/>
                  <a:pt x="1212" y="934"/>
                  <a:pt x="656" y="127"/>
                </a:cubicBezTo>
                <a:cubicBezTo>
                  <a:pt x="588" y="38"/>
                  <a:pt x="501" y="0"/>
                  <a:pt x="4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8"/>
          <p:cNvSpPr/>
          <p:nvPr/>
        </p:nvSpPr>
        <p:spPr>
          <a:xfrm>
            <a:off x="1567138" y="4078337"/>
            <a:ext cx="100001" cy="100384"/>
          </a:xfrm>
          <a:custGeom>
            <a:avLst/>
            <a:gdLst/>
            <a:ahLst/>
            <a:cxnLst/>
            <a:rect l="l" t="t" r="r" b="b"/>
            <a:pathLst>
              <a:path w="2090" h="2098" extrusionOk="0">
                <a:moveTo>
                  <a:pt x="351" y="0"/>
                </a:moveTo>
                <a:cubicBezTo>
                  <a:pt x="300" y="0"/>
                  <a:pt x="248" y="13"/>
                  <a:pt x="200" y="40"/>
                </a:cubicBezTo>
                <a:cubicBezTo>
                  <a:pt x="43" y="132"/>
                  <a:pt x="1" y="343"/>
                  <a:pt x="108" y="489"/>
                </a:cubicBezTo>
                <a:cubicBezTo>
                  <a:pt x="131" y="531"/>
                  <a:pt x="730" y="1545"/>
                  <a:pt x="1587" y="2056"/>
                </a:cubicBezTo>
                <a:cubicBezTo>
                  <a:pt x="1633" y="2083"/>
                  <a:pt x="1686" y="2098"/>
                  <a:pt x="1740" y="2098"/>
                </a:cubicBezTo>
                <a:cubicBezTo>
                  <a:pt x="1848" y="2094"/>
                  <a:pt x="1948" y="2037"/>
                  <a:pt x="2005" y="1944"/>
                </a:cubicBezTo>
                <a:cubicBezTo>
                  <a:pt x="2090" y="1798"/>
                  <a:pt x="2040" y="1614"/>
                  <a:pt x="1898" y="1526"/>
                </a:cubicBezTo>
                <a:cubicBezTo>
                  <a:pt x="1183" y="1099"/>
                  <a:pt x="642" y="185"/>
                  <a:pt x="634" y="182"/>
                </a:cubicBezTo>
                <a:cubicBezTo>
                  <a:pt x="583" y="67"/>
                  <a:pt x="469" y="0"/>
                  <a:pt x="3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8"/>
          <p:cNvSpPr/>
          <p:nvPr/>
        </p:nvSpPr>
        <p:spPr>
          <a:xfrm>
            <a:off x="2406649" y="3794858"/>
            <a:ext cx="195409" cy="1211116"/>
          </a:xfrm>
          <a:custGeom>
            <a:avLst/>
            <a:gdLst/>
            <a:ahLst/>
            <a:cxnLst/>
            <a:rect l="l" t="t" r="r" b="b"/>
            <a:pathLst>
              <a:path w="4084" h="25312" extrusionOk="0">
                <a:moveTo>
                  <a:pt x="1879" y="0"/>
                </a:moveTo>
                <a:cubicBezTo>
                  <a:pt x="1130" y="1555"/>
                  <a:pt x="1207" y="3111"/>
                  <a:pt x="1683" y="4770"/>
                </a:cubicBezTo>
                <a:cubicBezTo>
                  <a:pt x="2155" y="6433"/>
                  <a:pt x="684" y="7193"/>
                  <a:pt x="627" y="9570"/>
                </a:cubicBezTo>
                <a:cubicBezTo>
                  <a:pt x="569" y="11947"/>
                  <a:pt x="1725" y="11602"/>
                  <a:pt x="1625" y="13299"/>
                </a:cubicBezTo>
                <a:cubicBezTo>
                  <a:pt x="1522" y="15000"/>
                  <a:pt x="396" y="15427"/>
                  <a:pt x="323" y="17543"/>
                </a:cubicBezTo>
                <a:cubicBezTo>
                  <a:pt x="250" y="19662"/>
                  <a:pt x="1560" y="19493"/>
                  <a:pt x="1456" y="20976"/>
                </a:cubicBezTo>
                <a:cubicBezTo>
                  <a:pt x="1349" y="22458"/>
                  <a:pt x="112" y="23011"/>
                  <a:pt x="20" y="24881"/>
                </a:cubicBezTo>
                <a:cubicBezTo>
                  <a:pt x="16" y="25031"/>
                  <a:pt x="5" y="25173"/>
                  <a:pt x="1" y="25311"/>
                </a:cubicBezTo>
                <a:lnTo>
                  <a:pt x="4083" y="25311"/>
                </a:lnTo>
                <a:cubicBezTo>
                  <a:pt x="4075" y="25173"/>
                  <a:pt x="4068" y="25031"/>
                  <a:pt x="4064" y="24881"/>
                </a:cubicBezTo>
                <a:cubicBezTo>
                  <a:pt x="3972" y="23011"/>
                  <a:pt x="2731" y="22458"/>
                  <a:pt x="2628" y="20976"/>
                </a:cubicBezTo>
                <a:cubicBezTo>
                  <a:pt x="2520" y="19493"/>
                  <a:pt x="3833" y="19666"/>
                  <a:pt x="3760" y="17543"/>
                </a:cubicBezTo>
                <a:cubicBezTo>
                  <a:pt x="3688" y="15423"/>
                  <a:pt x="2566" y="14996"/>
                  <a:pt x="2459" y="13299"/>
                </a:cubicBezTo>
                <a:cubicBezTo>
                  <a:pt x="2355" y="11605"/>
                  <a:pt x="3511" y="11947"/>
                  <a:pt x="3457" y="9570"/>
                </a:cubicBezTo>
                <a:cubicBezTo>
                  <a:pt x="3403" y="7193"/>
                  <a:pt x="1925" y="6433"/>
                  <a:pt x="2401" y="4770"/>
                </a:cubicBezTo>
                <a:cubicBezTo>
                  <a:pt x="2877" y="3111"/>
                  <a:pt x="2628" y="1555"/>
                  <a:pt x="187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8"/>
          <p:cNvSpPr/>
          <p:nvPr/>
        </p:nvSpPr>
        <p:spPr>
          <a:xfrm>
            <a:off x="2242010" y="3623232"/>
            <a:ext cx="147083" cy="1099057"/>
          </a:xfrm>
          <a:custGeom>
            <a:avLst/>
            <a:gdLst/>
            <a:ahLst/>
            <a:cxnLst/>
            <a:rect l="l" t="t" r="r" b="b"/>
            <a:pathLst>
              <a:path w="3074" h="22970" extrusionOk="0">
                <a:moveTo>
                  <a:pt x="1414" y="0"/>
                </a:moveTo>
                <a:cubicBezTo>
                  <a:pt x="850" y="1413"/>
                  <a:pt x="796" y="2823"/>
                  <a:pt x="1157" y="4332"/>
                </a:cubicBezTo>
                <a:cubicBezTo>
                  <a:pt x="1518" y="5837"/>
                  <a:pt x="512" y="6529"/>
                  <a:pt x="469" y="8683"/>
                </a:cubicBezTo>
                <a:cubicBezTo>
                  <a:pt x="427" y="10841"/>
                  <a:pt x="1299" y="10526"/>
                  <a:pt x="1222" y="12070"/>
                </a:cubicBezTo>
                <a:cubicBezTo>
                  <a:pt x="1145" y="13610"/>
                  <a:pt x="293" y="13994"/>
                  <a:pt x="239" y="15918"/>
                </a:cubicBezTo>
                <a:cubicBezTo>
                  <a:pt x="185" y="17842"/>
                  <a:pt x="750" y="17685"/>
                  <a:pt x="665" y="19033"/>
                </a:cubicBezTo>
                <a:cubicBezTo>
                  <a:pt x="585" y="20385"/>
                  <a:pt x="82" y="20884"/>
                  <a:pt x="12" y="22577"/>
                </a:cubicBezTo>
                <a:cubicBezTo>
                  <a:pt x="9" y="22712"/>
                  <a:pt x="5" y="22846"/>
                  <a:pt x="1" y="22969"/>
                </a:cubicBezTo>
                <a:lnTo>
                  <a:pt x="3073" y="22969"/>
                </a:lnTo>
                <a:cubicBezTo>
                  <a:pt x="3073" y="22846"/>
                  <a:pt x="3069" y="22712"/>
                  <a:pt x="3058" y="22577"/>
                </a:cubicBezTo>
                <a:cubicBezTo>
                  <a:pt x="2993" y="20884"/>
                  <a:pt x="2374" y="20377"/>
                  <a:pt x="2297" y="19033"/>
                </a:cubicBezTo>
                <a:cubicBezTo>
                  <a:pt x="2221" y="17689"/>
                  <a:pt x="2885" y="17842"/>
                  <a:pt x="2831" y="15918"/>
                </a:cubicBezTo>
                <a:cubicBezTo>
                  <a:pt x="2777" y="13994"/>
                  <a:pt x="2140" y="13606"/>
                  <a:pt x="2063" y="12070"/>
                </a:cubicBezTo>
                <a:cubicBezTo>
                  <a:pt x="1986" y="10534"/>
                  <a:pt x="2651" y="10841"/>
                  <a:pt x="2605" y="8683"/>
                </a:cubicBezTo>
                <a:cubicBezTo>
                  <a:pt x="2562" y="6529"/>
                  <a:pt x="1453" y="5837"/>
                  <a:pt x="1810" y="4332"/>
                </a:cubicBezTo>
                <a:cubicBezTo>
                  <a:pt x="2163" y="2823"/>
                  <a:pt x="1979" y="1413"/>
                  <a:pt x="1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8"/>
          <p:cNvSpPr/>
          <p:nvPr/>
        </p:nvSpPr>
        <p:spPr>
          <a:xfrm>
            <a:off x="2638751" y="4084424"/>
            <a:ext cx="104786" cy="993218"/>
          </a:xfrm>
          <a:custGeom>
            <a:avLst/>
            <a:gdLst/>
            <a:ahLst/>
            <a:cxnLst/>
            <a:rect l="l" t="t" r="r" b="b"/>
            <a:pathLst>
              <a:path w="2190" h="20758" extrusionOk="0">
                <a:moveTo>
                  <a:pt x="1006" y="0"/>
                </a:moveTo>
                <a:cubicBezTo>
                  <a:pt x="603" y="1279"/>
                  <a:pt x="568" y="2550"/>
                  <a:pt x="826" y="3914"/>
                </a:cubicBezTo>
                <a:cubicBezTo>
                  <a:pt x="1079" y="5277"/>
                  <a:pt x="357" y="5899"/>
                  <a:pt x="330" y="7850"/>
                </a:cubicBezTo>
                <a:cubicBezTo>
                  <a:pt x="300" y="9797"/>
                  <a:pt x="922" y="9517"/>
                  <a:pt x="868" y="10907"/>
                </a:cubicBezTo>
                <a:cubicBezTo>
                  <a:pt x="814" y="12301"/>
                  <a:pt x="211" y="12650"/>
                  <a:pt x="173" y="14386"/>
                </a:cubicBezTo>
                <a:cubicBezTo>
                  <a:pt x="135" y="16126"/>
                  <a:pt x="530" y="15991"/>
                  <a:pt x="472" y="17205"/>
                </a:cubicBezTo>
                <a:cubicBezTo>
                  <a:pt x="415" y="18418"/>
                  <a:pt x="58" y="18872"/>
                  <a:pt x="8" y="20404"/>
                </a:cubicBezTo>
                <a:cubicBezTo>
                  <a:pt x="4" y="20527"/>
                  <a:pt x="4" y="20646"/>
                  <a:pt x="0" y="20757"/>
                </a:cubicBezTo>
                <a:lnTo>
                  <a:pt x="2189" y="20757"/>
                </a:lnTo>
                <a:cubicBezTo>
                  <a:pt x="2189" y="20646"/>
                  <a:pt x="2181" y="20527"/>
                  <a:pt x="2178" y="20404"/>
                </a:cubicBezTo>
                <a:cubicBezTo>
                  <a:pt x="2131" y="18872"/>
                  <a:pt x="1694" y="18422"/>
                  <a:pt x="1636" y="17205"/>
                </a:cubicBezTo>
                <a:cubicBezTo>
                  <a:pt x="1578" y="15988"/>
                  <a:pt x="2055" y="16126"/>
                  <a:pt x="2016" y="14386"/>
                </a:cubicBezTo>
                <a:cubicBezTo>
                  <a:pt x="1978" y="12650"/>
                  <a:pt x="1529" y="12293"/>
                  <a:pt x="1471" y="10907"/>
                </a:cubicBezTo>
                <a:cubicBezTo>
                  <a:pt x="1413" y="9520"/>
                  <a:pt x="1890" y="9797"/>
                  <a:pt x="1855" y="7850"/>
                </a:cubicBezTo>
                <a:cubicBezTo>
                  <a:pt x="1824" y="5899"/>
                  <a:pt x="1025" y="5277"/>
                  <a:pt x="1287" y="3914"/>
                </a:cubicBezTo>
                <a:cubicBezTo>
                  <a:pt x="1544" y="2550"/>
                  <a:pt x="1410" y="1279"/>
                  <a:pt x="10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8"/>
          <p:cNvSpPr/>
          <p:nvPr/>
        </p:nvSpPr>
        <p:spPr>
          <a:xfrm>
            <a:off x="2077753" y="3991639"/>
            <a:ext cx="104786" cy="993218"/>
          </a:xfrm>
          <a:custGeom>
            <a:avLst/>
            <a:gdLst/>
            <a:ahLst/>
            <a:cxnLst/>
            <a:rect l="l" t="t" r="r" b="b"/>
            <a:pathLst>
              <a:path w="2190" h="20758" extrusionOk="0">
                <a:moveTo>
                  <a:pt x="1003" y="1"/>
                </a:moveTo>
                <a:cubicBezTo>
                  <a:pt x="607" y="1279"/>
                  <a:pt x="561" y="2550"/>
                  <a:pt x="823" y="3914"/>
                </a:cubicBezTo>
                <a:cubicBezTo>
                  <a:pt x="1080" y="5277"/>
                  <a:pt x="362" y="5907"/>
                  <a:pt x="331" y="7850"/>
                </a:cubicBezTo>
                <a:cubicBezTo>
                  <a:pt x="304" y="9793"/>
                  <a:pt x="926" y="9517"/>
                  <a:pt x="869" y="10907"/>
                </a:cubicBezTo>
                <a:cubicBezTo>
                  <a:pt x="811" y="12301"/>
                  <a:pt x="208" y="12643"/>
                  <a:pt x="170" y="14382"/>
                </a:cubicBezTo>
                <a:cubicBezTo>
                  <a:pt x="131" y="16126"/>
                  <a:pt x="523" y="15984"/>
                  <a:pt x="473" y="17201"/>
                </a:cubicBezTo>
                <a:cubicBezTo>
                  <a:pt x="419" y="18419"/>
                  <a:pt x="58" y="18872"/>
                  <a:pt x="12" y="20404"/>
                </a:cubicBezTo>
                <a:cubicBezTo>
                  <a:pt x="5" y="20527"/>
                  <a:pt x="1" y="20642"/>
                  <a:pt x="1" y="20757"/>
                </a:cubicBezTo>
                <a:lnTo>
                  <a:pt x="2190" y="20757"/>
                </a:lnTo>
                <a:cubicBezTo>
                  <a:pt x="2186" y="20642"/>
                  <a:pt x="2182" y="20527"/>
                  <a:pt x="2182" y="20404"/>
                </a:cubicBezTo>
                <a:cubicBezTo>
                  <a:pt x="2132" y="18872"/>
                  <a:pt x="1694" y="18415"/>
                  <a:pt x="1637" y="17201"/>
                </a:cubicBezTo>
                <a:cubicBezTo>
                  <a:pt x="1579" y="15988"/>
                  <a:pt x="2055" y="16122"/>
                  <a:pt x="2017" y="14382"/>
                </a:cubicBezTo>
                <a:cubicBezTo>
                  <a:pt x="1978" y="12647"/>
                  <a:pt x="1521" y="12301"/>
                  <a:pt x="1472" y="10907"/>
                </a:cubicBezTo>
                <a:cubicBezTo>
                  <a:pt x="1418" y="9517"/>
                  <a:pt x="1882" y="9801"/>
                  <a:pt x="1856" y="7850"/>
                </a:cubicBezTo>
                <a:cubicBezTo>
                  <a:pt x="1825" y="5903"/>
                  <a:pt x="1034" y="5277"/>
                  <a:pt x="1287" y="3914"/>
                </a:cubicBezTo>
                <a:cubicBezTo>
                  <a:pt x="1541" y="2550"/>
                  <a:pt x="1406" y="1279"/>
                  <a:pt x="100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28"/>
          <p:cNvSpPr/>
          <p:nvPr/>
        </p:nvSpPr>
        <p:spPr>
          <a:xfrm>
            <a:off x="917050" y="3680925"/>
            <a:ext cx="494695" cy="54211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28"/>
          <p:cNvSpPr/>
          <p:nvPr/>
        </p:nvSpPr>
        <p:spPr>
          <a:xfrm>
            <a:off x="-19" y="3005047"/>
            <a:ext cx="1061210" cy="1018625"/>
          </a:xfrm>
          <a:custGeom>
            <a:avLst/>
            <a:gdLst/>
            <a:ahLst/>
            <a:cxnLst/>
            <a:rect l="l" t="t" r="r" b="b"/>
            <a:pathLst>
              <a:path w="22179" h="21289" extrusionOk="0">
                <a:moveTo>
                  <a:pt x="7543" y="1"/>
                </a:moveTo>
                <a:cubicBezTo>
                  <a:pt x="6014" y="1"/>
                  <a:pt x="4486" y="263"/>
                  <a:pt x="3027" y="785"/>
                </a:cubicBezTo>
                <a:lnTo>
                  <a:pt x="5" y="1872"/>
                </a:lnTo>
                <a:lnTo>
                  <a:pt x="1" y="10290"/>
                </a:lnTo>
                <a:lnTo>
                  <a:pt x="22178" y="21289"/>
                </a:lnTo>
                <a:lnTo>
                  <a:pt x="22178" y="21289"/>
                </a:lnTo>
                <a:lnTo>
                  <a:pt x="20792" y="11500"/>
                </a:lnTo>
                <a:cubicBezTo>
                  <a:pt x="20074" y="6415"/>
                  <a:pt x="16502" y="2191"/>
                  <a:pt x="11606" y="632"/>
                </a:cubicBezTo>
                <a:cubicBezTo>
                  <a:pt x="10283" y="211"/>
                  <a:pt x="8913" y="1"/>
                  <a:pt x="7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8"/>
          <p:cNvSpPr/>
          <p:nvPr/>
        </p:nvSpPr>
        <p:spPr>
          <a:xfrm>
            <a:off x="348732" y="3213992"/>
            <a:ext cx="63829" cy="462972"/>
          </a:xfrm>
          <a:custGeom>
            <a:avLst/>
            <a:gdLst/>
            <a:ahLst/>
            <a:cxnLst/>
            <a:rect l="l" t="t" r="r" b="b"/>
            <a:pathLst>
              <a:path w="1334" h="9676" extrusionOk="0">
                <a:moveTo>
                  <a:pt x="743" y="0"/>
                </a:moveTo>
                <a:cubicBezTo>
                  <a:pt x="734" y="0"/>
                  <a:pt x="724" y="0"/>
                  <a:pt x="715" y="1"/>
                </a:cubicBezTo>
                <a:cubicBezTo>
                  <a:pt x="546" y="17"/>
                  <a:pt x="423" y="166"/>
                  <a:pt x="438" y="335"/>
                </a:cubicBezTo>
                <a:cubicBezTo>
                  <a:pt x="719" y="3258"/>
                  <a:pt x="584" y="6203"/>
                  <a:pt x="43" y="9088"/>
                </a:cubicBezTo>
                <a:cubicBezTo>
                  <a:pt x="24" y="9176"/>
                  <a:pt x="8" y="9264"/>
                  <a:pt x="1" y="9356"/>
                </a:cubicBezTo>
                <a:cubicBezTo>
                  <a:pt x="1" y="9529"/>
                  <a:pt x="135" y="9667"/>
                  <a:pt x="308" y="9675"/>
                </a:cubicBezTo>
                <a:cubicBezTo>
                  <a:pt x="310" y="9675"/>
                  <a:pt x="313" y="9675"/>
                  <a:pt x="315" y="9675"/>
                </a:cubicBezTo>
                <a:cubicBezTo>
                  <a:pt x="477" y="9675"/>
                  <a:pt x="611" y="9546"/>
                  <a:pt x="615" y="9379"/>
                </a:cubicBezTo>
                <a:cubicBezTo>
                  <a:pt x="615" y="9356"/>
                  <a:pt x="630" y="9295"/>
                  <a:pt x="646" y="9203"/>
                </a:cubicBezTo>
                <a:cubicBezTo>
                  <a:pt x="1195" y="6261"/>
                  <a:pt x="1333" y="3258"/>
                  <a:pt x="1053" y="278"/>
                </a:cubicBezTo>
                <a:cubicBezTo>
                  <a:pt x="1035" y="118"/>
                  <a:pt x="900" y="0"/>
                  <a:pt x="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28"/>
          <p:cNvSpPr/>
          <p:nvPr/>
        </p:nvSpPr>
        <p:spPr>
          <a:xfrm>
            <a:off x="374474" y="3137198"/>
            <a:ext cx="140959" cy="244836"/>
          </a:xfrm>
          <a:custGeom>
            <a:avLst/>
            <a:gdLst/>
            <a:ahLst/>
            <a:cxnLst/>
            <a:rect l="l" t="t" r="r" b="b"/>
            <a:pathLst>
              <a:path w="2946" h="5117" extrusionOk="0">
                <a:moveTo>
                  <a:pt x="2632" y="1"/>
                </a:moveTo>
                <a:cubicBezTo>
                  <a:pt x="2469" y="1"/>
                  <a:pt x="2335" y="129"/>
                  <a:pt x="2324" y="289"/>
                </a:cubicBezTo>
                <a:cubicBezTo>
                  <a:pt x="2324" y="320"/>
                  <a:pt x="2116" y="3473"/>
                  <a:pt x="204" y="4540"/>
                </a:cubicBezTo>
                <a:cubicBezTo>
                  <a:pt x="54" y="4621"/>
                  <a:pt x="0" y="4809"/>
                  <a:pt x="81" y="4955"/>
                </a:cubicBezTo>
                <a:cubicBezTo>
                  <a:pt x="139" y="5055"/>
                  <a:pt x="238" y="5113"/>
                  <a:pt x="350" y="5116"/>
                </a:cubicBezTo>
                <a:cubicBezTo>
                  <a:pt x="404" y="5113"/>
                  <a:pt x="453" y="5101"/>
                  <a:pt x="500" y="5078"/>
                </a:cubicBezTo>
                <a:cubicBezTo>
                  <a:pt x="2708" y="3841"/>
                  <a:pt x="2927" y="470"/>
                  <a:pt x="2934" y="324"/>
                </a:cubicBezTo>
                <a:cubicBezTo>
                  <a:pt x="2946" y="155"/>
                  <a:pt x="2815" y="9"/>
                  <a:pt x="2646" y="1"/>
                </a:cubicBezTo>
                <a:cubicBezTo>
                  <a:pt x="2641" y="1"/>
                  <a:pt x="2637" y="1"/>
                  <a:pt x="26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28"/>
          <p:cNvSpPr/>
          <p:nvPr/>
        </p:nvSpPr>
        <p:spPr>
          <a:xfrm>
            <a:off x="207634" y="3404851"/>
            <a:ext cx="187084" cy="165696"/>
          </a:xfrm>
          <a:custGeom>
            <a:avLst/>
            <a:gdLst/>
            <a:ahLst/>
            <a:cxnLst/>
            <a:rect l="l" t="t" r="r" b="b"/>
            <a:pathLst>
              <a:path w="3910" h="3463" extrusionOk="0">
                <a:moveTo>
                  <a:pt x="347" y="0"/>
                </a:moveTo>
                <a:cubicBezTo>
                  <a:pt x="316" y="0"/>
                  <a:pt x="285" y="5"/>
                  <a:pt x="254" y="14"/>
                </a:cubicBezTo>
                <a:cubicBezTo>
                  <a:pt x="92" y="64"/>
                  <a:pt x="0" y="237"/>
                  <a:pt x="50" y="398"/>
                </a:cubicBezTo>
                <a:cubicBezTo>
                  <a:pt x="89" y="521"/>
                  <a:pt x="1022" y="3440"/>
                  <a:pt x="3545" y="3463"/>
                </a:cubicBezTo>
                <a:lnTo>
                  <a:pt x="3549" y="3463"/>
                </a:lnTo>
                <a:cubicBezTo>
                  <a:pt x="3910" y="3416"/>
                  <a:pt x="3910" y="2898"/>
                  <a:pt x="3549" y="2852"/>
                </a:cubicBezTo>
                <a:cubicBezTo>
                  <a:pt x="1475" y="2829"/>
                  <a:pt x="645" y="241"/>
                  <a:pt x="642" y="217"/>
                </a:cubicBezTo>
                <a:cubicBezTo>
                  <a:pt x="601" y="83"/>
                  <a:pt x="480" y="0"/>
                  <a:pt x="3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28"/>
          <p:cNvSpPr/>
          <p:nvPr/>
        </p:nvSpPr>
        <p:spPr>
          <a:xfrm>
            <a:off x="469640" y="3182652"/>
            <a:ext cx="120958" cy="65599"/>
          </a:xfrm>
          <a:custGeom>
            <a:avLst/>
            <a:gdLst/>
            <a:ahLst/>
            <a:cxnLst/>
            <a:rect l="l" t="t" r="r" b="b"/>
            <a:pathLst>
              <a:path w="2528" h="1371" extrusionOk="0">
                <a:moveTo>
                  <a:pt x="2176" y="1"/>
                </a:moveTo>
                <a:cubicBezTo>
                  <a:pt x="2069" y="1"/>
                  <a:pt x="1966" y="56"/>
                  <a:pt x="1909" y="157"/>
                </a:cubicBezTo>
                <a:cubicBezTo>
                  <a:pt x="1621" y="656"/>
                  <a:pt x="794" y="758"/>
                  <a:pt x="412" y="758"/>
                </a:cubicBezTo>
                <a:cubicBezTo>
                  <a:pt x="382" y="758"/>
                  <a:pt x="355" y="757"/>
                  <a:pt x="331" y="756"/>
                </a:cubicBezTo>
                <a:cubicBezTo>
                  <a:pt x="326" y="756"/>
                  <a:pt x="321" y="756"/>
                  <a:pt x="317" y="756"/>
                </a:cubicBezTo>
                <a:cubicBezTo>
                  <a:pt x="154" y="756"/>
                  <a:pt x="16" y="884"/>
                  <a:pt x="8" y="1048"/>
                </a:cubicBezTo>
                <a:cubicBezTo>
                  <a:pt x="1" y="1217"/>
                  <a:pt x="131" y="1363"/>
                  <a:pt x="300" y="1371"/>
                </a:cubicBezTo>
                <a:lnTo>
                  <a:pt x="392" y="1371"/>
                </a:lnTo>
                <a:cubicBezTo>
                  <a:pt x="734" y="1371"/>
                  <a:pt x="1948" y="1313"/>
                  <a:pt x="2443" y="464"/>
                </a:cubicBezTo>
                <a:cubicBezTo>
                  <a:pt x="2527" y="315"/>
                  <a:pt x="2478" y="126"/>
                  <a:pt x="2328" y="42"/>
                </a:cubicBezTo>
                <a:cubicBezTo>
                  <a:pt x="2280" y="14"/>
                  <a:pt x="2227" y="1"/>
                  <a:pt x="21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28"/>
          <p:cNvSpPr/>
          <p:nvPr/>
        </p:nvSpPr>
        <p:spPr>
          <a:xfrm>
            <a:off x="372081" y="3392028"/>
            <a:ext cx="194979" cy="98422"/>
          </a:xfrm>
          <a:custGeom>
            <a:avLst/>
            <a:gdLst/>
            <a:ahLst/>
            <a:cxnLst/>
            <a:rect l="l" t="t" r="r" b="b"/>
            <a:pathLst>
              <a:path w="4075" h="2057" extrusionOk="0">
                <a:moveTo>
                  <a:pt x="3725" y="0"/>
                </a:moveTo>
                <a:cubicBezTo>
                  <a:pt x="3609" y="0"/>
                  <a:pt x="3498" y="66"/>
                  <a:pt x="3445" y="178"/>
                </a:cubicBezTo>
                <a:cubicBezTo>
                  <a:pt x="2827" y="1273"/>
                  <a:pt x="1575" y="1436"/>
                  <a:pt x="878" y="1436"/>
                </a:cubicBezTo>
                <a:cubicBezTo>
                  <a:pt x="582" y="1436"/>
                  <a:pt x="386" y="1407"/>
                  <a:pt x="381" y="1407"/>
                </a:cubicBezTo>
                <a:cubicBezTo>
                  <a:pt x="362" y="1404"/>
                  <a:pt x="344" y="1402"/>
                  <a:pt x="325" y="1402"/>
                </a:cubicBezTo>
                <a:cubicBezTo>
                  <a:pt x="181" y="1402"/>
                  <a:pt x="51" y="1507"/>
                  <a:pt x="27" y="1657"/>
                </a:cubicBezTo>
                <a:cubicBezTo>
                  <a:pt x="0" y="1822"/>
                  <a:pt x="112" y="1983"/>
                  <a:pt x="281" y="2010"/>
                </a:cubicBezTo>
                <a:cubicBezTo>
                  <a:pt x="492" y="2041"/>
                  <a:pt x="703" y="2056"/>
                  <a:pt x="914" y="2056"/>
                </a:cubicBezTo>
                <a:cubicBezTo>
                  <a:pt x="1752" y="2056"/>
                  <a:pt x="3215" y="1837"/>
                  <a:pt x="3979" y="478"/>
                </a:cubicBezTo>
                <a:cubicBezTo>
                  <a:pt x="4075" y="332"/>
                  <a:pt x="4029" y="128"/>
                  <a:pt x="3875" y="40"/>
                </a:cubicBezTo>
                <a:cubicBezTo>
                  <a:pt x="3827" y="13"/>
                  <a:pt x="3776" y="0"/>
                  <a:pt x="37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28"/>
          <p:cNvSpPr/>
          <p:nvPr/>
        </p:nvSpPr>
        <p:spPr>
          <a:xfrm>
            <a:off x="242896" y="3392985"/>
            <a:ext cx="79810" cy="114356"/>
          </a:xfrm>
          <a:custGeom>
            <a:avLst/>
            <a:gdLst/>
            <a:ahLst/>
            <a:cxnLst/>
            <a:rect l="l" t="t" r="r" b="b"/>
            <a:pathLst>
              <a:path w="1668" h="2390" extrusionOk="0">
                <a:moveTo>
                  <a:pt x="1329" y="1"/>
                </a:moveTo>
                <a:cubicBezTo>
                  <a:pt x="1326" y="1"/>
                  <a:pt x="1324" y="1"/>
                  <a:pt x="1322" y="1"/>
                </a:cubicBezTo>
                <a:cubicBezTo>
                  <a:pt x="1153" y="5"/>
                  <a:pt x="1018" y="147"/>
                  <a:pt x="1022" y="316"/>
                </a:cubicBezTo>
                <a:cubicBezTo>
                  <a:pt x="1045" y="1307"/>
                  <a:pt x="292" y="1798"/>
                  <a:pt x="258" y="1825"/>
                </a:cubicBezTo>
                <a:cubicBezTo>
                  <a:pt x="1" y="1986"/>
                  <a:pt x="116" y="2389"/>
                  <a:pt x="423" y="2389"/>
                </a:cubicBezTo>
                <a:cubicBezTo>
                  <a:pt x="477" y="2389"/>
                  <a:pt x="534" y="2374"/>
                  <a:pt x="581" y="2343"/>
                </a:cubicBezTo>
                <a:cubicBezTo>
                  <a:pt x="630" y="2313"/>
                  <a:pt x="1667" y="1652"/>
                  <a:pt x="1637" y="300"/>
                </a:cubicBezTo>
                <a:cubicBezTo>
                  <a:pt x="1633" y="134"/>
                  <a:pt x="1495" y="1"/>
                  <a:pt x="13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28"/>
          <p:cNvSpPr/>
          <p:nvPr/>
        </p:nvSpPr>
        <p:spPr>
          <a:xfrm>
            <a:off x="357201" y="3564945"/>
            <a:ext cx="291104" cy="63829"/>
          </a:xfrm>
          <a:custGeom>
            <a:avLst/>
            <a:gdLst/>
            <a:ahLst/>
            <a:cxnLst/>
            <a:rect l="l" t="t" r="r" b="b"/>
            <a:pathLst>
              <a:path w="6084" h="1334" extrusionOk="0">
                <a:moveTo>
                  <a:pt x="5729" y="1"/>
                </a:moveTo>
                <a:cubicBezTo>
                  <a:pt x="5678" y="1"/>
                  <a:pt x="5627" y="13"/>
                  <a:pt x="5580" y="40"/>
                </a:cubicBezTo>
                <a:cubicBezTo>
                  <a:pt x="4525" y="580"/>
                  <a:pt x="3266" y="719"/>
                  <a:pt x="2253" y="719"/>
                </a:cubicBezTo>
                <a:cubicBezTo>
                  <a:pt x="1198" y="719"/>
                  <a:pt x="410" y="568"/>
                  <a:pt x="396" y="562"/>
                </a:cubicBezTo>
                <a:cubicBezTo>
                  <a:pt x="375" y="558"/>
                  <a:pt x="354" y="556"/>
                  <a:pt x="334" y="556"/>
                </a:cubicBezTo>
                <a:cubicBezTo>
                  <a:pt x="189" y="556"/>
                  <a:pt x="61" y="659"/>
                  <a:pt x="31" y="804"/>
                </a:cubicBezTo>
                <a:cubicBezTo>
                  <a:pt x="0" y="973"/>
                  <a:pt x="108" y="1134"/>
                  <a:pt x="277" y="1169"/>
                </a:cubicBezTo>
                <a:cubicBezTo>
                  <a:pt x="930" y="1280"/>
                  <a:pt x="1594" y="1334"/>
                  <a:pt x="2258" y="1334"/>
                </a:cubicBezTo>
                <a:cubicBezTo>
                  <a:pt x="3341" y="1334"/>
                  <a:pt x="4693" y="1180"/>
                  <a:pt x="5857" y="585"/>
                </a:cubicBezTo>
                <a:cubicBezTo>
                  <a:pt x="6014" y="512"/>
                  <a:pt x="6083" y="324"/>
                  <a:pt x="6003" y="166"/>
                </a:cubicBezTo>
                <a:cubicBezTo>
                  <a:pt x="5947" y="61"/>
                  <a:pt x="5839" y="1"/>
                  <a:pt x="57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8"/>
          <p:cNvSpPr/>
          <p:nvPr/>
        </p:nvSpPr>
        <p:spPr>
          <a:xfrm>
            <a:off x="510453" y="3505807"/>
            <a:ext cx="63398" cy="118949"/>
          </a:xfrm>
          <a:custGeom>
            <a:avLst/>
            <a:gdLst/>
            <a:ahLst/>
            <a:cxnLst/>
            <a:rect l="l" t="t" r="r" b="b"/>
            <a:pathLst>
              <a:path w="1325" h="2486" extrusionOk="0">
                <a:moveTo>
                  <a:pt x="976" y="0"/>
                </a:moveTo>
                <a:cubicBezTo>
                  <a:pt x="912" y="0"/>
                  <a:pt x="847" y="20"/>
                  <a:pt x="791" y="62"/>
                </a:cubicBezTo>
                <a:cubicBezTo>
                  <a:pt x="576" y="227"/>
                  <a:pt x="0" y="1038"/>
                  <a:pt x="88" y="2201"/>
                </a:cubicBezTo>
                <a:cubicBezTo>
                  <a:pt x="100" y="2359"/>
                  <a:pt x="234" y="2482"/>
                  <a:pt x="396" y="2485"/>
                </a:cubicBezTo>
                <a:lnTo>
                  <a:pt x="419" y="2478"/>
                </a:lnTo>
                <a:cubicBezTo>
                  <a:pt x="588" y="2470"/>
                  <a:pt x="714" y="2320"/>
                  <a:pt x="695" y="2155"/>
                </a:cubicBezTo>
                <a:cubicBezTo>
                  <a:pt x="626" y="1149"/>
                  <a:pt x="1141" y="573"/>
                  <a:pt x="1171" y="546"/>
                </a:cubicBezTo>
                <a:cubicBezTo>
                  <a:pt x="1302" y="442"/>
                  <a:pt x="1325" y="254"/>
                  <a:pt x="1225" y="124"/>
                </a:cubicBezTo>
                <a:cubicBezTo>
                  <a:pt x="1163" y="44"/>
                  <a:pt x="1070" y="0"/>
                  <a:pt x="9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28"/>
          <p:cNvSpPr/>
          <p:nvPr/>
        </p:nvSpPr>
        <p:spPr>
          <a:xfrm>
            <a:off x="451458" y="3374038"/>
            <a:ext cx="50001" cy="92154"/>
          </a:xfrm>
          <a:custGeom>
            <a:avLst/>
            <a:gdLst/>
            <a:ahLst/>
            <a:cxnLst/>
            <a:rect l="l" t="t" r="r" b="b"/>
            <a:pathLst>
              <a:path w="1045" h="1926" extrusionOk="0">
                <a:moveTo>
                  <a:pt x="697" y="0"/>
                </a:moveTo>
                <a:cubicBezTo>
                  <a:pt x="578" y="0"/>
                  <a:pt x="463" y="71"/>
                  <a:pt x="411" y="189"/>
                </a:cubicBezTo>
                <a:cubicBezTo>
                  <a:pt x="0" y="1153"/>
                  <a:pt x="427" y="1772"/>
                  <a:pt x="446" y="1802"/>
                </a:cubicBezTo>
                <a:cubicBezTo>
                  <a:pt x="503" y="1879"/>
                  <a:pt x="596" y="1925"/>
                  <a:pt x="692" y="1925"/>
                </a:cubicBezTo>
                <a:cubicBezTo>
                  <a:pt x="697" y="1926"/>
                  <a:pt x="702" y="1926"/>
                  <a:pt x="707" y="1926"/>
                </a:cubicBezTo>
                <a:cubicBezTo>
                  <a:pt x="763" y="1926"/>
                  <a:pt x="819" y="1907"/>
                  <a:pt x="868" y="1875"/>
                </a:cubicBezTo>
                <a:cubicBezTo>
                  <a:pt x="1003" y="1775"/>
                  <a:pt x="1041" y="1591"/>
                  <a:pt x="949" y="1453"/>
                </a:cubicBezTo>
                <a:cubicBezTo>
                  <a:pt x="941" y="1438"/>
                  <a:pt x="707" y="1061"/>
                  <a:pt x="980" y="428"/>
                </a:cubicBezTo>
                <a:cubicBezTo>
                  <a:pt x="1045" y="274"/>
                  <a:pt x="972" y="93"/>
                  <a:pt x="814" y="24"/>
                </a:cubicBezTo>
                <a:cubicBezTo>
                  <a:pt x="776" y="8"/>
                  <a:pt x="737" y="0"/>
                  <a:pt x="69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28"/>
          <p:cNvSpPr/>
          <p:nvPr/>
        </p:nvSpPr>
        <p:spPr>
          <a:xfrm>
            <a:off x="585045" y="3582361"/>
            <a:ext cx="95408" cy="66077"/>
          </a:xfrm>
          <a:custGeom>
            <a:avLst/>
            <a:gdLst/>
            <a:ahLst/>
            <a:cxnLst/>
            <a:rect l="l" t="t" r="r" b="b"/>
            <a:pathLst>
              <a:path w="1994" h="1381" extrusionOk="0">
                <a:moveTo>
                  <a:pt x="351" y="1"/>
                </a:moveTo>
                <a:cubicBezTo>
                  <a:pt x="315" y="1"/>
                  <a:pt x="278" y="7"/>
                  <a:pt x="242" y="21"/>
                </a:cubicBezTo>
                <a:cubicBezTo>
                  <a:pt x="81" y="79"/>
                  <a:pt x="0" y="256"/>
                  <a:pt x="58" y="413"/>
                </a:cubicBezTo>
                <a:cubicBezTo>
                  <a:pt x="300" y="1001"/>
                  <a:pt x="872" y="1381"/>
                  <a:pt x="1506" y="1381"/>
                </a:cubicBezTo>
                <a:lnTo>
                  <a:pt x="1701" y="1365"/>
                </a:lnTo>
                <a:cubicBezTo>
                  <a:pt x="1870" y="1350"/>
                  <a:pt x="1993" y="1197"/>
                  <a:pt x="1974" y="1028"/>
                </a:cubicBezTo>
                <a:cubicBezTo>
                  <a:pt x="1956" y="872"/>
                  <a:pt x="1822" y="754"/>
                  <a:pt x="1668" y="754"/>
                </a:cubicBezTo>
                <a:cubicBezTo>
                  <a:pt x="1659" y="754"/>
                  <a:pt x="1649" y="754"/>
                  <a:pt x="1640" y="755"/>
                </a:cubicBezTo>
                <a:cubicBezTo>
                  <a:pt x="1593" y="760"/>
                  <a:pt x="1548" y="762"/>
                  <a:pt x="1506" y="762"/>
                </a:cubicBezTo>
                <a:cubicBezTo>
                  <a:pt x="873" y="762"/>
                  <a:pt x="659" y="263"/>
                  <a:pt x="634" y="198"/>
                </a:cubicBezTo>
                <a:cubicBezTo>
                  <a:pt x="589" y="77"/>
                  <a:pt x="474" y="1"/>
                  <a:pt x="3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28"/>
          <p:cNvSpPr/>
          <p:nvPr/>
        </p:nvSpPr>
        <p:spPr>
          <a:xfrm>
            <a:off x="450549" y="3600639"/>
            <a:ext cx="87848" cy="80145"/>
          </a:xfrm>
          <a:custGeom>
            <a:avLst/>
            <a:gdLst/>
            <a:ahLst/>
            <a:cxnLst/>
            <a:rect l="l" t="t" r="r" b="b"/>
            <a:pathLst>
              <a:path w="1836" h="1675" extrusionOk="0">
                <a:moveTo>
                  <a:pt x="350" y="0"/>
                </a:moveTo>
                <a:cubicBezTo>
                  <a:pt x="305" y="0"/>
                  <a:pt x="259" y="10"/>
                  <a:pt x="215" y="31"/>
                </a:cubicBezTo>
                <a:cubicBezTo>
                  <a:pt x="62" y="104"/>
                  <a:pt x="0" y="288"/>
                  <a:pt x="77" y="442"/>
                </a:cubicBezTo>
                <a:cubicBezTo>
                  <a:pt x="135" y="565"/>
                  <a:pt x="680" y="1636"/>
                  <a:pt x="1502" y="1675"/>
                </a:cubicBezTo>
                <a:lnTo>
                  <a:pt x="1517" y="1675"/>
                </a:lnTo>
                <a:cubicBezTo>
                  <a:pt x="1519" y="1675"/>
                  <a:pt x="1522" y="1675"/>
                  <a:pt x="1524" y="1675"/>
                </a:cubicBezTo>
                <a:cubicBezTo>
                  <a:pt x="1690" y="1675"/>
                  <a:pt x="1828" y="1542"/>
                  <a:pt x="1832" y="1375"/>
                </a:cubicBezTo>
                <a:cubicBezTo>
                  <a:pt x="1836" y="1202"/>
                  <a:pt x="1701" y="1064"/>
                  <a:pt x="1532" y="1060"/>
                </a:cubicBezTo>
                <a:cubicBezTo>
                  <a:pt x="1141" y="1041"/>
                  <a:pt x="737" y="396"/>
                  <a:pt x="630" y="173"/>
                </a:cubicBezTo>
                <a:cubicBezTo>
                  <a:pt x="572" y="63"/>
                  <a:pt x="463" y="0"/>
                  <a:pt x="3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28"/>
          <p:cNvSpPr/>
          <p:nvPr/>
        </p:nvSpPr>
        <p:spPr>
          <a:xfrm>
            <a:off x="140362" y="3435425"/>
            <a:ext cx="117466" cy="45838"/>
          </a:xfrm>
          <a:custGeom>
            <a:avLst/>
            <a:gdLst/>
            <a:ahLst/>
            <a:cxnLst/>
            <a:rect l="l" t="t" r="r" b="b"/>
            <a:pathLst>
              <a:path w="2455" h="958" extrusionOk="0">
                <a:moveTo>
                  <a:pt x="347" y="0"/>
                </a:moveTo>
                <a:cubicBezTo>
                  <a:pt x="257" y="0"/>
                  <a:pt x="168" y="39"/>
                  <a:pt x="108" y="116"/>
                </a:cubicBezTo>
                <a:cubicBezTo>
                  <a:pt x="1" y="247"/>
                  <a:pt x="24" y="443"/>
                  <a:pt x="154" y="546"/>
                </a:cubicBezTo>
                <a:cubicBezTo>
                  <a:pt x="508" y="807"/>
                  <a:pt x="934" y="949"/>
                  <a:pt x="1372" y="957"/>
                </a:cubicBezTo>
                <a:cubicBezTo>
                  <a:pt x="1671" y="953"/>
                  <a:pt x="1967" y="884"/>
                  <a:pt x="2240" y="754"/>
                </a:cubicBezTo>
                <a:cubicBezTo>
                  <a:pt x="2393" y="677"/>
                  <a:pt x="2455" y="492"/>
                  <a:pt x="2378" y="343"/>
                </a:cubicBezTo>
                <a:cubicBezTo>
                  <a:pt x="2326" y="231"/>
                  <a:pt x="2218" y="168"/>
                  <a:pt x="2107" y="168"/>
                </a:cubicBezTo>
                <a:cubicBezTo>
                  <a:pt x="2061" y="168"/>
                  <a:pt x="2014" y="178"/>
                  <a:pt x="1971" y="201"/>
                </a:cubicBezTo>
                <a:cubicBezTo>
                  <a:pt x="1756" y="305"/>
                  <a:pt x="1553" y="343"/>
                  <a:pt x="1370" y="343"/>
                </a:cubicBezTo>
                <a:cubicBezTo>
                  <a:pt x="895" y="343"/>
                  <a:pt x="561" y="86"/>
                  <a:pt x="538" y="66"/>
                </a:cubicBezTo>
                <a:cubicBezTo>
                  <a:pt x="483" y="22"/>
                  <a:pt x="415" y="0"/>
                  <a:pt x="3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28"/>
          <p:cNvSpPr/>
          <p:nvPr/>
        </p:nvSpPr>
        <p:spPr>
          <a:xfrm>
            <a:off x="233710" y="3207963"/>
            <a:ext cx="170002" cy="109188"/>
          </a:xfrm>
          <a:custGeom>
            <a:avLst/>
            <a:gdLst/>
            <a:ahLst/>
            <a:cxnLst/>
            <a:rect l="l" t="t" r="r" b="b"/>
            <a:pathLst>
              <a:path w="3553" h="2282" extrusionOk="0">
                <a:moveTo>
                  <a:pt x="308" y="1"/>
                </a:moveTo>
                <a:cubicBezTo>
                  <a:pt x="139" y="1"/>
                  <a:pt x="1" y="139"/>
                  <a:pt x="1" y="308"/>
                </a:cubicBezTo>
                <a:cubicBezTo>
                  <a:pt x="1" y="630"/>
                  <a:pt x="865" y="1395"/>
                  <a:pt x="872" y="1399"/>
                </a:cubicBezTo>
                <a:cubicBezTo>
                  <a:pt x="1364" y="1817"/>
                  <a:pt x="2097" y="2282"/>
                  <a:pt x="2927" y="2282"/>
                </a:cubicBezTo>
                <a:lnTo>
                  <a:pt x="2961" y="2282"/>
                </a:lnTo>
                <a:lnTo>
                  <a:pt x="3269" y="2255"/>
                </a:lnTo>
                <a:cubicBezTo>
                  <a:pt x="3438" y="2228"/>
                  <a:pt x="3553" y="2071"/>
                  <a:pt x="3522" y="1902"/>
                </a:cubicBezTo>
                <a:cubicBezTo>
                  <a:pt x="3498" y="1753"/>
                  <a:pt x="3367" y="1644"/>
                  <a:pt x="3221" y="1644"/>
                </a:cubicBezTo>
                <a:cubicBezTo>
                  <a:pt x="3205" y="1644"/>
                  <a:pt x="3189" y="1645"/>
                  <a:pt x="3173" y="1648"/>
                </a:cubicBezTo>
                <a:cubicBezTo>
                  <a:pt x="3096" y="1660"/>
                  <a:pt x="3015" y="1667"/>
                  <a:pt x="2938" y="1667"/>
                </a:cubicBezTo>
                <a:cubicBezTo>
                  <a:pt x="2489" y="1667"/>
                  <a:pt x="2063" y="1487"/>
                  <a:pt x="1698" y="1245"/>
                </a:cubicBezTo>
                <a:cubicBezTo>
                  <a:pt x="1525" y="1134"/>
                  <a:pt x="1360" y="1007"/>
                  <a:pt x="1203" y="865"/>
                </a:cubicBezTo>
                <a:cubicBezTo>
                  <a:pt x="872" y="573"/>
                  <a:pt x="642" y="289"/>
                  <a:pt x="588" y="200"/>
                </a:cubicBezTo>
                <a:cubicBezTo>
                  <a:pt x="542" y="81"/>
                  <a:pt x="431" y="4"/>
                  <a:pt x="3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8"/>
          <p:cNvSpPr/>
          <p:nvPr/>
        </p:nvSpPr>
        <p:spPr>
          <a:xfrm>
            <a:off x="274331" y="3172174"/>
            <a:ext cx="68374" cy="113399"/>
          </a:xfrm>
          <a:custGeom>
            <a:avLst/>
            <a:gdLst/>
            <a:ahLst/>
            <a:cxnLst/>
            <a:rect l="l" t="t" r="r" b="b"/>
            <a:pathLst>
              <a:path w="1429" h="2370" extrusionOk="0">
                <a:moveTo>
                  <a:pt x="583" y="1"/>
                </a:moveTo>
                <a:cubicBezTo>
                  <a:pt x="542" y="1"/>
                  <a:pt x="501" y="9"/>
                  <a:pt x="461" y="27"/>
                </a:cubicBezTo>
                <a:cubicBezTo>
                  <a:pt x="292" y="103"/>
                  <a:pt x="227" y="307"/>
                  <a:pt x="323" y="464"/>
                </a:cubicBezTo>
                <a:cubicBezTo>
                  <a:pt x="327" y="476"/>
                  <a:pt x="695" y="1340"/>
                  <a:pt x="192" y="1843"/>
                </a:cubicBezTo>
                <a:cubicBezTo>
                  <a:pt x="0" y="2039"/>
                  <a:pt x="135" y="2365"/>
                  <a:pt x="407" y="2369"/>
                </a:cubicBezTo>
                <a:cubicBezTo>
                  <a:pt x="492" y="2369"/>
                  <a:pt x="569" y="2335"/>
                  <a:pt x="622" y="2277"/>
                </a:cubicBezTo>
                <a:cubicBezTo>
                  <a:pt x="1429" y="1474"/>
                  <a:pt x="903" y="269"/>
                  <a:pt x="880" y="215"/>
                </a:cubicBezTo>
                <a:cubicBezTo>
                  <a:pt x="836" y="83"/>
                  <a:pt x="712" y="1"/>
                  <a:pt x="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28"/>
          <p:cNvSpPr/>
          <p:nvPr/>
        </p:nvSpPr>
        <p:spPr>
          <a:xfrm>
            <a:off x="406818" y="3154136"/>
            <a:ext cx="84547" cy="123159"/>
          </a:xfrm>
          <a:custGeom>
            <a:avLst/>
            <a:gdLst/>
            <a:ahLst/>
            <a:cxnLst/>
            <a:rect l="l" t="t" r="r" b="b"/>
            <a:pathLst>
              <a:path w="1767" h="2574" extrusionOk="0">
                <a:moveTo>
                  <a:pt x="486" y="0"/>
                </a:moveTo>
                <a:cubicBezTo>
                  <a:pt x="372" y="0"/>
                  <a:pt x="259" y="61"/>
                  <a:pt x="208" y="200"/>
                </a:cubicBezTo>
                <a:cubicBezTo>
                  <a:pt x="131" y="431"/>
                  <a:pt x="0" y="1836"/>
                  <a:pt x="1267" y="2539"/>
                </a:cubicBezTo>
                <a:cubicBezTo>
                  <a:pt x="1314" y="2562"/>
                  <a:pt x="1367" y="2573"/>
                  <a:pt x="1417" y="2573"/>
                </a:cubicBezTo>
                <a:cubicBezTo>
                  <a:pt x="1529" y="2573"/>
                  <a:pt x="1632" y="2512"/>
                  <a:pt x="1686" y="2412"/>
                </a:cubicBezTo>
                <a:cubicBezTo>
                  <a:pt x="1767" y="2266"/>
                  <a:pt x="1713" y="2082"/>
                  <a:pt x="1567" y="2001"/>
                </a:cubicBezTo>
                <a:cubicBezTo>
                  <a:pt x="615" y="1475"/>
                  <a:pt x="784" y="434"/>
                  <a:pt x="791" y="384"/>
                </a:cubicBezTo>
                <a:cubicBezTo>
                  <a:pt x="850" y="153"/>
                  <a:pt x="667" y="0"/>
                  <a:pt x="4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28"/>
          <p:cNvSpPr/>
          <p:nvPr/>
        </p:nvSpPr>
        <p:spPr>
          <a:xfrm>
            <a:off x="1214084" y="3718296"/>
            <a:ext cx="1126091" cy="820489"/>
          </a:xfrm>
          <a:custGeom>
            <a:avLst/>
            <a:gdLst/>
            <a:ahLst/>
            <a:cxnLst/>
            <a:rect l="l" t="t" r="r" b="b"/>
            <a:pathLst>
              <a:path w="23535" h="17148" extrusionOk="0">
                <a:moveTo>
                  <a:pt x="12236" y="1"/>
                </a:moveTo>
                <a:cubicBezTo>
                  <a:pt x="12013" y="803"/>
                  <a:pt x="11771" y="1591"/>
                  <a:pt x="11502" y="2355"/>
                </a:cubicBezTo>
                <a:cubicBezTo>
                  <a:pt x="11625" y="1575"/>
                  <a:pt x="11725" y="796"/>
                  <a:pt x="11802" y="12"/>
                </a:cubicBezTo>
                <a:lnTo>
                  <a:pt x="11802" y="12"/>
                </a:lnTo>
                <a:cubicBezTo>
                  <a:pt x="11145" y="43"/>
                  <a:pt x="10489" y="135"/>
                  <a:pt x="9851" y="289"/>
                </a:cubicBezTo>
                <a:cubicBezTo>
                  <a:pt x="10024" y="1913"/>
                  <a:pt x="10189" y="3522"/>
                  <a:pt x="10293" y="5120"/>
                </a:cubicBezTo>
                <a:cubicBezTo>
                  <a:pt x="10354" y="6195"/>
                  <a:pt x="10393" y="7267"/>
                  <a:pt x="10370" y="8326"/>
                </a:cubicBezTo>
                <a:cubicBezTo>
                  <a:pt x="10350" y="9379"/>
                  <a:pt x="10262" y="10431"/>
                  <a:pt x="10105" y="11475"/>
                </a:cubicBezTo>
                <a:cubicBezTo>
                  <a:pt x="10197" y="10439"/>
                  <a:pt x="10224" y="9394"/>
                  <a:pt x="10181" y="8353"/>
                </a:cubicBezTo>
                <a:cubicBezTo>
                  <a:pt x="10143" y="7309"/>
                  <a:pt x="10051" y="6260"/>
                  <a:pt x="9928" y="5220"/>
                </a:cubicBezTo>
                <a:cubicBezTo>
                  <a:pt x="9740" y="3637"/>
                  <a:pt x="9479" y="2055"/>
                  <a:pt x="9217" y="462"/>
                </a:cubicBezTo>
                <a:cubicBezTo>
                  <a:pt x="9049" y="515"/>
                  <a:pt x="8876" y="569"/>
                  <a:pt x="8703" y="630"/>
                </a:cubicBezTo>
                <a:cubicBezTo>
                  <a:pt x="8910" y="2282"/>
                  <a:pt x="9072" y="3918"/>
                  <a:pt x="9198" y="5531"/>
                </a:cubicBezTo>
                <a:cubicBezTo>
                  <a:pt x="8764" y="3995"/>
                  <a:pt x="8300" y="2474"/>
                  <a:pt x="7800" y="980"/>
                </a:cubicBezTo>
                <a:cubicBezTo>
                  <a:pt x="7478" y="1122"/>
                  <a:pt x="7151" y="1276"/>
                  <a:pt x="6829" y="1441"/>
                </a:cubicBezTo>
                <a:cubicBezTo>
                  <a:pt x="7992" y="4467"/>
                  <a:pt x="8991" y="7547"/>
                  <a:pt x="9832" y="10677"/>
                </a:cubicBezTo>
                <a:cubicBezTo>
                  <a:pt x="8887" y="7601"/>
                  <a:pt x="7777" y="4574"/>
                  <a:pt x="6502" y="1621"/>
                </a:cubicBezTo>
                <a:cubicBezTo>
                  <a:pt x="5946" y="1929"/>
                  <a:pt x="5408" y="2266"/>
                  <a:pt x="4889" y="2639"/>
                </a:cubicBezTo>
                <a:cubicBezTo>
                  <a:pt x="6414" y="5358"/>
                  <a:pt x="7854" y="8181"/>
                  <a:pt x="9229" y="10976"/>
                </a:cubicBezTo>
                <a:cubicBezTo>
                  <a:pt x="7670" y="8269"/>
                  <a:pt x="6053" y="5577"/>
                  <a:pt x="4348" y="3038"/>
                </a:cubicBezTo>
                <a:cubicBezTo>
                  <a:pt x="3246" y="3887"/>
                  <a:pt x="2236" y="4847"/>
                  <a:pt x="1337" y="5907"/>
                </a:cubicBezTo>
                <a:cubicBezTo>
                  <a:pt x="2389" y="6802"/>
                  <a:pt x="3511" y="7635"/>
                  <a:pt x="4525" y="8588"/>
                </a:cubicBezTo>
                <a:cubicBezTo>
                  <a:pt x="3388" y="7773"/>
                  <a:pt x="2159" y="7109"/>
                  <a:pt x="957" y="6368"/>
                </a:cubicBezTo>
                <a:cubicBezTo>
                  <a:pt x="627" y="6786"/>
                  <a:pt x="308" y="7217"/>
                  <a:pt x="1" y="7666"/>
                </a:cubicBezTo>
                <a:cubicBezTo>
                  <a:pt x="7201" y="11725"/>
                  <a:pt x="14867" y="14909"/>
                  <a:pt x="22824" y="17148"/>
                </a:cubicBezTo>
                <a:cubicBezTo>
                  <a:pt x="23058" y="16587"/>
                  <a:pt x="23235" y="16003"/>
                  <a:pt x="23354" y="15404"/>
                </a:cubicBezTo>
                <a:cubicBezTo>
                  <a:pt x="20846" y="14828"/>
                  <a:pt x="18350" y="14187"/>
                  <a:pt x="15861" y="13480"/>
                </a:cubicBezTo>
                <a:lnTo>
                  <a:pt x="15861" y="13480"/>
                </a:lnTo>
                <a:cubicBezTo>
                  <a:pt x="18415" y="13945"/>
                  <a:pt x="20946" y="14367"/>
                  <a:pt x="23457" y="14747"/>
                </a:cubicBezTo>
                <a:cubicBezTo>
                  <a:pt x="23511" y="14302"/>
                  <a:pt x="23534" y="13849"/>
                  <a:pt x="23530" y="13399"/>
                </a:cubicBezTo>
                <a:lnTo>
                  <a:pt x="20662" y="13250"/>
                </a:lnTo>
                <a:lnTo>
                  <a:pt x="23523" y="13000"/>
                </a:lnTo>
                <a:cubicBezTo>
                  <a:pt x="23515" y="12839"/>
                  <a:pt x="23503" y="12681"/>
                  <a:pt x="23492" y="12516"/>
                </a:cubicBezTo>
                <a:cubicBezTo>
                  <a:pt x="20903" y="12524"/>
                  <a:pt x="18315" y="12674"/>
                  <a:pt x="15746" y="12962"/>
                </a:cubicBezTo>
                <a:cubicBezTo>
                  <a:pt x="18269" y="12413"/>
                  <a:pt x="20827" y="12005"/>
                  <a:pt x="23400" y="11752"/>
                </a:cubicBezTo>
                <a:cubicBezTo>
                  <a:pt x="23331" y="11287"/>
                  <a:pt x="23235" y="10819"/>
                  <a:pt x="23112" y="10358"/>
                </a:cubicBezTo>
                <a:cubicBezTo>
                  <a:pt x="21399" y="10623"/>
                  <a:pt x="19636" y="10972"/>
                  <a:pt x="17820" y="11403"/>
                </a:cubicBezTo>
                <a:cubicBezTo>
                  <a:pt x="19586" y="10811"/>
                  <a:pt x="21307" y="10308"/>
                  <a:pt x="22989" y="9897"/>
                </a:cubicBezTo>
                <a:cubicBezTo>
                  <a:pt x="22862" y="9467"/>
                  <a:pt x="22720" y="9041"/>
                  <a:pt x="22562" y="8618"/>
                </a:cubicBezTo>
                <a:cubicBezTo>
                  <a:pt x="20335" y="9148"/>
                  <a:pt x="18062" y="10135"/>
                  <a:pt x="15869" y="11572"/>
                </a:cubicBezTo>
                <a:cubicBezTo>
                  <a:pt x="17889" y="9955"/>
                  <a:pt x="20074" y="8710"/>
                  <a:pt x="22278" y="7931"/>
                </a:cubicBezTo>
                <a:cubicBezTo>
                  <a:pt x="22056" y="7420"/>
                  <a:pt x="21802" y="6906"/>
                  <a:pt x="21529" y="6410"/>
                </a:cubicBezTo>
                <a:cubicBezTo>
                  <a:pt x="20266" y="7144"/>
                  <a:pt x="18377" y="8323"/>
                  <a:pt x="17178" y="9348"/>
                </a:cubicBezTo>
                <a:cubicBezTo>
                  <a:pt x="18538" y="8100"/>
                  <a:pt x="19847" y="6886"/>
                  <a:pt x="21115" y="5704"/>
                </a:cubicBezTo>
                <a:cubicBezTo>
                  <a:pt x="20846" y="5273"/>
                  <a:pt x="20558" y="4855"/>
                  <a:pt x="20251" y="4452"/>
                </a:cubicBezTo>
                <a:cubicBezTo>
                  <a:pt x="19137" y="5200"/>
                  <a:pt x="16733" y="7121"/>
                  <a:pt x="12505" y="12366"/>
                </a:cubicBezTo>
                <a:cubicBezTo>
                  <a:pt x="12509" y="12363"/>
                  <a:pt x="16783" y="5646"/>
                  <a:pt x="19229" y="3246"/>
                </a:cubicBezTo>
                <a:cubicBezTo>
                  <a:pt x="19037" y="3046"/>
                  <a:pt x="18837" y="2850"/>
                  <a:pt x="18630" y="2658"/>
                </a:cubicBezTo>
                <a:cubicBezTo>
                  <a:pt x="18357" y="2985"/>
                  <a:pt x="18092" y="3323"/>
                  <a:pt x="17827" y="3664"/>
                </a:cubicBezTo>
                <a:cubicBezTo>
                  <a:pt x="17178" y="4505"/>
                  <a:pt x="16556" y="5377"/>
                  <a:pt x="15946" y="6272"/>
                </a:cubicBezTo>
                <a:cubicBezTo>
                  <a:pt x="15335" y="7163"/>
                  <a:pt x="14736" y="8081"/>
                  <a:pt x="14152" y="9006"/>
                </a:cubicBezTo>
                <a:cubicBezTo>
                  <a:pt x="13565" y="9936"/>
                  <a:pt x="13000" y="10876"/>
                  <a:pt x="12447" y="11829"/>
                </a:cubicBezTo>
                <a:cubicBezTo>
                  <a:pt x="12943" y="10850"/>
                  <a:pt x="13465" y="9882"/>
                  <a:pt x="14002" y="8922"/>
                </a:cubicBezTo>
                <a:cubicBezTo>
                  <a:pt x="14540" y="7962"/>
                  <a:pt x="15093" y="7009"/>
                  <a:pt x="15669" y="6076"/>
                </a:cubicBezTo>
                <a:cubicBezTo>
                  <a:pt x="16245" y="5139"/>
                  <a:pt x="16833" y="4217"/>
                  <a:pt x="17455" y="3323"/>
                </a:cubicBezTo>
                <a:cubicBezTo>
                  <a:pt x="17697" y="2973"/>
                  <a:pt x="17946" y="2624"/>
                  <a:pt x="18204" y="2282"/>
                </a:cubicBezTo>
                <a:cubicBezTo>
                  <a:pt x="17943" y="2063"/>
                  <a:pt x="17670" y="1852"/>
                  <a:pt x="17386" y="1652"/>
                </a:cubicBezTo>
                <a:lnTo>
                  <a:pt x="17294" y="1594"/>
                </a:lnTo>
                <a:cubicBezTo>
                  <a:pt x="15485" y="4436"/>
                  <a:pt x="13714" y="7374"/>
                  <a:pt x="12032" y="10366"/>
                </a:cubicBezTo>
                <a:cubicBezTo>
                  <a:pt x="13511" y="7309"/>
                  <a:pt x="15124" y="4271"/>
                  <a:pt x="16810" y="1283"/>
                </a:cubicBezTo>
                <a:cubicBezTo>
                  <a:pt x="16460" y="1076"/>
                  <a:pt x="16099" y="888"/>
                  <a:pt x="15731" y="726"/>
                </a:cubicBezTo>
                <a:cubicBezTo>
                  <a:pt x="14306" y="4340"/>
                  <a:pt x="12704" y="7754"/>
                  <a:pt x="10804" y="11015"/>
                </a:cubicBezTo>
                <a:cubicBezTo>
                  <a:pt x="12443" y="7639"/>
                  <a:pt x="13799" y="4129"/>
                  <a:pt x="15016" y="454"/>
                </a:cubicBezTo>
                <a:cubicBezTo>
                  <a:pt x="14598" y="312"/>
                  <a:pt x="14171" y="204"/>
                  <a:pt x="13737" y="131"/>
                </a:cubicBezTo>
                <a:cubicBezTo>
                  <a:pt x="13315" y="1756"/>
                  <a:pt x="12800" y="3330"/>
                  <a:pt x="12278" y="4866"/>
                </a:cubicBezTo>
                <a:cubicBezTo>
                  <a:pt x="11606" y="6852"/>
                  <a:pt x="10907" y="8803"/>
                  <a:pt x="10400" y="10754"/>
                </a:cubicBezTo>
                <a:cubicBezTo>
                  <a:pt x="10830" y="8791"/>
                  <a:pt x="11464" y="6817"/>
                  <a:pt x="12071" y="4813"/>
                </a:cubicBezTo>
                <a:cubicBezTo>
                  <a:pt x="12547" y="3261"/>
                  <a:pt x="13008" y="1687"/>
                  <a:pt x="13377" y="74"/>
                </a:cubicBezTo>
                <a:cubicBezTo>
                  <a:pt x="13000" y="24"/>
                  <a:pt x="12616" y="1"/>
                  <a:pt x="122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28"/>
          <p:cNvSpPr/>
          <p:nvPr/>
        </p:nvSpPr>
        <p:spPr>
          <a:xfrm>
            <a:off x="1828044" y="3897727"/>
            <a:ext cx="195218" cy="1211164"/>
          </a:xfrm>
          <a:custGeom>
            <a:avLst/>
            <a:gdLst/>
            <a:ahLst/>
            <a:cxnLst/>
            <a:rect l="l" t="t" r="r" b="b"/>
            <a:pathLst>
              <a:path w="4080" h="25313" extrusionOk="0">
                <a:moveTo>
                  <a:pt x="1875" y="1"/>
                </a:moveTo>
                <a:cubicBezTo>
                  <a:pt x="1126" y="1556"/>
                  <a:pt x="1203" y="3111"/>
                  <a:pt x="1679" y="4770"/>
                </a:cubicBezTo>
                <a:cubicBezTo>
                  <a:pt x="2151" y="6433"/>
                  <a:pt x="681" y="7201"/>
                  <a:pt x="623" y="9571"/>
                </a:cubicBezTo>
                <a:cubicBezTo>
                  <a:pt x="565" y="11944"/>
                  <a:pt x="1729" y="11606"/>
                  <a:pt x="1625" y="13300"/>
                </a:cubicBezTo>
                <a:cubicBezTo>
                  <a:pt x="1518" y="14997"/>
                  <a:pt x="392" y="15419"/>
                  <a:pt x="320" y="17539"/>
                </a:cubicBezTo>
                <a:cubicBezTo>
                  <a:pt x="247" y="19663"/>
                  <a:pt x="1556" y="19494"/>
                  <a:pt x="1452" y="20976"/>
                </a:cubicBezTo>
                <a:cubicBezTo>
                  <a:pt x="1345" y="22463"/>
                  <a:pt x="108" y="23012"/>
                  <a:pt x="16" y="24882"/>
                </a:cubicBezTo>
                <a:cubicBezTo>
                  <a:pt x="12" y="25036"/>
                  <a:pt x="8" y="25174"/>
                  <a:pt x="1" y="25312"/>
                </a:cubicBezTo>
                <a:lnTo>
                  <a:pt x="4079" y="25312"/>
                </a:lnTo>
                <a:cubicBezTo>
                  <a:pt x="4071" y="25174"/>
                  <a:pt x="4068" y="25036"/>
                  <a:pt x="4060" y="24882"/>
                </a:cubicBezTo>
                <a:cubicBezTo>
                  <a:pt x="3972" y="23012"/>
                  <a:pt x="2727" y="22463"/>
                  <a:pt x="2624" y="20976"/>
                </a:cubicBezTo>
                <a:cubicBezTo>
                  <a:pt x="2516" y="19494"/>
                  <a:pt x="3830" y="19659"/>
                  <a:pt x="3757" y="17539"/>
                </a:cubicBezTo>
                <a:cubicBezTo>
                  <a:pt x="3684" y="15423"/>
                  <a:pt x="2562" y="14997"/>
                  <a:pt x="2455" y="13300"/>
                </a:cubicBezTo>
                <a:cubicBezTo>
                  <a:pt x="2351" y="11606"/>
                  <a:pt x="3515" y="11948"/>
                  <a:pt x="3457" y="9571"/>
                </a:cubicBezTo>
                <a:cubicBezTo>
                  <a:pt x="3399" y="7197"/>
                  <a:pt x="1921" y="6433"/>
                  <a:pt x="2397" y="4770"/>
                </a:cubicBezTo>
                <a:cubicBezTo>
                  <a:pt x="2873" y="3111"/>
                  <a:pt x="2624" y="1556"/>
                  <a:pt x="18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28"/>
          <p:cNvSpPr/>
          <p:nvPr/>
        </p:nvSpPr>
        <p:spPr>
          <a:xfrm>
            <a:off x="1678285" y="3715098"/>
            <a:ext cx="148710" cy="855226"/>
          </a:xfrm>
          <a:custGeom>
            <a:avLst/>
            <a:gdLst/>
            <a:ahLst/>
            <a:cxnLst/>
            <a:rect l="l" t="t" r="r" b="b"/>
            <a:pathLst>
              <a:path w="3108" h="17874" extrusionOk="0">
                <a:moveTo>
                  <a:pt x="1430" y="0"/>
                </a:moveTo>
                <a:cubicBezTo>
                  <a:pt x="861" y="1099"/>
                  <a:pt x="815" y="2197"/>
                  <a:pt x="1172" y="3368"/>
                </a:cubicBezTo>
                <a:cubicBezTo>
                  <a:pt x="1533" y="4540"/>
                  <a:pt x="516" y="5085"/>
                  <a:pt x="473" y="6759"/>
                </a:cubicBezTo>
                <a:cubicBezTo>
                  <a:pt x="431" y="8434"/>
                  <a:pt x="1314" y="8188"/>
                  <a:pt x="1238" y="9390"/>
                </a:cubicBezTo>
                <a:cubicBezTo>
                  <a:pt x="1161" y="10588"/>
                  <a:pt x="297" y="10888"/>
                  <a:pt x="243" y="12385"/>
                </a:cubicBezTo>
                <a:cubicBezTo>
                  <a:pt x="189" y="13883"/>
                  <a:pt x="757" y="13764"/>
                  <a:pt x="673" y="14809"/>
                </a:cubicBezTo>
                <a:cubicBezTo>
                  <a:pt x="592" y="15857"/>
                  <a:pt x="85" y="16245"/>
                  <a:pt x="12" y="17566"/>
                </a:cubicBezTo>
                <a:cubicBezTo>
                  <a:pt x="9" y="17670"/>
                  <a:pt x="1" y="17773"/>
                  <a:pt x="1" y="17873"/>
                </a:cubicBezTo>
                <a:lnTo>
                  <a:pt x="3108" y="17873"/>
                </a:lnTo>
                <a:lnTo>
                  <a:pt x="3092" y="17566"/>
                </a:lnTo>
                <a:cubicBezTo>
                  <a:pt x="3027" y="16245"/>
                  <a:pt x="2405" y="15857"/>
                  <a:pt x="2324" y="14809"/>
                </a:cubicBezTo>
                <a:cubicBezTo>
                  <a:pt x="2244" y="13764"/>
                  <a:pt x="2916" y="13883"/>
                  <a:pt x="2862" y="12385"/>
                </a:cubicBezTo>
                <a:cubicBezTo>
                  <a:pt x="2812" y="10888"/>
                  <a:pt x="2171" y="10584"/>
                  <a:pt x="2090" y="9390"/>
                </a:cubicBezTo>
                <a:cubicBezTo>
                  <a:pt x="2009" y="8196"/>
                  <a:pt x="2681" y="8437"/>
                  <a:pt x="2639" y="6759"/>
                </a:cubicBezTo>
                <a:cubicBezTo>
                  <a:pt x="2593" y="5077"/>
                  <a:pt x="1460" y="4540"/>
                  <a:pt x="1825" y="3368"/>
                </a:cubicBezTo>
                <a:cubicBezTo>
                  <a:pt x="2190" y="2197"/>
                  <a:pt x="1998" y="1099"/>
                  <a:pt x="14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8"/>
          <p:cNvSpPr/>
          <p:nvPr/>
        </p:nvSpPr>
        <p:spPr>
          <a:xfrm>
            <a:off x="70" y="3492793"/>
            <a:ext cx="3512700" cy="1650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9" name="Google Shape;1179;p28"/>
          <p:cNvPicPr preferRelativeResize="0"/>
          <p:nvPr/>
        </p:nvPicPr>
        <p:blipFill rotWithShape="1">
          <a:blip r:embed="rId2">
            <a:alphaModFix/>
          </a:blip>
          <a:srcRect l="22098" t="19084" r="9422" b="42846"/>
          <a:stretch/>
        </p:blipFill>
        <p:spPr>
          <a:xfrm>
            <a:off x="70" y="3492795"/>
            <a:ext cx="3512700" cy="16506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1180" name="Google Shape;1180;p28"/>
          <p:cNvGrpSpPr/>
          <p:nvPr/>
        </p:nvGrpSpPr>
        <p:grpSpPr>
          <a:xfrm>
            <a:off x="-61" y="3769934"/>
            <a:ext cx="1294428" cy="1373605"/>
            <a:chOff x="1565225" y="2558425"/>
            <a:chExt cx="861975" cy="914700"/>
          </a:xfrm>
        </p:grpSpPr>
        <p:sp>
          <p:nvSpPr>
            <p:cNvPr id="1181" name="Google Shape;1181;p28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28"/>
          <p:cNvGrpSpPr/>
          <p:nvPr/>
        </p:nvGrpSpPr>
        <p:grpSpPr>
          <a:xfrm>
            <a:off x="7294902" y="3429142"/>
            <a:ext cx="1848913" cy="1714281"/>
            <a:chOff x="5085625" y="2684950"/>
            <a:chExt cx="850075" cy="788175"/>
          </a:xfrm>
        </p:grpSpPr>
        <p:sp>
          <p:nvSpPr>
            <p:cNvPr id="1195" name="Google Shape;1195;p28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8"/>
          <p:cNvGrpSpPr/>
          <p:nvPr/>
        </p:nvGrpSpPr>
        <p:grpSpPr>
          <a:xfrm>
            <a:off x="7951862" y="4356409"/>
            <a:ext cx="957835" cy="808581"/>
            <a:chOff x="3487390" y="2482753"/>
            <a:chExt cx="809119" cy="683038"/>
          </a:xfrm>
        </p:grpSpPr>
        <p:sp>
          <p:nvSpPr>
            <p:cNvPr id="1209" name="Google Shape;1209;p28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0" name="Google Shape;1210;p28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1211" name="Google Shape;1211;p28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8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8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8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8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8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8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8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8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0" name="Google Shape;1220;p28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1221" name="Google Shape;1221;p28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28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8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28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28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6" name="Google Shape;1226;p28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27" name="Google Shape;1227;p28"/>
          <p:cNvPicPr preferRelativeResize="0"/>
          <p:nvPr/>
        </p:nvPicPr>
        <p:blipFill rotWithShape="1">
          <a:blip r:embed="rId3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8" name="Google Shape;1228;p28"/>
          <p:cNvGrpSpPr/>
          <p:nvPr/>
        </p:nvGrpSpPr>
        <p:grpSpPr>
          <a:xfrm>
            <a:off x="6672898" y="301177"/>
            <a:ext cx="1631535" cy="3327604"/>
            <a:chOff x="3006518" y="869709"/>
            <a:chExt cx="1330345" cy="2713311"/>
          </a:xfrm>
        </p:grpSpPr>
        <p:grpSp>
          <p:nvGrpSpPr>
            <p:cNvPr id="1229" name="Google Shape;1229;p28"/>
            <p:cNvGrpSpPr/>
            <p:nvPr/>
          </p:nvGrpSpPr>
          <p:grpSpPr>
            <a:xfrm>
              <a:off x="3497463" y="3002892"/>
              <a:ext cx="839401" cy="410072"/>
              <a:chOff x="4650650" y="2602200"/>
              <a:chExt cx="1742219" cy="851125"/>
            </a:xfrm>
          </p:grpSpPr>
          <p:grpSp>
            <p:nvGrpSpPr>
              <p:cNvPr id="1230" name="Google Shape;1230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231" name="Google Shape;1231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6" name="Google Shape;1236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237" name="Google Shape;1237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2" name="Google Shape;1242;p28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8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8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8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8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8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3" name="Google Shape;1253;p28"/>
            <p:cNvSpPr/>
            <p:nvPr/>
          </p:nvSpPr>
          <p:spPr>
            <a:xfrm>
              <a:off x="3198904" y="1051217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8"/>
            <p:cNvSpPr/>
            <p:nvPr/>
          </p:nvSpPr>
          <p:spPr>
            <a:xfrm>
              <a:off x="3199172" y="2116684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8"/>
            <p:cNvSpPr/>
            <p:nvPr/>
          </p:nvSpPr>
          <p:spPr>
            <a:xfrm>
              <a:off x="3381031" y="1330641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8"/>
            <p:cNvSpPr/>
            <p:nvPr/>
          </p:nvSpPr>
          <p:spPr>
            <a:xfrm>
              <a:off x="3414083" y="2181750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8"/>
            <p:cNvSpPr/>
            <p:nvPr/>
          </p:nvSpPr>
          <p:spPr>
            <a:xfrm>
              <a:off x="3265861" y="1159208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8"/>
            <p:cNvSpPr/>
            <p:nvPr/>
          </p:nvSpPr>
          <p:spPr>
            <a:xfrm>
              <a:off x="3203105" y="1690427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8"/>
            <p:cNvSpPr/>
            <p:nvPr/>
          </p:nvSpPr>
          <p:spPr>
            <a:xfrm>
              <a:off x="3261326" y="869709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8"/>
            <p:cNvSpPr/>
            <p:nvPr/>
          </p:nvSpPr>
          <p:spPr>
            <a:xfrm>
              <a:off x="3126207" y="1920433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8"/>
            <p:cNvSpPr/>
            <p:nvPr/>
          </p:nvSpPr>
          <p:spPr>
            <a:xfrm>
              <a:off x="3043520" y="2567057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8"/>
            <p:cNvSpPr/>
            <p:nvPr/>
          </p:nvSpPr>
          <p:spPr>
            <a:xfrm>
              <a:off x="3593632" y="2230098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8"/>
            <p:cNvSpPr/>
            <p:nvPr/>
          </p:nvSpPr>
          <p:spPr>
            <a:xfrm>
              <a:off x="3296352" y="2021680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8"/>
            <p:cNvSpPr/>
            <p:nvPr/>
          </p:nvSpPr>
          <p:spPr>
            <a:xfrm>
              <a:off x="3390771" y="2141486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>
              <a:off x="3271651" y="1783223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>
              <a:off x="3297172" y="2328131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>
              <a:off x="3257276" y="1546757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>
              <a:off x="3141285" y="2463484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>
              <a:off x="3466396" y="2543511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>
              <a:off x="3637712" y="3030901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>
              <a:off x="3676906" y="2463484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>
              <a:off x="3026232" y="2159576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>
              <a:off x="3019271" y="3188729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>
              <a:off x="3006518" y="2791021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>
              <a:off x="3425931" y="3157300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8"/>
            <p:cNvSpPr/>
            <p:nvPr/>
          </p:nvSpPr>
          <p:spPr>
            <a:xfrm>
              <a:off x="3379408" y="2798418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8"/>
            <p:cNvSpPr/>
            <p:nvPr/>
          </p:nvSpPr>
          <p:spPr>
            <a:xfrm>
              <a:off x="3291482" y="3499096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3282914" y="2615772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3204962" y="2120266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3178404" y="3295213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3560798" y="2691381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3051870" y="1759911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3216041" y="3304702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8"/>
            <p:cNvSpPr/>
            <p:nvPr/>
          </p:nvSpPr>
          <p:spPr>
            <a:xfrm>
              <a:off x="3637244" y="2706560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8"/>
            <p:cNvSpPr/>
            <p:nvPr/>
          </p:nvSpPr>
          <p:spPr>
            <a:xfrm>
              <a:off x="3083181" y="1763509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6" name="Google Shape;1286;p28"/>
            <p:cNvGrpSpPr/>
            <p:nvPr/>
          </p:nvGrpSpPr>
          <p:grpSpPr>
            <a:xfrm>
              <a:off x="3098892" y="2875110"/>
              <a:ext cx="475974" cy="232612"/>
              <a:chOff x="4650650" y="2602200"/>
              <a:chExt cx="1742219" cy="851125"/>
            </a:xfrm>
          </p:grpSpPr>
          <p:grpSp>
            <p:nvGrpSpPr>
              <p:cNvPr id="1287" name="Google Shape;1287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288" name="Google Shape;1288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9" name="Google Shape;1289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0" name="Google Shape;1290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1" name="Google Shape;1291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2" name="Google Shape;1292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93" name="Google Shape;1293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294" name="Google Shape;1294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5" name="Google Shape;1295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6" name="Google Shape;1296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7" name="Google Shape;1297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8" name="Google Shape;1298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99" name="Google Shape;1299;p28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8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8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8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8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8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8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8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8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8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8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0" name="Google Shape;1310;p28"/>
            <p:cNvGrpSpPr/>
            <p:nvPr/>
          </p:nvGrpSpPr>
          <p:grpSpPr>
            <a:xfrm>
              <a:off x="3342471" y="3412965"/>
              <a:ext cx="347921" cy="170055"/>
              <a:chOff x="4650650" y="2602200"/>
              <a:chExt cx="1742219" cy="851125"/>
            </a:xfrm>
          </p:grpSpPr>
          <p:grpSp>
            <p:nvGrpSpPr>
              <p:cNvPr id="1311" name="Google Shape;1311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312" name="Google Shape;1312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3" name="Google Shape;1313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4" name="Google Shape;1314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5" name="Google Shape;1315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6" name="Google Shape;1316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7" name="Google Shape;1317;p28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1318" name="Google Shape;1318;p28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9" name="Google Shape;1319;p28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8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1" name="Google Shape;1321;p28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2" name="Google Shape;1322;p28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3" name="Google Shape;1323;p28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8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28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8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8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8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8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8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28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28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28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bg>
      <p:bgPr>
        <a:solidFill>
          <a:schemeClr val="accent2"/>
        </a:solidFill>
        <a:effectLst/>
      </p:bgPr>
    </p:bg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5" name="Google Shape;1335;p29"/>
          <p:cNvGrpSpPr/>
          <p:nvPr/>
        </p:nvGrpSpPr>
        <p:grpSpPr>
          <a:xfrm>
            <a:off x="22" y="737977"/>
            <a:ext cx="7099738" cy="4405404"/>
            <a:chOff x="-713190" y="1568472"/>
            <a:chExt cx="7793346" cy="4835789"/>
          </a:xfrm>
        </p:grpSpPr>
        <p:sp>
          <p:nvSpPr>
            <p:cNvPr id="1336" name="Google Shape;1336;p29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8" name="Google Shape;1338;p29"/>
          <p:cNvSpPr/>
          <p:nvPr/>
        </p:nvSpPr>
        <p:spPr>
          <a:xfrm>
            <a:off x="449611" y="2046288"/>
            <a:ext cx="598220" cy="2155097"/>
          </a:xfrm>
          <a:custGeom>
            <a:avLst/>
            <a:gdLst/>
            <a:ahLst/>
            <a:cxnLst/>
            <a:rect l="l" t="t" r="r" b="b"/>
            <a:pathLst>
              <a:path w="7862" h="28323" extrusionOk="0">
                <a:moveTo>
                  <a:pt x="1948" y="0"/>
                </a:moveTo>
                <a:cubicBezTo>
                  <a:pt x="1706" y="434"/>
                  <a:pt x="1637" y="1094"/>
                  <a:pt x="1767" y="1678"/>
                </a:cubicBezTo>
                <a:cubicBezTo>
                  <a:pt x="1898" y="2266"/>
                  <a:pt x="2197" y="2746"/>
                  <a:pt x="2570" y="3042"/>
                </a:cubicBezTo>
                <a:cubicBezTo>
                  <a:pt x="2773" y="4174"/>
                  <a:pt x="2939" y="5319"/>
                  <a:pt x="3077" y="6459"/>
                </a:cubicBezTo>
                <a:cubicBezTo>
                  <a:pt x="2869" y="6083"/>
                  <a:pt x="2570" y="5760"/>
                  <a:pt x="2205" y="5530"/>
                </a:cubicBezTo>
                <a:cubicBezTo>
                  <a:pt x="1757" y="5238"/>
                  <a:pt x="1275" y="5098"/>
                  <a:pt x="842" y="5098"/>
                </a:cubicBezTo>
                <a:cubicBezTo>
                  <a:pt x="744" y="5098"/>
                  <a:pt x="649" y="5105"/>
                  <a:pt x="558" y="5119"/>
                </a:cubicBezTo>
                <a:cubicBezTo>
                  <a:pt x="688" y="5611"/>
                  <a:pt x="1053" y="6106"/>
                  <a:pt x="1598" y="6459"/>
                </a:cubicBezTo>
                <a:cubicBezTo>
                  <a:pt x="1963" y="6705"/>
                  <a:pt x="2386" y="6851"/>
                  <a:pt x="2823" y="6882"/>
                </a:cubicBezTo>
                <a:cubicBezTo>
                  <a:pt x="3000" y="6893"/>
                  <a:pt x="3146" y="7032"/>
                  <a:pt x="3165" y="7208"/>
                </a:cubicBezTo>
                <a:cubicBezTo>
                  <a:pt x="3284" y="8395"/>
                  <a:pt x="3376" y="9589"/>
                  <a:pt x="3438" y="10784"/>
                </a:cubicBezTo>
                <a:cubicBezTo>
                  <a:pt x="3192" y="10430"/>
                  <a:pt x="2881" y="10127"/>
                  <a:pt x="2516" y="9893"/>
                </a:cubicBezTo>
                <a:cubicBezTo>
                  <a:pt x="1969" y="9536"/>
                  <a:pt x="1373" y="9363"/>
                  <a:pt x="840" y="9363"/>
                </a:cubicBezTo>
                <a:cubicBezTo>
                  <a:pt x="719" y="9363"/>
                  <a:pt x="602" y="9372"/>
                  <a:pt x="488" y="9390"/>
                </a:cubicBezTo>
                <a:cubicBezTo>
                  <a:pt x="650" y="9989"/>
                  <a:pt x="1095" y="10603"/>
                  <a:pt x="1767" y="11041"/>
                </a:cubicBezTo>
                <a:cubicBezTo>
                  <a:pt x="2190" y="11317"/>
                  <a:pt x="2670" y="11494"/>
                  <a:pt x="3173" y="11555"/>
                </a:cubicBezTo>
                <a:cubicBezTo>
                  <a:pt x="3349" y="11571"/>
                  <a:pt x="3488" y="11717"/>
                  <a:pt x="3495" y="11893"/>
                </a:cubicBezTo>
                <a:cubicBezTo>
                  <a:pt x="3526" y="12654"/>
                  <a:pt x="3553" y="13410"/>
                  <a:pt x="3568" y="14171"/>
                </a:cubicBezTo>
                <a:cubicBezTo>
                  <a:pt x="3580" y="14839"/>
                  <a:pt x="3588" y="15503"/>
                  <a:pt x="3588" y="16172"/>
                </a:cubicBezTo>
                <a:cubicBezTo>
                  <a:pt x="3300" y="15738"/>
                  <a:pt x="2923" y="15369"/>
                  <a:pt x="2489" y="15089"/>
                </a:cubicBezTo>
                <a:cubicBezTo>
                  <a:pt x="1871" y="14686"/>
                  <a:pt x="1198" y="14489"/>
                  <a:pt x="596" y="14489"/>
                </a:cubicBezTo>
                <a:cubicBezTo>
                  <a:pt x="457" y="14489"/>
                  <a:pt x="322" y="14499"/>
                  <a:pt x="193" y="14520"/>
                </a:cubicBezTo>
                <a:cubicBezTo>
                  <a:pt x="369" y="15204"/>
                  <a:pt x="884" y="15899"/>
                  <a:pt x="1644" y="16394"/>
                </a:cubicBezTo>
                <a:cubicBezTo>
                  <a:pt x="2128" y="16713"/>
                  <a:pt x="2681" y="16913"/>
                  <a:pt x="3261" y="16974"/>
                </a:cubicBezTo>
                <a:cubicBezTo>
                  <a:pt x="3442" y="16990"/>
                  <a:pt x="3580" y="17147"/>
                  <a:pt x="3576" y="17327"/>
                </a:cubicBezTo>
                <a:cubicBezTo>
                  <a:pt x="3561" y="18844"/>
                  <a:pt x="3518" y="20361"/>
                  <a:pt x="3453" y="21878"/>
                </a:cubicBezTo>
                <a:cubicBezTo>
                  <a:pt x="3169" y="21487"/>
                  <a:pt x="2812" y="21152"/>
                  <a:pt x="2401" y="20891"/>
                </a:cubicBezTo>
                <a:cubicBezTo>
                  <a:pt x="1757" y="20472"/>
                  <a:pt x="1058" y="20266"/>
                  <a:pt x="431" y="20266"/>
                </a:cubicBezTo>
                <a:cubicBezTo>
                  <a:pt x="283" y="20266"/>
                  <a:pt x="139" y="20277"/>
                  <a:pt x="1" y="20300"/>
                </a:cubicBezTo>
                <a:cubicBezTo>
                  <a:pt x="189" y="21010"/>
                  <a:pt x="719" y="21736"/>
                  <a:pt x="1518" y="22255"/>
                </a:cubicBezTo>
                <a:cubicBezTo>
                  <a:pt x="1963" y="22546"/>
                  <a:pt x="2462" y="22742"/>
                  <a:pt x="2985" y="22834"/>
                </a:cubicBezTo>
                <a:cubicBezTo>
                  <a:pt x="3219" y="22873"/>
                  <a:pt x="3388" y="23080"/>
                  <a:pt x="3376" y="23314"/>
                </a:cubicBezTo>
                <a:cubicBezTo>
                  <a:pt x="3349" y="23733"/>
                  <a:pt x="3315" y="24351"/>
                  <a:pt x="3284" y="24732"/>
                </a:cubicBezTo>
                <a:cubicBezTo>
                  <a:pt x="3207" y="25903"/>
                  <a:pt x="3111" y="27074"/>
                  <a:pt x="2992" y="28230"/>
                </a:cubicBezTo>
                <a:lnTo>
                  <a:pt x="3937" y="28322"/>
                </a:lnTo>
                <a:cubicBezTo>
                  <a:pt x="3979" y="27746"/>
                  <a:pt x="4014" y="27170"/>
                  <a:pt x="4041" y="26598"/>
                </a:cubicBezTo>
                <a:cubicBezTo>
                  <a:pt x="4052" y="26364"/>
                  <a:pt x="4233" y="26172"/>
                  <a:pt x="4463" y="26141"/>
                </a:cubicBezTo>
                <a:cubicBezTo>
                  <a:pt x="5081" y="26064"/>
                  <a:pt x="5669" y="25845"/>
                  <a:pt x="6184" y="25503"/>
                </a:cubicBezTo>
                <a:cubicBezTo>
                  <a:pt x="7025" y="24954"/>
                  <a:pt x="7589" y="24194"/>
                  <a:pt x="7785" y="23437"/>
                </a:cubicBezTo>
                <a:cubicBezTo>
                  <a:pt x="7642" y="23415"/>
                  <a:pt x="7494" y="23403"/>
                  <a:pt x="7342" y="23403"/>
                </a:cubicBezTo>
                <a:cubicBezTo>
                  <a:pt x="6675" y="23403"/>
                  <a:pt x="5931" y="23623"/>
                  <a:pt x="5247" y="24067"/>
                </a:cubicBezTo>
                <a:cubicBezTo>
                  <a:pt x="4797" y="24355"/>
                  <a:pt x="4409" y="24728"/>
                  <a:pt x="4102" y="25162"/>
                </a:cubicBezTo>
                <a:cubicBezTo>
                  <a:pt x="4137" y="24444"/>
                  <a:pt x="4152" y="23722"/>
                  <a:pt x="4167" y="23003"/>
                </a:cubicBezTo>
                <a:cubicBezTo>
                  <a:pt x="4187" y="22412"/>
                  <a:pt x="4187" y="21821"/>
                  <a:pt x="4190" y="21229"/>
                </a:cubicBezTo>
                <a:cubicBezTo>
                  <a:pt x="4198" y="20903"/>
                  <a:pt x="4198" y="20573"/>
                  <a:pt x="4198" y="20242"/>
                </a:cubicBezTo>
                <a:cubicBezTo>
                  <a:pt x="4194" y="19993"/>
                  <a:pt x="4390" y="19785"/>
                  <a:pt x="4636" y="19770"/>
                </a:cubicBezTo>
                <a:cubicBezTo>
                  <a:pt x="5247" y="19708"/>
                  <a:pt x="5830" y="19497"/>
                  <a:pt x="6341" y="19155"/>
                </a:cubicBezTo>
                <a:cubicBezTo>
                  <a:pt x="7140" y="18637"/>
                  <a:pt x="7677" y="17915"/>
                  <a:pt x="7862" y="17205"/>
                </a:cubicBezTo>
                <a:cubicBezTo>
                  <a:pt x="7721" y="17181"/>
                  <a:pt x="7575" y="17169"/>
                  <a:pt x="7424" y="17169"/>
                </a:cubicBezTo>
                <a:cubicBezTo>
                  <a:pt x="6800" y="17169"/>
                  <a:pt x="6101" y="17374"/>
                  <a:pt x="5458" y="17792"/>
                </a:cubicBezTo>
                <a:cubicBezTo>
                  <a:pt x="4893" y="18165"/>
                  <a:pt x="4459" y="18633"/>
                  <a:pt x="4190" y="19132"/>
                </a:cubicBezTo>
                <a:cubicBezTo>
                  <a:pt x="4175" y="17769"/>
                  <a:pt x="4091" y="15296"/>
                  <a:pt x="4056" y="14447"/>
                </a:cubicBezTo>
                <a:cubicBezTo>
                  <a:pt x="4052" y="14278"/>
                  <a:pt x="4167" y="14128"/>
                  <a:pt x="4329" y="14094"/>
                </a:cubicBezTo>
                <a:cubicBezTo>
                  <a:pt x="4740" y="13998"/>
                  <a:pt x="5500" y="13794"/>
                  <a:pt x="5949" y="13506"/>
                </a:cubicBezTo>
                <a:cubicBezTo>
                  <a:pt x="6614" y="13076"/>
                  <a:pt x="7063" y="12466"/>
                  <a:pt x="7217" y="11874"/>
                </a:cubicBezTo>
                <a:cubicBezTo>
                  <a:pt x="7101" y="11855"/>
                  <a:pt x="6981" y="11846"/>
                  <a:pt x="6858" y="11846"/>
                </a:cubicBezTo>
                <a:cubicBezTo>
                  <a:pt x="6333" y="11846"/>
                  <a:pt x="5749" y="12018"/>
                  <a:pt x="5208" y="12370"/>
                </a:cubicBezTo>
                <a:cubicBezTo>
                  <a:pt x="4632" y="12738"/>
                  <a:pt x="4225" y="13241"/>
                  <a:pt x="4022" y="13756"/>
                </a:cubicBezTo>
                <a:cubicBezTo>
                  <a:pt x="3926" y="12235"/>
                  <a:pt x="3810" y="10714"/>
                  <a:pt x="3649" y="9198"/>
                </a:cubicBezTo>
                <a:cubicBezTo>
                  <a:pt x="3630" y="9052"/>
                  <a:pt x="3733" y="8921"/>
                  <a:pt x="3879" y="8910"/>
                </a:cubicBezTo>
                <a:cubicBezTo>
                  <a:pt x="4275" y="8875"/>
                  <a:pt x="4655" y="8741"/>
                  <a:pt x="4982" y="8518"/>
                </a:cubicBezTo>
                <a:cubicBezTo>
                  <a:pt x="5489" y="8191"/>
                  <a:pt x="5823" y="7738"/>
                  <a:pt x="5938" y="7289"/>
                </a:cubicBezTo>
                <a:cubicBezTo>
                  <a:pt x="5855" y="7276"/>
                  <a:pt x="5768" y="7270"/>
                  <a:pt x="5680" y="7270"/>
                </a:cubicBezTo>
                <a:cubicBezTo>
                  <a:pt x="5283" y="7270"/>
                  <a:pt x="4841" y="7398"/>
                  <a:pt x="4432" y="7665"/>
                </a:cubicBezTo>
                <a:cubicBezTo>
                  <a:pt x="4064" y="7896"/>
                  <a:pt x="3772" y="8222"/>
                  <a:pt x="3580" y="8610"/>
                </a:cubicBezTo>
                <a:cubicBezTo>
                  <a:pt x="3522" y="8107"/>
                  <a:pt x="3461" y="7608"/>
                  <a:pt x="3396" y="7105"/>
                </a:cubicBezTo>
                <a:cubicBezTo>
                  <a:pt x="3292" y="6406"/>
                  <a:pt x="3177" y="5711"/>
                  <a:pt x="3058" y="5015"/>
                </a:cubicBezTo>
                <a:cubicBezTo>
                  <a:pt x="3035" y="4885"/>
                  <a:pt x="3127" y="4758"/>
                  <a:pt x="3261" y="4743"/>
                </a:cubicBezTo>
                <a:cubicBezTo>
                  <a:pt x="3545" y="4712"/>
                  <a:pt x="3818" y="4616"/>
                  <a:pt x="4056" y="4455"/>
                </a:cubicBezTo>
                <a:cubicBezTo>
                  <a:pt x="4432" y="4209"/>
                  <a:pt x="4686" y="3867"/>
                  <a:pt x="4778" y="3533"/>
                </a:cubicBezTo>
                <a:cubicBezTo>
                  <a:pt x="4710" y="3522"/>
                  <a:pt x="4640" y="3516"/>
                  <a:pt x="4567" y="3516"/>
                </a:cubicBezTo>
                <a:cubicBezTo>
                  <a:pt x="4270" y="3516"/>
                  <a:pt x="3940" y="3612"/>
                  <a:pt x="3637" y="3810"/>
                </a:cubicBezTo>
                <a:cubicBezTo>
                  <a:pt x="3349" y="3994"/>
                  <a:pt x="3119" y="4259"/>
                  <a:pt x="2977" y="4574"/>
                </a:cubicBezTo>
                <a:cubicBezTo>
                  <a:pt x="2885" y="4075"/>
                  <a:pt x="2785" y="3575"/>
                  <a:pt x="2677" y="3080"/>
                </a:cubicBezTo>
                <a:cubicBezTo>
                  <a:pt x="2908" y="2642"/>
                  <a:pt x="2992" y="2066"/>
                  <a:pt x="2846" y="1432"/>
                </a:cubicBezTo>
                <a:cubicBezTo>
                  <a:pt x="2704" y="799"/>
                  <a:pt x="2363" y="288"/>
                  <a:pt x="19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9"/>
          <p:cNvSpPr/>
          <p:nvPr/>
        </p:nvSpPr>
        <p:spPr>
          <a:xfrm>
            <a:off x="1101209" y="3051648"/>
            <a:ext cx="598524" cy="2155097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9"/>
          <p:cNvSpPr/>
          <p:nvPr/>
        </p:nvSpPr>
        <p:spPr>
          <a:xfrm>
            <a:off x="7879030" y="2537575"/>
            <a:ext cx="639985" cy="2669169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9"/>
          <p:cNvSpPr/>
          <p:nvPr/>
        </p:nvSpPr>
        <p:spPr>
          <a:xfrm>
            <a:off x="8409319" y="3244223"/>
            <a:ext cx="431922" cy="1555027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2" name="Google Shape;1342;p29"/>
          <p:cNvGrpSpPr/>
          <p:nvPr/>
        </p:nvGrpSpPr>
        <p:grpSpPr>
          <a:xfrm>
            <a:off x="7534130" y="3650848"/>
            <a:ext cx="1609872" cy="1492646"/>
            <a:chOff x="5085625" y="2684950"/>
            <a:chExt cx="850075" cy="788175"/>
          </a:xfrm>
        </p:grpSpPr>
        <p:sp>
          <p:nvSpPr>
            <p:cNvPr id="1343" name="Google Shape;1343;p29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9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9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9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9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9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1356;p29"/>
          <p:cNvGrpSpPr/>
          <p:nvPr/>
        </p:nvGrpSpPr>
        <p:grpSpPr>
          <a:xfrm flipH="1">
            <a:off x="6" y="3650861"/>
            <a:ext cx="1609872" cy="1492646"/>
            <a:chOff x="5085625" y="2684950"/>
            <a:chExt cx="850075" cy="788175"/>
          </a:xfrm>
        </p:grpSpPr>
        <p:sp>
          <p:nvSpPr>
            <p:cNvPr id="1357" name="Google Shape;1357;p29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9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9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9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9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9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9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9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9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9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9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9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9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70" name="Google Shape;1370;p29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29"/>
          <p:cNvGrpSpPr/>
          <p:nvPr/>
        </p:nvGrpSpPr>
        <p:grpSpPr>
          <a:xfrm flipH="1">
            <a:off x="520995" y="-1561952"/>
            <a:ext cx="2463291" cy="3570384"/>
            <a:chOff x="6389067" y="1740815"/>
            <a:chExt cx="2107178" cy="3054221"/>
          </a:xfrm>
        </p:grpSpPr>
        <p:grpSp>
          <p:nvGrpSpPr>
            <p:cNvPr id="1372" name="Google Shape;1372;p29"/>
            <p:cNvGrpSpPr/>
            <p:nvPr/>
          </p:nvGrpSpPr>
          <p:grpSpPr>
            <a:xfrm>
              <a:off x="7154131" y="4033649"/>
              <a:ext cx="501892" cy="338263"/>
              <a:chOff x="5729675" y="1282300"/>
              <a:chExt cx="1445125" cy="973700"/>
            </a:xfrm>
          </p:grpSpPr>
          <p:sp>
            <p:nvSpPr>
              <p:cNvPr id="1373" name="Google Shape;1373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6" name="Google Shape;1396;p29"/>
            <p:cNvGrpSpPr/>
            <p:nvPr/>
          </p:nvGrpSpPr>
          <p:grpSpPr>
            <a:xfrm>
              <a:off x="7773787" y="4327694"/>
              <a:ext cx="351165" cy="236706"/>
              <a:chOff x="5729675" y="1282300"/>
              <a:chExt cx="1445125" cy="973700"/>
            </a:xfrm>
          </p:grpSpPr>
          <p:sp>
            <p:nvSpPr>
              <p:cNvPr id="1397" name="Google Shape;1397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0" name="Google Shape;1420;p29"/>
            <p:cNvGrpSpPr/>
            <p:nvPr/>
          </p:nvGrpSpPr>
          <p:grpSpPr>
            <a:xfrm>
              <a:off x="6676142" y="4352823"/>
              <a:ext cx="276597" cy="186464"/>
              <a:chOff x="5729675" y="1282300"/>
              <a:chExt cx="1445125" cy="973700"/>
            </a:xfrm>
          </p:grpSpPr>
          <p:sp>
            <p:nvSpPr>
              <p:cNvPr id="1421" name="Google Shape;1421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4" name="Google Shape;1444;p29"/>
            <p:cNvGrpSpPr/>
            <p:nvPr/>
          </p:nvGrpSpPr>
          <p:grpSpPr>
            <a:xfrm>
              <a:off x="7319892" y="4608573"/>
              <a:ext cx="276597" cy="186464"/>
              <a:chOff x="5729675" y="1282300"/>
              <a:chExt cx="1445125" cy="973700"/>
            </a:xfrm>
          </p:grpSpPr>
          <p:sp>
            <p:nvSpPr>
              <p:cNvPr id="1445" name="Google Shape;1445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6426787" y="4068543"/>
              <a:ext cx="211133" cy="142258"/>
              <a:chOff x="5729675" y="1282300"/>
              <a:chExt cx="1445125" cy="9737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29"/>
            <p:cNvGrpSpPr/>
            <p:nvPr/>
          </p:nvGrpSpPr>
          <p:grpSpPr>
            <a:xfrm>
              <a:off x="8285112" y="4131643"/>
              <a:ext cx="211133" cy="142258"/>
              <a:chOff x="5729675" y="1282300"/>
              <a:chExt cx="1445125" cy="973700"/>
            </a:xfrm>
          </p:grpSpPr>
          <p:sp>
            <p:nvSpPr>
              <p:cNvPr id="1493" name="Google Shape;1493;p29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9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9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29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29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29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29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6" name="Google Shape;1516;p29"/>
            <p:cNvSpPr/>
            <p:nvPr/>
          </p:nvSpPr>
          <p:spPr>
            <a:xfrm>
              <a:off x="7327342" y="2763224"/>
              <a:ext cx="3071" cy="2347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48" y="0"/>
                  </a:moveTo>
                  <a:cubicBezTo>
                    <a:pt x="8" y="0"/>
                    <a:pt x="1" y="80"/>
                    <a:pt x="53" y="80"/>
                  </a:cubicBezTo>
                  <a:cubicBezTo>
                    <a:pt x="66" y="80"/>
                    <a:pt x="83" y="75"/>
                    <a:pt x="105" y="62"/>
                  </a:cubicBezTo>
                  <a:lnTo>
                    <a:pt x="77" y="13"/>
                  </a:lnTo>
                  <a:cubicBezTo>
                    <a:pt x="66" y="4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7819107" y="3252671"/>
              <a:ext cx="29146" cy="28103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7954839" y="2878763"/>
              <a:ext cx="28944" cy="27987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7207081" y="2052086"/>
              <a:ext cx="28161" cy="24916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7856248" y="3012989"/>
              <a:ext cx="26742" cy="25525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8204226" y="2783678"/>
              <a:ext cx="24540" cy="23091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7441403" y="1786330"/>
              <a:ext cx="28161" cy="26742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9"/>
            <p:cNvSpPr/>
            <p:nvPr/>
          </p:nvSpPr>
          <p:spPr>
            <a:xfrm>
              <a:off x="7082792" y="4289826"/>
              <a:ext cx="24337" cy="21527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9"/>
            <p:cNvSpPr/>
            <p:nvPr/>
          </p:nvSpPr>
          <p:spPr>
            <a:xfrm>
              <a:off x="7770115" y="3841056"/>
              <a:ext cx="29349" cy="26626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7631370" y="2966518"/>
              <a:ext cx="28335" cy="25264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9"/>
            <p:cNvSpPr/>
            <p:nvPr/>
          </p:nvSpPr>
          <p:spPr>
            <a:xfrm>
              <a:off x="7320128" y="2271054"/>
              <a:ext cx="25322" cy="25119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9"/>
            <p:cNvSpPr/>
            <p:nvPr/>
          </p:nvSpPr>
          <p:spPr>
            <a:xfrm>
              <a:off x="8017504" y="3818139"/>
              <a:ext cx="34941" cy="36389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7957649" y="2588293"/>
              <a:ext cx="28741" cy="24047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9"/>
            <p:cNvSpPr/>
            <p:nvPr/>
          </p:nvSpPr>
          <p:spPr>
            <a:xfrm>
              <a:off x="8080952" y="3148025"/>
              <a:ext cx="26539" cy="23178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9"/>
            <p:cNvSpPr/>
            <p:nvPr/>
          </p:nvSpPr>
          <p:spPr>
            <a:xfrm>
              <a:off x="6909108" y="3871012"/>
              <a:ext cx="22714" cy="21498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6890450" y="1740815"/>
              <a:ext cx="23120" cy="21382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7050257" y="2379843"/>
              <a:ext cx="23526" cy="22830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7487990" y="2501147"/>
              <a:ext cx="24337" cy="24163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7443229" y="2840347"/>
              <a:ext cx="29929" cy="28306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6518976" y="2655160"/>
              <a:ext cx="26742" cy="31783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8041580" y="2007007"/>
              <a:ext cx="31754" cy="28277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7451051" y="3207128"/>
              <a:ext cx="28741" cy="32275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6501303" y="2319089"/>
              <a:ext cx="34361" cy="28712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6987215" y="3527119"/>
              <a:ext cx="23323" cy="23815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7599241" y="3407379"/>
              <a:ext cx="23931" cy="23091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8059658" y="2265347"/>
              <a:ext cx="28741" cy="28161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9"/>
            <p:cNvSpPr/>
            <p:nvPr/>
          </p:nvSpPr>
          <p:spPr>
            <a:xfrm>
              <a:off x="7727933" y="2631925"/>
              <a:ext cx="33376" cy="27089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9"/>
            <p:cNvSpPr/>
            <p:nvPr/>
          </p:nvSpPr>
          <p:spPr>
            <a:xfrm>
              <a:off x="6787224" y="2681872"/>
              <a:ext cx="26336" cy="27089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6639034" y="2917846"/>
              <a:ext cx="28161" cy="25032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7062715" y="2789675"/>
              <a:ext cx="22714" cy="22396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6793656" y="3340252"/>
              <a:ext cx="24337" cy="21324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7157279" y="3186471"/>
              <a:ext cx="27958" cy="21121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9"/>
            <p:cNvSpPr/>
            <p:nvPr/>
          </p:nvSpPr>
          <p:spPr>
            <a:xfrm>
              <a:off x="6389067" y="3293695"/>
              <a:ext cx="28538" cy="27321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9"/>
            <p:cNvSpPr/>
            <p:nvPr/>
          </p:nvSpPr>
          <p:spPr>
            <a:xfrm>
              <a:off x="6969340" y="3173694"/>
              <a:ext cx="27958" cy="27292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7322736" y="3032776"/>
              <a:ext cx="27147" cy="26307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7830145" y="2808970"/>
              <a:ext cx="24743" cy="23873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7616102" y="3671050"/>
              <a:ext cx="28538" cy="27669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7230982" y="3636574"/>
              <a:ext cx="26539" cy="26075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6785630" y="4003094"/>
              <a:ext cx="153236" cy="131043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7871922" y="3969980"/>
              <a:ext cx="115079" cy="98564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7231996" y="2631867"/>
              <a:ext cx="91379" cy="91408"/>
            </a:xfrm>
            <a:custGeom>
              <a:avLst/>
              <a:gdLst/>
              <a:ahLst/>
              <a:cxnLst/>
              <a:rect l="l" t="t" r="r" b="b"/>
              <a:pathLst>
                <a:path w="3154" h="3155" extrusionOk="0">
                  <a:moveTo>
                    <a:pt x="1573" y="1"/>
                  </a:moveTo>
                  <a:cubicBezTo>
                    <a:pt x="707" y="1"/>
                    <a:pt x="0" y="708"/>
                    <a:pt x="0" y="1581"/>
                  </a:cubicBezTo>
                  <a:cubicBezTo>
                    <a:pt x="0" y="2454"/>
                    <a:pt x="707" y="3154"/>
                    <a:pt x="1573" y="3154"/>
                  </a:cubicBezTo>
                  <a:cubicBezTo>
                    <a:pt x="2447" y="3154"/>
                    <a:pt x="3154" y="2454"/>
                    <a:pt x="3154" y="1581"/>
                  </a:cubicBezTo>
                  <a:cubicBezTo>
                    <a:pt x="3154" y="708"/>
                    <a:pt x="2447" y="1"/>
                    <a:pt x="1573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9"/>
            <p:cNvSpPr/>
            <p:nvPr/>
          </p:nvSpPr>
          <p:spPr>
            <a:xfrm>
              <a:off x="7265314" y="2632620"/>
              <a:ext cx="46820" cy="44270"/>
            </a:xfrm>
            <a:custGeom>
              <a:avLst/>
              <a:gdLst/>
              <a:ahLst/>
              <a:cxnLst/>
              <a:rect l="l" t="t" r="r" b="b"/>
              <a:pathLst>
                <a:path w="1616" h="1528" extrusionOk="0">
                  <a:moveTo>
                    <a:pt x="306" y="1"/>
                  </a:moveTo>
                  <a:cubicBezTo>
                    <a:pt x="140" y="1"/>
                    <a:pt x="1" y="139"/>
                    <a:pt x="8" y="307"/>
                  </a:cubicBezTo>
                  <a:cubicBezTo>
                    <a:pt x="1" y="481"/>
                    <a:pt x="132" y="626"/>
                    <a:pt x="306" y="640"/>
                  </a:cubicBezTo>
                  <a:cubicBezTo>
                    <a:pt x="638" y="668"/>
                    <a:pt x="909" y="917"/>
                    <a:pt x="964" y="1250"/>
                  </a:cubicBezTo>
                  <a:cubicBezTo>
                    <a:pt x="985" y="1409"/>
                    <a:pt x="1123" y="1527"/>
                    <a:pt x="1283" y="1527"/>
                  </a:cubicBezTo>
                  <a:lnTo>
                    <a:pt x="1317" y="1520"/>
                  </a:lnTo>
                  <a:cubicBezTo>
                    <a:pt x="1491" y="1500"/>
                    <a:pt x="1616" y="1347"/>
                    <a:pt x="1595" y="1174"/>
                  </a:cubicBezTo>
                  <a:cubicBezTo>
                    <a:pt x="1498" y="536"/>
                    <a:pt x="978" y="51"/>
                    <a:pt x="340" y="3"/>
                  </a:cubicBezTo>
                  <a:cubicBezTo>
                    <a:pt x="329" y="1"/>
                    <a:pt x="317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9"/>
            <p:cNvSpPr/>
            <p:nvPr/>
          </p:nvSpPr>
          <p:spPr>
            <a:xfrm>
              <a:off x="6877586" y="4012365"/>
              <a:ext cx="40793" cy="48210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7939976" y="3976701"/>
              <a:ext cx="36998" cy="47109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680B6-1820-47C5-AF05-16710F7E65DB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4755-0C31-42CC-84FA-81C60EE88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flipH="1">
            <a:off x="-1485920" y="568376"/>
            <a:ext cx="14660417" cy="4575129"/>
          </a:xfrm>
          <a:custGeom>
            <a:avLst/>
            <a:gdLst/>
            <a:ahLst/>
            <a:cxnLst/>
            <a:rect l="l" t="t" r="r" b="b"/>
            <a:pathLst>
              <a:path w="285625" h="46747" extrusionOk="0">
                <a:moveTo>
                  <a:pt x="285625" y="1"/>
                </a:moveTo>
                <a:cubicBezTo>
                  <a:pt x="260262" y="10171"/>
                  <a:pt x="234898" y="13461"/>
                  <a:pt x="209534" y="13461"/>
                </a:cubicBezTo>
                <a:cubicBezTo>
                  <a:pt x="163038" y="13461"/>
                  <a:pt x="116541" y="2405"/>
                  <a:pt x="70045" y="2405"/>
                </a:cubicBezTo>
                <a:cubicBezTo>
                  <a:pt x="52679" y="2405"/>
                  <a:pt x="35313" y="3947"/>
                  <a:pt x="17947" y="8184"/>
                </a:cubicBezTo>
                <a:cubicBezTo>
                  <a:pt x="11958" y="8151"/>
                  <a:pt x="5976" y="7723"/>
                  <a:pt x="0" y="5291"/>
                </a:cubicBezTo>
                <a:lnTo>
                  <a:pt x="0" y="46747"/>
                </a:lnTo>
                <a:lnTo>
                  <a:pt x="285625" y="46747"/>
                </a:lnTo>
                <a:lnTo>
                  <a:pt x="2856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3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713225" y="2165125"/>
            <a:ext cx="4455900" cy="150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75975"/>
            <a:ext cx="44559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"/>
          </p:nvPr>
        </p:nvSpPr>
        <p:spPr>
          <a:xfrm>
            <a:off x="713225" y="3670825"/>
            <a:ext cx="4455900" cy="29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7"/>
          <p:cNvGrpSpPr/>
          <p:nvPr/>
        </p:nvGrpSpPr>
        <p:grpSpPr>
          <a:xfrm>
            <a:off x="-2771471" y="226"/>
            <a:ext cx="8289003" cy="5143345"/>
            <a:chOff x="-713190" y="1568472"/>
            <a:chExt cx="7793346" cy="4835789"/>
          </a:xfrm>
        </p:grpSpPr>
        <p:sp>
          <p:nvSpPr>
            <p:cNvPr id="231" name="Google Shape;231;p7"/>
            <p:cNvSpPr/>
            <p:nvPr/>
          </p:nvSpPr>
          <p:spPr>
            <a:xfrm flipH="1">
              <a:off x="-447112" y="1568472"/>
              <a:ext cx="5690261" cy="2162491"/>
            </a:xfrm>
            <a:custGeom>
              <a:avLst/>
              <a:gdLst/>
              <a:ahLst/>
              <a:cxnLst/>
              <a:rect l="l" t="t" r="r" b="b"/>
              <a:pathLst>
                <a:path w="177779" h="67562" extrusionOk="0">
                  <a:moveTo>
                    <a:pt x="164903" y="0"/>
                  </a:moveTo>
                  <a:cubicBezTo>
                    <a:pt x="152950" y="0"/>
                    <a:pt x="140973" y="1028"/>
                    <a:pt x="129138" y="2942"/>
                  </a:cubicBezTo>
                  <a:cubicBezTo>
                    <a:pt x="125127" y="3660"/>
                    <a:pt x="121122" y="4414"/>
                    <a:pt x="117122" y="5194"/>
                  </a:cubicBezTo>
                  <a:lnTo>
                    <a:pt x="105223" y="8051"/>
                  </a:lnTo>
                  <a:lnTo>
                    <a:pt x="93488" y="11530"/>
                  </a:lnTo>
                  <a:lnTo>
                    <a:pt x="81927" y="15550"/>
                  </a:lnTo>
                  <a:lnTo>
                    <a:pt x="70594" y="20177"/>
                  </a:lnTo>
                  <a:cubicBezTo>
                    <a:pt x="66890" y="21897"/>
                    <a:pt x="63178" y="23587"/>
                    <a:pt x="59493" y="25334"/>
                  </a:cubicBezTo>
                  <a:lnTo>
                    <a:pt x="48680" y="31053"/>
                  </a:lnTo>
                  <a:cubicBezTo>
                    <a:pt x="45156" y="33114"/>
                    <a:pt x="41659" y="35211"/>
                    <a:pt x="38168" y="37311"/>
                  </a:cubicBezTo>
                  <a:cubicBezTo>
                    <a:pt x="24382" y="46001"/>
                    <a:pt x="11475" y="56087"/>
                    <a:pt x="0" y="67561"/>
                  </a:cubicBezTo>
                  <a:cubicBezTo>
                    <a:pt x="12626" y="57382"/>
                    <a:pt x="25907" y="48157"/>
                    <a:pt x="39850" y="40093"/>
                  </a:cubicBezTo>
                  <a:cubicBezTo>
                    <a:pt x="43385" y="38164"/>
                    <a:pt x="46915" y="36234"/>
                    <a:pt x="50421" y="34263"/>
                  </a:cubicBezTo>
                  <a:lnTo>
                    <a:pt x="61216" y="28882"/>
                  </a:lnTo>
                  <a:cubicBezTo>
                    <a:pt x="64889" y="27255"/>
                    <a:pt x="68539" y="25576"/>
                    <a:pt x="72203" y="23925"/>
                  </a:cubicBezTo>
                  <a:lnTo>
                    <a:pt x="83402" y="19456"/>
                  </a:lnTo>
                  <a:lnTo>
                    <a:pt x="94754" y="15406"/>
                  </a:lnTo>
                  <a:lnTo>
                    <a:pt x="106282" y="11862"/>
                  </a:lnTo>
                  <a:lnTo>
                    <a:pt x="117936" y="8763"/>
                  </a:lnTo>
                  <a:cubicBezTo>
                    <a:pt x="121866" y="7913"/>
                    <a:pt x="125794" y="7043"/>
                    <a:pt x="129721" y="6148"/>
                  </a:cubicBezTo>
                  <a:cubicBezTo>
                    <a:pt x="145512" y="2981"/>
                    <a:pt x="161575" y="1120"/>
                    <a:pt x="177779" y="405"/>
                  </a:cubicBezTo>
                  <a:cubicBezTo>
                    <a:pt x="173495" y="133"/>
                    <a:pt x="169201" y="0"/>
                    <a:pt x="1649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 flipH="1">
              <a:off x="-713190" y="2189162"/>
              <a:ext cx="7793346" cy="4215100"/>
            </a:xfrm>
            <a:custGeom>
              <a:avLst/>
              <a:gdLst/>
              <a:ahLst/>
              <a:cxnLst/>
              <a:rect l="l" t="t" r="r" b="b"/>
              <a:pathLst>
                <a:path w="243485" h="131691" extrusionOk="0">
                  <a:moveTo>
                    <a:pt x="242868" y="1"/>
                  </a:moveTo>
                  <a:cubicBezTo>
                    <a:pt x="221830" y="1"/>
                    <a:pt x="200213" y="2277"/>
                    <a:pt x="178434" y="7037"/>
                  </a:cubicBezTo>
                  <a:cubicBezTo>
                    <a:pt x="97688" y="24700"/>
                    <a:pt x="33209" y="72545"/>
                    <a:pt x="0" y="131690"/>
                  </a:cubicBezTo>
                  <a:lnTo>
                    <a:pt x="243484" y="131690"/>
                  </a:lnTo>
                  <a:lnTo>
                    <a:pt x="243484" y="2"/>
                  </a:lnTo>
                  <a:cubicBezTo>
                    <a:pt x="243279" y="1"/>
                    <a:pt x="243073" y="1"/>
                    <a:pt x="2428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7"/>
          <p:cNvGrpSpPr/>
          <p:nvPr/>
        </p:nvGrpSpPr>
        <p:grpSpPr>
          <a:xfrm>
            <a:off x="6165553" y="-213456"/>
            <a:ext cx="3461361" cy="1505916"/>
            <a:chOff x="4279468" y="907902"/>
            <a:chExt cx="4151309" cy="1806087"/>
          </a:xfrm>
        </p:grpSpPr>
        <p:sp>
          <p:nvSpPr>
            <p:cNvPr id="234" name="Google Shape;234;p7"/>
            <p:cNvSpPr/>
            <p:nvPr/>
          </p:nvSpPr>
          <p:spPr>
            <a:xfrm flipH="1">
              <a:off x="4938182" y="907902"/>
              <a:ext cx="3492594" cy="1551724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 flipH="1">
              <a:off x="4781729" y="1025177"/>
              <a:ext cx="3233910" cy="1688812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 flipH="1">
              <a:off x="7845007" y="1903943"/>
              <a:ext cx="251163" cy="44394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 flipH="1">
              <a:off x="7476697" y="1657933"/>
              <a:ext cx="280258" cy="98999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 flipH="1">
              <a:off x="7042035" y="1546003"/>
              <a:ext cx="326989" cy="245241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 flipH="1">
              <a:off x="7037426" y="1106060"/>
              <a:ext cx="226453" cy="34654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 flipH="1">
              <a:off x="5961942" y="1911273"/>
              <a:ext cx="187980" cy="136352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 flipH="1">
              <a:off x="5738401" y="1520621"/>
              <a:ext cx="223572" cy="201679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 flipH="1">
              <a:off x="5345093" y="1304154"/>
              <a:ext cx="255932" cy="31895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 flipH="1">
              <a:off x="5402547" y="983919"/>
              <a:ext cx="181258" cy="276321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 flipH="1">
              <a:off x="5088777" y="917664"/>
              <a:ext cx="52428" cy="89141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 flipH="1">
              <a:off x="4279468" y="1066723"/>
              <a:ext cx="787417" cy="116414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6" name="Google Shape;246;p7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3892875" y="913825"/>
            <a:ext cx="4294800" cy="114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7"/>
          <p:cNvSpPr txBox="1">
            <a:spLocks noGrp="1"/>
          </p:cNvSpPr>
          <p:nvPr>
            <p:ph type="subTitle" idx="1"/>
          </p:nvPr>
        </p:nvSpPr>
        <p:spPr>
          <a:xfrm>
            <a:off x="3892875" y="2203775"/>
            <a:ext cx="4294800" cy="202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/>
          <p:nvPr/>
        </p:nvSpPr>
        <p:spPr>
          <a:xfrm>
            <a:off x="0" y="0"/>
            <a:ext cx="9144000" cy="5178900"/>
          </a:xfrm>
          <a:prstGeom prst="rect">
            <a:avLst/>
          </a:prstGeom>
          <a:solidFill>
            <a:srgbClr val="2269D4">
              <a:alpha val="284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0"/>
          <p:cNvSpPr/>
          <p:nvPr/>
        </p:nvSpPr>
        <p:spPr>
          <a:xfrm flipH="1">
            <a:off x="-524793" y="2976400"/>
            <a:ext cx="10460302" cy="3264343"/>
          </a:xfrm>
          <a:custGeom>
            <a:avLst/>
            <a:gdLst/>
            <a:ahLst/>
            <a:cxnLst/>
            <a:rect l="l" t="t" r="r" b="b"/>
            <a:pathLst>
              <a:path w="285625" h="46747" extrusionOk="0">
                <a:moveTo>
                  <a:pt x="285625" y="1"/>
                </a:moveTo>
                <a:cubicBezTo>
                  <a:pt x="260262" y="10171"/>
                  <a:pt x="234898" y="13461"/>
                  <a:pt x="209534" y="13461"/>
                </a:cubicBezTo>
                <a:cubicBezTo>
                  <a:pt x="163038" y="13461"/>
                  <a:pt x="116541" y="2405"/>
                  <a:pt x="70045" y="2405"/>
                </a:cubicBezTo>
                <a:cubicBezTo>
                  <a:pt x="52679" y="2405"/>
                  <a:pt x="35313" y="3947"/>
                  <a:pt x="17947" y="8184"/>
                </a:cubicBezTo>
                <a:cubicBezTo>
                  <a:pt x="11958" y="8151"/>
                  <a:pt x="5976" y="7723"/>
                  <a:pt x="0" y="5291"/>
                </a:cubicBezTo>
                <a:lnTo>
                  <a:pt x="0" y="46747"/>
                </a:lnTo>
                <a:lnTo>
                  <a:pt x="285625" y="46747"/>
                </a:lnTo>
                <a:lnTo>
                  <a:pt x="2856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0"/>
          <p:cNvGrpSpPr/>
          <p:nvPr/>
        </p:nvGrpSpPr>
        <p:grpSpPr>
          <a:xfrm>
            <a:off x="8075480" y="4168202"/>
            <a:ext cx="1051883" cy="975288"/>
            <a:chOff x="5085625" y="2684950"/>
            <a:chExt cx="850075" cy="788175"/>
          </a:xfrm>
        </p:grpSpPr>
        <p:sp>
          <p:nvSpPr>
            <p:cNvPr id="281" name="Google Shape;281;p10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0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295" name="Google Shape;295;p10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" name="Google Shape;308;p10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309" name="Google Shape;309;p10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10"/>
          <p:cNvSpPr/>
          <p:nvPr/>
        </p:nvSpPr>
        <p:spPr>
          <a:xfrm rot="1016533">
            <a:off x="7498676" y="4825346"/>
            <a:ext cx="698743" cy="425812"/>
          </a:xfrm>
          <a:custGeom>
            <a:avLst/>
            <a:gdLst/>
            <a:ahLst/>
            <a:cxnLst/>
            <a:rect l="l" t="t" r="r" b="b"/>
            <a:pathLst>
              <a:path w="13363" h="8143" extrusionOk="0">
                <a:moveTo>
                  <a:pt x="6660" y="1"/>
                </a:moveTo>
                <a:cubicBezTo>
                  <a:pt x="6573" y="1"/>
                  <a:pt x="6485" y="59"/>
                  <a:pt x="6475" y="169"/>
                </a:cubicBezTo>
                <a:lnTo>
                  <a:pt x="6268" y="2815"/>
                </a:lnTo>
                <a:lnTo>
                  <a:pt x="5231" y="373"/>
                </a:lnTo>
                <a:cubicBezTo>
                  <a:pt x="5202" y="284"/>
                  <a:pt x="5133" y="245"/>
                  <a:pt x="5063" y="245"/>
                </a:cubicBezTo>
                <a:cubicBezTo>
                  <a:pt x="4956" y="245"/>
                  <a:pt x="4847" y="336"/>
                  <a:pt x="4882" y="473"/>
                </a:cubicBezTo>
                <a:lnTo>
                  <a:pt x="5312" y="3096"/>
                </a:lnTo>
                <a:lnTo>
                  <a:pt x="3726" y="968"/>
                </a:lnTo>
                <a:cubicBezTo>
                  <a:pt x="3686" y="916"/>
                  <a:pt x="3634" y="894"/>
                  <a:pt x="3582" y="894"/>
                </a:cubicBezTo>
                <a:cubicBezTo>
                  <a:pt x="3463" y="894"/>
                  <a:pt x="3348" y="1012"/>
                  <a:pt x="3407" y="1149"/>
                </a:cubicBezTo>
                <a:lnTo>
                  <a:pt x="4456" y="3587"/>
                </a:lnTo>
                <a:lnTo>
                  <a:pt x="2401" y="1909"/>
                </a:lnTo>
                <a:cubicBezTo>
                  <a:pt x="2366" y="1883"/>
                  <a:pt x="2328" y="1871"/>
                  <a:pt x="2293" y="1871"/>
                </a:cubicBezTo>
                <a:cubicBezTo>
                  <a:pt x="2161" y="1871"/>
                  <a:pt x="2049" y="2026"/>
                  <a:pt x="2140" y="2159"/>
                </a:cubicBezTo>
                <a:lnTo>
                  <a:pt x="3741" y="4279"/>
                </a:lnTo>
                <a:lnTo>
                  <a:pt x="1341" y="3138"/>
                </a:lnTo>
                <a:cubicBezTo>
                  <a:pt x="1313" y="3125"/>
                  <a:pt x="1286" y="3119"/>
                  <a:pt x="1260" y="3119"/>
                </a:cubicBezTo>
                <a:cubicBezTo>
                  <a:pt x="1105" y="3119"/>
                  <a:pt x="1004" y="3330"/>
                  <a:pt x="1149" y="3445"/>
                </a:cubicBezTo>
                <a:lnTo>
                  <a:pt x="3207" y="5120"/>
                </a:lnTo>
                <a:lnTo>
                  <a:pt x="611" y="4582"/>
                </a:lnTo>
                <a:cubicBezTo>
                  <a:pt x="592" y="4577"/>
                  <a:pt x="574" y="4574"/>
                  <a:pt x="557" y="4574"/>
                </a:cubicBezTo>
                <a:cubicBezTo>
                  <a:pt x="373" y="4574"/>
                  <a:pt x="300" y="4850"/>
                  <a:pt x="496" y="4928"/>
                </a:cubicBezTo>
                <a:lnTo>
                  <a:pt x="2896" y="6060"/>
                </a:lnTo>
                <a:lnTo>
                  <a:pt x="239" y="6164"/>
                </a:lnTo>
                <a:cubicBezTo>
                  <a:pt x="24" y="6172"/>
                  <a:pt x="1" y="6483"/>
                  <a:pt x="212" y="6525"/>
                </a:cubicBezTo>
                <a:lnTo>
                  <a:pt x="2812" y="7047"/>
                </a:lnTo>
                <a:lnTo>
                  <a:pt x="262" y="7785"/>
                </a:lnTo>
                <a:cubicBezTo>
                  <a:pt x="62" y="7845"/>
                  <a:pt x="103" y="8142"/>
                  <a:pt x="308" y="8142"/>
                </a:cubicBezTo>
                <a:cubicBezTo>
                  <a:pt x="312" y="8142"/>
                  <a:pt x="316" y="8142"/>
                  <a:pt x="320" y="8142"/>
                </a:cubicBezTo>
                <a:lnTo>
                  <a:pt x="2977" y="8034"/>
                </a:lnTo>
                <a:lnTo>
                  <a:pt x="10892" y="5734"/>
                </a:lnTo>
                <a:lnTo>
                  <a:pt x="13192" y="4409"/>
                </a:lnTo>
                <a:cubicBezTo>
                  <a:pt x="13362" y="4315"/>
                  <a:pt x="13275" y="4070"/>
                  <a:pt x="13103" y="4070"/>
                </a:cubicBezTo>
                <a:cubicBezTo>
                  <a:pt x="13085" y="4070"/>
                  <a:pt x="13066" y="4073"/>
                  <a:pt x="13046" y="4079"/>
                </a:cubicBezTo>
                <a:lnTo>
                  <a:pt x="10500" y="4824"/>
                </a:lnTo>
                <a:lnTo>
                  <a:pt x="10500" y="4824"/>
                </a:lnTo>
                <a:lnTo>
                  <a:pt x="12420" y="2984"/>
                </a:lnTo>
                <a:cubicBezTo>
                  <a:pt x="12550" y="2861"/>
                  <a:pt x="12442" y="2667"/>
                  <a:pt x="12295" y="2667"/>
                </a:cubicBezTo>
                <a:cubicBezTo>
                  <a:pt x="12264" y="2667"/>
                  <a:pt x="12231" y="2676"/>
                  <a:pt x="12198" y="2696"/>
                </a:cubicBezTo>
                <a:lnTo>
                  <a:pt x="9905" y="4025"/>
                </a:lnTo>
                <a:lnTo>
                  <a:pt x="9905" y="4025"/>
                </a:lnTo>
                <a:lnTo>
                  <a:pt x="11326" y="1782"/>
                </a:lnTo>
                <a:cubicBezTo>
                  <a:pt x="11436" y="1644"/>
                  <a:pt x="11313" y="1482"/>
                  <a:pt x="11179" y="1482"/>
                </a:cubicBezTo>
                <a:cubicBezTo>
                  <a:pt x="11131" y="1482"/>
                  <a:pt x="11082" y="1502"/>
                  <a:pt x="11042" y="1552"/>
                </a:cubicBezTo>
                <a:lnTo>
                  <a:pt x="9137" y="3395"/>
                </a:lnTo>
                <a:lnTo>
                  <a:pt x="9974" y="880"/>
                </a:lnTo>
                <a:cubicBezTo>
                  <a:pt x="10023" y="742"/>
                  <a:pt x="9913" y="640"/>
                  <a:pt x="9801" y="640"/>
                </a:cubicBezTo>
                <a:cubicBezTo>
                  <a:pt x="9744" y="640"/>
                  <a:pt x="9686" y="666"/>
                  <a:pt x="9648" y="726"/>
                </a:cubicBezTo>
                <a:lnTo>
                  <a:pt x="8238" y="2973"/>
                </a:lnTo>
                <a:lnTo>
                  <a:pt x="8453" y="331"/>
                </a:lnTo>
                <a:cubicBezTo>
                  <a:pt x="8462" y="204"/>
                  <a:pt x="8365" y="130"/>
                  <a:pt x="8268" y="130"/>
                </a:cubicBezTo>
                <a:cubicBezTo>
                  <a:pt x="8198" y="130"/>
                  <a:pt x="8128" y="170"/>
                  <a:pt x="8100" y="258"/>
                </a:cubicBezTo>
                <a:lnTo>
                  <a:pt x="7263" y="2773"/>
                </a:lnTo>
                <a:lnTo>
                  <a:pt x="6840" y="158"/>
                </a:lnTo>
                <a:cubicBezTo>
                  <a:pt x="6824" y="52"/>
                  <a:pt x="6742" y="1"/>
                  <a:pt x="66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"/>
          <p:cNvSpPr/>
          <p:nvPr/>
        </p:nvSpPr>
        <p:spPr>
          <a:xfrm rot="967078">
            <a:off x="7090428" y="4923382"/>
            <a:ext cx="430034" cy="260869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10"/>
          <p:cNvGrpSpPr/>
          <p:nvPr/>
        </p:nvGrpSpPr>
        <p:grpSpPr>
          <a:xfrm>
            <a:off x="8426468" y="4608566"/>
            <a:ext cx="659028" cy="556335"/>
            <a:chOff x="3487390" y="2482753"/>
            <a:chExt cx="809119" cy="683038"/>
          </a:xfrm>
        </p:grpSpPr>
        <p:sp>
          <p:nvSpPr>
            <p:cNvPr id="327" name="Google Shape;327;p10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10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329" name="Google Shape;329;p10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0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0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0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0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0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0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0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0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8" name="Google Shape;338;p10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339" name="Google Shape;339;p10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10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10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10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10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4" name="Google Shape;344;p10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5" name="Google Shape;345;p10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346" name="Google Shape;346;p10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10"/>
          <p:cNvSpPr txBox="1">
            <a:spLocks noGrp="1"/>
          </p:cNvSpPr>
          <p:nvPr>
            <p:ph type="title"/>
          </p:nvPr>
        </p:nvSpPr>
        <p:spPr>
          <a:xfrm>
            <a:off x="720000" y="40358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2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/>
          <p:nvPr/>
        </p:nvSpPr>
        <p:spPr>
          <a:xfrm>
            <a:off x="0" y="4431990"/>
            <a:ext cx="9143946" cy="732921"/>
          </a:xfrm>
          <a:custGeom>
            <a:avLst/>
            <a:gdLst/>
            <a:ahLst/>
            <a:cxnLst/>
            <a:rect l="l" t="t" r="r" b="b"/>
            <a:pathLst>
              <a:path w="285726" h="22902" extrusionOk="0">
                <a:moveTo>
                  <a:pt x="285726" y="0"/>
                </a:moveTo>
                <a:cubicBezTo>
                  <a:pt x="260353" y="10172"/>
                  <a:pt x="234980" y="13463"/>
                  <a:pt x="209607" y="13463"/>
                </a:cubicBezTo>
                <a:cubicBezTo>
                  <a:pt x="163098" y="13463"/>
                  <a:pt x="116587" y="2406"/>
                  <a:pt x="70075" y="2406"/>
                </a:cubicBezTo>
                <a:cubicBezTo>
                  <a:pt x="52699" y="2406"/>
                  <a:pt x="35323" y="3949"/>
                  <a:pt x="17947" y="8188"/>
                </a:cubicBezTo>
                <a:cubicBezTo>
                  <a:pt x="11963" y="8156"/>
                  <a:pt x="5984" y="7727"/>
                  <a:pt x="0" y="5300"/>
                </a:cubicBezTo>
                <a:lnTo>
                  <a:pt x="0" y="22902"/>
                </a:lnTo>
                <a:lnTo>
                  <a:pt x="285726" y="22894"/>
                </a:lnTo>
                <a:lnTo>
                  <a:pt x="285726" y="0"/>
                </a:lnTo>
                <a:close/>
              </a:path>
            </a:pathLst>
          </a:custGeom>
          <a:solidFill>
            <a:srgbClr val="0F54BE">
              <a:alpha val="7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13"/>
          <p:cNvGrpSpPr/>
          <p:nvPr/>
        </p:nvGrpSpPr>
        <p:grpSpPr>
          <a:xfrm flipH="1">
            <a:off x="6480971" y="-270805"/>
            <a:ext cx="2663024" cy="1158587"/>
            <a:chOff x="238125" y="709525"/>
            <a:chExt cx="3242450" cy="1410675"/>
          </a:xfrm>
        </p:grpSpPr>
        <p:sp>
          <p:nvSpPr>
            <p:cNvPr id="377" name="Google Shape;377;p13"/>
            <p:cNvSpPr/>
            <p:nvPr/>
          </p:nvSpPr>
          <p:spPr>
            <a:xfrm>
              <a:off x="562375" y="801125"/>
              <a:ext cx="2525900" cy="1319075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499475" y="1487500"/>
              <a:ext cx="196175" cy="34675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764425" y="1295350"/>
              <a:ext cx="218900" cy="77325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1067425" y="1207925"/>
              <a:ext cx="255400" cy="191550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1149550" y="864300"/>
              <a:ext cx="176875" cy="27067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2019625" y="1493225"/>
              <a:ext cx="146825" cy="106500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2166425" y="1188100"/>
              <a:ext cx="174625" cy="157525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2448350" y="1019025"/>
              <a:ext cx="199900" cy="24912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461800" y="768900"/>
              <a:ext cx="141575" cy="215825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2807500" y="717150"/>
              <a:ext cx="40950" cy="69625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865550" y="833575"/>
              <a:ext cx="615025" cy="90927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238125" y="709525"/>
              <a:ext cx="2727950" cy="1212000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9" name="Google Shape;389;p13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3"/>
          <p:cNvSpPr txBox="1">
            <a:spLocks noGrp="1"/>
          </p:cNvSpPr>
          <p:nvPr>
            <p:ph type="title"/>
          </p:nvPr>
        </p:nvSpPr>
        <p:spPr>
          <a:xfrm>
            <a:off x="1354888" y="1815025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subTitle" idx="1"/>
          </p:nvPr>
        </p:nvSpPr>
        <p:spPr>
          <a:xfrm>
            <a:off x="1354888" y="2319289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2" hasCustomPrompt="1"/>
          </p:nvPr>
        </p:nvSpPr>
        <p:spPr>
          <a:xfrm>
            <a:off x="1354888" y="1350925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13"/>
          <p:cNvSpPr txBox="1">
            <a:spLocks noGrp="1"/>
          </p:cNvSpPr>
          <p:nvPr>
            <p:ph type="title" idx="4"/>
          </p:nvPr>
        </p:nvSpPr>
        <p:spPr>
          <a:xfrm>
            <a:off x="3549122" y="1815025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5" name="Google Shape;395;p13"/>
          <p:cNvSpPr txBox="1">
            <a:spLocks noGrp="1"/>
          </p:cNvSpPr>
          <p:nvPr>
            <p:ph type="subTitle" idx="5"/>
          </p:nvPr>
        </p:nvSpPr>
        <p:spPr>
          <a:xfrm>
            <a:off x="3549122" y="2319289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3"/>
          <p:cNvSpPr txBox="1">
            <a:spLocks noGrp="1"/>
          </p:cNvSpPr>
          <p:nvPr>
            <p:ph type="title" idx="6" hasCustomPrompt="1"/>
          </p:nvPr>
        </p:nvSpPr>
        <p:spPr>
          <a:xfrm>
            <a:off x="3549120" y="1350925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title" idx="7"/>
          </p:nvPr>
        </p:nvSpPr>
        <p:spPr>
          <a:xfrm>
            <a:off x="5743354" y="1815025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subTitle" idx="8"/>
          </p:nvPr>
        </p:nvSpPr>
        <p:spPr>
          <a:xfrm>
            <a:off x="5743353" y="2319289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3"/>
          <p:cNvSpPr txBox="1">
            <a:spLocks noGrp="1"/>
          </p:cNvSpPr>
          <p:nvPr>
            <p:ph type="title" idx="9" hasCustomPrompt="1"/>
          </p:nvPr>
        </p:nvSpPr>
        <p:spPr>
          <a:xfrm>
            <a:off x="5743350" y="1350925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0" name="Google Shape;400;p13"/>
          <p:cNvSpPr txBox="1">
            <a:spLocks noGrp="1"/>
          </p:cNvSpPr>
          <p:nvPr>
            <p:ph type="title" idx="13"/>
          </p:nvPr>
        </p:nvSpPr>
        <p:spPr>
          <a:xfrm>
            <a:off x="1354888" y="3383027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4"/>
          </p:nvPr>
        </p:nvSpPr>
        <p:spPr>
          <a:xfrm>
            <a:off x="1354888" y="3887300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15" hasCustomPrompt="1"/>
          </p:nvPr>
        </p:nvSpPr>
        <p:spPr>
          <a:xfrm>
            <a:off x="1354888" y="2918926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16"/>
          </p:nvPr>
        </p:nvSpPr>
        <p:spPr>
          <a:xfrm>
            <a:off x="3549122" y="3383027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4" name="Google Shape;404;p13"/>
          <p:cNvSpPr txBox="1">
            <a:spLocks noGrp="1"/>
          </p:cNvSpPr>
          <p:nvPr>
            <p:ph type="subTitle" idx="17"/>
          </p:nvPr>
        </p:nvSpPr>
        <p:spPr>
          <a:xfrm>
            <a:off x="3549122" y="3887300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18" hasCustomPrompt="1"/>
          </p:nvPr>
        </p:nvSpPr>
        <p:spPr>
          <a:xfrm>
            <a:off x="3549120" y="2918926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19"/>
          </p:nvPr>
        </p:nvSpPr>
        <p:spPr>
          <a:xfrm>
            <a:off x="5743354" y="3383027"/>
            <a:ext cx="2045700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20"/>
          </p:nvPr>
        </p:nvSpPr>
        <p:spPr>
          <a:xfrm>
            <a:off x="5743353" y="3887300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21" hasCustomPrompt="1"/>
          </p:nvPr>
        </p:nvSpPr>
        <p:spPr>
          <a:xfrm>
            <a:off x="5743350" y="2918926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rgbClr val="F9CB7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09" name="Google Shape;409;p13"/>
          <p:cNvSpPr/>
          <p:nvPr/>
        </p:nvSpPr>
        <p:spPr>
          <a:xfrm>
            <a:off x="80012" y="3298651"/>
            <a:ext cx="337628" cy="1215657"/>
          </a:xfrm>
          <a:custGeom>
            <a:avLst/>
            <a:gdLst/>
            <a:ahLst/>
            <a:cxnLst/>
            <a:rect l="l" t="t" r="r" b="b"/>
            <a:pathLst>
              <a:path w="9912" h="35689" extrusionOk="0">
                <a:moveTo>
                  <a:pt x="7450" y="0"/>
                </a:moveTo>
                <a:cubicBezTo>
                  <a:pt x="6932" y="365"/>
                  <a:pt x="6506" y="1006"/>
                  <a:pt x="6321" y="1809"/>
                </a:cubicBezTo>
                <a:cubicBezTo>
                  <a:pt x="6141" y="2612"/>
                  <a:pt x="6241" y="3334"/>
                  <a:pt x="6532" y="3883"/>
                </a:cubicBezTo>
                <a:cubicBezTo>
                  <a:pt x="6398" y="4505"/>
                  <a:pt x="6275" y="5135"/>
                  <a:pt x="6160" y="5761"/>
                </a:cubicBezTo>
                <a:cubicBezTo>
                  <a:pt x="6010" y="5407"/>
                  <a:pt x="5722" y="5062"/>
                  <a:pt x="5323" y="4804"/>
                </a:cubicBezTo>
                <a:cubicBezTo>
                  <a:pt x="4932" y="4552"/>
                  <a:pt x="4511" y="4430"/>
                  <a:pt x="4134" y="4430"/>
                </a:cubicBezTo>
                <a:cubicBezTo>
                  <a:pt x="4052" y="4430"/>
                  <a:pt x="3971" y="4436"/>
                  <a:pt x="3894" y="4447"/>
                </a:cubicBezTo>
                <a:cubicBezTo>
                  <a:pt x="4002" y="4877"/>
                  <a:pt x="4320" y="5308"/>
                  <a:pt x="4797" y="5615"/>
                </a:cubicBezTo>
                <a:cubicBezTo>
                  <a:pt x="5096" y="5814"/>
                  <a:pt x="5442" y="5937"/>
                  <a:pt x="5803" y="5980"/>
                </a:cubicBezTo>
                <a:cubicBezTo>
                  <a:pt x="5968" y="5999"/>
                  <a:pt x="6087" y="6156"/>
                  <a:pt x="6056" y="6321"/>
                </a:cubicBezTo>
                <a:cubicBezTo>
                  <a:pt x="5903" y="7201"/>
                  <a:pt x="5761" y="8076"/>
                  <a:pt x="5634" y="8956"/>
                </a:cubicBezTo>
                <a:cubicBezTo>
                  <a:pt x="5549" y="9586"/>
                  <a:pt x="5469" y="10219"/>
                  <a:pt x="5396" y="10853"/>
                </a:cubicBezTo>
                <a:cubicBezTo>
                  <a:pt x="5188" y="10407"/>
                  <a:pt x="4823" y="9985"/>
                  <a:pt x="4324" y="9659"/>
                </a:cubicBezTo>
                <a:cubicBezTo>
                  <a:pt x="3815" y="9326"/>
                  <a:pt x="3264" y="9162"/>
                  <a:pt x="2766" y="9162"/>
                </a:cubicBezTo>
                <a:cubicBezTo>
                  <a:pt x="2649" y="9162"/>
                  <a:pt x="2534" y="9172"/>
                  <a:pt x="2423" y="9190"/>
                </a:cubicBezTo>
                <a:cubicBezTo>
                  <a:pt x="2573" y="9755"/>
                  <a:pt x="2996" y="10331"/>
                  <a:pt x="3625" y="10738"/>
                </a:cubicBezTo>
                <a:cubicBezTo>
                  <a:pt x="4040" y="11014"/>
                  <a:pt x="4520" y="11179"/>
                  <a:pt x="5019" y="11225"/>
                </a:cubicBezTo>
                <a:cubicBezTo>
                  <a:pt x="5204" y="11241"/>
                  <a:pt x="5334" y="11406"/>
                  <a:pt x="5315" y="11586"/>
                </a:cubicBezTo>
                <a:cubicBezTo>
                  <a:pt x="5108" y="13499"/>
                  <a:pt x="4958" y="15419"/>
                  <a:pt x="4843" y="17339"/>
                </a:cubicBezTo>
                <a:cubicBezTo>
                  <a:pt x="4589" y="16694"/>
                  <a:pt x="4071" y="16057"/>
                  <a:pt x="3345" y="15584"/>
                </a:cubicBezTo>
                <a:cubicBezTo>
                  <a:pt x="2660" y="15143"/>
                  <a:pt x="1919" y="14929"/>
                  <a:pt x="1255" y="14929"/>
                </a:cubicBezTo>
                <a:cubicBezTo>
                  <a:pt x="1103" y="14929"/>
                  <a:pt x="956" y="14940"/>
                  <a:pt x="814" y="14962"/>
                </a:cubicBezTo>
                <a:cubicBezTo>
                  <a:pt x="1010" y="15711"/>
                  <a:pt x="1575" y="16479"/>
                  <a:pt x="2412" y="17020"/>
                </a:cubicBezTo>
                <a:cubicBezTo>
                  <a:pt x="2976" y="17385"/>
                  <a:pt x="3936" y="17639"/>
                  <a:pt x="4455" y="17762"/>
                </a:cubicBezTo>
                <a:cubicBezTo>
                  <a:pt x="4662" y="17808"/>
                  <a:pt x="4804" y="17996"/>
                  <a:pt x="4793" y="18207"/>
                </a:cubicBezTo>
                <a:cubicBezTo>
                  <a:pt x="4754" y="19282"/>
                  <a:pt x="4647" y="22397"/>
                  <a:pt x="4628" y="24110"/>
                </a:cubicBezTo>
                <a:cubicBezTo>
                  <a:pt x="4240" y="23426"/>
                  <a:pt x="3691" y="22846"/>
                  <a:pt x="3026" y="22428"/>
                </a:cubicBezTo>
                <a:cubicBezTo>
                  <a:pt x="2211" y="21897"/>
                  <a:pt x="1326" y="21638"/>
                  <a:pt x="532" y="21638"/>
                </a:cubicBezTo>
                <a:cubicBezTo>
                  <a:pt x="349" y="21638"/>
                  <a:pt x="171" y="21651"/>
                  <a:pt x="0" y="21679"/>
                </a:cubicBezTo>
                <a:cubicBezTo>
                  <a:pt x="238" y="22574"/>
                  <a:pt x="910" y="23491"/>
                  <a:pt x="1916" y="24144"/>
                </a:cubicBezTo>
                <a:cubicBezTo>
                  <a:pt x="2615" y="24597"/>
                  <a:pt x="3364" y="24851"/>
                  <a:pt x="4067" y="24912"/>
                </a:cubicBezTo>
                <a:cubicBezTo>
                  <a:pt x="4378" y="24935"/>
                  <a:pt x="4620" y="25196"/>
                  <a:pt x="4624" y="25511"/>
                </a:cubicBezTo>
                <a:lnTo>
                  <a:pt x="4624" y="26756"/>
                </a:lnTo>
                <a:cubicBezTo>
                  <a:pt x="4631" y="27501"/>
                  <a:pt x="4635" y="28246"/>
                  <a:pt x="4655" y="28987"/>
                </a:cubicBezTo>
                <a:cubicBezTo>
                  <a:pt x="4674" y="29897"/>
                  <a:pt x="4693" y="30803"/>
                  <a:pt x="4739" y="31710"/>
                </a:cubicBezTo>
                <a:cubicBezTo>
                  <a:pt x="4351" y="31160"/>
                  <a:pt x="3863" y="30688"/>
                  <a:pt x="3295" y="30327"/>
                </a:cubicBezTo>
                <a:cubicBezTo>
                  <a:pt x="2436" y="29770"/>
                  <a:pt x="1503" y="29495"/>
                  <a:pt x="665" y="29495"/>
                </a:cubicBezTo>
                <a:cubicBezTo>
                  <a:pt x="469" y="29495"/>
                  <a:pt x="279" y="29510"/>
                  <a:pt x="96" y="29540"/>
                </a:cubicBezTo>
                <a:cubicBezTo>
                  <a:pt x="346" y="30485"/>
                  <a:pt x="1060" y="31452"/>
                  <a:pt x="2120" y="32144"/>
                </a:cubicBezTo>
                <a:cubicBezTo>
                  <a:pt x="2823" y="32597"/>
                  <a:pt x="3575" y="32866"/>
                  <a:pt x="4282" y="32950"/>
                </a:cubicBezTo>
                <a:cubicBezTo>
                  <a:pt x="4574" y="32981"/>
                  <a:pt x="4800" y="33223"/>
                  <a:pt x="4812" y="33518"/>
                </a:cubicBezTo>
                <a:cubicBezTo>
                  <a:pt x="4854" y="34240"/>
                  <a:pt x="4896" y="34966"/>
                  <a:pt x="4943" y="35688"/>
                </a:cubicBezTo>
                <a:lnTo>
                  <a:pt x="6145" y="35581"/>
                </a:lnTo>
                <a:cubicBezTo>
                  <a:pt x="5991" y="34121"/>
                  <a:pt x="5864" y="32643"/>
                  <a:pt x="5768" y="31168"/>
                </a:cubicBezTo>
                <a:cubicBezTo>
                  <a:pt x="5730" y="30688"/>
                  <a:pt x="5688" y="29905"/>
                  <a:pt x="5653" y="29382"/>
                </a:cubicBezTo>
                <a:cubicBezTo>
                  <a:pt x="5641" y="29087"/>
                  <a:pt x="5849" y="28826"/>
                  <a:pt x="6145" y="28776"/>
                </a:cubicBezTo>
                <a:cubicBezTo>
                  <a:pt x="6805" y="28660"/>
                  <a:pt x="7435" y="28411"/>
                  <a:pt x="7996" y="28042"/>
                </a:cubicBezTo>
                <a:cubicBezTo>
                  <a:pt x="8998" y="27389"/>
                  <a:pt x="9678" y="26471"/>
                  <a:pt x="9912" y="25580"/>
                </a:cubicBezTo>
                <a:cubicBezTo>
                  <a:pt x="9738" y="25552"/>
                  <a:pt x="9558" y="25538"/>
                  <a:pt x="9373" y="25538"/>
                </a:cubicBezTo>
                <a:cubicBezTo>
                  <a:pt x="8580" y="25538"/>
                  <a:pt x="7698" y="25799"/>
                  <a:pt x="6882" y="26326"/>
                </a:cubicBezTo>
                <a:cubicBezTo>
                  <a:pt x="6371" y="26656"/>
                  <a:pt x="5922" y="27078"/>
                  <a:pt x="5565" y="27574"/>
                </a:cubicBezTo>
                <a:cubicBezTo>
                  <a:pt x="5472" y="25661"/>
                  <a:pt x="5423" y="23753"/>
                  <a:pt x="5400" y="21840"/>
                </a:cubicBezTo>
                <a:cubicBezTo>
                  <a:pt x="5400" y="21610"/>
                  <a:pt x="5568" y="21418"/>
                  <a:pt x="5799" y="21391"/>
                </a:cubicBezTo>
                <a:cubicBezTo>
                  <a:pt x="6529" y="21314"/>
                  <a:pt x="7228" y="21060"/>
                  <a:pt x="7838" y="20653"/>
                </a:cubicBezTo>
                <a:cubicBezTo>
                  <a:pt x="8798" y="20031"/>
                  <a:pt x="9443" y="19156"/>
                  <a:pt x="9666" y="18303"/>
                </a:cubicBezTo>
                <a:cubicBezTo>
                  <a:pt x="9500" y="18275"/>
                  <a:pt x="9328" y="18261"/>
                  <a:pt x="9150" y="18261"/>
                </a:cubicBezTo>
                <a:cubicBezTo>
                  <a:pt x="8395" y="18261"/>
                  <a:pt x="7552" y="18513"/>
                  <a:pt x="6774" y="19014"/>
                </a:cubicBezTo>
                <a:cubicBezTo>
                  <a:pt x="6225" y="19367"/>
                  <a:pt x="5753" y="19832"/>
                  <a:pt x="5388" y="20377"/>
                </a:cubicBezTo>
                <a:cubicBezTo>
                  <a:pt x="5388" y="19536"/>
                  <a:pt x="5396" y="18695"/>
                  <a:pt x="5411" y="17858"/>
                </a:cubicBezTo>
                <a:cubicBezTo>
                  <a:pt x="5434" y="16898"/>
                  <a:pt x="5469" y="15945"/>
                  <a:pt x="5507" y="14989"/>
                </a:cubicBezTo>
                <a:cubicBezTo>
                  <a:pt x="5515" y="14766"/>
                  <a:pt x="5684" y="14582"/>
                  <a:pt x="5910" y="14559"/>
                </a:cubicBezTo>
                <a:cubicBezTo>
                  <a:pt x="6486" y="14501"/>
                  <a:pt x="7105" y="14282"/>
                  <a:pt x="7681" y="13910"/>
                </a:cubicBezTo>
                <a:cubicBezTo>
                  <a:pt x="8526" y="13361"/>
                  <a:pt x="9098" y="12589"/>
                  <a:pt x="9294" y="11836"/>
                </a:cubicBezTo>
                <a:cubicBezTo>
                  <a:pt x="9149" y="11813"/>
                  <a:pt x="8997" y="11801"/>
                  <a:pt x="8842" y="11801"/>
                </a:cubicBezTo>
                <a:cubicBezTo>
                  <a:pt x="8174" y="11801"/>
                  <a:pt x="7425" y="12017"/>
                  <a:pt x="6740" y="12466"/>
                </a:cubicBezTo>
                <a:cubicBezTo>
                  <a:pt x="6283" y="12758"/>
                  <a:pt x="5887" y="13142"/>
                  <a:pt x="5576" y="13587"/>
                </a:cubicBezTo>
                <a:cubicBezTo>
                  <a:pt x="5661" y="12086"/>
                  <a:pt x="5768" y="10584"/>
                  <a:pt x="5922" y="9086"/>
                </a:cubicBezTo>
                <a:cubicBezTo>
                  <a:pt x="5945" y="8860"/>
                  <a:pt x="6129" y="8687"/>
                  <a:pt x="6356" y="8672"/>
                </a:cubicBezTo>
                <a:cubicBezTo>
                  <a:pt x="6905" y="8626"/>
                  <a:pt x="7435" y="8445"/>
                  <a:pt x="7896" y="8142"/>
                </a:cubicBezTo>
                <a:cubicBezTo>
                  <a:pt x="8583" y="7692"/>
                  <a:pt x="9044" y="7070"/>
                  <a:pt x="9201" y="6456"/>
                </a:cubicBezTo>
                <a:cubicBezTo>
                  <a:pt x="9085" y="6437"/>
                  <a:pt x="8964" y="6428"/>
                  <a:pt x="8839" y="6428"/>
                </a:cubicBezTo>
                <a:cubicBezTo>
                  <a:pt x="8297" y="6428"/>
                  <a:pt x="7690" y="6605"/>
                  <a:pt x="7131" y="6970"/>
                </a:cubicBezTo>
                <a:cubicBezTo>
                  <a:pt x="6671" y="7262"/>
                  <a:pt x="6294" y="7662"/>
                  <a:pt x="6029" y="8142"/>
                </a:cubicBezTo>
                <a:cubicBezTo>
                  <a:pt x="6202" y="6702"/>
                  <a:pt x="6413" y="5265"/>
                  <a:pt x="6671" y="3833"/>
                </a:cubicBezTo>
                <a:cubicBezTo>
                  <a:pt x="7139" y="3460"/>
                  <a:pt x="7516" y="2854"/>
                  <a:pt x="7684" y="2116"/>
                </a:cubicBezTo>
                <a:cubicBezTo>
                  <a:pt x="7853" y="1375"/>
                  <a:pt x="7761" y="549"/>
                  <a:pt x="74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3"/>
          <p:cNvSpPr/>
          <p:nvPr/>
        </p:nvSpPr>
        <p:spPr>
          <a:xfrm>
            <a:off x="449636" y="3791901"/>
            <a:ext cx="267799" cy="964752"/>
          </a:xfrm>
          <a:custGeom>
            <a:avLst/>
            <a:gdLst/>
            <a:ahLst/>
            <a:cxnLst/>
            <a:rect l="l" t="t" r="r" b="b"/>
            <a:pathLst>
              <a:path w="7862" h="28323" extrusionOk="0">
                <a:moveTo>
                  <a:pt x="1948" y="0"/>
                </a:moveTo>
                <a:cubicBezTo>
                  <a:pt x="1706" y="434"/>
                  <a:pt x="1637" y="1094"/>
                  <a:pt x="1767" y="1678"/>
                </a:cubicBezTo>
                <a:cubicBezTo>
                  <a:pt x="1898" y="2266"/>
                  <a:pt x="2197" y="2746"/>
                  <a:pt x="2570" y="3042"/>
                </a:cubicBezTo>
                <a:cubicBezTo>
                  <a:pt x="2773" y="4174"/>
                  <a:pt x="2939" y="5319"/>
                  <a:pt x="3077" y="6459"/>
                </a:cubicBezTo>
                <a:cubicBezTo>
                  <a:pt x="2869" y="6083"/>
                  <a:pt x="2570" y="5760"/>
                  <a:pt x="2205" y="5530"/>
                </a:cubicBezTo>
                <a:cubicBezTo>
                  <a:pt x="1757" y="5238"/>
                  <a:pt x="1275" y="5098"/>
                  <a:pt x="842" y="5098"/>
                </a:cubicBezTo>
                <a:cubicBezTo>
                  <a:pt x="744" y="5098"/>
                  <a:pt x="649" y="5105"/>
                  <a:pt x="558" y="5119"/>
                </a:cubicBezTo>
                <a:cubicBezTo>
                  <a:pt x="688" y="5611"/>
                  <a:pt x="1053" y="6106"/>
                  <a:pt x="1598" y="6459"/>
                </a:cubicBezTo>
                <a:cubicBezTo>
                  <a:pt x="1963" y="6705"/>
                  <a:pt x="2386" y="6851"/>
                  <a:pt x="2823" y="6882"/>
                </a:cubicBezTo>
                <a:cubicBezTo>
                  <a:pt x="3000" y="6893"/>
                  <a:pt x="3146" y="7032"/>
                  <a:pt x="3165" y="7208"/>
                </a:cubicBezTo>
                <a:cubicBezTo>
                  <a:pt x="3284" y="8395"/>
                  <a:pt x="3376" y="9589"/>
                  <a:pt x="3438" y="10784"/>
                </a:cubicBezTo>
                <a:cubicBezTo>
                  <a:pt x="3192" y="10430"/>
                  <a:pt x="2881" y="10127"/>
                  <a:pt x="2516" y="9893"/>
                </a:cubicBezTo>
                <a:cubicBezTo>
                  <a:pt x="1969" y="9536"/>
                  <a:pt x="1373" y="9363"/>
                  <a:pt x="840" y="9363"/>
                </a:cubicBezTo>
                <a:cubicBezTo>
                  <a:pt x="719" y="9363"/>
                  <a:pt x="602" y="9372"/>
                  <a:pt x="488" y="9390"/>
                </a:cubicBezTo>
                <a:cubicBezTo>
                  <a:pt x="650" y="9989"/>
                  <a:pt x="1095" y="10603"/>
                  <a:pt x="1767" y="11041"/>
                </a:cubicBezTo>
                <a:cubicBezTo>
                  <a:pt x="2190" y="11317"/>
                  <a:pt x="2670" y="11494"/>
                  <a:pt x="3173" y="11555"/>
                </a:cubicBezTo>
                <a:cubicBezTo>
                  <a:pt x="3349" y="11571"/>
                  <a:pt x="3488" y="11717"/>
                  <a:pt x="3495" y="11893"/>
                </a:cubicBezTo>
                <a:cubicBezTo>
                  <a:pt x="3526" y="12654"/>
                  <a:pt x="3553" y="13410"/>
                  <a:pt x="3568" y="14171"/>
                </a:cubicBezTo>
                <a:cubicBezTo>
                  <a:pt x="3580" y="14839"/>
                  <a:pt x="3588" y="15503"/>
                  <a:pt x="3588" y="16172"/>
                </a:cubicBezTo>
                <a:cubicBezTo>
                  <a:pt x="3300" y="15738"/>
                  <a:pt x="2923" y="15369"/>
                  <a:pt x="2489" y="15089"/>
                </a:cubicBezTo>
                <a:cubicBezTo>
                  <a:pt x="1871" y="14686"/>
                  <a:pt x="1198" y="14489"/>
                  <a:pt x="596" y="14489"/>
                </a:cubicBezTo>
                <a:cubicBezTo>
                  <a:pt x="457" y="14489"/>
                  <a:pt x="322" y="14499"/>
                  <a:pt x="193" y="14520"/>
                </a:cubicBezTo>
                <a:cubicBezTo>
                  <a:pt x="369" y="15204"/>
                  <a:pt x="884" y="15899"/>
                  <a:pt x="1644" y="16394"/>
                </a:cubicBezTo>
                <a:cubicBezTo>
                  <a:pt x="2128" y="16713"/>
                  <a:pt x="2681" y="16913"/>
                  <a:pt x="3261" y="16974"/>
                </a:cubicBezTo>
                <a:cubicBezTo>
                  <a:pt x="3442" y="16990"/>
                  <a:pt x="3580" y="17147"/>
                  <a:pt x="3576" y="17327"/>
                </a:cubicBezTo>
                <a:cubicBezTo>
                  <a:pt x="3561" y="18844"/>
                  <a:pt x="3518" y="20361"/>
                  <a:pt x="3453" y="21878"/>
                </a:cubicBezTo>
                <a:cubicBezTo>
                  <a:pt x="3169" y="21487"/>
                  <a:pt x="2812" y="21152"/>
                  <a:pt x="2401" y="20891"/>
                </a:cubicBezTo>
                <a:cubicBezTo>
                  <a:pt x="1757" y="20472"/>
                  <a:pt x="1058" y="20266"/>
                  <a:pt x="431" y="20266"/>
                </a:cubicBezTo>
                <a:cubicBezTo>
                  <a:pt x="283" y="20266"/>
                  <a:pt x="139" y="20277"/>
                  <a:pt x="1" y="20300"/>
                </a:cubicBezTo>
                <a:cubicBezTo>
                  <a:pt x="189" y="21010"/>
                  <a:pt x="719" y="21736"/>
                  <a:pt x="1518" y="22255"/>
                </a:cubicBezTo>
                <a:cubicBezTo>
                  <a:pt x="1963" y="22546"/>
                  <a:pt x="2462" y="22742"/>
                  <a:pt x="2985" y="22834"/>
                </a:cubicBezTo>
                <a:cubicBezTo>
                  <a:pt x="3219" y="22873"/>
                  <a:pt x="3388" y="23080"/>
                  <a:pt x="3376" y="23314"/>
                </a:cubicBezTo>
                <a:cubicBezTo>
                  <a:pt x="3349" y="23733"/>
                  <a:pt x="3315" y="24351"/>
                  <a:pt x="3284" y="24732"/>
                </a:cubicBezTo>
                <a:cubicBezTo>
                  <a:pt x="3207" y="25903"/>
                  <a:pt x="3111" y="27074"/>
                  <a:pt x="2992" y="28230"/>
                </a:cubicBezTo>
                <a:lnTo>
                  <a:pt x="3937" y="28322"/>
                </a:lnTo>
                <a:cubicBezTo>
                  <a:pt x="3979" y="27746"/>
                  <a:pt x="4014" y="27170"/>
                  <a:pt x="4041" y="26598"/>
                </a:cubicBezTo>
                <a:cubicBezTo>
                  <a:pt x="4052" y="26364"/>
                  <a:pt x="4233" y="26172"/>
                  <a:pt x="4463" y="26141"/>
                </a:cubicBezTo>
                <a:cubicBezTo>
                  <a:pt x="5081" y="26064"/>
                  <a:pt x="5669" y="25845"/>
                  <a:pt x="6184" y="25503"/>
                </a:cubicBezTo>
                <a:cubicBezTo>
                  <a:pt x="7025" y="24954"/>
                  <a:pt x="7589" y="24194"/>
                  <a:pt x="7785" y="23437"/>
                </a:cubicBezTo>
                <a:cubicBezTo>
                  <a:pt x="7642" y="23415"/>
                  <a:pt x="7494" y="23403"/>
                  <a:pt x="7342" y="23403"/>
                </a:cubicBezTo>
                <a:cubicBezTo>
                  <a:pt x="6675" y="23403"/>
                  <a:pt x="5931" y="23623"/>
                  <a:pt x="5247" y="24067"/>
                </a:cubicBezTo>
                <a:cubicBezTo>
                  <a:pt x="4797" y="24355"/>
                  <a:pt x="4409" y="24728"/>
                  <a:pt x="4102" y="25162"/>
                </a:cubicBezTo>
                <a:cubicBezTo>
                  <a:pt x="4137" y="24444"/>
                  <a:pt x="4152" y="23722"/>
                  <a:pt x="4167" y="23003"/>
                </a:cubicBezTo>
                <a:cubicBezTo>
                  <a:pt x="4187" y="22412"/>
                  <a:pt x="4187" y="21821"/>
                  <a:pt x="4190" y="21229"/>
                </a:cubicBezTo>
                <a:cubicBezTo>
                  <a:pt x="4198" y="20903"/>
                  <a:pt x="4198" y="20573"/>
                  <a:pt x="4198" y="20242"/>
                </a:cubicBezTo>
                <a:cubicBezTo>
                  <a:pt x="4194" y="19993"/>
                  <a:pt x="4390" y="19785"/>
                  <a:pt x="4636" y="19770"/>
                </a:cubicBezTo>
                <a:cubicBezTo>
                  <a:pt x="5247" y="19708"/>
                  <a:pt x="5830" y="19497"/>
                  <a:pt x="6341" y="19155"/>
                </a:cubicBezTo>
                <a:cubicBezTo>
                  <a:pt x="7140" y="18637"/>
                  <a:pt x="7677" y="17915"/>
                  <a:pt x="7862" y="17205"/>
                </a:cubicBezTo>
                <a:cubicBezTo>
                  <a:pt x="7721" y="17181"/>
                  <a:pt x="7575" y="17169"/>
                  <a:pt x="7424" y="17169"/>
                </a:cubicBezTo>
                <a:cubicBezTo>
                  <a:pt x="6800" y="17169"/>
                  <a:pt x="6101" y="17374"/>
                  <a:pt x="5458" y="17792"/>
                </a:cubicBezTo>
                <a:cubicBezTo>
                  <a:pt x="4893" y="18165"/>
                  <a:pt x="4459" y="18633"/>
                  <a:pt x="4190" y="19132"/>
                </a:cubicBezTo>
                <a:cubicBezTo>
                  <a:pt x="4175" y="17769"/>
                  <a:pt x="4091" y="15296"/>
                  <a:pt x="4056" y="14447"/>
                </a:cubicBezTo>
                <a:cubicBezTo>
                  <a:pt x="4052" y="14278"/>
                  <a:pt x="4167" y="14128"/>
                  <a:pt x="4329" y="14094"/>
                </a:cubicBezTo>
                <a:cubicBezTo>
                  <a:pt x="4740" y="13998"/>
                  <a:pt x="5500" y="13794"/>
                  <a:pt x="5949" y="13506"/>
                </a:cubicBezTo>
                <a:cubicBezTo>
                  <a:pt x="6614" y="13076"/>
                  <a:pt x="7063" y="12466"/>
                  <a:pt x="7217" y="11874"/>
                </a:cubicBezTo>
                <a:cubicBezTo>
                  <a:pt x="7101" y="11855"/>
                  <a:pt x="6981" y="11846"/>
                  <a:pt x="6858" y="11846"/>
                </a:cubicBezTo>
                <a:cubicBezTo>
                  <a:pt x="6333" y="11846"/>
                  <a:pt x="5749" y="12018"/>
                  <a:pt x="5208" y="12370"/>
                </a:cubicBezTo>
                <a:cubicBezTo>
                  <a:pt x="4632" y="12738"/>
                  <a:pt x="4225" y="13241"/>
                  <a:pt x="4022" y="13756"/>
                </a:cubicBezTo>
                <a:cubicBezTo>
                  <a:pt x="3926" y="12235"/>
                  <a:pt x="3810" y="10714"/>
                  <a:pt x="3649" y="9198"/>
                </a:cubicBezTo>
                <a:cubicBezTo>
                  <a:pt x="3630" y="9052"/>
                  <a:pt x="3733" y="8921"/>
                  <a:pt x="3879" y="8910"/>
                </a:cubicBezTo>
                <a:cubicBezTo>
                  <a:pt x="4275" y="8875"/>
                  <a:pt x="4655" y="8741"/>
                  <a:pt x="4982" y="8518"/>
                </a:cubicBezTo>
                <a:cubicBezTo>
                  <a:pt x="5489" y="8191"/>
                  <a:pt x="5823" y="7738"/>
                  <a:pt x="5938" y="7289"/>
                </a:cubicBezTo>
                <a:cubicBezTo>
                  <a:pt x="5855" y="7276"/>
                  <a:pt x="5768" y="7270"/>
                  <a:pt x="5680" y="7270"/>
                </a:cubicBezTo>
                <a:cubicBezTo>
                  <a:pt x="5283" y="7270"/>
                  <a:pt x="4841" y="7398"/>
                  <a:pt x="4432" y="7665"/>
                </a:cubicBezTo>
                <a:cubicBezTo>
                  <a:pt x="4064" y="7896"/>
                  <a:pt x="3772" y="8222"/>
                  <a:pt x="3580" y="8610"/>
                </a:cubicBezTo>
                <a:cubicBezTo>
                  <a:pt x="3522" y="8107"/>
                  <a:pt x="3461" y="7608"/>
                  <a:pt x="3396" y="7105"/>
                </a:cubicBezTo>
                <a:cubicBezTo>
                  <a:pt x="3292" y="6406"/>
                  <a:pt x="3177" y="5711"/>
                  <a:pt x="3058" y="5015"/>
                </a:cubicBezTo>
                <a:cubicBezTo>
                  <a:pt x="3035" y="4885"/>
                  <a:pt x="3127" y="4758"/>
                  <a:pt x="3261" y="4743"/>
                </a:cubicBezTo>
                <a:cubicBezTo>
                  <a:pt x="3545" y="4712"/>
                  <a:pt x="3818" y="4616"/>
                  <a:pt x="4056" y="4455"/>
                </a:cubicBezTo>
                <a:cubicBezTo>
                  <a:pt x="4432" y="4209"/>
                  <a:pt x="4686" y="3867"/>
                  <a:pt x="4778" y="3533"/>
                </a:cubicBezTo>
                <a:cubicBezTo>
                  <a:pt x="4710" y="3522"/>
                  <a:pt x="4640" y="3516"/>
                  <a:pt x="4567" y="3516"/>
                </a:cubicBezTo>
                <a:cubicBezTo>
                  <a:pt x="4270" y="3516"/>
                  <a:pt x="3940" y="3612"/>
                  <a:pt x="3637" y="3810"/>
                </a:cubicBezTo>
                <a:cubicBezTo>
                  <a:pt x="3349" y="3994"/>
                  <a:pt x="3119" y="4259"/>
                  <a:pt x="2977" y="4574"/>
                </a:cubicBezTo>
                <a:cubicBezTo>
                  <a:pt x="2885" y="4075"/>
                  <a:pt x="2785" y="3575"/>
                  <a:pt x="2677" y="3080"/>
                </a:cubicBezTo>
                <a:cubicBezTo>
                  <a:pt x="2908" y="2642"/>
                  <a:pt x="2992" y="2066"/>
                  <a:pt x="2846" y="1432"/>
                </a:cubicBezTo>
                <a:cubicBezTo>
                  <a:pt x="2704" y="799"/>
                  <a:pt x="2363" y="288"/>
                  <a:pt x="1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3"/>
          <p:cNvSpPr/>
          <p:nvPr/>
        </p:nvSpPr>
        <p:spPr>
          <a:xfrm>
            <a:off x="741329" y="4241963"/>
            <a:ext cx="267936" cy="964752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3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3"/>
          <p:cNvSpPr/>
          <p:nvPr/>
        </p:nvSpPr>
        <p:spPr>
          <a:xfrm rot="-1530908">
            <a:off x="-79929" y="4460478"/>
            <a:ext cx="1028499" cy="987227"/>
          </a:xfrm>
          <a:custGeom>
            <a:avLst/>
            <a:gdLst/>
            <a:ahLst/>
            <a:cxnLst/>
            <a:rect l="l" t="t" r="r" b="b"/>
            <a:pathLst>
              <a:path w="22179" h="21289" extrusionOk="0">
                <a:moveTo>
                  <a:pt x="7543" y="1"/>
                </a:moveTo>
                <a:cubicBezTo>
                  <a:pt x="6014" y="1"/>
                  <a:pt x="4486" y="263"/>
                  <a:pt x="3027" y="785"/>
                </a:cubicBezTo>
                <a:lnTo>
                  <a:pt x="5" y="1872"/>
                </a:lnTo>
                <a:lnTo>
                  <a:pt x="1" y="10290"/>
                </a:lnTo>
                <a:lnTo>
                  <a:pt x="22178" y="21289"/>
                </a:lnTo>
                <a:lnTo>
                  <a:pt x="22178" y="21289"/>
                </a:lnTo>
                <a:lnTo>
                  <a:pt x="20792" y="11500"/>
                </a:lnTo>
                <a:cubicBezTo>
                  <a:pt x="20074" y="6415"/>
                  <a:pt x="16502" y="2191"/>
                  <a:pt x="11606" y="632"/>
                </a:cubicBezTo>
                <a:cubicBezTo>
                  <a:pt x="10283" y="211"/>
                  <a:pt x="8913" y="1"/>
                  <a:pt x="7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4" name="Google Shape;414;p13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415" name="Google Shape;415;p13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13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431" name="Google Shape;431;p13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3"/>
          <p:cNvSpPr/>
          <p:nvPr/>
        </p:nvSpPr>
        <p:spPr>
          <a:xfrm>
            <a:off x="8218900" y="3255501"/>
            <a:ext cx="413938" cy="1726400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3"/>
          <p:cNvSpPr/>
          <p:nvPr/>
        </p:nvSpPr>
        <p:spPr>
          <a:xfrm>
            <a:off x="8561877" y="3712546"/>
            <a:ext cx="279364" cy="1005781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3"/>
          <p:cNvSpPr/>
          <p:nvPr/>
        </p:nvSpPr>
        <p:spPr>
          <a:xfrm>
            <a:off x="8813876" y="3350955"/>
            <a:ext cx="185846" cy="1190488"/>
          </a:xfrm>
          <a:custGeom>
            <a:avLst/>
            <a:gdLst/>
            <a:ahLst/>
            <a:cxnLst/>
            <a:rect l="l" t="t" r="r" b="b"/>
            <a:pathLst>
              <a:path w="7021" h="44975" extrusionOk="0">
                <a:moveTo>
                  <a:pt x="2623" y="1"/>
                </a:moveTo>
                <a:cubicBezTo>
                  <a:pt x="2289" y="700"/>
                  <a:pt x="2182" y="1667"/>
                  <a:pt x="2374" y="2670"/>
                </a:cubicBezTo>
                <a:cubicBezTo>
                  <a:pt x="2550" y="3603"/>
                  <a:pt x="2953" y="4367"/>
                  <a:pt x="3453" y="4836"/>
                </a:cubicBezTo>
                <a:cubicBezTo>
                  <a:pt x="3725" y="6637"/>
                  <a:pt x="3948" y="8446"/>
                  <a:pt x="4132" y="10262"/>
                </a:cubicBezTo>
                <a:cubicBezTo>
                  <a:pt x="3867" y="9682"/>
                  <a:pt x="3464" y="9171"/>
                  <a:pt x="2957" y="8784"/>
                </a:cubicBezTo>
                <a:cubicBezTo>
                  <a:pt x="2364" y="8324"/>
                  <a:pt x="1719" y="8104"/>
                  <a:pt x="1140" y="8104"/>
                </a:cubicBezTo>
                <a:cubicBezTo>
                  <a:pt x="1007" y="8104"/>
                  <a:pt x="877" y="8115"/>
                  <a:pt x="753" y="8138"/>
                </a:cubicBezTo>
                <a:cubicBezTo>
                  <a:pt x="926" y="8910"/>
                  <a:pt x="1417" y="9698"/>
                  <a:pt x="2147" y="10262"/>
                </a:cubicBezTo>
                <a:cubicBezTo>
                  <a:pt x="2685" y="10673"/>
                  <a:pt x="3261" y="10896"/>
                  <a:pt x="3787" y="10934"/>
                </a:cubicBezTo>
                <a:cubicBezTo>
                  <a:pt x="4029" y="10946"/>
                  <a:pt x="4225" y="11168"/>
                  <a:pt x="4248" y="11453"/>
                </a:cubicBezTo>
                <a:cubicBezTo>
                  <a:pt x="4413" y="13338"/>
                  <a:pt x="4528" y="15235"/>
                  <a:pt x="4620" y="17129"/>
                </a:cubicBezTo>
                <a:cubicBezTo>
                  <a:pt x="4301" y="16579"/>
                  <a:pt x="3883" y="16099"/>
                  <a:pt x="3380" y="15708"/>
                </a:cubicBezTo>
                <a:cubicBezTo>
                  <a:pt x="2648" y="15147"/>
                  <a:pt x="1853" y="14872"/>
                  <a:pt x="1140" y="14872"/>
                </a:cubicBezTo>
                <a:cubicBezTo>
                  <a:pt x="974" y="14872"/>
                  <a:pt x="812" y="14887"/>
                  <a:pt x="657" y="14917"/>
                </a:cubicBezTo>
                <a:cubicBezTo>
                  <a:pt x="868" y="15869"/>
                  <a:pt x="1475" y="16841"/>
                  <a:pt x="2377" y="17532"/>
                </a:cubicBezTo>
                <a:cubicBezTo>
                  <a:pt x="2992" y="18004"/>
                  <a:pt x="3649" y="18273"/>
                  <a:pt x="4263" y="18346"/>
                </a:cubicBezTo>
                <a:cubicBezTo>
                  <a:pt x="4497" y="18373"/>
                  <a:pt x="4682" y="18607"/>
                  <a:pt x="4689" y="18887"/>
                </a:cubicBezTo>
                <a:cubicBezTo>
                  <a:pt x="4735" y="20093"/>
                  <a:pt x="4766" y="21303"/>
                  <a:pt x="4793" y="22509"/>
                </a:cubicBezTo>
                <a:cubicBezTo>
                  <a:pt x="4804" y="23565"/>
                  <a:pt x="4812" y="24625"/>
                  <a:pt x="4812" y="25681"/>
                </a:cubicBezTo>
                <a:cubicBezTo>
                  <a:pt x="4447" y="25013"/>
                  <a:pt x="3948" y="24429"/>
                  <a:pt x="3341" y="23964"/>
                </a:cubicBezTo>
                <a:cubicBezTo>
                  <a:pt x="2511" y="23325"/>
                  <a:pt x="1610" y="23012"/>
                  <a:pt x="803" y="23012"/>
                </a:cubicBezTo>
                <a:cubicBezTo>
                  <a:pt x="617" y="23012"/>
                  <a:pt x="436" y="23029"/>
                  <a:pt x="261" y="23062"/>
                </a:cubicBezTo>
                <a:cubicBezTo>
                  <a:pt x="499" y="24145"/>
                  <a:pt x="1187" y="25247"/>
                  <a:pt x="2208" y="26030"/>
                </a:cubicBezTo>
                <a:cubicBezTo>
                  <a:pt x="2915" y="26572"/>
                  <a:pt x="3672" y="26875"/>
                  <a:pt x="4378" y="26956"/>
                </a:cubicBezTo>
                <a:cubicBezTo>
                  <a:pt x="4624" y="26979"/>
                  <a:pt x="4804" y="27236"/>
                  <a:pt x="4801" y="27524"/>
                </a:cubicBezTo>
                <a:cubicBezTo>
                  <a:pt x="4781" y="29928"/>
                  <a:pt x="4728" y="32332"/>
                  <a:pt x="4632" y="34744"/>
                </a:cubicBezTo>
                <a:cubicBezTo>
                  <a:pt x="4263" y="34141"/>
                  <a:pt x="3787" y="33607"/>
                  <a:pt x="3226" y="33173"/>
                </a:cubicBezTo>
                <a:cubicBezTo>
                  <a:pt x="2356" y="32506"/>
                  <a:pt x="1415" y="32180"/>
                  <a:pt x="569" y="32180"/>
                </a:cubicBezTo>
                <a:cubicBezTo>
                  <a:pt x="374" y="32180"/>
                  <a:pt x="183" y="32198"/>
                  <a:pt x="0" y="32232"/>
                </a:cubicBezTo>
                <a:cubicBezTo>
                  <a:pt x="254" y="33362"/>
                  <a:pt x="972" y="34517"/>
                  <a:pt x="2039" y="35339"/>
                </a:cubicBezTo>
                <a:cubicBezTo>
                  <a:pt x="2681" y="35827"/>
                  <a:pt x="3357" y="36134"/>
                  <a:pt x="4010" y="36261"/>
                </a:cubicBezTo>
                <a:cubicBezTo>
                  <a:pt x="4324" y="36322"/>
                  <a:pt x="4551" y="36649"/>
                  <a:pt x="4532" y="37025"/>
                </a:cubicBezTo>
                <a:cubicBezTo>
                  <a:pt x="4497" y="37686"/>
                  <a:pt x="4451" y="38669"/>
                  <a:pt x="4413" y="39276"/>
                </a:cubicBezTo>
                <a:cubicBezTo>
                  <a:pt x="4305" y="41134"/>
                  <a:pt x="4178" y="42997"/>
                  <a:pt x="4013" y="44833"/>
                </a:cubicBezTo>
                <a:lnTo>
                  <a:pt x="5284" y="44975"/>
                </a:lnTo>
                <a:cubicBezTo>
                  <a:pt x="5342" y="44061"/>
                  <a:pt x="5388" y="43150"/>
                  <a:pt x="5427" y="42240"/>
                </a:cubicBezTo>
                <a:cubicBezTo>
                  <a:pt x="5438" y="41868"/>
                  <a:pt x="5680" y="41561"/>
                  <a:pt x="5991" y="41518"/>
                </a:cubicBezTo>
                <a:cubicBezTo>
                  <a:pt x="6344" y="41468"/>
                  <a:pt x="6690" y="41372"/>
                  <a:pt x="7020" y="41238"/>
                </a:cubicBezTo>
                <a:lnTo>
                  <a:pt x="7020" y="38239"/>
                </a:lnTo>
                <a:cubicBezTo>
                  <a:pt x="6410" y="38711"/>
                  <a:pt x="5899" y="39295"/>
                  <a:pt x="5507" y="39955"/>
                </a:cubicBezTo>
                <a:cubicBezTo>
                  <a:pt x="5557" y="38815"/>
                  <a:pt x="5576" y="37670"/>
                  <a:pt x="5599" y="36530"/>
                </a:cubicBezTo>
                <a:cubicBezTo>
                  <a:pt x="5619" y="35593"/>
                  <a:pt x="5622" y="34656"/>
                  <a:pt x="5634" y="33719"/>
                </a:cubicBezTo>
                <a:lnTo>
                  <a:pt x="5634" y="32152"/>
                </a:lnTo>
                <a:cubicBezTo>
                  <a:pt x="5634" y="31752"/>
                  <a:pt x="5891" y="31430"/>
                  <a:pt x="6229" y="31395"/>
                </a:cubicBezTo>
                <a:cubicBezTo>
                  <a:pt x="6498" y="31365"/>
                  <a:pt x="6763" y="31307"/>
                  <a:pt x="7020" y="31222"/>
                </a:cubicBezTo>
                <a:lnTo>
                  <a:pt x="7020" y="28515"/>
                </a:lnTo>
                <a:cubicBezTo>
                  <a:pt x="6433" y="29037"/>
                  <a:pt x="5957" y="29671"/>
                  <a:pt x="5626" y="30385"/>
                </a:cubicBezTo>
                <a:cubicBezTo>
                  <a:pt x="5607" y="28223"/>
                  <a:pt x="5488" y="24298"/>
                  <a:pt x="5446" y="22947"/>
                </a:cubicBezTo>
                <a:cubicBezTo>
                  <a:pt x="5442" y="22678"/>
                  <a:pt x="5588" y="22444"/>
                  <a:pt x="5811" y="22382"/>
                </a:cubicBezTo>
                <a:cubicBezTo>
                  <a:pt x="6222" y="22275"/>
                  <a:pt x="6625" y="22136"/>
                  <a:pt x="7020" y="21975"/>
                </a:cubicBezTo>
                <a:lnTo>
                  <a:pt x="7020" y="19625"/>
                </a:lnTo>
                <a:lnTo>
                  <a:pt x="6990" y="19644"/>
                </a:lnTo>
                <a:cubicBezTo>
                  <a:pt x="6256" y="20208"/>
                  <a:pt x="5703" y="20977"/>
                  <a:pt x="5396" y="21848"/>
                </a:cubicBezTo>
                <a:cubicBezTo>
                  <a:pt x="5277" y="19429"/>
                  <a:pt x="5119" y="17013"/>
                  <a:pt x="4897" y="14605"/>
                </a:cubicBezTo>
                <a:cubicBezTo>
                  <a:pt x="4877" y="14375"/>
                  <a:pt x="5012" y="14164"/>
                  <a:pt x="5212" y="14148"/>
                </a:cubicBezTo>
                <a:cubicBezTo>
                  <a:pt x="5692" y="14106"/>
                  <a:pt x="6210" y="13903"/>
                  <a:pt x="6694" y="13534"/>
                </a:cubicBezTo>
                <a:cubicBezTo>
                  <a:pt x="6809" y="13446"/>
                  <a:pt x="6917" y="13350"/>
                  <a:pt x="7020" y="13246"/>
                </a:cubicBezTo>
                <a:lnTo>
                  <a:pt x="7020" y="11633"/>
                </a:lnTo>
                <a:cubicBezTo>
                  <a:pt x="6629" y="11741"/>
                  <a:pt x="6268" y="11925"/>
                  <a:pt x="5949" y="12175"/>
                </a:cubicBezTo>
                <a:cubicBezTo>
                  <a:pt x="5438" y="12562"/>
                  <a:pt x="5043" y="13081"/>
                  <a:pt x="4804" y="13676"/>
                </a:cubicBezTo>
                <a:cubicBezTo>
                  <a:pt x="4731" y="12877"/>
                  <a:pt x="4647" y="12086"/>
                  <a:pt x="4559" y="11287"/>
                </a:cubicBezTo>
                <a:cubicBezTo>
                  <a:pt x="4420" y="10178"/>
                  <a:pt x="4271" y="9075"/>
                  <a:pt x="4106" y="7969"/>
                </a:cubicBezTo>
                <a:cubicBezTo>
                  <a:pt x="4071" y="7758"/>
                  <a:pt x="4198" y="7559"/>
                  <a:pt x="4378" y="7539"/>
                </a:cubicBezTo>
                <a:cubicBezTo>
                  <a:pt x="4724" y="7501"/>
                  <a:pt x="5100" y="7347"/>
                  <a:pt x="5446" y="7082"/>
                </a:cubicBezTo>
                <a:cubicBezTo>
                  <a:pt x="5926" y="6717"/>
                  <a:pt x="6268" y="6199"/>
                  <a:pt x="6410" y="5608"/>
                </a:cubicBezTo>
                <a:cubicBezTo>
                  <a:pt x="6325" y="5592"/>
                  <a:pt x="6236" y="5584"/>
                  <a:pt x="6145" y="5584"/>
                </a:cubicBezTo>
                <a:cubicBezTo>
                  <a:pt x="5745" y="5584"/>
                  <a:pt x="5298" y="5738"/>
                  <a:pt x="4881" y="6057"/>
                </a:cubicBezTo>
                <a:cubicBezTo>
                  <a:pt x="4478" y="6368"/>
                  <a:pt x="4175" y="6787"/>
                  <a:pt x="3998" y="7267"/>
                </a:cubicBezTo>
                <a:cubicBezTo>
                  <a:pt x="3875" y="6472"/>
                  <a:pt x="3741" y="5684"/>
                  <a:pt x="3595" y="4897"/>
                </a:cubicBezTo>
                <a:cubicBezTo>
                  <a:pt x="3910" y="4206"/>
                  <a:pt x="4013" y="3261"/>
                  <a:pt x="3825" y="2282"/>
                </a:cubicBezTo>
                <a:cubicBezTo>
                  <a:pt x="3641" y="1303"/>
                  <a:pt x="3172" y="458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3"/>
          <p:cNvSpPr/>
          <p:nvPr/>
        </p:nvSpPr>
        <p:spPr>
          <a:xfrm rot="900046">
            <a:off x="7455034" y="4674512"/>
            <a:ext cx="1366035" cy="681348"/>
          </a:xfrm>
          <a:custGeom>
            <a:avLst/>
            <a:gdLst/>
            <a:ahLst/>
            <a:cxnLst/>
            <a:rect l="l" t="t" r="r" b="b"/>
            <a:pathLst>
              <a:path w="27824" h="13878" extrusionOk="0">
                <a:moveTo>
                  <a:pt x="14652" y="1"/>
                </a:moveTo>
                <a:cubicBezTo>
                  <a:pt x="13525" y="1"/>
                  <a:pt x="12399" y="155"/>
                  <a:pt x="11306" y="463"/>
                </a:cubicBezTo>
                <a:cubicBezTo>
                  <a:pt x="8007" y="1393"/>
                  <a:pt x="5242" y="3654"/>
                  <a:pt x="3679" y="6704"/>
                </a:cubicBezTo>
                <a:lnTo>
                  <a:pt x="0" y="13877"/>
                </a:lnTo>
                <a:lnTo>
                  <a:pt x="27823" y="6220"/>
                </a:lnTo>
                <a:lnTo>
                  <a:pt x="24006" y="1922"/>
                </a:lnTo>
                <a:lnTo>
                  <a:pt x="17574" y="352"/>
                </a:lnTo>
                <a:cubicBezTo>
                  <a:pt x="16614" y="118"/>
                  <a:pt x="15633" y="1"/>
                  <a:pt x="146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3"/>
          <p:cNvSpPr/>
          <p:nvPr/>
        </p:nvSpPr>
        <p:spPr>
          <a:xfrm rot="900046">
            <a:off x="8015828" y="4032307"/>
            <a:ext cx="1304027" cy="1342862"/>
          </a:xfrm>
          <a:custGeom>
            <a:avLst/>
            <a:gdLst/>
            <a:ahLst/>
            <a:cxnLst/>
            <a:rect l="l" t="t" r="r" b="b"/>
            <a:pathLst>
              <a:path w="26561" h="27352" extrusionOk="0">
                <a:moveTo>
                  <a:pt x="26560" y="0"/>
                </a:moveTo>
                <a:lnTo>
                  <a:pt x="26357" y="77"/>
                </a:lnTo>
                <a:cubicBezTo>
                  <a:pt x="19218" y="2861"/>
                  <a:pt x="13461" y="8338"/>
                  <a:pt x="10331" y="15331"/>
                </a:cubicBezTo>
                <a:lnTo>
                  <a:pt x="9133" y="17996"/>
                </a:lnTo>
                <a:cubicBezTo>
                  <a:pt x="5581" y="19336"/>
                  <a:pt x="2666" y="21975"/>
                  <a:pt x="980" y="25373"/>
                </a:cubicBezTo>
                <a:lnTo>
                  <a:pt x="1" y="27351"/>
                </a:lnTo>
                <a:lnTo>
                  <a:pt x="1" y="27351"/>
                </a:lnTo>
                <a:lnTo>
                  <a:pt x="26560" y="20081"/>
                </a:lnTo>
                <a:lnTo>
                  <a:pt x="265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3"/>
          <p:cNvSpPr/>
          <p:nvPr/>
        </p:nvSpPr>
        <p:spPr>
          <a:xfrm rot="1016533">
            <a:off x="7422476" y="4825346"/>
            <a:ext cx="698743" cy="425812"/>
          </a:xfrm>
          <a:custGeom>
            <a:avLst/>
            <a:gdLst/>
            <a:ahLst/>
            <a:cxnLst/>
            <a:rect l="l" t="t" r="r" b="b"/>
            <a:pathLst>
              <a:path w="13363" h="8143" extrusionOk="0">
                <a:moveTo>
                  <a:pt x="6660" y="1"/>
                </a:moveTo>
                <a:cubicBezTo>
                  <a:pt x="6573" y="1"/>
                  <a:pt x="6485" y="59"/>
                  <a:pt x="6475" y="169"/>
                </a:cubicBezTo>
                <a:lnTo>
                  <a:pt x="6268" y="2815"/>
                </a:lnTo>
                <a:lnTo>
                  <a:pt x="5231" y="373"/>
                </a:lnTo>
                <a:cubicBezTo>
                  <a:pt x="5202" y="284"/>
                  <a:pt x="5133" y="245"/>
                  <a:pt x="5063" y="245"/>
                </a:cubicBezTo>
                <a:cubicBezTo>
                  <a:pt x="4956" y="245"/>
                  <a:pt x="4847" y="336"/>
                  <a:pt x="4882" y="473"/>
                </a:cubicBezTo>
                <a:lnTo>
                  <a:pt x="5312" y="3096"/>
                </a:lnTo>
                <a:lnTo>
                  <a:pt x="3726" y="968"/>
                </a:lnTo>
                <a:cubicBezTo>
                  <a:pt x="3686" y="916"/>
                  <a:pt x="3634" y="894"/>
                  <a:pt x="3582" y="894"/>
                </a:cubicBezTo>
                <a:cubicBezTo>
                  <a:pt x="3463" y="894"/>
                  <a:pt x="3348" y="1012"/>
                  <a:pt x="3407" y="1149"/>
                </a:cubicBezTo>
                <a:lnTo>
                  <a:pt x="4456" y="3587"/>
                </a:lnTo>
                <a:lnTo>
                  <a:pt x="2401" y="1909"/>
                </a:lnTo>
                <a:cubicBezTo>
                  <a:pt x="2366" y="1883"/>
                  <a:pt x="2328" y="1871"/>
                  <a:pt x="2293" y="1871"/>
                </a:cubicBezTo>
                <a:cubicBezTo>
                  <a:pt x="2161" y="1871"/>
                  <a:pt x="2049" y="2026"/>
                  <a:pt x="2140" y="2159"/>
                </a:cubicBezTo>
                <a:lnTo>
                  <a:pt x="3741" y="4279"/>
                </a:lnTo>
                <a:lnTo>
                  <a:pt x="1341" y="3138"/>
                </a:lnTo>
                <a:cubicBezTo>
                  <a:pt x="1313" y="3125"/>
                  <a:pt x="1286" y="3119"/>
                  <a:pt x="1260" y="3119"/>
                </a:cubicBezTo>
                <a:cubicBezTo>
                  <a:pt x="1105" y="3119"/>
                  <a:pt x="1004" y="3330"/>
                  <a:pt x="1149" y="3445"/>
                </a:cubicBezTo>
                <a:lnTo>
                  <a:pt x="3207" y="5120"/>
                </a:lnTo>
                <a:lnTo>
                  <a:pt x="611" y="4582"/>
                </a:lnTo>
                <a:cubicBezTo>
                  <a:pt x="592" y="4577"/>
                  <a:pt x="574" y="4574"/>
                  <a:pt x="557" y="4574"/>
                </a:cubicBezTo>
                <a:cubicBezTo>
                  <a:pt x="373" y="4574"/>
                  <a:pt x="300" y="4850"/>
                  <a:pt x="496" y="4928"/>
                </a:cubicBezTo>
                <a:lnTo>
                  <a:pt x="2896" y="6060"/>
                </a:lnTo>
                <a:lnTo>
                  <a:pt x="239" y="6164"/>
                </a:lnTo>
                <a:cubicBezTo>
                  <a:pt x="24" y="6172"/>
                  <a:pt x="1" y="6483"/>
                  <a:pt x="212" y="6525"/>
                </a:cubicBezTo>
                <a:lnTo>
                  <a:pt x="2812" y="7047"/>
                </a:lnTo>
                <a:lnTo>
                  <a:pt x="262" y="7785"/>
                </a:lnTo>
                <a:cubicBezTo>
                  <a:pt x="62" y="7845"/>
                  <a:pt x="103" y="8142"/>
                  <a:pt x="308" y="8142"/>
                </a:cubicBezTo>
                <a:cubicBezTo>
                  <a:pt x="312" y="8142"/>
                  <a:pt x="316" y="8142"/>
                  <a:pt x="320" y="8142"/>
                </a:cubicBezTo>
                <a:lnTo>
                  <a:pt x="2977" y="8034"/>
                </a:lnTo>
                <a:lnTo>
                  <a:pt x="10892" y="5734"/>
                </a:lnTo>
                <a:lnTo>
                  <a:pt x="13192" y="4409"/>
                </a:lnTo>
                <a:cubicBezTo>
                  <a:pt x="13362" y="4315"/>
                  <a:pt x="13275" y="4070"/>
                  <a:pt x="13103" y="4070"/>
                </a:cubicBezTo>
                <a:cubicBezTo>
                  <a:pt x="13085" y="4070"/>
                  <a:pt x="13066" y="4073"/>
                  <a:pt x="13046" y="4079"/>
                </a:cubicBezTo>
                <a:lnTo>
                  <a:pt x="10500" y="4824"/>
                </a:lnTo>
                <a:lnTo>
                  <a:pt x="10500" y="4824"/>
                </a:lnTo>
                <a:lnTo>
                  <a:pt x="12420" y="2984"/>
                </a:lnTo>
                <a:cubicBezTo>
                  <a:pt x="12550" y="2861"/>
                  <a:pt x="12442" y="2667"/>
                  <a:pt x="12295" y="2667"/>
                </a:cubicBezTo>
                <a:cubicBezTo>
                  <a:pt x="12264" y="2667"/>
                  <a:pt x="12231" y="2676"/>
                  <a:pt x="12198" y="2696"/>
                </a:cubicBezTo>
                <a:lnTo>
                  <a:pt x="9905" y="4025"/>
                </a:lnTo>
                <a:lnTo>
                  <a:pt x="9905" y="4025"/>
                </a:lnTo>
                <a:lnTo>
                  <a:pt x="11326" y="1782"/>
                </a:lnTo>
                <a:cubicBezTo>
                  <a:pt x="11436" y="1644"/>
                  <a:pt x="11313" y="1482"/>
                  <a:pt x="11179" y="1482"/>
                </a:cubicBezTo>
                <a:cubicBezTo>
                  <a:pt x="11131" y="1482"/>
                  <a:pt x="11082" y="1502"/>
                  <a:pt x="11042" y="1552"/>
                </a:cubicBezTo>
                <a:lnTo>
                  <a:pt x="9137" y="3395"/>
                </a:lnTo>
                <a:lnTo>
                  <a:pt x="9974" y="880"/>
                </a:lnTo>
                <a:cubicBezTo>
                  <a:pt x="10023" y="742"/>
                  <a:pt x="9913" y="640"/>
                  <a:pt x="9801" y="640"/>
                </a:cubicBezTo>
                <a:cubicBezTo>
                  <a:pt x="9744" y="640"/>
                  <a:pt x="9686" y="666"/>
                  <a:pt x="9648" y="726"/>
                </a:cubicBezTo>
                <a:lnTo>
                  <a:pt x="8238" y="2973"/>
                </a:lnTo>
                <a:lnTo>
                  <a:pt x="8453" y="331"/>
                </a:lnTo>
                <a:cubicBezTo>
                  <a:pt x="8462" y="204"/>
                  <a:pt x="8365" y="130"/>
                  <a:pt x="8268" y="130"/>
                </a:cubicBezTo>
                <a:cubicBezTo>
                  <a:pt x="8198" y="130"/>
                  <a:pt x="8128" y="170"/>
                  <a:pt x="8100" y="258"/>
                </a:cubicBezTo>
                <a:lnTo>
                  <a:pt x="7263" y="2773"/>
                </a:lnTo>
                <a:lnTo>
                  <a:pt x="6840" y="158"/>
                </a:lnTo>
                <a:cubicBezTo>
                  <a:pt x="6824" y="52"/>
                  <a:pt x="6742" y="1"/>
                  <a:pt x="66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3"/>
          <p:cNvSpPr/>
          <p:nvPr/>
        </p:nvSpPr>
        <p:spPr>
          <a:xfrm rot="967078">
            <a:off x="7014228" y="4923382"/>
            <a:ext cx="430034" cy="260869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3"/>
          <p:cNvGrpSpPr/>
          <p:nvPr/>
        </p:nvGrpSpPr>
        <p:grpSpPr>
          <a:xfrm>
            <a:off x="8426468" y="4608566"/>
            <a:ext cx="659028" cy="556335"/>
            <a:chOff x="3487390" y="2482753"/>
            <a:chExt cx="809119" cy="683038"/>
          </a:xfrm>
        </p:grpSpPr>
        <p:sp>
          <p:nvSpPr>
            <p:cNvPr id="454" name="Google Shape;454;p13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5" name="Google Shape;455;p13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456" name="Google Shape;456;p13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5" name="Google Shape;465;p13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466" name="Google Shape;466;p13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3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3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3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3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1" name="Google Shape;471;p13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accent2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4"/>
          <p:cNvSpPr/>
          <p:nvPr/>
        </p:nvSpPr>
        <p:spPr>
          <a:xfrm flipH="1">
            <a:off x="31" y="2876125"/>
            <a:ext cx="9143769" cy="2267385"/>
          </a:xfrm>
          <a:custGeom>
            <a:avLst/>
            <a:gdLst/>
            <a:ahLst/>
            <a:cxnLst/>
            <a:rect l="l" t="t" r="r" b="b"/>
            <a:pathLst>
              <a:path w="285542" h="70806" extrusionOk="0">
                <a:moveTo>
                  <a:pt x="179627" y="0"/>
                </a:moveTo>
                <a:cubicBezTo>
                  <a:pt x="179066" y="591"/>
                  <a:pt x="178690" y="1523"/>
                  <a:pt x="178666" y="2573"/>
                </a:cubicBezTo>
                <a:cubicBezTo>
                  <a:pt x="178642" y="3630"/>
                  <a:pt x="178935" y="4472"/>
                  <a:pt x="179418" y="5093"/>
                </a:cubicBezTo>
                <a:cubicBezTo>
                  <a:pt x="179353" y="6359"/>
                  <a:pt x="179293" y="7636"/>
                  <a:pt x="179233" y="8902"/>
                </a:cubicBezTo>
                <a:cubicBezTo>
                  <a:pt x="178965" y="8425"/>
                  <a:pt x="178577" y="8019"/>
                  <a:pt x="178111" y="7726"/>
                </a:cubicBezTo>
                <a:cubicBezTo>
                  <a:pt x="177534" y="7351"/>
                  <a:pt x="176910" y="7162"/>
                  <a:pt x="176349" y="7162"/>
                </a:cubicBezTo>
                <a:cubicBezTo>
                  <a:pt x="176214" y="7162"/>
                  <a:pt x="176082" y="7173"/>
                  <a:pt x="175955" y="7195"/>
                </a:cubicBezTo>
                <a:cubicBezTo>
                  <a:pt x="176129" y="7827"/>
                  <a:pt x="176606" y="8478"/>
                  <a:pt x="177311" y="8944"/>
                </a:cubicBezTo>
                <a:cubicBezTo>
                  <a:pt x="177699" y="9195"/>
                  <a:pt x="178129" y="9374"/>
                  <a:pt x="178583" y="9457"/>
                </a:cubicBezTo>
                <a:cubicBezTo>
                  <a:pt x="178941" y="9523"/>
                  <a:pt x="179198" y="9846"/>
                  <a:pt x="179180" y="10210"/>
                </a:cubicBezTo>
                <a:lnTo>
                  <a:pt x="179090" y="12455"/>
                </a:lnTo>
                <a:cubicBezTo>
                  <a:pt x="179066" y="13123"/>
                  <a:pt x="179054" y="13786"/>
                  <a:pt x="179030" y="14455"/>
                </a:cubicBezTo>
                <a:cubicBezTo>
                  <a:pt x="178690" y="13876"/>
                  <a:pt x="178212" y="13386"/>
                  <a:pt x="177639" y="13022"/>
                </a:cubicBezTo>
                <a:cubicBezTo>
                  <a:pt x="176910" y="12549"/>
                  <a:pt x="176119" y="12314"/>
                  <a:pt x="175407" y="12314"/>
                </a:cubicBezTo>
                <a:cubicBezTo>
                  <a:pt x="175238" y="12314"/>
                  <a:pt x="175074" y="12327"/>
                  <a:pt x="174917" y="12353"/>
                </a:cubicBezTo>
                <a:cubicBezTo>
                  <a:pt x="175126" y="13159"/>
                  <a:pt x="175735" y="13989"/>
                  <a:pt x="176642" y="14568"/>
                </a:cubicBezTo>
                <a:cubicBezTo>
                  <a:pt x="177144" y="14903"/>
                  <a:pt x="177711" y="15129"/>
                  <a:pt x="178308" y="15231"/>
                </a:cubicBezTo>
                <a:cubicBezTo>
                  <a:pt x="178708" y="15309"/>
                  <a:pt x="179001" y="15667"/>
                  <a:pt x="178983" y="16079"/>
                </a:cubicBezTo>
                <a:cubicBezTo>
                  <a:pt x="178935" y="17972"/>
                  <a:pt x="178893" y="19864"/>
                  <a:pt x="178857" y="21757"/>
                </a:cubicBezTo>
                <a:cubicBezTo>
                  <a:pt x="178505" y="21225"/>
                  <a:pt x="178045" y="20772"/>
                  <a:pt x="177508" y="20425"/>
                </a:cubicBezTo>
                <a:cubicBezTo>
                  <a:pt x="176749" y="19932"/>
                  <a:pt x="175920" y="19686"/>
                  <a:pt x="175175" y="19686"/>
                </a:cubicBezTo>
                <a:cubicBezTo>
                  <a:pt x="175000" y="19686"/>
                  <a:pt x="174830" y="19700"/>
                  <a:pt x="174666" y="19727"/>
                </a:cubicBezTo>
                <a:cubicBezTo>
                  <a:pt x="174887" y="20569"/>
                  <a:pt x="175514" y="21428"/>
                  <a:pt x="176463" y="22037"/>
                </a:cubicBezTo>
                <a:cubicBezTo>
                  <a:pt x="176815" y="22270"/>
                  <a:pt x="177191" y="22449"/>
                  <a:pt x="177591" y="22575"/>
                </a:cubicBezTo>
                <a:cubicBezTo>
                  <a:pt x="178332" y="22820"/>
                  <a:pt x="178827" y="23518"/>
                  <a:pt x="178815" y="24300"/>
                </a:cubicBezTo>
                <a:lnTo>
                  <a:pt x="178792" y="26265"/>
                </a:lnTo>
                <a:cubicBezTo>
                  <a:pt x="178780" y="27829"/>
                  <a:pt x="178768" y="29399"/>
                  <a:pt x="178768" y="30964"/>
                </a:cubicBezTo>
                <a:cubicBezTo>
                  <a:pt x="178344" y="30277"/>
                  <a:pt x="177771" y="29692"/>
                  <a:pt x="177090" y="29250"/>
                </a:cubicBezTo>
                <a:cubicBezTo>
                  <a:pt x="176187" y="28667"/>
                  <a:pt x="175201" y="28381"/>
                  <a:pt x="174318" y="28381"/>
                </a:cubicBezTo>
                <a:cubicBezTo>
                  <a:pt x="174115" y="28381"/>
                  <a:pt x="173918" y="28396"/>
                  <a:pt x="173728" y="28426"/>
                </a:cubicBezTo>
                <a:cubicBezTo>
                  <a:pt x="173991" y="29423"/>
                  <a:pt x="174737" y="30438"/>
                  <a:pt x="175848" y="31155"/>
                </a:cubicBezTo>
                <a:cubicBezTo>
                  <a:pt x="176338" y="31471"/>
                  <a:pt x="176869" y="31710"/>
                  <a:pt x="177424" y="31871"/>
                </a:cubicBezTo>
                <a:cubicBezTo>
                  <a:pt x="178212" y="32074"/>
                  <a:pt x="178762" y="32785"/>
                  <a:pt x="178762" y="33603"/>
                </a:cubicBezTo>
                <a:cubicBezTo>
                  <a:pt x="178762" y="35603"/>
                  <a:pt x="178768" y="37609"/>
                  <a:pt x="178792" y="39609"/>
                </a:cubicBezTo>
                <a:cubicBezTo>
                  <a:pt x="178350" y="38964"/>
                  <a:pt x="177782" y="38409"/>
                  <a:pt x="177126" y="37991"/>
                </a:cubicBezTo>
                <a:cubicBezTo>
                  <a:pt x="176163" y="37367"/>
                  <a:pt x="175118" y="37056"/>
                  <a:pt x="174178" y="37056"/>
                </a:cubicBezTo>
                <a:cubicBezTo>
                  <a:pt x="173958" y="37056"/>
                  <a:pt x="173743" y="37073"/>
                  <a:pt x="173537" y="37107"/>
                </a:cubicBezTo>
                <a:cubicBezTo>
                  <a:pt x="173824" y="38170"/>
                  <a:pt x="174618" y="39257"/>
                  <a:pt x="175806" y="40027"/>
                </a:cubicBezTo>
                <a:cubicBezTo>
                  <a:pt x="176284" y="40337"/>
                  <a:pt x="176803" y="40576"/>
                  <a:pt x="177353" y="40737"/>
                </a:cubicBezTo>
                <a:cubicBezTo>
                  <a:pt x="174415" y="41161"/>
                  <a:pt x="171483" y="41597"/>
                  <a:pt x="168558" y="42039"/>
                </a:cubicBezTo>
                <a:cubicBezTo>
                  <a:pt x="168570" y="41800"/>
                  <a:pt x="168743" y="41603"/>
                  <a:pt x="168976" y="41555"/>
                </a:cubicBezTo>
                <a:cubicBezTo>
                  <a:pt x="169567" y="41442"/>
                  <a:pt x="170122" y="41203"/>
                  <a:pt x="170606" y="40857"/>
                </a:cubicBezTo>
                <a:cubicBezTo>
                  <a:pt x="171489" y="40236"/>
                  <a:pt x="172081" y="39352"/>
                  <a:pt x="172289" y="38504"/>
                </a:cubicBezTo>
                <a:cubicBezTo>
                  <a:pt x="172136" y="38477"/>
                  <a:pt x="171977" y="38464"/>
                  <a:pt x="171813" y="38464"/>
                </a:cubicBezTo>
                <a:cubicBezTo>
                  <a:pt x="171115" y="38464"/>
                  <a:pt x="170338" y="38712"/>
                  <a:pt x="169627" y="39215"/>
                </a:cubicBezTo>
                <a:cubicBezTo>
                  <a:pt x="169167" y="39537"/>
                  <a:pt x="168773" y="39937"/>
                  <a:pt x="168462" y="40409"/>
                </a:cubicBezTo>
                <a:cubicBezTo>
                  <a:pt x="168385" y="38576"/>
                  <a:pt x="168343" y="36755"/>
                  <a:pt x="168319" y="34928"/>
                </a:cubicBezTo>
                <a:cubicBezTo>
                  <a:pt x="168313" y="34719"/>
                  <a:pt x="168462" y="34534"/>
                  <a:pt x="168671" y="34498"/>
                </a:cubicBezTo>
                <a:cubicBezTo>
                  <a:pt x="169322" y="34421"/>
                  <a:pt x="169943" y="34182"/>
                  <a:pt x="170468" y="33794"/>
                </a:cubicBezTo>
                <a:cubicBezTo>
                  <a:pt x="171310" y="33203"/>
                  <a:pt x="171878" y="32367"/>
                  <a:pt x="172075" y="31549"/>
                </a:cubicBezTo>
                <a:cubicBezTo>
                  <a:pt x="171929" y="31523"/>
                  <a:pt x="171778" y="31510"/>
                  <a:pt x="171623" y="31510"/>
                </a:cubicBezTo>
                <a:cubicBezTo>
                  <a:pt x="170956" y="31510"/>
                  <a:pt x="170214" y="31750"/>
                  <a:pt x="169531" y="32229"/>
                </a:cubicBezTo>
                <a:cubicBezTo>
                  <a:pt x="169041" y="32576"/>
                  <a:pt x="168623" y="33017"/>
                  <a:pt x="168313" y="33531"/>
                </a:cubicBezTo>
                <a:cubicBezTo>
                  <a:pt x="168313" y="32725"/>
                  <a:pt x="168319" y="31931"/>
                  <a:pt x="168337" y="31125"/>
                </a:cubicBezTo>
                <a:cubicBezTo>
                  <a:pt x="168349" y="30319"/>
                  <a:pt x="168379" y="29292"/>
                  <a:pt x="168415" y="28384"/>
                </a:cubicBezTo>
                <a:cubicBezTo>
                  <a:pt x="168415" y="28175"/>
                  <a:pt x="168564" y="28002"/>
                  <a:pt x="168767" y="27972"/>
                </a:cubicBezTo>
                <a:cubicBezTo>
                  <a:pt x="169334" y="27901"/>
                  <a:pt x="169865" y="27686"/>
                  <a:pt x="170325" y="27351"/>
                </a:cubicBezTo>
                <a:cubicBezTo>
                  <a:pt x="171071" y="26832"/>
                  <a:pt x="171573" y="26092"/>
                  <a:pt x="171746" y="25369"/>
                </a:cubicBezTo>
                <a:cubicBezTo>
                  <a:pt x="171620" y="25347"/>
                  <a:pt x="171489" y="25336"/>
                  <a:pt x="171355" y="25336"/>
                </a:cubicBezTo>
                <a:cubicBezTo>
                  <a:pt x="170764" y="25336"/>
                  <a:pt x="170109" y="25549"/>
                  <a:pt x="169501" y="25972"/>
                </a:cubicBezTo>
                <a:cubicBezTo>
                  <a:pt x="169089" y="26259"/>
                  <a:pt x="168743" y="26623"/>
                  <a:pt x="168474" y="27047"/>
                </a:cubicBezTo>
                <a:cubicBezTo>
                  <a:pt x="168552" y="25614"/>
                  <a:pt x="168647" y="24175"/>
                  <a:pt x="168785" y="22742"/>
                </a:cubicBezTo>
                <a:cubicBezTo>
                  <a:pt x="168791" y="22533"/>
                  <a:pt x="168958" y="22366"/>
                  <a:pt x="169161" y="22348"/>
                </a:cubicBezTo>
                <a:cubicBezTo>
                  <a:pt x="169650" y="22306"/>
                  <a:pt x="170122" y="22133"/>
                  <a:pt x="170516" y="21840"/>
                </a:cubicBezTo>
                <a:cubicBezTo>
                  <a:pt x="171119" y="21411"/>
                  <a:pt x="171531" y="20814"/>
                  <a:pt x="171669" y="20234"/>
                </a:cubicBezTo>
                <a:cubicBezTo>
                  <a:pt x="171565" y="20216"/>
                  <a:pt x="171456" y="20207"/>
                  <a:pt x="171345" y="20207"/>
                </a:cubicBezTo>
                <a:cubicBezTo>
                  <a:pt x="170867" y="20207"/>
                  <a:pt x="170332" y="20374"/>
                  <a:pt x="169847" y="20718"/>
                </a:cubicBezTo>
                <a:cubicBezTo>
                  <a:pt x="169436" y="21005"/>
                  <a:pt x="169107" y="21387"/>
                  <a:pt x="168880" y="21840"/>
                </a:cubicBezTo>
                <a:cubicBezTo>
                  <a:pt x="169030" y="20467"/>
                  <a:pt x="169215" y="19094"/>
                  <a:pt x="169441" y="17727"/>
                </a:cubicBezTo>
                <a:cubicBezTo>
                  <a:pt x="169847" y="17368"/>
                  <a:pt x="170188" y="16795"/>
                  <a:pt x="170325" y="16085"/>
                </a:cubicBezTo>
                <a:cubicBezTo>
                  <a:pt x="170468" y="15374"/>
                  <a:pt x="170397" y="14592"/>
                  <a:pt x="170128" y="14061"/>
                </a:cubicBezTo>
                <a:cubicBezTo>
                  <a:pt x="169668" y="14413"/>
                  <a:pt x="169292" y="15034"/>
                  <a:pt x="169131" y="15792"/>
                </a:cubicBezTo>
                <a:cubicBezTo>
                  <a:pt x="168976" y="16556"/>
                  <a:pt x="169059" y="17249"/>
                  <a:pt x="169322" y="17780"/>
                </a:cubicBezTo>
                <a:cubicBezTo>
                  <a:pt x="169203" y="18366"/>
                  <a:pt x="169089" y="18975"/>
                  <a:pt x="168982" y="19572"/>
                </a:cubicBezTo>
                <a:cubicBezTo>
                  <a:pt x="168838" y="19195"/>
                  <a:pt x="168582" y="18879"/>
                  <a:pt x="168253" y="18652"/>
                </a:cubicBezTo>
                <a:cubicBezTo>
                  <a:pt x="167917" y="18416"/>
                  <a:pt x="167549" y="18297"/>
                  <a:pt x="167222" y="18297"/>
                </a:cubicBezTo>
                <a:cubicBezTo>
                  <a:pt x="167143" y="18297"/>
                  <a:pt x="167067" y="18304"/>
                  <a:pt x="166994" y="18318"/>
                </a:cubicBezTo>
                <a:cubicBezTo>
                  <a:pt x="167119" y="18772"/>
                  <a:pt x="167400" y="19166"/>
                  <a:pt x="167788" y="19428"/>
                </a:cubicBezTo>
                <a:cubicBezTo>
                  <a:pt x="168050" y="19613"/>
                  <a:pt x="168355" y="19733"/>
                  <a:pt x="168671" y="19781"/>
                </a:cubicBezTo>
                <a:cubicBezTo>
                  <a:pt x="168826" y="19799"/>
                  <a:pt x="168934" y="19948"/>
                  <a:pt x="168904" y="20103"/>
                </a:cubicBezTo>
                <a:cubicBezTo>
                  <a:pt x="168761" y="20939"/>
                  <a:pt x="168641" y="21775"/>
                  <a:pt x="168528" y="22623"/>
                </a:cubicBezTo>
                <a:cubicBezTo>
                  <a:pt x="168450" y="23220"/>
                  <a:pt x="168379" y="23823"/>
                  <a:pt x="168319" y="24426"/>
                </a:cubicBezTo>
                <a:cubicBezTo>
                  <a:pt x="168116" y="23972"/>
                  <a:pt x="167788" y="23584"/>
                  <a:pt x="167382" y="23291"/>
                </a:cubicBezTo>
                <a:cubicBezTo>
                  <a:pt x="166927" y="22972"/>
                  <a:pt x="166442" y="22818"/>
                  <a:pt x="166001" y="22818"/>
                </a:cubicBezTo>
                <a:cubicBezTo>
                  <a:pt x="165897" y="22818"/>
                  <a:pt x="165796" y="22826"/>
                  <a:pt x="165698" y="22844"/>
                </a:cubicBezTo>
                <a:cubicBezTo>
                  <a:pt x="165835" y="23381"/>
                  <a:pt x="166211" y="23924"/>
                  <a:pt x="166761" y="24324"/>
                </a:cubicBezTo>
                <a:cubicBezTo>
                  <a:pt x="167119" y="24587"/>
                  <a:pt x="167543" y="24742"/>
                  <a:pt x="167985" y="24784"/>
                </a:cubicBezTo>
                <a:cubicBezTo>
                  <a:pt x="168152" y="24808"/>
                  <a:pt x="168271" y="24969"/>
                  <a:pt x="168247" y="25136"/>
                </a:cubicBezTo>
                <a:cubicBezTo>
                  <a:pt x="168068" y="26957"/>
                  <a:pt x="167931" y="28790"/>
                  <a:pt x="167829" y="30629"/>
                </a:cubicBezTo>
                <a:cubicBezTo>
                  <a:pt x="167567" y="29954"/>
                  <a:pt x="167113" y="29369"/>
                  <a:pt x="166516" y="28957"/>
                </a:cubicBezTo>
                <a:cubicBezTo>
                  <a:pt x="165915" y="28536"/>
                  <a:pt x="165267" y="28327"/>
                  <a:pt x="164683" y="28327"/>
                </a:cubicBezTo>
                <a:cubicBezTo>
                  <a:pt x="164548" y="28327"/>
                  <a:pt x="164416" y="28338"/>
                  <a:pt x="164289" y="28360"/>
                </a:cubicBezTo>
                <a:cubicBezTo>
                  <a:pt x="164462" y="29077"/>
                  <a:pt x="164952" y="29799"/>
                  <a:pt x="165692" y="30325"/>
                </a:cubicBezTo>
                <a:cubicBezTo>
                  <a:pt x="166187" y="30677"/>
                  <a:pt x="167029" y="30916"/>
                  <a:pt x="167489" y="31035"/>
                </a:cubicBezTo>
                <a:cubicBezTo>
                  <a:pt x="167680" y="31089"/>
                  <a:pt x="167800" y="31262"/>
                  <a:pt x="167788" y="31459"/>
                </a:cubicBezTo>
                <a:cubicBezTo>
                  <a:pt x="167752" y="32480"/>
                  <a:pt x="167656" y="35459"/>
                  <a:pt x="167638" y="37101"/>
                </a:cubicBezTo>
                <a:cubicBezTo>
                  <a:pt x="167316" y="36456"/>
                  <a:pt x="166832" y="35901"/>
                  <a:pt x="166235" y="35489"/>
                </a:cubicBezTo>
                <a:cubicBezTo>
                  <a:pt x="165517" y="34985"/>
                  <a:pt x="164736" y="34732"/>
                  <a:pt x="164039" y="34732"/>
                </a:cubicBezTo>
                <a:cubicBezTo>
                  <a:pt x="163879" y="34732"/>
                  <a:pt x="163722" y="34746"/>
                  <a:pt x="163572" y="34773"/>
                </a:cubicBezTo>
                <a:cubicBezTo>
                  <a:pt x="163775" y="35633"/>
                  <a:pt x="164372" y="36504"/>
                  <a:pt x="165250" y="37131"/>
                </a:cubicBezTo>
                <a:cubicBezTo>
                  <a:pt x="165811" y="37537"/>
                  <a:pt x="166462" y="37788"/>
                  <a:pt x="167149" y="37872"/>
                </a:cubicBezTo>
                <a:cubicBezTo>
                  <a:pt x="167435" y="37901"/>
                  <a:pt x="167650" y="38146"/>
                  <a:pt x="167632" y="38439"/>
                </a:cubicBezTo>
                <a:cubicBezTo>
                  <a:pt x="167632" y="38833"/>
                  <a:pt x="167632" y="39227"/>
                  <a:pt x="167638" y="39633"/>
                </a:cubicBezTo>
                <a:cubicBezTo>
                  <a:pt x="167638" y="40343"/>
                  <a:pt x="167650" y="41048"/>
                  <a:pt x="167662" y="41758"/>
                </a:cubicBezTo>
                <a:cubicBezTo>
                  <a:pt x="167674" y="41902"/>
                  <a:pt x="167680" y="42039"/>
                  <a:pt x="167680" y="42176"/>
                </a:cubicBezTo>
                <a:lnTo>
                  <a:pt x="165507" y="42517"/>
                </a:lnTo>
                <a:cubicBezTo>
                  <a:pt x="165051" y="42338"/>
                  <a:pt x="164589" y="42244"/>
                  <a:pt x="164158" y="42244"/>
                </a:cubicBezTo>
                <a:cubicBezTo>
                  <a:pt x="163985" y="42244"/>
                  <a:pt x="163817" y="42259"/>
                  <a:pt x="163656" y="42290"/>
                </a:cubicBezTo>
                <a:cubicBezTo>
                  <a:pt x="163698" y="42457"/>
                  <a:pt x="163751" y="42618"/>
                  <a:pt x="163817" y="42779"/>
                </a:cubicBezTo>
                <a:cubicBezTo>
                  <a:pt x="161262" y="43185"/>
                  <a:pt x="158700" y="43603"/>
                  <a:pt x="156133" y="44021"/>
                </a:cubicBezTo>
                <a:cubicBezTo>
                  <a:pt x="156085" y="43932"/>
                  <a:pt x="156037" y="43848"/>
                  <a:pt x="155984" y="43764"/>
                </a:cubicBezTo>
                <a:lnTo>
                  <a:pt x="155279" y="44153"/>
                </a:lnTo>
                <a:lnTo>
                  <a:pt x="154169" y="44338"/>
                </a:lnTo>
                <a:cubicBezTo>
                  <a:pt x="154664" y="43979"/>
                  <a:pt x="155154" y="43633"/>
                  <a:pt x="155655" y="43293"/>
                </a:cubicBezTo>
                <a:cubicBezTo>
                  <a:pt x="155440" y="43018"/>
                  <a:pt x="155213" y="42744"/>
                  <a:pt x="154969" y="42481"/>
                </a:cubicBezTo>
                <a:cubicBezTo>
                  <a:pt x="154091" y="43144"/>
                  <a:pt x="153207" y="43866"/>
                  <a:pt x="152318" y="44648"/>
                </a:cubicBezTo>
                <a:lnTo>
                  <a:pt x="152228" y="44660"/>
                </a:lnTo>
                <a:cubicBezTo>
                  <a:pt x="153058" y="43794"/>
                  <a:pt x="153894" y="42976"/>
                  <a:pt x="154724" y="42218"/>
                </a:cubicBezTo>
                <a:cubicBezTo>
                  <a:pt x="154491" y="41979"/>
                  <a:pt x="154246" y="41758"/>
                  <a:pt x="153989" y="41531"/>
                </a:cubicBezTo>
                <a:cubicBezTo>
                  <a:pt x="152927" y="42493"/>
                  <a:pt x="152001" y="43597"/>
                  <a:pt x="151243" y="44815"/>
                </a:cubicBezTo>
                <a:lnTo>
                  <a:pt x="151112" y="44839"/>
                </a:lnTo>
                <a:cubicBezTo>
                  <a:pt x="151786" y="43466"/>
                  <a:pt x="152616" y="42218"/>
                  <a:pt x="153565" y="41185"/>
                </a:cubicBezTo>
                <a:cubicBezTo>
                  <a:pt x="153237" y="40922"/>
                  <a:pt x="152897" y="40678"/>
                  <a:pt x="152533" y="40445"/>
                </a:cubicBezTo>
                <a:cubicBezTo>
                  <a:pt x="151965" y="41376"/>
                  <a:pt x="151129" y="42815"/>
                  <a:pt x="150712" y="43914"/>
                </a:cubicBezTo>
                <a:cubicBezTo>
                  <a:pt x="151171" y="42618"/>
                  <a:pt x="151595" y="41352"/>
                  <a:pt x="152013" y="40128"/>
                </a:cubicBezTo>
                <a:cubicBezTo>
                  <a:pt x="151685" y="39943"/>
                  <a:pt x="151350" y="39764"/>
                  <a:pt x="150998" y="39609"/>
                </a:cubicBezTo>
                <a:cubicBezTo>
                  <a:pt x="150616" y="40337"/>
                  <a:pt x="149947" y="41890"/>
                  <a:pt x="149201" y="45162"/>
                </a:cubicBezTo>
                <a:lnTo>
                  <a:pt x="148920" y="45203"/>
                </a:lnTo>
                <a:cubicBezTo>
                  <a:pt x="149123" y="43275"/>
                  <a:pt x="149458" y="40624"/>
                  <a:pt x="149905" y="39185"/>
                </a:cubicBezTo>
                <a:cubicBezTo>
                  <a:pt x="149708" y="39119"/>
                  <a:pt x="149505" y="39060"/>
                  <a:pt x="149302" y="39006"/>
                </a:cubicBezTo>
                <a:cubicBezTo>
                  <a:pt x="149237" y="39316"/>
                  <a:pt x="149183" y="39633"/>
                  <a:pt x="149129" y="39949"/>
                </a:cubicBezTo>
                <a:cubicBezTo>
                  <a:pt x="149004" y="40725"/>
                  <a:pt x="148902" y="41526"/>
                  <a:pt x="148813" y="42332"/>
                </a:cubicBezTo>
                <a:cubicBezTo>
                  <a:pt x="148723" y="43138"/>
                  <a:pt x="148664" y="43944"/>
                  <a:pt x="148604" y="44756"/>
                </a:cubicBezTo>
                <a:lnTo>
                  <a:pt x="148580" y="45263"/>
                </a:lnTo>
                <a:lnTo>
                  <a:pt x="148478" y="45281"/>
                </a:lnTo>
                <a:cubicBezTo>
                  <a:pt x="148478" y="45108"/>
                  <a:pt x="148467" y="44929"/>
                  <a:pt x="148478" y="44756"/>
                </a:cubicBezTo>
                <a:cubicBezTo>
                  <a:pt x="148490" y="43938"/>
                  <a:pt x="148514" y="43114"/>
                  <a:pt x="148568" y="42296"/>
                </a:cubicBezTo>
                <a:cubicBezTo>
                  <a:pt x="148616" y="41472"/>
                  <a:pt x="148670" y="40660"/>
                  <a:pt x="148765" y="39854"/>
                </a:cubicBezTo>
                <a:cubicBezTo>
                  <a:pt x="148807" y="39537"/>
                  <a:pt x="148843" y="39221"/>
                  <a:pt x="148884" y="38904"/>
                </a:cubicBezTo>
                <a:cubicBezTo>
                  <a:pt x="148640" y="38851"/>
                  <a:pt x="148383" y="38815"/>
                  <a:pt x="148132" y="38785"/>
                </a:cubicBezTo>
                <a:lnTo>
                  <a:pt x="148049" y="38785"/>
                </a:lnTo>
                <a:cubicBezTo>
                  <a:pt x="147887" y="40964"/>
                  <a:pt x="147780" y="43191"/>
                  <a:pt x="147720" y="45412"/>
                </a:cubicBezTo>
                <a:lnTo>
                  <a:pt x="147655" y="45412"/>
                </a:lnTo>
                <a:cubicBezTo>
                  <a:pt x="147589" y="43203"/>
                  <a:pt x="147571" y="40970"/>
                  <a:pt x="147625" y="38743"/>
                </a:cubicBezTo>
                <a:cubicBezTo>
                  <a:pt x="147510" y="38736"/>
                  <a:pt x="147396" y="38733"/>
                  <a:pt x="147282" y="38733"/>
                </a:cubicBezTo>
                <a:cubicBezTo>
                  <a:pt x="147092" y="38733"/>
                  <a:pt x="146901" y="38742"/>
                  <a:pt x="146711" y="38761"/>
                </a:cubicBezTo>
                <a:cubicBezTo>
                  <a:pt x="146986" y="41000"/>
                  <a:pt x="147123" y="43251"/>
                  <a:pt x="147129" y="45502"/>
                </a:cubicBezTo>
                <a:lnTo>
                  <a:pt x="147004" y="45526"/>
                </a:lnTo>
                <a:cubicBezTo>
                  <a:pt x="146843" y="43311"/>
                  <a:pt x="146544" y="41090"/>
                  <a:pt x="146144" y="38833"/>
                </a:cubicBezTo>
                <a:cubicBezTo>
                  <a:pt x="145822" y="38887"/>
                  <a:pt x="145505" y="38970"/>
                  <a:pt x="145189" y="39072"/>
                </a:cubicBezTo>
                <a:cubicBezTo>
                  <a:pt x="145487" y="40284"/>
                  <a:pt x="145708" y="41502"/>
                  <a:pt x="145905" y="42696"/>
                </a:cubicBezTo>
                <a:cubicBezTo>
                  <a:pt x="146072" y="43681"/>
                  <a:pt x="146228" y="44660"/>
                  <a:pt x="146413" y="45621"/>
                </a:cubicBezTo>
                <a:lnTo>
                  <a:pt x="146353" y="45639"/>
                </a:lnTo>
                <a:cubicBezTo>
                  <a:pt x="146138" y="44684"/>
                  <a:pt x="145947" y="43711"/>
                  <a:pt x="145750" y="42732"/>
                </a:cubicBezTo>
                <a:cubicBezTo>
                  <a:pt x="145511" y="41549"/>
                  <a:pt x="145266" y="40355"/>
                  <a:pt x="144938" y="39161"/>
                </a:cubicBezTo>
                <a:cubicBezTo>
                  <a:pt x="144675" y="39263"/>
                  <a:pt x="144412" y="39382"/>
                  <a:pt x="144162" y="39519"/>
                </a:cubicBezTo>
                <a:cubicBezTo>
                  <a:pt x="144293" y="40122"/>
                  <a:pt x="144412" y="40725"/>
                  <a:pt x="144502" y="41323"/>
                </a:cubicBezTo>
                <a:cubicBezTo>
                  <a:pt x="144317" y="40761"/>
                  <a:pt x="144102" y="40218"/>
                  <a:pt x="143875" y="39675"/>
                </a:cubicBezTo>
                <a:cubicBezTo>
                  <a:pt x="143457" y="39931"/>
                  <a:pt x="143057" y="40224"/>
                  <a:pt x="142693" y="40552"/>
                </a:cubicBezTo>
                <a:cubicBezTo>
                  <a:pt x="143380" y="41555"/>
                  <a:pt x="144054" y="42552"/>
                  <a:pt x="144693" y="43567"/>
                </a:cubicBezTo>
                <a:cubicBezTo>
                  <a:pt x="145111" y="44248"/>
                  <a:pt x="145511" y="44941"/>
                  <a:pt x="145869" y="45651"/>
                </a:cubicBezTo>
                <a:cubicBezTo>
                  <a:pt x="145887" y="45669"/>
                  <a:pt x="145893" y="45693"/>
                  <a:pt x="145899" y="45711"/>
                </a:cubicBezTo>
                <a:lnTo>
                  <a:pt x="145756" y="45735"/>
                </a:lnTo>
                <a:cubicBezTo>
                  <a:pt x="145368" y="45060"/>
                  <a:pt x="144938" y="44403"/>
                  <a:pt x="144484" y="43764"/>
                </a:cubicBezTo>
                <a:cubicBezTo>
                  <a:pt x="143803" y="42785"/>
                  <a:pt x="143081" y="41836"/>
                  <a:pt x="142341" y="40881"/>
                </a:cubicBezTo>
                <a:lnTo>
                  <a:pt x="142054" y="41179"/>
                </a:lnTo>
                <a:cubicBezTo>
                  <a:pt x="142782" y="42188"/>
                  <a:pt x="143469" y="43209"/>
                  <a:pt x="144114" y="44224"/>
                </a:cubicBezTo>
                <a:cubicBezTo>
                  <a:pt x="143296" y="43370"/>
                  <a:pt x="142442" y="42535"/>
                  <a:pt x="141588" y="41729"/>
                </a:cubicBezTo>
                <a:cubicBezTo>
                  <a:pt x="141427" y="41937"/>
                  <a:pt x="141266" y="42152"/>
                  <a:pt x="141117" y="42373"/>
                </a:cubicBezTo>
                <a:cubicBezTo>
                  <a:pt x="142424" y="43496"/>
                  <a:pt x="143684" y="44672"/>
                  <a:pt x="144884" y="45878"/>
                </a:cubicBezTo>
                <a:lnTo>
                  <a:pt x="144789" y="45896"/>
                </a:lnTo>
                <a:cubicBezTo>
                  <a:pt x="143559" y="44756"/>
                  <a:pt x="142281" y="43645"/>
                  <a:pt x="140967" y="42606"/>
                </a:cubicBezTo>
                <a:cubicBezTo>
                  <a:pt x="140711" y="43006"/>
                  <a:pt x="140472" y="43418"/>
                  <a:pt x="140263" y="43848"/>
                </a:cubicBezTo>
                <a:cubicBezTo>
                  <a:pt x="141391" y="44571"/>
                  <a:pt x="142520" y="45323"/>
                  <a:pt x="143630" y="46087"/>
                </a:cubicBezTo>
                <a:lnTo>
                  <a:pt x="143326" y="46135"/>
                </a:lnTo>
                <a:cubicBezTo>
                  <a:pt x="142233" y="45502"/>
                  <a:pt x="141147" y="44875"/>
                  <a:pt x="140048" y="44302"/>
                </a:cubicBezTo>
                <a:cubicBezTo>
                  <a:pt x="139899" y="44630"/>
                  <a:pt x="139767" y="44982"/>
                  <a:pt x="139636" y="45341"/>
                </a:cubicBezTo>
                <a:cubicBezTo>
                  <a:pt x="139296" y="44576"/>
                  <a:pt x="138890" y="43848"/>
                  <a:pt x="138412" y="43161"/>
                </a:cubicBezTo>
                <a:cubicBezTo>
                  <a:pt x="135803" y="44600"/>
                  <a:pt x="133331" y="46284"/>
                  <a:pt x="131038" y="48195"/>
                </a:cubicBezTo>
                <a:lnTo>
                  <a:pt x="130871" y="48225"/>
                </a:lnTo>
                <a:cubicBezTo>
                  <a:pt x="133074" y="46141"/>
                  <a:pt x="135480" y="44278"/>
                  <a:pt x="138042" y="42654"/>
                </a:cubicBezTo>
                <a:cubicBezTo>
                  <a:pt x="137666" y="42158"/>
                  <a:pt x="137260" y="41693"/>
                  <a:pt x="136818" y="41257"/>
                </a:cubicBezTo>
                <a:cubicBezTo>
                  <a:pt x="134083" y="43305"/>
                  <a:pt x="131641" y="45729"/>
                  <a:pt x="129563" y="48445"/>
                </a:cubicBezTo>
                <a:lnTo>
                  <a:pt x="129540" y="48445"/>
                </a:lnTo>
                <a:cubicBezTo>
                  <a:pt x="131528" y="45651"/>
                  <a:pt x="133886" y="43144"/>
                  <a:pt x="136549" y="40994"/>
                </a:cubicBezTo>
                <a:cubicBezTo>
                  <a:pt x="136286" y="40743"/>
                  <a:pt x="136012" y="40505"/>
                  <a:pt x="135719" y="40272"/>
                </a:cubicBezTo>
                <a:cubicBezTo>
                  <a:pt x="134418" y="41412"/>
                  <a:pt x="133188" y="42642"/>
                  <a:pt x="132053" y="43950"/>
                </a:cubicBezTo>
                <a:cubicBezTo>
                  <a:pt x="132907" y="42457"/>
                  <a:pt x="133856" y="41024"/>
                  <a:pt x="134901" y="39657"/>
                </a:cubicBezTo>
                <a:cubicBezTo>
                  <a:pt x="134740" y="39549"/>
                  <a:pt x="134579" y="39442"/>
                  <a:pt x="134412" y="39340"/>
                </a:cubicBezTo>
                <a:cubicBezTo>
                  <a:pt x="133319" y="40636"/>
                  <a:pt x="132310" y="42003"/>
                  <a:pt x="131396" y="43436"/>
                </a:cubicBezTo>
                <a:cubicBezTo>
                  <a:pt x="130799" y="44385"/>
                  <a:pt x="130268" y="45377"/>
                  <a:pt x="129802" y="46398"/>
                </a:cubicBezTo>
                <a:cubicBezTo>
                  <a:pt x="129492" y="47096"/>
                  <a:pt x="129217" y="47813"/>
                  <a:pt x="128990" y="48541"/>
                </a:cubicBezTo>
                <a:lnTo>
                  <a:pt x="128913" y="48541"/>
                </a:lnTo>
                <a:cubicBezTo>
                  <a:pt x="129110" y="47783"/>
                  <a:pt x="129342" y="47042"/>
                  <a:pt x="129617" y="46308"/>
                </a:cubicBezTo>
                <a:cubicBezTo>
                  <a:pt x="130023" y="45251"/>
                  <a:pt x="130501" y="44218"/>
                  <a:pt x="131050" y="43221"/>
                </a:cubicBezTo>
                <a:cubicBezTo>
                  <a:pt x="131862" y="41740"/>
                  <a:pt x="132776" y="40313"/>
                  <a:pt x="133785" y="38958"/>
                </a:cubicBezTo>
                <a:cubicBezTo>
                  <a:pt x="133128" y="38582"/>
                  <a:pt x="132429" y="38266"/>
                  <a:pt x="131713" y="38009"/>
                </a:cubicBezTo>
                <a:cubicBezTo>
                  <a:pt x="131414" y="38737"/>
                  <a:pt x="131158" y="39484"/>
                  <a:pt x="130943" y="40242"/>
                </a:cubicBezTo>
                <a:cubicBezTo>
                  <a:pt x="130990" y="39436"/>
                  <a:pt x="131086" y="38636"/>
                  <a:pt x="131217" y="37836"/>
                </a:cubicBezTo>
                <a:cubicBezTo>
                  <a:pt x="130769" y="37698"/>
                  <a:pt x="130316" y="37579"/>
                  <a:pt x="129856" y="37477"/>
                </a:cubicBezTo>
                <a:cubicBezTo>
                  <a:pt x="129528" y="39084"/>
                  <a:pt x="129337" y="40725"/>
                  <a:pt x="129205" y="42367"/>
                </a:cubicBezTo>
                <a:cubicBezTo>
                  <a:pt x="129032" y="44433"/>
                  <a:pt x="128919" y="46523"/>
                  <a:pt x="128650" y="48583"/>
                </a:cubicBezTo>
                <a:lnTo>
                  <a:pt x="128644" y="48583"/>
                </a:lnTo>
                <a:cubicBezTo>
                  <a:pt x="128829" y="46511"/>
                  <a:pt x="128859" y="44433"/>
                  <a:pt x="128948" y="42355"/>
                </a:cubicBezTo>
                <a:cubicBezTo>
                  <a:pt x="129020" y="40696"/>
                  <a:pt x="129139" y="39042"/>
                  <a:pt x="129414" y="37400"/>
                </a:cubicBezTo>
                <a:cubicBezTo>
                  <a:pt x="128865" y="37298"/>
                  <a:pt x="128316" y="37233"/>
                  <a:pt x="127754" y="37203"/>
                </a:cubicBezTo>
                <a:lnTo>
                  <a:pt x="127754" y="37203"/>
                </a:lnTo>
                <a:cubicBezTo>
                  <a:pt x="127510" y="41030"/>
                  <a:pt x="127617" y="44875"/>
                  <a:pt x="128083" y="48684"/>
                </a:cubicBezTo>
                <a:lnTo>
                  <a:pt x="128065" y="48684"/>
                </a:lnTo>
                <a:cubicBezTo>
                  <a:pt x="127277" y="44899"/>
                  <a:pt x="126853" y="41054"/>
                  <a:pt x="126787" y="37191"/>
                </a:cubicBezTo>
                <a:cubicBezTo>
                  <a:pt x="126274" y="37197"/>
                  <a:pt x="125760" y="37233"/>
                  <a:pt x="125247" y="37298"/>
                </a:cubicBezTo>
                <a:cubicBezTo>
                  <a:pt x="125963" y="40833"/>
                  <a:pt x="126560" y="44385"/>
                  <a:pt x="127038" y="47950"/>
                </a:cubicBezTo>
                <a:cubicBezTo>
                  <a:pt x="126321" y="44409"/>
                  <a:pt x="125491" y="40899"/>
                  <a:pt x="124542" y="37412"/>
                </a:cubicBezTo>
                <a:lnTo>
                  <a:pt x="124405" y="37436"/>
                </a:lnTo>
                <a:cubicBezTo>
                  <a:pt x="123981" y="37519"/>
                  <a:pt x="123569" y="37621"/>
                  <a:pt x="123157" y="37740"/>
                </a:cubicBezTo>
                <a:cubicBezTo>
                  <a:pt x="123324" y="38182"/>
                  <a:pt x="123479" y="38618"/>
                  <a:pt x="123629" y="39060"/>
                </a:cubicBezTo>
                <a:cubicBezTo>
                  <a:pt x="124005" y="40188"/>
                  <a:pt x="124321" y="41328"/>
                  <a:pt x="124620" y="42475"/>
                </a:cubicBezTo>
                <a:cubicBezTo>
                  <a:pt x="124918" y="43615"/>
                  <a:pt x="125181" y="44762"/>
                  <a:pt x="125420" y="45920"/>
                </a:cubicBezTo>
                <a:cubicBezTo>
                  <a:pt x="125635" y="46953"/>
                  <a:pt x="125832" y="47986"/>
                  <a:pt x="126011" y="49025"/>
                </a:cubicBezTo>
                <a:lnTo>
                  <a:pt x="125987" y="49025"/>
                </a:lnTo>
                <a:cubicBezTo>
                  <a:pt x="125748" y="48004"/>
                  <a:pt x="125497" y="46983"/>
                  <a:pt x="125229" y="45974"/>
                </a:cubicBezTo>
                <a:cubicBezTo>
                  <a:pt x="124912" y="44833"/>
                  <a:pt x="124584" y="43705"/>
                  <a:pt x="124226" y="42582"/>
                </a:cubicBezTo>
                <a:cubicBezTo>
                  <a:pt x="123867" y="41466"/>
                  <a:pt x="123479" y="40361"/>
                  <a:pt x="123049" y="39281"/>
                </a:cubicBezTo>
                <a:cubicBezTo>
                  <a:pt x="122870" y="38833"/>
                  <a:pt x="122691" y="38385"/>
                  <a:pt x="122488" y="37949"/>
                </a:cubicBezTo>
                <a:cubicBezTo>
                  <a:pt x="122166" y="38063"/>
                  <a:pt x="121843" y="38188"/>
                  <a:pt x="121533" y="38325"/>
                </a:cubicBezTo>
                <a:cubicBezTo>
                  <a:pt x="123169" y="41072"/>
                  <a:pt x="124942" y="46893"/>
                  <a:pt x="125575" y="49090"/>
                </a:cubicBezTo>
                <a:lnTo>
                  <a:pt x="125468" y="49114"/>
                </a:lnTo>
                <a:cubicBezTo>
                  <a:pt x="122918" y="43090"/>
                  <a:pt x="120858" y="40343"/>
                  <a:pt x="119843" y="39191"/>
                </a:cubicBezTo>
                <a:cubicBezTo>
                  <a:pt x="119330" y="39501"/>
                  <a:pt x="118834" y="39848"/>
                  <a:pt x="118362" y="40224"/>
                </a:cubicBezTo>
                <a:lnTo>
                  <a:pt x="121718" y="45496"/>
                </a:lnTo>
                <a:cubicBezTo>
                  <a:pt x="120721" y="44033"/>
                  <a:pt x="118906" y="42135"/>
                  <a:pt x="117628" y="40863"/>
                </a:cubicBezTo>
                <a:cubicBezTo>
                  <a:pt x="117132" y="41317"/>
                  <a:pt x="116673" y="41806"/>
                  <a:pt x="116249" y="42332"/>
                </a:cubicBezTo>
                <a:cubicBezTo>
                  <a:pt x="118637" y="43956"/>
                  <a:pt x="120733" y="45974"/>
                  <a:pt x="122452" y="48296"/>
                </a:cubicBezTo>
                <a:cubicBezTo>
                  <a:pt x="120518" y="46177"/>
                  <a:pt x="118237" y="44397"/>
                  <a:pt x="115711" y="43042"/>
                </a:cubicBezTo>
                <a:cubicBezTo>
                  <a:pt x="115395" y="43484"/>
                  <a:pt x="115108" y="43944"/>
                  <a:pt x="114852" y="44421"/>
                </a:cubicBezTo>
                <a:cubicBezTo>
                  <a:pt x="116721" y="45430"/>
                  <a:pt x="118554" y="46493"/>
                  <a:pt x="120345" y="47616"/>
                </a:cubicBezTo>
                <a:cubicBezTo>
                  <a:pt x="118452" y="46660"/>
                  <a:pt x="116529" y="45765"/>
                  <a:pt x="114577" y="44935"/>
                </a:cubicBezTo>
                <a:cubicBezTo>
                  <a:pt x="114314" y="45472"/>
                  <a:pt x="114087" y="46021"/>
                  <a:pt x="113896" y="46583"/>
                </a:cubicBezTo>
                <a:cubicBezTo>
                  <a:pt x="116577" y="47508"/>
                  <a:pt x="119204" y="48553"/>
                  <a:pt x="121766" y="49717"/>
                </a:cubicBezTo>
                <a:lnTo>
                  <a:pt x="121658" y="49735"/>
                </a:lnTo>
                <a:cubicBezTo>
                  <a:pt x="119013" y="48857"/>
                  <a:pt x="116332" y="48117"/>
                  <a:pt x="113616" y="47508"/>
                </a:cubicBezTo>
                <a:cubicBezTo>
                  <a:pt x="113562" y="47711"/>
                  <a:pt x="113514" y="47914"/>
                  <a:pt x="113472" y="48123"/>
                </a:cubicBezTo>
                <a:lnTo>
                  <a:pt x="116649" y="49114"/>
                </a:lnTo>
                <a:lnTo>
                  <a:pt x="116649" y="49114"/>
                </a:lnTo>
                <a:lnTo>
                  <a:pt x="113377" y="48625"/>
                </a:lnTo>
                <a:cubicBezTo>
                  <a:pt x="113269" y="49204"/>
                  <a:pt x="113204" y="49795"/>
                  <a:pt x="113174" y="50386"/>
                </a:cubicBezTo>
                <a:lnTo>
                  <a:pt x="117407" y="50416"/>
                </a:lnTo>
                <a:cubicBezTo>
                  <a:pt x="111998" y="51281"/>
                  <a:pt x="106588" y="52093"/>
                  <a:pt x="101179" y="52864"/>
                </a:cubicBezTo>
                <a:cubicBezTo>
                  <a:pt x="101185" y="52607"/>
                  <a:pt x="101209" y="52344"/>
                  <a:pt x="101215" y="52088"/>
                </a:cubicBezTo>
                <a:cubicBezTo>
                  <a:pt x="101227" y="51825"/>
                  <a:pt x="101424" y="51526"/>
                  <a:pt x="101686" y="51490"/>
                </a:cubicBezTo>
                <a:cubicBezTo>
                  <a:pt x="102307" y="51407"/>
                  <a:pt x="102970" y="51132"/>
                  <a:pt x="103591" y="50655"/>
                </a:cubicBezTo>
                <a:cubicBezTo>
                  <a:pt x="104522" y="49938"/>
                  <a:pt x="105149" y="48929"/>
                  <a:pt x="105364" y="47944"/>
                </a:cubicBezTo>
                <a:cubicBezTo>
                  <a:pt x="105203" y="47912"/>
                  <a:pt x="105035" y="47896"/>
                  <a:pt x="104862" y="47896"/>
                </a:cubicBezTo>
                <a:cubicBezTo>
                  <a:pt x="104129" y="47896"/>
                  <a:pt x="103305" y="48182"/>
                  <a:pt x="102552" y="48762"/>
                </a:cubicBezTo>
                <a:cubicBezTo>
                  <a:pt x="102039" y="49156"/>
                  <a:pt x="101609" y="49646"/>
                  <a:pt x="101286" y="50207"/>
                </a:cubicBezTo>
                <a:cubicBezTo>
                  <a:pt x="101322" y="49257"/>
                  <a:pt x="101346" y="48314"/>
                  <a:pt x="101358" y="47371"/>
                </a:cubicBezTo>
                <a:cubicBezTo>
                  <a:pt x="101376" y="46595"/>
                  <a:pt x="101382" y="45824"/>
                  <a:pt x="101388" y="45048"/>
                </a:cubicBezTo>
                <a:lnTo>
                  <a:pt x="101388" y="43759"/>
                </a:lnTo>
                <a:cubicBezTo>
                  <a:pt x="101388" y="43430"/>
                  <a:pt x="101603" y="43167"/>
                  <a:pt x="101883" y="43138"/>
                </a:cubicBezTo>
                <a:cubicBezTo>
                  <a:pt x="102492" y="43072"/>
                  <a:pt x="103155" y="42803"/>
                  <a:pt x="103770" y="42332"/>
                </a:cubicBezTo>
                <a:cubicBezTo>
                  <a:pt x="104648" y="41651"/>
                  <a:pt x="105245" y="40696"/>
                  <a:pt x="105454" y="39764"/>
                </a:cubicBezTo>
                <a:cubicBezTo>
                  <a:pt x="105303" y="39736"/>
                  <a:pt x="105146" y="39722"/>
                  <a:pt x="104984" y="39722"/>
                </a:cubicBezTo>
                <a:cubicBezTo>
                  <a:pt x="104286" y="39722"/>
                  <a:pt x="103509" y="39987"/>
                  <a:pt x="102791" y="40540"/>
                </a:cubicBezTo>
                <a:cubicBezTo>
                  <a:pt x="102188" y="41006"/>
                  <a:pt x="101704" y="41609"/>
                  <a:pt x="101382" y="42302"/>
                </a:cubicBezTo>
                <a:cubicBezTo>
                  <a:pt x="101364" y="40511"/>
                  <a:pt x="101268" y="37263"/>
                  <a:pt x="101233" y="36152"/>
                </a:cubicBezTo>
                <a:cubicBezTo>
                  <a:pt x="101215" y="35943"/>
                  <a:pt x="101340" y="35752"/>
                  <a:pt x="101537" y="35680"/>
                </a:cubicBezTo>
                <a:cubicBezTo>
                  <a:pt x="101991" y="35561"/>
                  <a:pt x="102839" y="35292"/>
                  <a:pt x="103328" y="34916"/>
                </a:cubicBezTo>
                <a:cubicBezTo>
                  <a:pt x="104069" y="34349"/>
                  <a:pt x="104570" y="33549"/>
                  <a:pt x="104737" y="32773"/>
                </a:cubicBezTo>
                <a:cubicBezTo>
                  <a:pt x="104613" y="32749"/>
                  <a:pt x="104483" y="32738"/>
                  <a:pt x="104349" y="32738"/>
                </a:cubicBezTo>
                <a:cubicBezTo>
                  <a:pt x="103765" y="32738"/>
                  <a:pt x="103108" y="32962"/>
                  <a:pt x="102510" y="33423"/>
                </a:cubicBezTo>
                <a:cubicBezTo>
                  <a:pt x="101901" y="33889"/>
                  <a:pt x="101442" y="34522"/>
                  <a:pt x="101197" y="35250"/>
                </a:cubicBezTo>
                <a:cubicBezTo>
                  <a:pt x="101089" y="33250"/>
                  <a:pt x="100964" y="31250"/>
                  <a:pt x="100779" y="29256"/>
                </a:cubicBezTo>
                <a:cubicBezTo>
                  <a:pt x="100761" y="29071"/>
                  <a:pt x="100874" y="28892"/>
                  <a:pt x="101036" y="28874"/>
                </a:cubicBezTo>
                <a:cubicBezTo>
                  <a:pt x="101489" y="28832"/>
                  <a:pt x="101913" y="28653"/>
                  <a:pt x="102260" y="28366"/>
                </a:cubicBezTo>
                <a:cubicBezTo>
                  <a:pt x="102791" y="27972"/>
                  <a:pt x="103167" y="27399"/>
                  <a:pt x="103322" y="26754"/>
                </a:cubicBezTo>
                <a:cubicBezTo>
                  <a:pt x="103230" y="26737"/>
                  <a:pt x="103134" y="26728"/>
                  <a:pt x="103035" y="26728"/>
                </a:cubicBezTo>
                <a:cubicBezTo>
                  <a:pt x="102593" y="26728"/>
                  <a:pt x="102100" y="26903"/>
                  <a:pt x="101651" y="27250"/>
                </a:cubicBezTo>
                <a:cubicBezTo>
                  <a:pt x="101233" y="27566"/>
                  <a:pt x="100904" y="27996"/>
                  <a:pt x="100707" y="28486"/>
                </a:cubicBezTo>
                <a:cubicBezTo>
                  <a:pt x="100642" y="27829"/>
                  <a:pt x="100576" y="27172"/>
                  <a:pt x="100498" y="26515"/>
                </a:cubicBezTo>
                <a:cubicBezTo>
                  <a:pt x="100391" y="25602"/>
                  <a:pt x="100259" y="24688"/>
                  <a:pt x="100128" y="23781"/>
                </a:cubicBezTo>
                <a:cubicBezTo>
                  <a:pt x="100098" y="23602"/>
                  <a:pt x="100200" y="23435"/>
                  <a:pt x="100349" y="23423"/>
                </a:cubicBezTo>
                <a:cubicBezTo>
                  <a:pt x="100671" y="23369"/>
                  <a:pt x="100976" y="23238"/>
                  <a:pt x="101233" y="23041"/>
                </a:cubicBezTo>
                <a:cubicBezTo>
                  <a:pt x="101633" y="22736"/>
                  <a:pt x="101913" y="22306"/>
                  <a:pt x="102033" y="21823"/>
                </a:cubicBezTo>
                <a:cubicBezTo>
                  <a:pt x="101961" y="21809"/>
                  <a:pt x="101887" y="21802"/>
                  <a:pt x="101810" y="21802"/>
                </a:cubicBezTo>
                <a:cubicBezTo>
                  <a:pt x="101478" y="21802"/>
                  <a:pt x="101107" y="21929"/>
                  <a:pt x="100767" y="22187"/>
                </a:cubicBezTo>
                <a:cubicBezTo>
                  <a:pt x="100433" y="22443"/>
                  <a:pt x="100182" y="22790"/>
                  <a:pt x="100038" y="23190"/>
                </a:cubicBezTo>
                <a:cubicBezTo>
                  <a:pt x="99931" y="22539"/>
                  <a:pt x="99824" y="21882"/>
                  <a:pt x="99710" y="21231"/>
                </a:cubicBezTo>
                <a:cubicBezTo>
                  <a:pt x="99961" y="20664"/>
                  <a:pt x="100050" y="19882"/>
                  <a:pt x="99895" y="19070"/>
                </a:cubicBezTo>
                <a:cubicBezTo>
                  <a:pt x="99740" y="18258"/>
                  <a:pt x="99358" y="17571"/>
                  <a:pt x="98904" y="17189"/>
                </a:cubicBezTo>
                <a:cubicBezTo>
                  <a:pt x="98629" y="17763"/>
                  <a:pt x="98528" y="18563"/>
                  <a:pt x="98695" y="19398"/>
                </a:cubicBezTo>
                <a:cubicBezTo>
                  <a:pt x="98856" y="20234"/>
                  <a:pt x="99173" y="20796"/>
                  <a:pt x="99585" y="21184"/>
                </a:cubicBezTo>
                <a:cubicBezTo>
                  <a:pt x="99812" y="22676"/>
                  <a:pt x="99991" y="24169"/>
                  <a:pt x="100152" y="25668"/>
                </a:cubicBezTo>
                <a:cubicBezTo>
                  <a:pt x="99931" y="25184"/>
                  <a:pt x="99597" y="24766"/>
                  <a:pt x="99179" y="24444"/>
                </a:cubicBezTo>
                <a:cubicBezTo>
                  <a:pt x="98688" y="24065"/>
                  <a:pt x="98151" y="23884"/>
                  <a:pt x="97675" y="23884"/>
                </a:cubicBezTo>
                <a:cubicBezTo>
                  <a:pt x="97565" y="23884"/>
                  <a:pt x="97459" y="23893"/>
                  <a:pt x="97358" y="23912"/>
                </a:cubicBezTo>
                <a:cubicBezTo>
                  <a:pt x="97525" y="24611"/>
                  <a:pt x="97931" y="25232"/>
                  <a:pt x="98510" y="25668"/>
                </a:cubicBezTo>
                <a:cubicBezTo>
                  <a:pt x="98898" y="25978"/>
                  <a:pt x="99370" y="26175"/>
                  <a:pt x="99865" y="26217"/>
                </a:cubicBezTo>
                <a:cubicBezTo>
                  <a:pt x="100062" y="26235"/>
                  <a:pt x="100224" y="26414"/>
                  <a:pt x="100247" y="26653"/>
                </a:cubicBezTo>
                <a:cubicBezTo>
                  <a:pt x="100379" y="28211"/>
                  <a:pt x="100480" y="29781"/>
                  <a:pt x="100552" y="31346"/>
                </a:cubicBezTo>
                <a:cubicBezTo>
                  <a:pt x="100289" y="30892"/>
                  <a:pt x="99943" y="30486"/>
                  <a:pt x="99525" y="30169"/>
                </a:cubicBezTo>
                <a:cubicBezTo>
                  <a:pt x="98922" y="29711"/>
                  <a:pt x="98269" y="29479"/>
                  <a:pt x="97681" y="29479"/>
                </a:cubicBezTo>
                <a:cubicBezTo>
                  <a:pt x="97541" y="29479"/>
                  <a:pt x="97405" y="29492"/>
                  <a:pt x="97274" y="29519"/>
                </a:cubicBezTo>
                <a:cubicBezTo>
                  <a:pt x="97489" y="30378"/>
                  <a:pt x="97991" y="31137"/>
                  <a:pt x="98695" y="31674"/>
                </a:cubicBezTo>
                <a:cubicBezTo>
                  <a:pt x="99143" y="32038"/>
                  <a:pt x="99686" y="32271"/>
                  <a:pt x="100253" y="32349"/>
                </a:cubicBezTo>
                <a:cubicBezTo>
                  <a:pt x="100450" y="32373"/>
                  <a:pt x="100606" y="32570"/>
                  <a:pt x="100612" y="32802"/>
                </a:cubicBezTo>
                <a:cubicBezTo>
                  <a:pt x="100647" y="33794"/>
                  <a:pt x="100671" y="34785"/>
                  <a:pt x="100695" y="35788"/>
                </a:cubicBezTo>
                <a:cubicBezTo>
                  <a:pt x="100707" y="36659"/>
                  <a:pt x="100707" y="37531"/>
                  <a:pt x="100707" y="38415"/>
                </a:cubicBezTo>
                <a:cubicBezTo>
                  <a:pt x="100409" y="37860"/>
                  <a:pt x="99997" y="37376"/>
                  <a:pt x="99495" y="36994"/>
                </a:cubicBezTo>
                <a:cubicBezTo>
                  <a:pt x="98806" y="36469"/>
                  <a:pt x="98061" y="36206"/>
                  <a:pt x="97393" y="36206"/>
                </a:cubicBezTo>
                <a:cubicBezTo>
                  <a:pt x="97239" y="36206"/>
                  <a:pt x="97090" y="36220"/>
                  <a:pt x="96946" y="36248"/>
                </a:cubicBezTo>
                <a:cubicBezTo>
                  <a:pt x="97149" y="37137"/>
                  <a:pt x="97716" y="38051"/>
                  <a:pt x="98558" y="38695"/>
                </a:cubicBezTo>
                <a:cubicBezTo>
                  <a:pt x="99077" y="39113"/>
                  <a:pt x="99698" y="39376"/>
                  <a:pt x="100349" y="39466"/>
                </a:cubicBezTo>
                <a:cubicBezTo>
                  <a:pt x="100552" y="39490"/>
                  <a:pt x="100701" y="39699"/>
                  <a:pt x="100701" y="39937"/>
                </a:cubicBezTo>
                <a:cubicBezTo>
                  <a:pt x="100689" y="41920"/>
                  <a:pt x="100636" y="43914"/>
                  <a:pt x="100558" y="45896"/>
                </a:cubicBezTo>
                <a:cubicBezTo>
                  <a:pt x="100253" y="45400"/>
                  <a:pt x="99859" y="44965"/>
                  <a:pt x="99394" y="44606"/>
                </a:cubicBezTo>
                <a:cubicBezTo>
                  <a:pt x="98679" y="44052"/>
                  <a:pt x="97896" y="43783"/>
                  <a:pt x="97195" y="43783"/>
                </a:cubicBezTo>
                <a:cubicBezTo>
                  <a:pt x="97035" y="43783"/>
                  <a:pt x="96880" y="43797"/>
                  <a:pt x="96731" y="43824"/>
                </a:cubicBezTo>
                <a:cubicBezTo>
                  <a:pt x="96940" y="44756"/>
                  <a:pt x="97537" y="45711"/>
                  <a:pt x="98420" y="46392"/>
                </a:cubicBezTo>
                <a:cubicBezTo>
                  <a:pt x="98892" y="46768"/>
                  <a:pt x="99453" y="47030"/>
                  <a:pt x="100044" y="47150"/>
                </a:cubicBezTo>
                <a:cubicBezTo>
                  <a:pt x="100307" y="47204"/>
                  <a:pt x="100492" y="47472"/>
                  <a:pt x="100480" y="47789"/>
                </a:cubicBezTo>
                <a:cubicBezTo>
                  <a:pt x="100450" y="48332"/>
                  <a:pt x="100409" y="49144"/>
                  <a:pt x="100379" y="49646"/>
                </a:cubicBezTo>
                <a:cubicBezTo>
                  <a:pt x="100313" y="50774"/>
                  <a:pt x="100241" y="51902"/>
                  <a:pt x="100152" y="53019"/>
                </a:cubicBezTo>
                <a:cubicBezTo>
                  <a:pt x="97925" y="53323"/>
                  <a:pt x="95710" y="53634"/>
                  <a:pt x="93495" y="53915"/>
                </a:cubicBezTo>
                <a:cubicBezTo>
                  <a:pt x="93507" y="53288"/>
                  <a:pt x="93513" y="52655"/>
                  <a:pt x="93524" y="52022"/>
                </a:cubicBezTo>
                <a:lnTo>
                  <a:pt x="93524" y="50923"/>
                </a:lnTo>
                <a:cubicBezTo>
                  <a:pt x="93524" y="50649"/>
                  <a:pt x="93739" y="50422"/>
                  <a:pt x="94014" y="50398"/>
                </a:cubicBezTo>
                <a:cubicBezTo>
                  <a:pt x="94689" y="50326"/>
                  <a:pt x="95340" y="50093"/>
                  <a:pt x="95901" y="49723"/>
                </a:cubicBezTo>
                <a:cubicBezTo>
                  <a:pt x="96784" y="49144"/>
                  <a:pt x="97382" y="48338"/>
                  <a:pt x="97591" y="47550"/>
                </a:cubicBezTo>
                <a:cubicBezTo>
                  <a:pt x="97436" y="47525"/>
                  <a:pt x="97276" y="47512"/>
                  <a:pt x="97111" y="47512"/>
                </a:cubicBezTo>
                <a:cubicBezTo>
                  <a:pt x="96413" y="47512"/>
                  <a:pt x="95637" y="47738"/>
                  <a:pt x="94928" y="48207"/>
                </a:cubicBezTo>
                <a:cubicBezTo>
                  <a:pt x="94342" y="48577"/>
                  <a:pt x="93859" y="49084"/>
                  <a:pt x="93513" y="49687"/>
                </a:cubicBezTo>
                <a:cubicBezTo>
                  <a:pt x="93501" y="48183"/>
                  <a:pt x="93405" y="45436"/>
                  <a:pt x="93363" y="44493"/>
                </a:cubicBezTo>
                <a:cubicBezTo>
                  <a:pt x="93363" y="44308"/>
                  <a:pt x="93489" y="44141"/>
                  <a:pt x="93674" y="44099"/>
                </a:cubicBezTo>
                <a:cubicBezTo>
                  <a:pt x="94128" y="43997"/>
                  <a:pt x="94969" y="43770"/>
                  <a:pt x="95465" y="43448"/>
                </a:cubicBezTo>
                <a:cubicBezTo>
                  <a:pt x="96199" y="42970"/>
                  <a:pt x="96695" y="42302"/>
                  <a:pt x="96874" y="41639"/>
                </a:cubicBezTo>
                <a:cubicBezTo>
                  <a:pt x="96748" y="41619"/>
                  <a:pt x="96617" y="41609"/>
                  <a:pt x="96482" y="41609"/>
                </a:cubicBezTo>
                <a:cubicBezTo>
                  <a:pt x="95896" y="41609"/>
                  <a:pt x="95243" y="41800"/>
                  <a:pt x="94641" y="42188"/>
                </a:cubicBezTo>
                <a:cubicBezTo>
                  <a:pt x="93901" y="42666"/>
                  <a:pt x="93554" y="43161"/>
                  <a:pt x="93327" y="43735"/>
                </a:cubicBezTo>
                <a:cubicBezTo>
                  <a:pt x="93226" y="42039"/>
                  <a:pt x="93095" y="40355"/>
                  <a:pt x="92910" y="38666"/>
                </a:cubicBezTo>
                <a:cubicBezTo>
                  <a:pt x="92892" y="38510"/>
                  <a:pt x="93011" y="38367"/>
                  <a:pt x="93172" y="38355"/>
                </a:cubicBezTo>
                <a:cubicBezTo>
                  <a:pt x="93608" y="38313"/>
                  <a:pt x="94032" y="38164"/>
                  <a:pt x="94396" y="37919"/>
                </a:cubicBezTo>
                <a:cubicBezTo>
                  <a:pt x="94957" y="37561"/>
                  <a:pt x="95328" y="37054"/>
                  <a:pt x="95453" y="36564"/>
                </a:cubicBezTo>
                <a:cubicBezTo>
                  <a:pt x="95355" y="36548"/>
                  <a:pt x="95253" y="36540"/>
                  <a:pt x="95148" y="36540"/>
                </a:cubicBezTo>
                <a:cubicBezTo>
                  <a:pt x="94712" y="36540"/>
                  <a:pt x="94229" y="36681"/>
                  <a:pt x="93781" y="36970"/>
                </a:cubicBezTo>
                <a:cubicBezTo>
                  <a:pt x="93375" y="37227"/>
                  <a:pt x="93053" y="37591"/>
                  <a:pt x="92844" y="38027"/>
                </a:cubicBezTo>
                <a:cubicBezTo>
                  <a:pt x="92778" y="37466"/>
                  <a:pt x="92707" y="36910"/>
                  <a:pt x="92635" y="36355"/>
                </a:cubicBezTo>
                <a:cubicBezTo>
                  <a:pt x="92521" y="35579"/>
                  <a:pt x="92396" y="34809"/>
                  <a:pt x="92259" y="34038"/>
                </a:cubicBezTo>
                <a:cubicBezTo>
                  <a:pt x="92229" y="33889"/>
                  <a:pt x="92336" y="33746"/>
                  <a:pt x="92486" y="33734"/>
                </a:cubicBezTo>
                <a:cubicBezTo>
                  <a:pt x="92802" y="33704"/>
                  <a:pt x="93107" y="33591"/>
                  <a:pt x="93363" y="33411"/>
                </a:cubicBezTo>
                <a:cubicBezTo>
                  <a:pt x="93781" y="33143"/>
                  <a:pt x="94068" y="32761"/>
                  <a:pt x="94163" y="32390"/>
                </a:cubicBezTo>
                <a:cubicBezTo>
                  <a:pt x="94091" y="32379"/>
                  <a:pt x="94016" y="32373"/>
                  <a:pt x="93939" y="32373"/>
                </a:cubicBezTo>
                <a:cubicBezTo>
                  <a:pt x="93608" y="32373"/>
                  <a:pt x="93242" y="32478"/>
                  <a:pt x="92904" y="32701"/>
                </a:cubicBezTo>
                <a:cubicBezTo>
                  <a:pt x="92581" y="32904"/>
                  <a:pt x="92324" y="33197"/>
                  <a:pt x="92169" y="33549"/>
                </a:cubicBezTo>
                <a:cubicBezTo>
                  <a:pt x="92068" y="32994"/>
                  <a:pt x="91954" y="32444"/>
                  <a:pt x="91835" y="31889"/>
                </a:cubicBezTo>
                <a:cubicBezTo>
                  <a:pt x="92097" y="31411"/>
                  <a:pt x="92187" y="30749"/>
                  <a:pt x="92032" y="30062"/>
                </a:cubicBezTo>
                <a:cubicBezTo>
                  <a:pt x="91871" y="29375"/>
                  <a:pt x="91494" y="28790"/>
                  <a:pt x="91029" y="28474"/>
                </a:cubicBezTo>
                <a:cubicBezTo>
                  <a:pt x="90760" y="28957"/>
                  <a:pt x="90665" y="29638"/>
                  <a:pt x="90826" y="30337"/>
                </a:cubicBezTo>
                <a:cubicBezTo>
                  <a:pt x="90993" y="31041"/>
                  <a:pt x="91303" y="31519"/>
                  <a:pt x="91715" y="31847"/>
                </a:cubicBezTo>
                <a:cubicBezTo>
                  <a:pt x="91948" y="33107"/>
                  <a:pt x="92127" y="34367"/>
                  <a:pt x="92283" y="35639"/>
                </a:cubicBezTo>
                <a:cubicBezTo>
                  <a:pt x="92050" y="35221"/>
                  <a:pt x="91715" y="34868"/>
                  <a:pt x="91315" y="34606"/>
                </a:cubicBezTo>
                <a:cubicBezTo>
                  <a:pt x="90823" y="34287"/>
                  <a:pt x="90291" y="34132"/>
                  <a:pt x="89818" y="34132"/>
                </a:cubicBezTo>
                <a:cubicBezTo>
                  <a:pt x="89706" y="34132"/>
                  <a:pt x="89598" y="34141"/>
                  <a:pt x="89494" y="34158"/>
                </a:cubicBezTo>
                <a:cubicBezTo>
                  <a:pt x="89632" y="34695"/>
                  <a:pt x="90038" y="35250"/>
                  <a:pt x="90641" y="35639"/>
                </a:cubicBezTo>
                <a:cubicBezTo>
                  <a:pt x="91047" y="35907"/>
                  <a:pt x="91512" y="36068"/>
                  <a:pt x="92002" y="36104"/>
                </a:cubicBezTo>
                <a:cubicBezTo>
                  <a:pt x="92199" y="36122"/>
                  <a:pt x="92354" y="36271"/>
                  <a:pt x="92378" y="36462"/>
                </a:cubicBezTo>
                <a:cubicBezTo>
                  <a:pt x="92515" y="37788"/>
                  <a:pt x="92611" y="39107"/>
                  <a:pt x="92677" y="40433"/>
                </a:cubicBezTo>
                <a:cubicBezTo>
                  <a:pt x="92414" y="40039"/>
                  <a:pt x="92062" y="39699"/>
                  <a:pt x="91656" y="39442"/>
                </a:cubicBezTo>
                <a:cubicBezTo>
                  <a:pt x="91053" y="39052"/>
                  <a:pt x="90405" y="38860"/>
                  <a:pt x="89819" y="38860"/>
                </a:cubicBezTo>
                <a:cubicBezTo>
                  <a:pt x="89679" y="38860"/>
                  <a:pt x="89542" y="38871"/>
                  <a:pt x="89411" y="38892"/>
                </a:cubicBezTo>
                <a:cubicBezTo>
                  <a:pt x="89590" y="39555"/>
                  <a:pt x="90091" y="40236"/>
                  <a:pt x="90826" y="40719"/>
                </a:cubicBezTo>
                <a:cubicBezTo>
                  <a:pt x="91297" y="41030"/>
                  <a:pt x="91829" y="41221"/>
                  <a:pt x="92390" y="41287"/>
                </a:cubicBezTo>
                <a:cubicBezTo>
                  <a:pt x="92581" y="41311"/>
                  <a:pt x="92736" y="41466"/>
                  <a:pt x="92748" y="41663"/>
                </a:cubicBezTo>
                <a:cubicBezTo>
                  <a:pt x="92778" y="42505"/>
                  <a:pt x="92808" y="43347"/>
                  <a:pt x="92826" y="44188"/>
                </a:cubicBezTo>
                <a:cubicBezTo>
                  <a:pt x="92850" y="45036"/>
                  <a:pt x="92844" y="45669"/>
                  <a:pt x="92844" y="46409"/>
                </a:cubicBezTo>
                <a:cubicBezTo>
                  <a:pt x="92527" y="45926"/>
                  <a:pt x="92115" y="45514"/>
                  <a:pt x="91626" y="45203"/>
                </a:cubicBezTo>
                <a:cubicBezTo>
                  <a:pt x="90942" y="44762"/>
                  <a:pt x="90199" y="44541"/>
                  <a:pt x="89531" y="44541"/>
                </a:cubicBezTo>
                <a:cubicBezTo>
                  <a:pt x="89377" y="44541"/>
                  <a:pt x="89227" y="44553"/>
                  <a:pt x="89082" y="44576"/>
                </a:cubicBezTo>
                <a:cubicBezTo>
                  <a:pt x="89285" y="45335"/>
                  <a:pt x="89853" y="46099"/>
                  <a:pt x="90694" y="46654"/>
                </a:cubicBezTo>
                <a:cubicBezTo>
                  <a:pt x="91232" y="47007"/>
                  <a:pt x="91847" y="47227"/>
                  <a:pt x="92486" y="47293"/>
                </a:cubicBezTo>
                <a:cubicBezTo>
                  <a:pt x="92689" y="47317"/>
                  <a:pt x="92838" y="47490"/>
                  <a:pt x="92838" y="47693"/>
                </a:cubicBezTo>
                <a:cubicBezTo>
                  <a:pt x="92820" y="49377"/>
                  <a:pt x="92766" y="51055"/>
                  <a:pt x="92695" y="52738"/>
                </a:cubicBezTo>
                <a:cubicBezTo>
                  <a:pt x="92378" y="52302"/>
                  <a:pt x="91984" y="51932"/>
                  <a:pt x="91530" y="51640"/>
                </a:cubicBezTo>
                <a:cubicBezTo>
                  <a:pt x="90811" y="51173"/>
                  <a:pt x="90032" y="50948"/>
                  <a:pt x="89333" y="50948"/>
                </a:cubicBezTo>
                <a:cubicBezTo>
                  <a:pt x="89173" y="50948"/>
                  <a:pt x="89017" y="50960"/>
                  <a:pt x="88867" y="50983"/>
                </a:cubicBezTo>
                <a:cubicBezTo>
                  <a:pt x="89076" y="51771"/>
                  <a:pt x="89673" y="52577"/>
                  <a:pt x="90551" y="53156"/>
                </a:cubicBezTo>
                <a:cubicBezTo>
                  <a:pt x="91047" y="53479"/>
                  <a:pt x="91602" y="53694"/>
                  <a:pt x="92181" y="53795"/>
                </a:cubicBezTo>
                <a:cubicBezTo>
                  <a:pt x="92330" y="53819"/>
                  <a:pt x="92456" y="53909"/>
                  <a:pt x="92527" y="54040"/>
                </a:cubicBezTo>
                <a:cubicBezTo>
                  <a:pt x="89882" y="54380"/>
                  <a:pt x="87231" y="54709"/>
                  <a:pt x="84574" y="55007"/>
                </a:cubicBezTo>
                <a:cubicBezTo>
                  <a:pt x="84568" y="54756"/>
                  <a:pt x="84551" y="54512"/>
                  <a:pt x="84545" y="54267"/>
                </a:cubicBezTo>
                <a:cubicBezTo>
                  <a:pt x="84515" y="53455"/>
                  <a:pt x="84485" y="52649"/>
                  <a:pt x="84461" y="51843"/>
                </a:cubicBezTo>
                <a:cubicBezTo>
                  <a:pt x="84437" y="51025"/>
                  <a:pt x="84963" y="50290"/>
                  <a:pt x="85745" y="50057"/>
                </a:cubicBezTo>
                <a:cubicBezTo>
                  <a:pt x="86294" y="49890"/>
                  <a:pt x="86819" y="49651"/>
                  <a:pt x="87297" y="49341"/>
                </a:cubicBezTo>
                <a:cubicBezTo>
                  <a:pt x="88491" y="48559"/>
                  <a:pt x="89297" y="47466"/>
                  <a:pt x="89584" y="46392"/>
                </a:cubicBezTo>
                <a:cubicBezTo>
                  <a:pt x="89381" y="46359"/>
                  <a:pt x="89171" y="46343"/>
                  <a:pt x="88955" y="46343"/>
                </a:cubicBezTo>
                <a:cubicBezTo>
                  <a:pt x="88004" y="46343"/>
                  <a:pt x="86942" y="46655"/>
                  <a:pt x="85960" y="47287"/>
                </a:cubicBezTo>
                <a:cubicBezTo>
                  <a:pt x="85339" y="47687"/>
                  <a:pt x="84795" y="48207"/>
                  <a:pt x="84365" y="48810"/>
                </a:cubicBezTo>
                <a:cubicBezTo>
                  <a:pt x="84306" y="46738"/>
                  <a:pt x="84252" y="44672"/>
                  <a:pt x="84210" y="42600"/>
                </a:cubicBezTo>
                <a:cubicBezTo>
                  <a:pt x="84192" y="41806"/>
                  <a:pt x="84700" y="41096"/>
                  <a:pt x="85464" y="40863"/>
                </a:cubicBezTo>
                <a:cubicBezTo>
                  <a:pt x="85888" y="40725"/>
                  <a:pt x="86288" y="40534"/>
                  <a:pt x="86664" y="40296"/>
                </a:cubicBezTo>
                <a:cubicBezTo>
                  <a:pt x="87602" y="39681"/>
                  <a:pt x="88240" y="38821"/>
                  <a:pt x="88461" y="37979"/>
                </a:cubicBezTo>
                <a:cubicBezTo>
                  <a:pt x="88303" y="37955"/>
                  <a:pt x="88138" y="37943"/>
                  <a:pt x="87969" y="37943"/>
                </a:cubicBezTo>
                <a:cubicBezTo>
                  <a:pt x="87220" y="37943"/>
                  <a:pt x="86384" y="38182"/>
                  <a:pt x="85619" y="38684"/>
                </a:cubicBezTo>
                <a:cubicBezTo>
                  <a:pt x="85022" y="39066"/>
                  <a:pt x="84527" y="39579"/>
                  <a:pt x="84162" y="40188"/>
                </a:cubicBezTo>
                <a:cubicBezTo>
                  <a:pt x="84121" y="37943"/>
                  <a:pt x="84097" y="35704"/>
                  <a:pt x="84079" y="33459"/>
                </a:cubicBezTo>
                <a:cubicBezTo>
                  <a:pt x="84079" y="33035"/>
                  <a:pt x="84389" y="32677"/>
                  <a:pt x="84807" y="32617"/>
                </a:cubicBezTo>
                <a:cubicBezTo>
                  <a:pt x="85476" y="32516"/>
                  <a:pt x="86115" y="32271"/>
                  <a:pt x="86676" y="31901"/>
                </a:cubicBezTo>
                <a:cubicBezTo>
                  <a:pt x="87643" y="31274"/>
                  <a:pt x="88288" y="30390"/>
                  <a:pt x="88515" y="29525"/>
                </a:cubicBezTo>
                <a:cubicBezTo>
                  <a:pt x="88350" y="29497"/>
                  <a:pt x="88177" y="29484"/>
                  <a:pt x="87999" y="29484"/>
                </a:cubicBezTo>
                <a:cubicBezTo>
                  <a:pt x="87240" y="29484"/>
                  <a:pt x="86385" y="29733"/>
                  <a:pt x="85601" y="30241"/>
                </a:cubicBezTo>
                <a:cubicBezTo>
                  <a:pt x="84974" y="30647"/>
                  <a:pt x="84455" y="31196"/>
                  <a:pt x="84079" y="31847"/>
                </a:cubicBezTo>
                <a:cubicBezTo>
                  <a:pt x="84073" y="30390"/>
                  <a:pt x="84079" y="27733"/>
                  <a:pt x="84079" y="26850"/>
                </a:cubicBezTo>
                <a:cubicBezTo>
                  <a:pt x="84085" y="26665"/>
                  <a:pt x="84157" y="26480"/>
                  <a:pt x="84288" y="26342"/>
                </a:cubicBezTo>
                <a:cubicBezTo>
                  <a:pt x="84288" y="26342"/>
                  <a:pt x="85613" y="26157"/>
                  <a:pt x="86258" y="25739"/>
                </a:cubicBezTo>
                <a:cubicBezTo>
                  <a:pt x="87034" y="25232"/>
                  <a:pt x="87560" y="24515"/>
                  <a:pt x="87745" y="23823"/>
                </a:cubicBezTo>
                <a:cubicBezTo>
                  <a:pt x="87611" y="23801"/>
                  <a:pt x="87471" y="23791"/>
                  <a:pt x="87328" y="23791"/>
                </a:cubicBezTo>
                <a:cubicBezTo>
                  <a:pt x="86711" y="23791"/>
                  <a:pt x="86022" y="23990"/>
                  <a:pt x="85392" y="24402"/>
                </a:cubicBezTo>
                <a:cubicBezTo>
                  <a:pt x="84843" y="24754"/>
                  <a:pt x="84389" y="25250"/>
                  <a:pt x="84091" y="25829"/>
                </a:cubicBezTo>
                <a:cubicBezTo>
                  <a:pt x="84115" y="23650"/>
                  <a:pt x="84157" y="21470"/>
                  <a:pt x="84210" y="19291"/>
                </a:cubicBezTo>
                <a:cubicBezTo>
                  <a:pt x="84718" y="18694"/>
                  <a:pt x="85052" y="17822"/>
                  <a:pt x="85082" y="16831"/>
                </a:cubicBezTo>
                <a:cubicBezTo>
                  <a:pt x="85112" y="15840"/>
                  <a:pt x="84777" y="14825"/>
                  <a:pt x="84240" y="14204"/>
                </a:cubicBezTo>
                <a:cubicBezTo>
                  <a:pt x="83679" y="14801"/>
                  <a:pt x="83297" y="15727"/>
                  <a:pt x="83273" y="16783"/>
                </a:cubicBezTo>
                <a:cubicBezTo>
                  <a:pt x="83255" y="17846"/>
                  <a:pt x="83542" y="18682"/>
                  <a:pt x="84031" y="19303"/>
                </a:cubicBezTo>
                <a:cubicBezTo>
                  <a:pt x="83959" y="20569"/>
                  <a:pt x="83900" y="21840"/>
                  <a:pt x="83840" y="23106"/>
                </a:cubicBezTo>
                <a:cubicBezTo>
                  <a:pt x="83571" y="22629"/>
                  <a:pt x="83189" y="22223"/>
                  <a:pt x="82724" y="21930"/>
                </a:cubicBezTo>
                <a:cubicBezTo>
                  <a:pt x="82144" y="21553"/>
                  <a:pt x="81513" y="21368"/>
                  <a:pt x="80952" y="21368"/>
                </a:cubicBezTo>
                <a:cubicBezTo>
                  <a:pt x="80820" y="21368"/>
                  <a:pt x="80691" y="21378"/>
                  <a:pt x="80568" y="21399"/>
                </a:cubicBezTo>
                <a:cubicBezTo>
                  <a:pt x="80729" y="22032"/>
                  <a:pt x="81213" y="22688"/>
                  <a:pt x="81923" y="23154"/>
                </a:cubicBezTo>
                <a:cubicBezTo>
                  <a:pt x="82312" y="23399"/>
                  <a:pt x="82741" y="23572"/>
                  <a:pt x="83195" y="23661"/>
                </a:cubicBezTo>
                <a:cubicBezTo>
                  <a:pt x="83553" y="23727"/>
                  <a:pt x="83810" y="24056"/>
                  <a:pt x="83792" y="24420"/>
                </a:cubicBezTo>
                <a:lnTo>
                  <a:pt x="83703" y="26659"/>
                </a:lnTo>
                <a:cubicBezTo>
                  <a:pt x="83679" y="27321"/>
                  <a:pt x="83661" y="27996"/>
                  <a:pt x="83643" y="28659"/>
                </a:cubicBezTo>
                <a:cubicBezTo>
                  <a:pt x="83297" y="28080"/>
                  <a:pt x="82825" y="27590"/>
                  <a:pt x="82252" y="27226"/>
                </a:cubicBezTo>
                <a:cubicBezTo>
                  <a:pt x="81521" y="26756"/>
                  <a:pt x="80723" y="26518"/>
                  <a:pt x="80011" y="26518"/>
                </a:cubicBezTo>
                <a:cubicBezTo>
                  <a:pt x="79845" y="26518"/>
                  <a:pt x="79684" y="26531"/>
                  <a:pt x="79529" y="26557"/>
                </a:cubicBezTo>
                <a:cubicBezTo>
                  <a:pt x="79738" y="27363"/>
                  <a:pt x="80341" y="28187"/>
                  <a:pt x="81255" y="28778"/>
                </a:cubicBezTo>
                <a:cubicBezTo>
                  <a:pt x="81756" y="29107"/>
                  <a:pt x="82318" y="29334"/>
                  <a:pt x="82909" y="29435"/>
                </a:cubicBezTo>
                <a:cubicBezTo>
                  <a:pt x="83321" y="29507"/>
                  <a:pt x="83613" y="29871"/>
                  <a:pt x="83595" y="30289"/>
                </a:cubicBezTo>
                <a:cubicBezTo>
                  <a:pt x="83542" y="32176"/>
                  <a:pt x="83500" y="34068"/>
                  <a:pt x="83470" y="35961"/>
                </a:cubicBezTo>
                <a:cubicBezTo>
                  <a:pt x="83118" y="35424"/>
                  <a:pt x="82658" y="34976"/>
                  <a:pt x="82121" y="34629"/>
                </a:cubicBezTo>
                <a:cubicBezTo>
                  <a:pt x="81354" y="34135"/>
                  <a:pt x="80521" y="33892"/>
                  <a:pt x="79774" y="33892"/>
                </a:cubicBezTo>
                <a:cubicBezTo>
                  <a:pt x="79602" y="33892"/>
                  <a:pt x="79434" y="33905"/>
                  <a:pt x="79273" y="33931"/>
                </a:cubicBezTo>
                <a:cubicBezTo>
                  <a:pt x="79499" y="34773"/>
                  <a:pt x="80126" y="35633"/>
                  <a:pt x="81076" y="36242"/>
                </a:cubicBezTo>
                <a:cubicBezTo>
                  <a:pt x="81422" y="36468"/>
                  <a:pt x="81804" y="36654"/>
                  <a:pt x="82198" y="36779"/>
                </a:cubicBezTo>
                <a:cubicBezTo>
                  <a:pt x="82944" y="37024"/>
                  <a:pt x="83440" y="37728"/>
                  <a:pt x="83422" y="38510"/>
                </a:cubicBezTo>
                <a:lnTo>
                  <a:pt x="83404" y="40475"/>
                </a:lnTo>
                <a:cubicBezTo>
                  <a:pt x="83386" y="42033"/>
                  <a:pt x="83380" y="43597"/>
                  <a:pt x="83380" y="45168"/>
                </a:cubicBezTo>
                <a:cubicBezTo>
                  <a:pt x="82956" y="44481"/>
                  <a:pt x="82383" y="43896"/>
                  <a:pt x="81703" y="43460"/>
                </a:cubicBezTo>
                <a:cubicBezTo>
                  <a:pt x="80792" y="42869"/>
                  <a:pt x="79814" y="42584"/>
                  <a:pt x="78935" y="42584"/>
                </a:cubicBezTo>
                <a:cubicBezTo>
                  <a:pt x="78731" y="42584"/>
                  <a:pt x="78532" y="42600"/>
                  <a:pt x="78341" y="42630"/>
                </a:cubicBezTo>
                <a:cubicBezTo>
                  <a:pt x="78604" y="43621"/>
                  <a:pt x="79350" y="44636"/>
                  <a:pt x="80461" y="45359"/>
                </a:cubicBezTo>
                <a:cubicBezTo>
                  <a:pt x="80950" y="45675"/>
                  <a:pt x="81482" y="45914"/>
                  <a:pt x="82037" y="46069"/>
                </a:cubicBezTo>
                <a:cubicBezTo>
                  <a:pt x="82825" y="46278"/>
                  <a:pt x="83374" y="46989"/>
                  <a:pt x="83374" y="47801"/>
                </a:cubicBezTo>
                <a:cubicBezTo>
                  <a:pt x="83374" y="49807"/>
                  <a:pt x="83380" y="51813"/>
                  <a:pt x="83404" y="53813"/>
                </a:cubicBezTo>
                <a:cubicBezTo>
                  <a:pt x="82962" y="53168"/>
                  <a:pt x="82395" y="52619"/>
                  <a:pt x="81738" y="52201"/>
                </a:cubicBezTo>
                <a:cubicBezTo>
                  <a:pt x="80773" y="51570"/>
                  <a:pt x="79724" y="51263"/>
                  <a:pt x="78782" y="51263"/>
                </a:cubicBezTo>
                <a:cubicBezTo>
                  <a:pt x="78565" y="51263"/>
                  <a:pt x="78353" y="51279"/>
                  <a:pt x="78150" y="51311"/>
                </a:cubicBezTo>
                <a:cubicBezTo>
                  <a:pt x="78431" y="52368"/>
                  <a:pt x="79231" y="53461"/>
                  <a:pt x="80419" y="54231"/>
                </a:cubicBezTo>
                <a:cubicBezTo>
                  <a:pt x="80938" y="54571"/>
                  <a:pt x="81517" y="54828"/>
                  <a:pt x="82121" y="54989"/>
                </a:cubicBezTo>
                <a:cubicBezTo>
                  <a:pt x="82300" y="55043"/>
                  <a:pt x="82479" y="55121"/>
                  <a:pt x="82634" y="55228"/>
                </a:cubicBezTo>
                <a:cubicBezTo>
                  <a:pt x="79481" y="55574"/>
                  <a:pt x="76335" y="55885"/>
                  <a:pt x="73176" y="56171"/>
                </a:cubicBezTo>
                <a:cubicBezTo>
                  <a:pt x="73224" y="55962"/>
                  <a:pt x="73385" y="55801"/>
                  <a:pt x="73588" y="55759"/>
                </a:cubicBezTo>
                <a:cubicBezTo>
                  <a:pt x="74174" y="55646"/>
                  <a:pt x="74729" y="55407"/>
                  <a:pt x="75212" y="55055"/>
                </a:cubicBezTo>
                <a:cubicBezTo>
                  <a:pt x="76102" y="54440"/>
                  <a:pt x="76693" y="53562"/>
                  <a:pt x="76902" y="52708"/>
                </a:cubicBezTo>
                <a:cubicBezTo>
                  <a:pt x="76749" y="52681"/>
                  <a:pt x="76590" y="52668"/>
                  <a:pt x="76427" y="52668"/>
                </a:cubicBezTo>
                <a:cubicBezTo>
                  <a:pt x="75728" y="52668"/>
                  <a:pt x="74950" y="52917"/>
                  <a:pt x="74239" y="53425"/>
                </a:cubicBezTo>
                <a:cubicBezTo>
                  <a:pt x="73779" y="53741"/>
                  <a:pt x="73385" y="54141"/>
                  <a:pt x="73075" y="54607"/>
                </a:cubicBezTo>
                <a:cubicBezTo>
                  <a:pt x="72997" y="52786"/>
                  <a:pt x="72950" y="50959"/>
                  <a:pt x="72932" y="49132"/>
                </a:cubicBezTo>
                <a:cubicBezTo>
                  <a:pt x="72932" y="48917"/>
                  <a:pt x="73081" y="48720"/>
                  <a:pt x="73284" y="48708"/>
                </a:cubicBezTo>
                <a:cubicBezTo>
                  <a:pt x="73935" y="48631"/>
                  <a:pt x="74550" y="48386"/>
                  <a:pt x="75081" y="48004"/>
                </a:cubicBezTo>
                <a:cubicBezTo>
                  <a:pt x="75923" y="47407"/>
                  <a:pt x="76490" y="46571"/>
                  <a:pt x="76687" y="45753"/>
                </a:cubicBezTo>
                <a:cubicBezTo>
                  <a:pt x="76542" y="45727"/>
                  <a:pt x="76392" y="45714"/>
                  <a:pt x="76237" y="45714"/>
                </a:cubicBezTo>
                <a:cubicBezTo>
                  <a:pt x="75569" y="45714"/>
                  <a:pt x="74826" y="45955"/>
                  <a:pt x="74138" y="46439"/>
                </a:cubicBezTo>
                <a:cubicBezTo>
                  <a:pt x="73648" y="46780"/>
                  <a:pt x="73236" y="47221"/>
                  <a:pt x="72926" y="47735"/>
                </a:cubicBezTo>
                <a:cubicBezTo>
                  <a:pt x="72926" y="46935"/>
                  <a:pt x="72932" y="46129"/>
                  <a:pt x="72944" y="45335"/>
                </a:cubicBezTo>
                <a:cubicBezTo>
                  <a:pt x="72962" y="44415"/>
                  <a:pt x="72991" y="43502"/>
                  <a:pt x="73027" y="42588"/>
                </a:cubicBezTo>
                <a:cubicBezTo>
                  <a:pt x="73027" y="42379"/>
                  <a:pt x="73176" y="42206"/>
                  <a:pt x="73379" y="42176"/>
                </a:cubicBezTo>
                <a:cubicBezTo>
                  <a:pt x="73941" y="42105"/>
                  <a:pt x="74478" y="41896"/>
                  <a:pt x="74938" y="41561"/>
                </a:cubicBezTo>
                <a:cubicBezTo>
                  <a:pt x="75684" y="41036"/>
                  <a:pt x="76186" y="40296"/>
                  <a:pt x="76359" y="39579"/>
                </a:cubicBezTo>
                <a:cubicBezTo>
                  <a:pt x="76229" y="39556"/>
                  <a:pt x="76094" y="39545"/>
                  <a:pt x="75955" y="39545"/>
                </a:cubicBezTo>
                <a:cubicBezTo>
                  <a:pt x="75366" y="39545"/>
                  <a:pt x="74712" y="39751"/>
                  <a:pt x="74108" y="40176"/>
                </a:cubicBezTo>
                <a:cubicBezTo>
                  <a:pt x="73702" y="40463"/>
                  <a:pt x="73356" y="40827"/>
                  <a:pt x="73087" y="41251"/>
                </a:cubicBezTo>
                <a:cubicBezTo>
                  <a:pt x="73165" y="39818"/>
                  <a:pt x="73260" y="38379"/>
                  <a:pt x="73391" y="36946"/>
                </a:cubicBezTo>
                <a:cubicBezTo>
                  <a:pt x="73409" y="36743"/>
                  <a:pt x="73565" y="36576"/>
                  <a:pt x="73768" y="36558"/>
                </a:cubicBezTo>
                <a:cubicBezTo>
                  <a:pt x="74257" y="36516"/>
                  <a:pt x="74729" y="36337"/>
                  <a:pt x="75123" y="36050"/>
                </a:cubicBezTo>
                <a:cubicBezTo>
                  <a:pt x="75732" y="35621"/>
                  <a:pt x="76138" y="35024"/>
                  <a:pt x="76281" y="34438"/>
                </a:cubicBezTo>
                <a:cubicBezTo>
                  <a:pt x="76177" y="34419"/>
                  <a:pt x="76068" y="34410"/>
                  <a:pt x="75956" y="34410"/>
                </a:cubicBezTo>
                <a:cubicBezTo>
                  <a:pt x="75479" y="34410"/>
                  <a:pt x="74944" y="34585"/>
                  <a:pt x="74460" y="34928"/>
                </a:cubicBezTo>
                <a:cubicBezTo>
                  <a:pt x="74048" y="35215"/>
                  <a:pt x="73714" y="35597"/>
                  <a:pt x="73493" y="36050"/>
                </a:cubicBezTo>
                <a:cubicBezTo>
                  <a:pt x="73642" y="34671"/>
                  <a:pt x="73827" y="33298"/>
                  <a:pt x="74048" y="31937"/>
                </a:cubicBezTo>
                <a:cubicBezTo>
                  <a:pt x="74460" y="31578"/>
                  <a:pt x="74795" y="30993"/>
                  <a:pt x="74938" y="30295"/>
                </a:cubicBezTo>
                <a:cubicBezTo>
                  <a:pt x="75081" y="29590"/>
                  <a:pt x="75003" y="28796"/>
                  <a:pt x="74735" y="28271"/>
                </a:cubicBezTo>
                <a:cubicBezTo>
                  <a:pt x="74281" y="28617"/>
                  <a:pt x="73899" y="29232"/>
                  <a:pt x="73744" y="29996"/>
                </a:cubicBezTo>
                <a:cubicBezTo>
                  <a:pt x="73588" y="30755"/>
                  <a:pt x="73672" y="31459"/>
                  <a:pt x="73929" y="31979"/>
                </a:cubicBezTo>
                <a:cubicBezTo>
                  <a:pt x="73809" y="32576"/>
                  <a:pt x="73702" y="33173"/>
                  <a:pt x="73594" y="33770"/>
                </a:cubicBezTo>
                <a:cubicBezTo>
                  <a:pt x="73445" y="33400"/>
                  <a:pt x="73194" y="33083"/>
                  <a:pt x="72866" y="32862"/>
                </a:cubicBezTo>
                <a:cubicBezTo>
                  <a:pt x="72524" y="32618"/>
                  <a:pt x="72151" y="32498"/>
                  <a:pt x="71817" y="32498"/>
                </a:cubicBezTo>
                <a:cubicBezTo>
                  <a:pt x="71743" y="32498"/>
                  <a:pt x="71670" y="32504"/>
                  <a:pt x="71600" y="32516"/>
                </a:cubicBezTo>
                <a:cubicBezTo>
                  <a:pt x="71702" y="32928"/>
                  <a:pt x="71982" y="33340"/>
                  <a:pt x="72400" y="33638"/>
                </a:cubicBezTo>
                <a:cubicBezTo>
                  <a:pt x="72663" y="33823"/>
                  <a:pt x="72967" y="33943"/>
                  <a:pt x="73284" y="33979"/>
                </a:cubicBezTo>
                <a:cubicBezTo>
                  <a:pt x="73439" y="34009"/>
                  <a:pt x="73541" y="34152"/>
                  <a:pt x="73511" y="34307"/>
                </a:cubicBezTo>
                <a:cubicBezTo>
                  <a:pt x="73373" y="35143"/>
                  <a:pt x="73254" y="35979"/>
                  <a:pt x="73141" y="36827"/>
                </a:cubicBezTo>
                <a:cubicBezTo>
                  <a:pt x="73057" y="37430"/>
                  <a:pt x="72991" y="38033"/>
                  <a:pt x="72932" y="38636"/>
                </a:cubicBezTo>
                <a:cubicBezTo>
                  <a:pt x="72729" y="38176"/>
                  <a:pt x="72400" y="37782"/>
                  <a:pt x="71988" y="37495"/>
                </a:cubicBezTo>
                <a:cubicBezTo>
                  <a:pt x="71537" y="37180"/>
                  <a:pt x="71047" y="37022"/>
                  <a:pt x="70606" y="37022"/>
                </a:cubicBezTo>
                <a:cubicBezTo>
                  <a:pt x="70505" y="37022"/>
                  <a:pt x="70406" y="37031"/>
                  <a:pt x="70311" y="37048"/>
                </a:cubicBezTo>
                <a:cubicBezTo>
                  <a:pt x="70448" y="37585"/>
                  <a:pt x="70818" y="38140"/>
                  <a:pt x="71373" y="38528"/>
                </a:cubicBezTo>
                <a:cubicBezTo>
                  <a:pt x="71732" y="38785"/>
                  <a:pt x="72155" y="38946"/>
                  <a:pt x="72597" y="38994"/>
                </a:cubicBezTo>
                <a:cubicBezTo>
                  <a:pt x="72759" y="39006"/>
                  <a:pt x="72872" y="39167"/>
                  <a:pt x="72854" y="39340"/>
                </a:cubicBezTo>
                <a:cubicBezTo>
                  <a:pt x="72675" y="41167"/>
                  <a:pt x="72544" y="42994"/>
                  <a:pt x="72436" y="44833"/>
                </a:cubicBezTo>
                <a:cubicBezTo>
                  <a:pt x="72179" y="44153"/>
                  <a:pt x="71720" y="43573"/>
                  <a:pt x="71129" y="43161"/>
                </a:cubicBezTo>
                <a:cubicBezTo>
                  <a:pt x="70529" y="42736"/>
                  <a:pt x="69884" y="42530"/>
                  <a:pt x="69301" y="42530"/>
                </a:cubicBezTo>
                <a:cubicBezTo>
                  <a:pt x="69164" y="42530"/>
                  <a:pt x="69030" y="42542"/>
                  <a:pt x="68901" y="42564"/>
                </a:cubicBezTo>
                <a:cubicBezTo>
                  <a:pt x="69075" y="43281"/>
                  <a:pt x="69564" y="44009"/>
                  <a:pt x="70305" y="44523"/>
                </a:cubicBezTo>
                <a:cubicBezTo>
                  <a:pt x="70800" y="44875"/>
                  <a:pt x="71642" y="45120"/>
                  <a:pt x="72102" y="45233"/>
                </a:cubicBezTo>
                <a:cubicBezTo>
                  <a:pt x="72293" y="45293"/>
                  <a:pt x="72418" y="45472"/>
                  <a:pt x="72400" y="45669"/>
                </a:cubicBezTo>
                <a:cubicBezTo>
                  <a:pt x="72364" y="46690"/>
                  <a:pt x="72269" y="49669"/>
                  <a:pt x="72251" y="51299"/>
                </a:cubicBezTo>
                <a:cubicBezTo>
                  <a:pt x="71923" y="50661"/>
                  <a:pt x="71439" y="50105"/>
                  <a:pt x="70848" y="49687"/>
                </a:cubicBezTo>
                <a:cubicBezTo>
                  <a:pt x="70132" y="49189"/>
                  <a:pt x="69354" y="48942"/>
                  <a:pt x="68659" y="48942"/>
                </a:cubicBezTo>
                <a:cubicBezTo>
                  <a:pt x="68496" y="48942"/>
                  <a:pt x="68337" y="48956"/>
                  <a:pt x="68185" y="48983"/>
                </a:cubicBezTo>
                <a:cubicBezTo>
                  <a:pt x="68388" y="49831"/>
                  <a:pt x="68985" y="50714"/>
                  <a:pt x="69863" y="51329"/>
                </a:cubicBezTo>
                <a:cubicBezTo>
                  <a:pt x="70424" y="51735"/>
                  <a:pt x="71075" y="51992"/>
                  <a:pt x="71761" y="52070"/>
                </a:cubicBezTo>
                <a:cubicBezTo>
                  <a:pt x="72042" y="52105"/>
                  <a:pt x="72257" y="52350"/>
                  <a:pt x="72245" y="52637"/>
                </a:cubicBezTo>
                <a:cubicBezTo>
                  <a:pt x="72245" y="53031"/>
                  <a:pt x="72245" y="53437"/>
                  <a:pt x="72251" y="53831"/>
                </a:cubicBezTo>
                <a:cubicBezTo>
                  <a:pt x="72251" y="54541"/>
                  <a:pt x="72263" y="55252"/>
                  <a:pt x="72275" y="55968"/>
                </a:cubicBezTo>
                <a:cubicBezTo>
                  <a:pt x="72281" y="56058"/>
                  <a:pt x="72281" y="56153"/>
                  <a:pt x="72293" y="56249"/>
                </a:cubicBezTo>
                <a:lnTo>
                  <a:pt x="69319" y="56500"/>
                </a:lnTo>
                <a:cubicBezTo>
                  <a:pt x="69138" y="56465"/>
                  <a:pt x="68952" y="56449"/>
                  <a:pt x="68768" y="56449"/>
                </a:cubicBezTo>
                <a:cubicBezTo>
                  <a:pt x="68600" y="56449"/>
                  <a:pt x="68433" y="56462"/>
                  <a:pt x="68269" y="56488"/>
                </a:cubicBezTo>
                <a:lnTo>
                  <a:pt x="68286" y="56577"/>
                </a:lnTo>
                <a:cubicBezTo>
                  <a:pt x="59592" y="57254"/>
                  <a:pt x="50893" y="57643"/>
                  <a:pt x="42193" y="57643"/>
                </a:cubicBezTo>
                <a:cubicBezTo>
                  <a:pt x="41752" y="57643"/>
                  <a:pt x="41310" y="57642"/>
                  <a:pt x="40869" y="57640"/>
                </a:cubicBezTo>
                <a:cubicBezTo>
                  <a:pt x="33227" y="57604"/>
                  <a:pt x="25578" y="57258"/>
                  <a:pt x="17936" y="56542"/>
                </a:cubicBezTo>
                <a:cubicBezTo>
                  <a:pt x="11953" y="52111"/>
                  <a:pt x="5977" y="48093"/>
                  <a:pt x="0" y="45645"/>
                </a:cubicBezTo>
                <a:lnTo>
                  <a:pt x="0" y="70805"/>
                </a:lnTo>
                <a:lnTo>
                  <a:pt x="285541" y="70758"/>
                </a:lnTo>
                <a:lnTo>
                  <a:pt x="285541" y="40355"/>
                </a:lnTo>
                <a:cubicBezTo>
                  <a:pt x="284377" y="40116"/>
                  <a:pt x="283212" y="39902"/>
                  <a:pt x="282042" y="39681"/>
                </a:cubicBezTo>
                <a:cubicBezTo>
                  <a:pt x="281899" y="38982"/>
                  <a:pt x="281696" y="38528"/>
                  <a:pt x="281660" y="37621"/>
                </a:cubicBezTo>
                <a:cubicBezTo>
                  <a:pt x="281606" y="36265"/>
                  <a:pt x="282060" y="36540"/>
                  <a:pt x="282030" y="34629"/>
                </a:cubicBezTo>
                <a:cubicBezTo>
                  <a:pt x="282000" y="32719"/>
                  <a:pt x="281224" y="32116"/>
                  <a:pt x="281481" y="30778"/>
                </a:cubicBezTo>
                <a:cubicBezTo>
                  <a:pt x="281732" y="29441"/>
                  <a:pt x="281600" y="28205"/>
                  <a:pt x="281206" y="26951"/>
                </a:cubicBezTo>
                <a:cubicBezTo>
                  <a:pt x="280806" y="28205"/>
                  <a:pt x="280776" y="29453"/>
                  <a:pt x="281027" y="30778"/>
                </a:cubicBezTo>
                <a:cubicBezTo>
                  <a:pt x="281272" y="32110"/>
                  <a:pt x="280579" y="32725"/>
                  <a:pt x="280550" y="34629"/>
                </a:cubicBezTo>
                <a:cubicBezTo>
                  <a:pt x="280520" y="36534"/>
                  <a:pt x="281123" y="36265"/>
                  <a:pt x="281069" y="37621"/>
                </a:cubicBezTo>
                <a:cubicBezTo>
                  <a:pt x="281039" y="38415"/>
                  <a:pt x="280830" y="38863"/>
                  <a:pt x="280651" y="39424"/>
                </a:cubicBezTo>
                <a:lnTo>
                  <a:pt x="280209" y="39346"/>
                </a:lnTo>
                <a:cubicBezTo>
                  <a:pt x="280329" y="38976"/>
                  <a:pt x="280376" y="38588"/>
                  <a:pt x="280353" y="38200"/>
                </a:cubicBezTo>
                <a:cubicBezTo>
                  <a:pt x="280281" y="36122"/>
                  <a:pt x="279182" y="35704"/>
                  <a:pt x="279075" y="34050"/>
                </a:cubicBezTo>
                <a:cubicBezTo>
                  <a:pt x="278973" y="32390"/>
                  <a:pt x="280114" y="32719"/>
                  <a:pt x="280060" y="30396"/>
                </a:cubicBezTo>
                <a:cubicBezTo>
                  <a:pt x="280012" y="28080"/>
                  <a:pt x="278555" y="27321"/>
                  <a:pt x="279027" y="25703"/>
                </a:cubicBezTo>
                <a:cubicBezTo>
                  <a:pt x="279493" y="24085"/>
                  <a:pt x="279242" y="22557"/>
                  <a:pt x="278508" y="21034"/>
                </a:cubicBezTo>
                <a:cubicBezTo>
                  <a:pt x="277779" y="22557"/>
                  <a:pt x="277851" y="24079"/>
                  <a:pt x="278317" y="25703"/>
                </a:cubicBezTo>
                <a:cubicBezTo>
                  <a:pt x="278776" y="27333"/>
                  <a:pt x="277337" y="28068"/>
                  <a:pt x="277284" y="30396"/>
                </a:cubicBezTo>
                <a:cubicBezTo>
                  <a:pt x="277230" y="32725"/>
                  <a:pt x="278370" y="32385"/>
                  <a:pt x="278263" y="34050"/>
                </a:cubicBezTo>
                <a:cubicBezTo>
                  <a:pt x="278155" y="35710"/>
                  <a:pt x="277063" y="36122"/>
                  <a:pt x="276985" y="38200"/>
                </a:cubicBezTo>
                <a:cubicBezTo>
                  <a:pt x="276979" y="38397"/>
                  <a:pt x="276991" y="38600"/>
                  <a:pt x="277015" y="38803"/>
                </a:cubicBezTo>
                <a:lnTo>
                  <a:pt x="276788" y="38755"/>
                </a:lnTo>
                <a:cubicBezTo>
                  <a:pt x="276585" y="38021"/>
                  <a:pt x="276209" y="37609"/>
                  <a:pt x="276149" y="36809"/>
                </a:cubicBezTo>
                <a:cubicBezTo>
                  <a:pt x="276072" y="35788"/>
                  <a:pt x="276734" y="35901"/>
                  <a:pt x="276675" y="34438"/>
                </a:cubicBezTo>
                <a:cubicBezTo>
                  <a:pt x="276615" y="32976"/>
                  <a:pt x="275994" y="32683"/>
                  <a:pt x="275922" y="31513"/>
                </a:cubicBezTo>
                <a:cubicBezTo>
                  <a:pt x="275845" y="30337"/>
                  <a:pt x="276495" y="30569"/>
                  <a:pt x="276448" y="28934"/>
                </a:cubicBezTo>
                <a:cubicBezTo>
                  <a:pt x="276406" y="27304"/>
                  <a:pt x="275307" y="26766"/>
                  <a:pt x="275666" y="25620"/>
                </a:cubicBezTo>
                <a:cubicBezTo>
                  <a:pt x="276024" y="24479"/>
                  <a:pt x="275833" y="23399"/>
                  <a:pt x="275272" y="22324"/>
                </a:cubicBezTo>
                <a:cubicBezTo>
                  <a:pt x="274716" y="23399"/>
                  <a:pt x="274668" y="24473"/>
                  <a:pt x="275015" y="25620"/>
                </a:cubicBezTo>
                <a:cubicBezTo>
                  <a:pt x="275367" y="26772"/>
                  <a:pt x="274376" y="27292"/>
                  <a:pt x="274340" y="28934"/>
                </a:cubicBezTo>
                <a:cubicBezTo>
                  <a:pt x="274298" y="30575"/>
                  <a:pt x="275158" y="30337"/>
                  <a:pt x="275086" y="31513"/>
                </a:cubicBezTo>
                <a:cubicBezTo>
                  <a:pt x="275009" y="32683"/>
                  <a:pt x="274167" y="32976"/>
                  <a:pt x="274113" y="34438"/>
                </a:cubicBezTo>
                <a:cubicBezTo>
                  <a:pt x="274059" y="35901"/>
                  <a:pt x="274615" y="35788"/>
                  <a:pt x="274531" y="36809"/>
                </a:cubicBezTo>
                <a:cubicBezTo>
                  <a:pt x="274489" y="37442"/>
                  <a:pt x="274274" y="37830"/>
                  <a:pt x="274107" y="38337"/>
                </a:cubicBezTo>
                <a:lnTo>
                  <a:pt x="273283" y="38218"/>
                </a:lnTo>
                <a:cubicBezTo>
                  <a:pt x="273158" y="37722"/>
                  <a:pt x="273015" y="37286"/>
                  <a:pt x="272985" y="36630"/>
                </a:cubicBezTo>
                <a:cubicBezTo>
                  <a:pt x="272925" y="35436"/>
                  <a:pt x="273391" y="35579"/>
                  <a:pt x="273355" y="33877"/>
                </a:cubicBezTo>
                <a:cubicBezTo>
                  <a:pt x="273313" y="32176"/>
                  <a:pt x="272877" y="31829"/>
                  <a:pt x="272824" y="30474"/>
                </a:cubicBezTo>
                <a:cubicBezTo>
                  <a:pt x="272770" y="29113"/>
                  <a:pt x="273224" y="29381"/>
                  <a:pt x="273194" y="27483"/>
                </a:cubicBezTo>
                <a:cubicBezTo>
                  <a:pt x="273164" y="25578"/>
                  <a:pt x="272388" y="24957"/>
                  <a:pt x="272644" y="23626"/>
                </a:cubicBezTo>
                <a:cubicBezTo>
                  <a:pt x="272895" y="22300"/>
                  <a:pt x="272758" y="21046"/>
                  <a:pt x="272370" y="19799"/>
                </a:cubicBezTo>
                <a:cubicBezTo>
                  <a:pt x="271970" y="21046"/>
                  <a:pt x="271934" y="22294"/>
                  <a:pt x="272191" y="23626"/>
                </a:cubicBezTo>
                <a:cubicBezTo>
                  <a:pt x="272441" y="24963"/>
                  <a:pt x="271731" y="25572"/>
                  <a:pt x="271713" y="27483"/>
                </a:cubicBezTo>
                <a:cubicBezTo>
                  <a:pt x="271689" y="29393"/>
                  <a:pt x="272286" y="29113"/>
                  <a:pt x="272232" y="30474"/>
                </a:cubicBezTo>
                <a:cubicBezTo>
                  <a:pt x="272179" y="31829"/>
                  <a:pt x="271594" y="32176"/>
                  <a:pt x="271546" y="33877"/>
                </a:cubicBezTo>
                <a:cubicBezTo>
                  <a:pt x="271504" y="35579"/>
                  <a:pt x="271898" y="35436"/>
                  <a:pt x="271844" y="36630"/>
                </a:cubicBezTo>
                <a:cubicBezTo>
                  <a:pt x="271826" y="36946"/>
                  <a:pt x="271791" y="37263"/>
                  <a:pt x="271725" y="37573"/>
                </a:cubicBezTo>
                <a:cubicBezTo>
                  <a:pt x="271426" y="36242"/>
                  <a:pt x="270495" y="35668"/>
                  <a:pt x="270405" y="34397"/>
                </a:cubicBezTo>
                <a:cubicBezTo>
                  <a:pt x="270298" y="32952"/>
                  <a:pt x="271582" y="33113"/>
                  <a:pt x="271516" y="31041"/>
                </a:cubicBezTo>
                <a:cubicBezTo>
                  <a:pt x="271450" y="28963"/>
                  <a:pt x="270346" y="28557"/>
                  <a:pt x="270238" y="26892"/>
                </a:cubicBezTo>
                <a:cubicBezTo>
                  <a:pt x="270137" y="25226"/>
                  <a:pt x="271277" y="25560"/>
                  <a:pt x="271217" y="23244"/>
                </a:cubicBezTo>
                <a:cubicBezTo>
                  <a:pt x="271158" y="20921"/>
                  <a:pt x="269719" y="20175"/>
                  <a:pt x="270190" y="18545"/>
                </a:cubicBezTo>
                <a:cubicBezTo>
                  <a:pt x="270656" y="16921"/>
                  <a:pt x="270405" y="15404"/>
                  <a:pt x="269671" y="13876"/>
                </a:cubicBezTo>
                <a:cubicBezTo>
                  <a:pt x="268943" y="15404"/>
                  <a:pt x="269014" y="16921"/>
                  <a:pt x="269480" y="18545"/>
                </a:cubicBezTo>
                <a:cubicBezTo>
                  <a:pt x="269940" y="20175"/>
                  <a:pt x="268501" y="20921"/>
                  <a:pt x="268447" y="23244"/>
                </a:cubicBezTo>
                <a:cubicBezTo>
                  <a:pt x="268399" y="25560"/>
                  <a:pt x="269534" y="25232"/>
                  <a:pt x="269426" y="26892"/>
                </a:cubicBezTo>
                <a:cubicBezTo>
                  <a:pt x="269325" y="28545"/>
                  <a:pt x="268226" y="28963"/>
                  <a:pt x="268148" y="31041"/>
                </a:cubicBezTo>
                <a:cubicBezTo>
                  <a:pt x="268077" y="33113"/>
                  <a:pt x="269367" y="32952"/>
                  <a:pt x="269265" y="34397"/>
                </a:cubicBezTo>
                <a:cubicBezTo>
                  <a:pt x="269175" y="35644"/>
                  <a:pt x="268268" y="36230"/>
                  <a:pt x="267957" y="37519"/>
                </a:cubicBezTo>
                <a:lnTo>
                  <a:pt x="267850" y="37519"/>
                </a:lnTo>
                <a:cubicBezTo>
                  <a:pt x="267665" y="36689"/>
                  <a:pt x="267253" y="36277"/>
                  <a:pt x="267187" y="35441"/>
                </a:cubicBezTo>
                <a:cubicBezTo>
                  <a:pt x="267116" y="34415"/>
                  <a:pt x="267772" y="34534"/>
                  <a:pt x="267719" y="33071"/>
                </a:cubicBezTo>
                <a:cubicBezTo>
                  <a:pt x="267665" y="31608"/>
                  <a:pt x="267038" y="31310"/>
                  <a:pt x="266954" y="30140"/>
                </a:cubicBezTo>
                <a:cubicBezTo>
                  <a:pt x="266877" y="28963"/>
                  <a:pt x="267534" y="29202"/>
                  <a:pt x="267492" y="27560"/>
                </a:cubicBezTo>
                <a:cubicBezTo>
                  <a:pt x="267456" y="25918"/>
                  <a:pt x="266351" y="25399"/>
                  <a:pt x="266704" y="24247"/>
                </a:cubicBezTo>
                <a:cubicBezTo>
                  <a:pt x="267056" y="23100"/>
                  <a:pt x="266877" y="22032"/>
                  <a:pt x="266316" y="20957"/>
                </a:cubicBezTo>
                <a:cubicBezTo>
                  <a:pt x="265754" y="22032"/>
                  <a:pt x="265701" y="23100"/>
                  <a:pt x="266059" y="24247"/>
                </a:cubicBezTo>
                <a:cubicBezTo>
                  <a:pt x="266417" y="25399"/>
                  <a:pt x="265420" y="25918"/>
                  <a:pt x="265372" y="27560"/>
                </a:cubicBezTo>
                <a:cubicBezTo>
                  <a:pt x="265330" y="29202"/>
                  <a:pt x="266202" y="28975"/>
                  <a:pt x="266130" y="30140"/>
                </a:cubicBezTo>
                <a:cubicBezTo>
                  <a:pt x="266053" y="31304"/>
                  <a:pt x="265211" y="31608"/>
                  <a:pt x="265151" y="33071"/>
                </a:cubicBezTo>
                <a:cubicBezTo>
                  <a:pt x="265092" y="34534"/>
                  <a:pt x="265653" y="34415"/>
                  <a:pt x="265575" y="35441"/>
                </a:cubicBezTo>
                <a:cubicBezTo>
                  <a:pt x="265515" y="36170"/>
                  <a:pt x="265253" y="36570"/>
                  <a:pt x="265086" y="37197"/>
                </a:cubicBezTo>
                <a:lnTo>
                  <a:pt x="263951" y="37077"/>
                </a:lnTo>
                <a:cubicBezTo>
                  <a:pt x="263790" y="36624"/>
                  <a:pt x="263605" y="36242"/>
                  <a:pt x="263563" y="35644"/>
                </a:cubicBezTo>
                <a:cubicBezTo>
                  <a:pt x="263479" y="34624"/>
                  <a:pt x="264029" y="34743"/>
                  <a:pt x="263981" y="33280"/>
                </a:cubicBezTo>
                <a:cubicBezTo>
                  <a:pt x="263927" y="31817"/>
                  <a:pt x="263085" y="31519"/>
                  <a:pt x="263008" y="30349"/>
                </a:cubicBezTo>
                <a:cubicBezTo>
                  <a:pt x="262936" y="29172"/>
                  <a:pt x="263802" y="29411"/>
                  <a:pt x="263754" y="27769"/>
                </a:cubicBezTo>
                <a:cubicBezTo>
                  <a:pt x="263712" y="26127"/>
                  <a:pt x="262715" y="25608"/>
                  <a:pt x="263073" y="24456"/>
                </a:cubicBezTo>
                <a:cubicBezTo>
                  <a:pt x="263432" y="23309"/>
                  <a:pt x="263372" y="22235"/>
                  <a:pt x="262823" y="21160"/>
                </a:cubicBezTo>
                <a:cubicBezTo>
                  <a:pt x="262261" y="22235"/>
                  <a:pt x="262076" y="23309"/>
                  <a:pt x="262429" y="24456"/>
                </a:cubicBezTo>
                <a:cubicBezTo>
                  <a:pt x="262775" y="25608"/>
                  <a:pt x="261682" y="26127"/>
                  <a:pt x="261640" y="27769"/>
                </a:cubicBezTo>
                <a:cubicBezTo>
                  <a:pt x="261605" y="29411"/>
                  <a:pt x="262255" y="29172"/>
                  <a:pt x="262172" y="30349"/>
                </a:cubicBezTo>
                <a:cubicBezTo>
                  <a:pt x="262088" y="31519"/>
                  <a:pt x="261473" y="31811"/>
                  <a:pt x="261420" y="33280"/>
                </a:cubicBezTo>
                <a:cubicBezTo>
                  <a:pt x="261366" y="34749"/>
                  <a:pt x="262023" y="34624"/>
                  <a:pt x="261939" y="35644"/>
                </a:cubicBezTo>
                <a:cubicBezTo>
                  <a:pt x="261903" y="36140"/>
                  <a:pt x="261748" y="36480"/>
                  <a:pt x="261581" y="36845"/>
                </a:cubicBezTo>
                <a:lnTo>
                  <a:pt x="261282" y="36827"/>
                </a:lnTo>
                <a:cubicBezTo>
                  <a:pt x="261276" y="36791"/>
                  <a:pt x="261276" y="36755"/>
                  <a:pt x="261276" y="36719"/>
                </a:cubicBezTo>
                <a:cubicBezTo>
                  <a:pt x="261187" y="34892"/>
                  <a:pt x="259981" y="34355"/>
                  <a:pt x="259873" y="32898"/>
                </a:cubicBezTo>
                <a:cubicBezTo>
                  <a:pt x="259772" y="31441"/>
                  <a:pt x="261055" y="31614"/>
                  <a:pt x="260978" y="29543"/>
                </a:cubicBezTo>
                <a:cubicBezTo>
                  <a:pt x="260906" y="27465"/>
                  <a:pt x="259807" y="27053"/>
                  <a:pt x="259712" y="25393"/>
                </a:cubicBezTo>
                <a:cubicBezTo>
                  <a:pt x="259610" y="23727"/>
                  <a:pt x="260739" y="24067"/>
                  <a:pt x="260685" y="21739"/>
                </a:cubicBezTo>
                <a:cubicBezTo>
                  <a:pt x="260637" y="19410"/>
                  <a:pt x="259187" y="18676"/>
                  <a:pt x="259652" y="17046"/>
                </a:cubicBezTo>
                <a:cubicBezTo>
                  <a:pt x="260112" y="15422"/>
                  <a:pt x="260196" y="13906"/>
                  <a:pt x="259455" y="12383"/>
                </a:cubicBezTo>
                <a:cubicBezTo>
                  <a:pt x="258727" y="13906"/>
                  <a:pt x="258488" y="15422"/>
                  <a:pt x="258948" y="17046"/>
                </a:cubicBezTo>
                <a:cubicBezTo>
                  <a:pt x="259413" y="18676"/>
                  <a:pt x="257969" y="19422"/>
                  <a:pt x="257909" y="21739"/>
                </a:cubicBezTo>
                <a:cubicBezTo>
                  <a:pt x="257849" y="24062"/>
                  <a:pt x="258995" y="23733"/>
                  <a:pt x="258888" y="25393"/>
                </a:cubicBezTo>
                <a:cubicBezTo>
                  <a:pt x="258781" y="27047"/>
                  <a:pt x="257688" y="27465"/>
                  <a:pt x="257622" y="29543"/>
                </a:cubicBezTo>
                <a:cubicBezTo>
                  <a:pt x="257551" y="31614"/>
                  <a:pt x="258828" y="31453"/>
                  <a:pt x="258727" y="32898"/>
                </a:cubicBezTo>
                <a:cubicBezTo>
                  <a:pt x="258637" y="34170"/>
                  <a:pt x="257700" y="34743"/>
                  <a:pt x="257413" y="36068"/>
                </a:cubicBezTo>
                <a:cubicBezTo>
                  <a:pt x="257342" y="35758"/>
                  <a:pt x="257300" y="35447"/>
                  <a:pt x="257294" y="35131"/>
                </a:cubicBezTo>
                <a:cubicBezTo>
                  <a:pt x="257234" y="33937"/>
                  <a:pt x="257622" y="34080"/>
                  <a:pt x="257580" y="32379"/>
                </a:cubicBezTo>
                <a:cubicBezTo>
                  <a:pt x="257545" y="30677"/>
                  <a:pt x="256954" y="30331"/>
                  <a:pt x="256906" y="28975"/>
                </a:cubicBezTo>
                <a:cubicBezTo>
                  <a:pt x="256852" y="27614"/>
                  <a:pt x="257455" y="27883"/>
                  <a:pt x="257425" y="25978"/>
                </a:cubicBezTo>
                <a:cubicBezTo>
                  <a:pt x="257395" y="24079"/>
                  <a:pt x="256697" y="23464"/>
                  <a:pt x="256948" y="22127"/>
                </a:cubicBezTo>
                <a:cubicBezTo>
                  <a:pt x="257204" y="20790"/>
                  <a:pt x="257157" y="19548"/>
                  <a:pt x="256768" y="18300"/>
                </a:cubicBezTo>
                <a:cubicBezTo>
                  <a:pt x="256374" y="19548"/>
                  <a:pt x="256237" y="20790"/>
                  <a:pt x="256494" y="22127"/>
                </a:cubicBezTo>
                <a:cubicBezTo>
                  <a:pt x="256745" y="23464"/>
                  <a:pt x="255962" y="24079"/>
                  <a:pt x="255933" y="25978"/>
                </a:cubicBezTo>
                <a:cubicBezTo>
                  <a:pt x="255903" y="27883"/>
                  <a:pt x="256368" y="27614"/>
                  <a:pt x="256315" y="28975"/>
                </a:cubicBezTo>
                <a:cubicBezTo>
                  <a:pt x="256261" y="30331"/>
                  <a:pt x="255813" y="30677"/>
                  <a:pt x="255777" y="32379"/>
                </a:cubicBezTo>
                <a:cubicBezTo>
                  <a:pt x="255741" y="34080"/>
                  <a:pt x="256201" y="33937"/>
                  <a:pt x="256147" y="35131"/>
                </a:cubicBezTo>
                <a:cubicBezTo>
                  <a:pt x="256124" y="35555"/>
                  <a:pt x="256052" y="35979"/>
                  <a:pt x="255933" y="36391"/>
                </a:cubicBezTo>
                <a:lnTo>
                  <a:pt x="254834" y="36319"/>
                </a:lnTo>
                <a:cubicBezTo>
                  <a:pt x="254715" y="35991"/>
                  <a:pt x="254631" y="35650"/>
                  <a:pt x="254595" y="35310"/>
                </a:cubicBezTo>
                <a:cubicBezTo>
                  <a:pt x="254523" y="34289"/>
                  <a:pt x="255073" y="34409"/>
                  <a:pt x="255025" y="32934"/>
                </a:cubicBezTo>
                <a:cubicBezTo>
                  <a:pt x="254971" y="31465"/>
                  <a:pt x="254129" y="31184"/>
                  <a:pt x="254052" y="30008"/>
                </a:cubicBezTo>
                <a:cubicBezTo>
                  <a:pt x="253980" y="28838"/>
                  <a:pt x="254834" y="29071"/>
                  <a:pt x="254798" y="27435"/>
                </a:cubicBezTo>
                <a:cubicBezTo>
                  <a:pt x="254762" y="25799"/>
                  <a:pt x="253759" y="25262"/>
                  <a:pt x="254111" y="24121"/>
                </a:cubicBezTo>
                <a:cubicBezTo>
                  <a:pt x="254464" y="22981"/>
                  <a:pt x="254416" y="21900"/>
                  <a:pt x="253861" y="20825"/>
                </a:cubicBezTo>
                <a:cubicBezTo>
                  <a:pt x="253299" y="21900"/>
                  <a:pt x="253114" y="22975"/>
                  <a:pt x="253473" y="24121"/>
                </a:cubicBezTo>
                <a:cubicBezTo>
                  <a:pt x="253831" y="25274"/>
                  <a:pt x="252726" y="25793"/>
                  <a:pt x="252679" y="27435"/>
                </a:cubicBezTo>
                <a:cubicBezTo>
                  <a:pt x="252637" y="29077"/>
                  <a:pt x="253293" y="28838"/>
                  <a:pt x="253216" y="30008"/>
                </a:cubicBezTo>
                <a:cubicBezTo>
                  <a:pt x="253144" y="31184"/>
                  <a:pt x="252517" y="31471"/>
                  <a:pt x="252458" y="32934"/>
                </a:cubicBezTo>
                <a:cubicBezTo>
                  <a:pt x="252398" y="34397"/>
                  <a:pt x="253061" y="34289"/>
                  <a:pt x="252983" y="35310"/>
                </a:cubicBezTo>
                <a:cubicBezTo>
                  <a:pt x="252953" y="35615"/>
                  <a:pt x="252882" y="35913"/>
                  <a:pt x="252762" y="36200"/>
                </a:cubicBezTo>
                <a:lnTo>
                  <a:pt x="252099" y="36158"/>
                </a:lnTo>
                <a:cubicBezTo>
                  <a:pt x="251872" y="34540"/>
                  <a:pt x="250965" y="34056"/>
                  <a:pt x="250863" y="32546"/>
                </a:cubicBezTo>
                <a:cubicBezTo>
                  <a:pt x="250768" y="30892"/>
                  <a:pt x="251902" y="31220"/>
                  <a:pt x="251849" y="28898"/>
                </a:cubicBezTo>
                <a:cubicBezTo>
                  <a:pt x="251801" y="26575"/>
                  <a:pt x="250350" y="25823"/>
                  <a:pt x="250816" y="24205"/>
                </a:cubicBezTo>
                <a:cubicBezTo>
                  <a:pt x="251275" y="22587"/>
                  <a:pt x="251353" y="21052"/>
                  <a:pt x="250619" y="19530"/>
                </a:cubicBezTo>
                <a:cubicBezTo>
                  <a:pt x="249890" y="21052"/>
                  <a:pt x="249639" y="22575"/>
                  <a:pt x="250111" y="24205"/>
                </a:cubicBezTo>
                <a:cubicBezTo>
                  <a:pt x="250583" y="25829"/>
                  <a:pt x="249126" y="26569"/>
                  <a:pt x="249072" y="28898"/>
                </a:cubicBezTo>
                <a:cubicBezTo>
                  <a:pt x="249024" y="31226"/>
                  <a:pt x="250159" y="30892"/>
                  <a:pt x="250051" y="32546"/>
                </a:cubicBezTo>
                <a:cubicBezTo>
                  <a:pt x="249962" y="34003"/>
                  <a:pt x="249102" y="34504"/>
                  <a:pt x="248851" y="36009"/>
                </a:cubicBezTo>
                <a:lnTo>
                  <a:pt x="248057" y="35973"/>
                </a:lnTo>
                <a:cubicBezTo>
                  <a:pt x="248057" y="34785"/>
                  <a:pt x="248618" y="34964"/>
                  <a:pt x="248589" y="33131"/>
                </a:cubicBezTo>
                <a:cubicBezTo>
                  <a:pt x="248559" y="31292"/>
                  <a:pt x="247860" y="30617"/>
                  <a:pt x="248105" y="29286"/>
                </a:cubicBezTo>
                <a:cubicBezTo>
                  <a:pt x="248350" y="27960"/>
                  <a:pt x="248320" y="26701"/>
                  <a:pt x="247932" y="25459"/>
                </a:cubicBezTo>
                <a:cubicBezTo>
                  <a:pt x="247538" y="26701"/>
                  <a:pt x="247400" y="27948"/>
                  <a:pt x="247657" y="29286"/>
                </a:cubicBezTo>
                <a:cubicBezTo>
                  <a:pt x="247908" y="30623"/>
                  <a:pt x="247126" y="31226"/>
                  <a:pt x="247096" y="33131"/>
                </a:cubicBezTo>
                <a:cubicBezTo>
                  <a:pt x="247066" y="35035"/>
                  <a:pt x="247484" y="34785"/>
                  <a:pt x="247478" y="35949"/>
                </a:cubicBezTo>
                <a:cubicBezTo>
                  <a:pt x="244246" y="35834"/>
                  <a:pt x="241012" y="35780"/>
                  <a:pt x="237777" y="35780"/>
                </a:cubicBezTo>
                <a:cubicBezTo>
                  <a:pt x="234284" y="35780"/>
                  <a:pt x="230791" y="35843"/>
                  <a:pt x="227297" y="35961"/>
                </a:cubicBezTo>
                <a:cubicBezTo>
                  <a:pt x="227429" y="35716"/>
                  <a:pt x="227536" y="35459"/>
                  <a:pt x="227602" y="35191"/>
                </a:cubicBezTo>
                <a:cubicBezTo>
                  <a:pt x="227485" y="35167"/>
                  <a:pt x="227364" y="35156"/>
                  <a:pt x="227239" y="35156"/>
                </a:cubicBezTo>
                <a:cubicBezTo>
                  <a:pt x="226723" y="35156"/>
                  <a:pt x="226146" y="35355"/>
                  <a:pt x="225608" y="35764"/>
                </a:cubicBezTo>
                <a:lnTo>
                  <a:pt x="225303" y="36033"/>
                </a:lnTo>
                <a:lnTo>
                  <a:pt x="224551" y="36062"/>
                </a:lnTo>
                <a:cubicBezTo>
                  <a:pt x="224521" y="34749"/>
                  <a:pt x="224467" y="33137"/>
                  <a:pt x="224455" y="32486"/>
                </a:cubicBezTo>
                <a:cubicBezTo>
                  <a:pt x="224437" y="32331"/>
                  <a:pt x="224533" y="32187"/>
                  <a:pt x="224676" y="32140"/>
                </a:cubicBezTo>
                <a:cubicBezTo>
                  <a:pt x="225022" y="32050"/>
                  <a:pt x="225649" y="31847"/>
                  <a:pt x="226019" y="31561"/>
                </a:cubicBezTo>
                <a:cubicBezTo>
                  <a:pt x="226563" y="31137"/>
                  <a:pt x="226939" y="30546"/>
                  <a:pt x="227064" y="29966"/>
                </a:cubicBezTo>
                <a:cubicBezTo>
                  <a:pt x="226969" y="29948"/>
                  <a:pt x="226871" y="29939"/>
                  <a:pt x="226769" y="29939"/>
                </a:cubicBezTo>
                <a:cubicBezTo>
                  <a:pt x="226335" y="29939"/>
                  <a:pt x="225851" y="30106"/>
                  <a:pt x="225410" y="30450"/>
                </a:cubicBezTo>
                <a:cubicBezTo>
                  <a:pt x="224951" y="30796"/>
                  <a:pt x="224610" y="31268"/>
                  <a:pt x="224425" y="31811"/>
                </a:cubicBezTo>
                <a:cubicBezTo>
                  <a:pt x="224348" y="30319"/>
                  <a:pt x="224246" y="28826"/>
                  <a:pt x="224109" y="27339"/>
                </a:cubicBezTo>
                <a:cubicBezTo>
                  <a:pt x="224103" y="27196"/>
                  <a:pt x="224186" y="27071"/>
                  <a:pt x="224306" y="27053"/>
                </a:cubicBezTo>
                <a:cubicBezTo>
                  <a:pt x="224640" y="27017"/>
                  <a:pt x="224957" y="26886"/>
                  <a:pt x="225219" y="26677"/>
                </a:cubicBezTo>
                <a:cubicBezTo>
                  <a:pt x="225613" y="26378"/>
                  <a:pt x="225894" y="25954"/>
                  <a:pt x="226014" y="25471"/>
                </a:cubicBezTo>
                <a:cubicBezTo>
                  <a:pt x="225942" y="25457"/>
                  <a:pt x="225869" y="25451"/>
                  <a:pt x="225793" y="25451"/>
                </a:cubicBezTo>
                <a:cubicBezTo>
                  <a:pt x="225463" y="25451"/>
                  <a:pt x="225100" y="25578"/>
                  <a:pt x="224760" y="25841"/>
                </a:cubicBezTo>
                <a:cubicBezTo>
                  <a:pt x="224443" y="26080"/>
                  <a:pt x="224204" y="26396"/>
                  <a:pt x="224055" y="26766"/>
                </a:cubicBezTo>
                <a:cubicBezTo>
                  <a:pt x="224013" y="26271"/>
                  <a:pt x="223960" y="25781"/>
                  <a:pt x="223900" y="25291"/>
                </a:cubicBezTo>
                <a:cubicBezTo>
                  <a:pt x="223816" y="24605"/>
                  <a:pt x="223721" y="23924"/>
                  <a:pt x="223625" y="23238"/>
                </a:cubicBezTo>
                <a:cubicBezTo>
                  <a:pt x="223601" y="23112"/>
                  <a:pt x="223679" y="22987"/>
                  <a:pt x="223786" y="22981"/>
                </a:cubicBezTo>
                <a:cubicBezTo>
                  <a:pt x="224031" y="22945"/>
                  <a:pt x="224258" y="22844"/>
                  <a:pt x="224455" y="22694"/>
                </a:cubicBezTo>
                <a:cubicBezTo>
                  <a:pt x="224748" y="22467"/>
                  <a:pt x="224963" y="22151"/>
                  <a:pt x="225052" y="21787"/>
                </a:cubicBezTo>
                <a:cubicBezTo>
                  <a:pt x="224998" y="21777"/>
                  <a:pt x="224941" y="21772"/>
                  <a:pt x="224883" y="21772"/>
                </a:cubicBezTo>
                <a:cubicBezTo>
                  <a:pt x="224632" y="21772"/>
                  <a:pt x="224355" y="21867"/>
                  <a:pt x="224103" y="22061"/>
                </a:cubicBezTo>
                <a:cubicBezTo>
                  <a:pt x="223852" y="22252"/>
                  <a:pt x="223661" y="22509"/>
                  <a:pt x="223560" y="22808"/>
                </a:cubicBezTo>
                <a:cubicBezTo>
                  <a:pt x="223482" y="22312"/>
                  <a:pt x="223398" y="21829"/>
                  <a:pt x="223309" y="21345"/>
                </a:cubicBezTo>
                <a:cubicBezTo>
                  <a:pt x="223506" y="20921"/>
                  <a:pt x="223566" y="20336"/>
                  <a:pt x="223452" y="19733"/>
                </a:cubicBezTo>
                <a:cubicBezTo>
                  <a:pt x="223339" y="19130"/>
                  <a:pt x="223052" y="18604"/>
                  <a:pt x="222706" y="18324"/>
                </a:cubicBezTo>
                <a:cubicBezTo>
                  <a:pt x="222503" y="18754"/>
                  <a:pt x="222431" y="19351"/>
                  <a:pt x="222557" y="19972"/>
                </a:cubicBezTo>
                <a:cubicBezTo>
                  <a:pt x="222682" y="20593"/>
                  <a:pt x="222915" y="21017"/>
                  <a:pt x="223219" y="21309"/>
                </a:cubicBezTo>
                <a:cubicBezTo>
                  <a:pt x="223386" y="22420"/>
                  <a:pt x="223530" y="23536"/>
                  <a:pt x="223637" y="24659"/>
                </a:cubicBezTo>
                <a:cubicBezTo>
                  <a:pt x="223482" y="24300"/>
                  <a:pt x="223231" y="23984"/>
                  <a:pt x="222915" y="23745"/>
                </a:cubicBezTo>
                <a:cubicBezTo>
                  <a:pt x="222550" y="23463"/>
                  <a:pt x="222149" y="23323"/>
                  <a:pt x="221794" y="23323"/>
                </a:cubicBezTo>
                <a:cubicBezTo>
                  <a:pt x="221713" y="23323"/>
                  <a:pt x="221635" y="23331"/>
                  <a:pt x="221559" y="23345"/>
                </a:cubicBezTo>
                <a:cubicBezTo>
                  <a:pt x="221685" y="23870"/>
                  <a:pt x="221983" y="24336"/>
                  <a:pt x="222413" y="24659"/>
                </a:cubicBezTo>
                <a:cubicBezTo>
                  <a:pt x="222706" y="24891"/>
                  <a:pt x="223058" y="25035"/>
                  <a:pt x="223428" y="25071"/>
                </a:cubicBezTo>
                <a:cubicBezTo>
                  <a:pt x="223589" y="25094"/>
                  <a:pt x="223709" y="25232"/>
                  <a:pt x="223715" y="25387"/>
                </a:cubicBezTo>
                <a:cubicBezTo>
                  <a:pt x="223810" y="26551"/>
                  <a:pt x="223888" y="27727"/>
                  <a:pt x="223936" y="28898"/>
                </a:cubicBezTo>
                <a:cubicBezTo>
                  <a:pt x="223745" y="28557"/>
                  <a:pt x="223488" y="28259"/>
                  <a:pt x="223177" y="28014"/>
                </a:cubicBezTo>
                <a:cubicBezTo>
                  <a:pt x="222722" y="27670"/>
                  <a:pt x="222236" y="27503"/>
                  <a:pt x="221798" y="27503"/>
                </a:cubicBezTo>
                <a:cubicBezTo>
                  <a:pt x="221695" y="27503"/>
                  <a:pt x="221596" y="27512"/>
                  <a:pt x="221500" y="27530"/>
                </a:cubicBezTo>
                <a:cubicBezTo>
                  <a:pt x="221649" y="28175"/>
                  <a:pt x="222025" y="28748"/>
                  <a:pt x="222557" y="29142"/>
                </a:cubicBezTo>
                <a:cubicBezTo>
                  <a:pt x="222891" y="29411"/>
                  <a:pt x="223297" y="29584"/>
                  <a:pt x="223721" y="29644"/>
                </a:cubicBezTo>
                <a:cubicBezTo>
                  <a:pt x="223876" y="29680"/>
                  <a:pt x="223983" y="29823"/>
                  <a:pt x="223983" y="29978"/>
                </a:cubicBezTo>
                <a:cubicBezTo>
                  <a:pt x="224013" y="30725"/>
                  <a:pt x="224037" y="31471"/>
                  <a:pt x="224049" y="32211"/>
                </a:cubicBezTo>
                <a:cubicBezTo>
                  <a:pt x="224067" y="32952"/>
                  <a:pt x="224055" y="33519"/>
                  <a:pt x="224055" y="34176"/>
                </a:cubicBezTo>
                <a:cubicBezTo>
                  <a:pt x="223834" y="33764"/>
                  <a:pt x="223524" y="33400"/>
                  <a:pt x="223154" y="33113"/>
                </a:cubicBezTo>
                <a:cubicBezTo>
                  <a:pt x="222643" y="32723"/>
                  <a:pt x="222093" y="32531"/>
                  <a:pt x="221596" y="32531"/>
                </a:cubicBezTo>
                <a:cubicBezTo>
                  <a:pt x="221477" y="32531"/>
                  <a:pt x="221361" y="32542"/>
                  <a:pt x="221249" y="32564"/>
                </a:cubicBezTo>
                <a:cubicBezTo>
                  <a:pt x="221428" y="33292"/>
                  <a:pt x="221852" y="33937"/>
                  <a:pt x="222455" y="34391"/>
                </a:cubicBezTo>
                <a:cubicBezTo>
                  <a:pt x="222837" y="34701"/>
                  <a:pt x="223303" y="34898"/>
                  <a:pt x="223798" y="34958"/>
                </a:cubicBezTo>
                <a:cubicBezTo>
                  <a:pt x="223954" y="34994"/>
                  <a:pt x="224067" y="35143"/>
                  <a:pt x="224049" y="35310"/>
                </a:cubicBezTo>
                <a:cubicBezTo>
                  <a:pt x="224049" y="35573"/>
                  <a:pt x="224043" y="35824"/>
                  <a:pt x="224043" y="36086"/>
                </a:cubicBezTo>
                <a:cubicBezTo>
                  <a:pt x="221440" y="36200"/>
                  <a:pt x="218831" y="36343"/>
                  <a:pt x="216222" y="36510"/>
                </a:cubicBezTo>
                <a:cubicBezTo>
                  <a:pt x="216246" y="36337"/>
                  <a:pt x="216365" y="36200"/>
                  <a:pt x="216532" y="36158"/>
                </a:cubicBezTo>
                <a:cubicBezTo>
                  <a:pt x="216974" y="36080"/>
                  <a:pt x="217392" y="35901"/>
                  <a:pt x="217750" y="35639"/>
                </a:cubicBezTo>
                <a:cubicBezTo>
                  <a:pt x="218413" y="35173"/>
                  <a:pt x="218855" y="34516"/>
                  <a:pt x="219010" y="33883"/>
                </a:cubicBezTo>
                <a:cubicBezTo>
                  <a:pt x="218897" y="33864"/>
                  <a:pt x="218780" y="33855"/>
                  <a:pt x="218660" y="33855"/>
                </a:cubicBezTo>
                <a:cubicBezTo>
                  <a:pt x="218139" y="33855"/>
                  <a:pt x="217561" y="34036"/>
                  <a:pt x="217022" y="34415"/>
                </a:cubicBezTo>
                <a:cubicBezTo>
                  <a:pt x="216675" y="34653"/>
                  <a:pt x="216383" y="34952"/>
                  <a:pt x="216156" y="35298"/>
                </a:cubicBezTo>
                <a:cubicBezTo>
                  <a:pt x="216096" y="33943"/>
                  <a:pt x="216054" y="32576"/>
                  <a:pt x="216048" y="31208"/>
                </a:cubicBezTo>
                <a:cubicBezTo>
                  <a:pt x="216043" y="31053"/>
                  <a:pt x="216156" y="30916"/>
                  <a:pt x="216311" y="30892"/>
                </a:cubicBezTo>
                <a:cubicBezTo>
                  <a:pt x="216795" y="30832"/>
                  <a:pt x="217255" y="30653"/>
                  <a:pt x="217649" y="30366"/>
                </a:cubicBezTo>
                <a:cubicBezTo>
                  <a:pt x="218282" y="29919"/>
                  <a:pt x="218699" y="29298"/>
                  <a:pt x="218849" y="28689"/>
                </a:cubicBezTo>
                <a:cubicBezTo>
                  <a:pt x="218739" y="28668"/>
                  <a:pt x="218624" y="28658"/>
                  <a:pt x="218506" y="28658"/>
                </a:cubicBezTo>
                <a:cubicBezTo>
                  <a:pt x="218009" y="28658"/>
                  <a:pt x="217455" y="28839"/>
                  <a:pt x="216944" y="29196"/>
                </a:cubicBezTo>
                <a:cubicBezTo>
                  <a:pt x="216580" y="29459"/>
                  <a:pt x="216275" y="29787"/>
                  <a:pt x="216043" y="30163"/>
                </a:cubicBezTo>
                <a:cubicBezTo>
                  <a:pt x="216043" y="29566"/>
                  <a:pt x="216043" y="28969"/>
                  <a:pt x="216054" y="28372"/>
                </a:cubicBezTo>
                <a:cubicBezTo>
                  <a:pt x="216072" y="27775"/>
                  <a:pt x="216084" y="27011"/>
                  <a:pt x="216114" y="26324"/>
                </a:cubicBezTo>
                <a:cubicBezTo>
                  <a:pt x="216114" y="26169"/>
                  <a:pt x="216228" y="26044"/>
                  <a:pt x="216377" y="26014"/>
                </a:cubicBezTo>
                <a:cubicBezTo>
                  <a:pt x="216795" y="25966"/>
                  <a:pt x="217201" y="25805"/>
                  <a:pt x="217541" y="25554"/>
                </a:cubicBezTo>
                <a:cubicBezTo>
                  <a:pt x="218102" y="25166"/>
                  <a:pt x="218473" y="24611"/>
                  <a:pt x="218604" y="24073"/>
                </a:cubicBezTo>
                <a:cubicBezTo>
                  <a:pt x="218508" y="24056"/>
                  <a:pt x="218408" y="24048"/>
                  <a:pt x="218305" y="24048"/>
                </a:cubicBezTo>
                <a:cubicBezTo>
                  <a:pt x="217868" y="24048"/>
                  <a:pt x="217377" y="24202"/>
                  <a:pt x="216932" y="24521"/>
                </a:cubicBezTo>
                <a:cubicBezTo>
                  <a:pt x="216622" y="24736"/>
                  <a:pt x="216359" y="25011"/>
                  <a:pt x="216162" y="25327"/>
                </a:cubicBezTo>
                <a:cubicBezTo>
                  <a:pt x="216216" y="24253"/>
                  <a:pt x="216287" y="23178"/>
                  <a:pt x="216395" y="22115"/>
                </a:cubicBezTo>
                <a:cubicBezTo>
                  <a:pt x="216401" y="21960"/>
                  <a:pt x="216514" y="21834"/>
                  <a:pt x="216669" y="21817"/>
                </a:cubicBezTo>
                <a:cubicBezTo>
                  <a:pt x="217034" y="21787"/>
                  <a:pt x="217386" y="21661"/>
                  <a:pt x="217684" y="21440"/>
                </a:cubicBezTo>
                <a:cubicBezTo>
                  <a:pt x="218102" y="21154"/>
                  <a:pt x="218407" y="20730"/>
                  <a:pt x="218550" y="20240"/>
                </a:cubicBezTo>
                <a:cubicBezTo>
                  <a:pt x="218468" y="20225"/>
                  <a:pt x="218383" y="20217"/>
                  <a:pt x="218295" y="20217"/>
                </a:cubicBezTo>
                <a:cubicBezTo>
                  <a:pt x="217939" y="20217"/>
                  <a:pt x="217547" y="20344"/>
                  <a:pt x="217183" y="20599"/>
                </a:cubicBezTo>
                <a:cubicBezTo>
                  <a:pt x="216878" y="20819"/>
                  <a:pt x="216628" y="21106"/>
                  <a:pt x="216460" y="21440"/>
                </a:cubicBezTo>
                <a:cubicBezTo>
                  <a:pt x="216574" y="20413"/>
                  <a:pt x="216711" y="19387"/>
                  <a:pt x="216884" y="18366"/>
                </a:cubicBezTo>
                <a:cubicBezTo>
                  <a:pt x="217183" y="18097"/>
                  <a:pt x="217440" y="17667"/>
                  <a:pt x="217547" y="17142"/>
                </a:cubicBezTo>
                <a:cubicBezTo>
                  <a:pt x="217661" y="16622"/>
                  <a:pt x="217595" y="16025"/>
                  <a:pt x="217392" y="15625"/>
                </a:cubicBezTo>
                <a:cubicBezTo>
                  <a:pt x="217052" y="15888"/>
                  <a:pt x="216771" y="16353"/>
                  <a:pt x="216652" y="16921"/>
                </a:cubicBezTo>
                <a:cubicBezTo>
                  <a:pt x="216538" y="17416"/>
                  <a:pt x="216586" y="17936"/>
                  <a:pt x="216789" y="18401"/>
                </a:cubicBezTo>
                <a:lnTo>
                  <a:pt x="216544" y="19739"/>
                </a:lnTo>
                <a:cubicBezTo>
                  <a:pt x="216431" y="19464"/>
                  <a:pt x="216240" y="19225"/>
                  <a:pt x="215995" y="19058"/>
                </a:cubicBezTo>
                <a:cubicBezTo>
                  <a:pt x="215745" y="18880"/>
                  <a:pt x="215472" y="18792"/>
                  <a:pt x="215229" y="18792"/>
                </a:cubicBezTo>
                <a:cubicBezTo>
                  <a:pt x="215170" y="18792"/>
                  <a:pt x="215112" y="18797"/>
                  <a:pt x="215057" y="18807"/>
                </a:cubicBezTo>
                <a:cubicBezTo>
                  <a:pt x="215153" y="19142"/>
                  <a:pt x="215356" y="19434"/>
                  <a:pt x="215648" y="19637"/>
                </a:cubicBezTo>
                <a:cubicBezTo>
                  <a:pt x="215840" y="19781"/>
                  <a:pt x="216066" y="19870"/>
                  <a:pt x="216311" y="19894"/>
                </a:cubicBezTo>
                <a:cubicBezTo>
                  <a:pt x="216425" y="19918"/>
                  <a:pt x="216502" y="20031"/>
                  <a:pt x="216472" y="20145"/>
                </a:cubicBezTo>
                <a:cubicBezTo>
                  <a:pt x="216377" y="20760"/>
                  <a:pt x="216281" y="21387"/>
                  <a:pt x="216198" y="22014"/>
                </a:cubicBezTo>
                <a:lnTo>
                  <a:pt x="216043" y="23375"/>
                </a:lnTo>
                <a:cubicBezTo>
                  <a:pt x="215893" y="23029"/>
                  <a:pt x="215648" y="22736"/>
                  <a:pt x="215338" y="22521"/>
                </a:cubicBezTo>
                <a:cubicBezTo>
                  <a:pt x="215007" y="22287"/>
                  <a:pt x="214636" y="22169"/>
                  <a:pt x="214303" y="22169"/>
                </a:cubicBezTo>
                <a:cubicBezTo>
                  <a:pt x="214227" y="22169"/>
                  <a:pt x="214154" y="22175"/>
                  <a:pt x="214084" y="22187"/>
                </a:cubicBezTo>
                <a:cubicBezTo>
                  <a:pt x="214215" y="22635"/>
                  <a:pt x="214490" y="23029"/>
                  <a:pt x="214878" y="23291"/>
                </a:cubicBezTo>
                <a:cubicBezTo>
                  <a:pt x="215147" y="23488"/>
                  <a:pt x="215463" y="23608"/>
                  <a:pt x="215798" y="23638"/>
                </a:cubicBezTo>
                <a:cubicBezTo>
                  <a:pt x="215917" y="23656"/>
                  <a:pt x="216007" y="23769"/>
                  <a:pt x="215989" y="23900"/>
                </a:cubicBezTo>
                <a:cubicBezTo>
                  <a:pt x="215857" y="25262"/>
                  <a:pt x="215756" y="26629"/>
                  <a:pt x="215678" y="28002"/>
                </a:cubicBezTo>
                <a:cubicBezTo>
                  <a:pt x="215481" y="27495"/>
                  <a:pt x="215141" y="27059"/>
                  <a:pt x="214699" y="26748"/>
                </a:cubicBezTo>
                <a:cubicBezTo>
                  <a:pt x="214250" y="26434"/>
                  <a:pt x="213766" y="26281"/>
                  <a:pt x="213332" y="26281"/>
                </a:cubicBezTo>
                <a:cubicBezTo>
                  <a:pt x="213229" y="26281"/>
                  <a:pt x="213129" y="26289"/>
                  <a:pt x="213033" y="26306"/>
                </a:cubicBezTo>
                <a:cubicBezTo>
                  <a:pt x="213159" y="26838"/>
                  <a:pt x="213535" y="27381"/>
                  <a:pt x="214084" y="27781"/>
                </a:cubicBezTo>
                <a:cubicBezTo>
                  <a:pt x="214454" y="28032"/>
                  <a:pt x="215087" y="28217"/>
                  <a:pt x="215422" y="28301"/>
                </a:cubicBezTo>
                <a:cubicBezTo>
                  <a:pt x="215565" y="28342"/>
                  <a:pt x="215660" y="28474"/>
                  <a:pt x="215654" y="28623"/>
                </a:cubicBezTo>
                <a:cubicBezTo>
                  <a:pt x="215625" y="29381"/>
                  <a:pt x="215547" y="31614"/>
                  <a:pt x="215541" y="32832"/>
                </a:cubicBezTo>
                <a:cubicBezTo>
                  <a:pt x="215290" y="32355"/>
                  <a:pt x="214932" y="31943"/>
                  <a:pt x="214490" y="31626"/>
                </a:cubicBezTo>
                <a:cubicBezTo>
                  <a:pt x="213954" y="31254"/>
                  <a:pt x="213375" y="31070"/>
                  <a:pt x="212854" y="31070"/>
                </a:cubicBezTo>
                <a:cubicBezTo>
                  <a:pt x="212731" y="31070"/>
                  <a:pt x="212611" y="31080"/>
                  <a:pt x="212496" y="31101"/>
                </a:cubicBezTo>
                <a:cubicBezTo>
                  <a:pt x="212651" y="31734"/>
                  <a:pt x="213093" y="32390"/>
                  <a:pt x="213756" y="32850"/>
                </a:cubicBezTo>
                <a:cubicBezTo>
                  <a:pt x="214168" y="33161"/>
                  <a:pt x="214657" y="33352"/>
                  <a:pt x="215171" y="33406"/>
                </a:cubicBezTo>
                <a:cubicBezTo>
                  <a:pt x="215380" y="33429"/>
                  <a:pt x="215541" y="33614"/>
                  <a:pt x="215535" y="33829"/>
                </a:cubicBezTo>
                <a:lnTo>
                  <a:pt x="215535" y="34719"/>
                </a:lnTo>
                <a:cubicBezTo>
                  <a:pt x="215541" y="35250"/>
                  <a:pt x="215541" y="35788"/>
                  <a:pt x="215559" y="36313"/>
                </a:cubicBezTo>
                <a:cubicBezTo>
                  <a:pt x="215559" y="36397"/>
                  <a:pt x="215565" y="36480"/>
                  <a:pt x="215565" y="36564"/>
                </a:cubicBezTo>
                <a:lnTo>
                  <a:pt x="213296" y="36719"/>
                </a:lnTo>
                <a:cubicBezTo>
                  <a:pt x="213153" y="36695"/>
                  <a:pt x="213010" y="36683"/>
                  <a:pt x="212868" y="36683"/>
                </a:cubicBezTo>
                <a:cubicBezTo>
                  <a:pt x="212766" y="36683"/>
                  <a:pt x="212664" y="36689"/>
                  <a:pt x="212562" y="36701"/>
                </a:cubicBezTo>
                <a:cubicBezTo>
                  <a:pt x="212568" y="36725"/>
                  <a:pt x="212574" y="36749"/>
                  <a:pt x="212585" y="36773"/>
                </a:cubicBezTo>
                <a:cubicBezTo>
                  <a:pt x="210782" y="36904"/>
                  <a:pt x="208985" y="37054"/>
                  <a:pt x="207188" y="37209"/>
                </a:cubicBezTo>
                <a:lnTo>
                  <a:pt x="207146" y="35740"/>
                </a:lnTo>
                <a:cubicBezTo>
                  <a:pt x="207122" y="35131"/>
                  <a:pt x="207516" y="34588"/>
                  <a:pt x="208102" y="34415"/>
                </a:cubicBezTo>
                <a:cubicBezTo>
                  <a:pt x="208508" y="34289"/>
                  <a:pt x="208902" y="34110"/>
                  <a:pt x="209260" y="33877"/>
                </a:cubicBezTo>
                <a:cubicBezTo>
                  <a:pt x="210155" y="33292"/>
                  <a:pt x="210758" y="32474"/>
                  <a:pt x="210967" y="31674"/>
                </a:cubicBezTo>
                <a:cubicBezTo>
                  <a:pt x="210819" y="31651"/>
                  <a:pt x="210664" y="31640"/>
                  <a:pt x="210505" y="31640"/>
                </a:cubicBezTo>
                <a:cubicBezTo>
                  <a:pt x="209794" y="31640"/>
                  <a:pt x="208994" y="31870"/>
                  <a:pt x="208263" y="32343"/>
                </a:cubicBezTo>
                <a:cubicBezTo>
                  <a:pt x="207797" y="32647"/>
                  <a:pt x="207391" y="33029"/>
                  <a:pt x="207069" y="33477"/>
                </a:cubicBezTo>
                <a:cubicBezTo>
                  <a:pt x="207027" y="31937"/>
                  <a:pt x="206985" y="30390"/>
                  <a:pt x="206949" y="28844"/>
                </a:cubicBezTo>
                <a:cubicBezTo>
                  <a:pt x="206931" y="28253"/>
                  <a:pt x="207313" y="27716"/>
                  <a:pt x="207887" y="27536"/>
                </a:cubicBezTo>
                <a:cubicBezTo>
                  <a:pt x="208203" y="27441"/>
                  <a:pt x="208508" y="27304"/>
                  <a:pt x="208788" y="27118"/>
                </a:cubicBezTo>
                <a:cubicBezTo>
                  <a:pt x="209487" y="26665"/>
                  <a:pt x="209958" y="26026"/>
                  <a:pt x="210132" y="25399"/>
                </a:cubicBezTo>
                <a:cubicBezTo>
                  <a:pt x="210006" y="25378"/>
                  <a:pt x="209876" y="25368"/>
                  <a:pt x="209741" y="25368"/>
                </a:cubicBezTo>
                <a:cubicBezTo>
                  <a:pt x="209186" y="25368"/>
                  <a:pt x="208569" y="25548"/>
                  <a:pt x="208006" y="25918"/>
                </a:cubicBezTo>
                <a:cubicBezTo>
                  <a:pt x="207558" y="26205"/>
                  <a:pt x="207182" y="26587"/>
                  <a:pt x="206913" y="27047"/>
                </a:cubicBezTo>
                <a:cubicBezTo>
                  <a:pt x="206884" y="25369"/>
                  <a:pt x="206866" y="23691"/>
                  <a:pt x="206860" y="22014"/>
                </a:cubicBezTo>
                <a:cubicBezTo>
                  <a:pt x="206854" y="21703"/>
                  <a:pt x="207087" y="21428"/>
                  <a:pt x="207397" y="21387"/>
                </a:cubicBezTo>
                <a:cubicBezTo>
                  <a:pt x="207899" y="21309"/>
                  <a:pt x="208370" y="21130"/>
                  <a:pt x="208794" y="20849"/>
                </a:cubicBezTo>
                <a:cubicBezTo>
                  <a:pt x="209517" y="20384"/>
                  <a:pt x="210006" y="19727"/>
                  <a:pt x="210173" y="19076"/>
                </a:cubicBezTo>
                <a:cubicBezTo>
                  <a:pt x="210047" y="19056"/>
                  <a:pt x="209916" y="19045"/>
                  <a:pt x="209782" y="19045"/>
                </a:cubicBezTo>
                <a:cubicBezTo>
                  <a:pt x="209209" y="19045"/>
                  <a:pt x="208574" y="19232"/>
                  <a:pt x="207994" y="19613"/>
                </a:cubicBezTo>
                <a:cubicBezTo>
                  <a:pt x="207522" y="19912"/>
                  <a:pt x="207128" y="20324"/>
                  <a:pt x="206854" y="20814"/>
                </a:cubicBezTo>
                <a:cubicBezTo>
                  <a:pt x="206854" y="19727"/>
                  <a:pt x="206854" y="17739"/>
                  <a:pt x="206860" y="17082"/>
                </a:cubicBezTo>
                <a:cubicBezTo>
                  <a:pt x="206860" y="16945"/>
                  <a:pt x="206913" y="16807"/>
                  <a:pt x="207009" y="16700"/>
                </a:cubicBezTo>
                <a:cubicBezTo>
                  <a:pt x="207009" y="16700"/>
                  <a:pt x="208006" y="16562"/>
                  <a:pt x="208484" y="16246"/>
                </a:cubicBezTo>
                <a:cubicBezTo>
                  <a:pt x="208961" y="15936"/>
                  <a:pt x="209457" y="15338"/>
                  <a:pt x="209594" y="14819"/>
                </a:cubicBezTo>
                <a:cubicBezTo>
                  <a:pt x="209492" y="14802"/>
                  <a:pt x="209386" y="14793"/>
                  <a:pt x="209278" y="14793"/>
                </a:cubicBezTo>
                <a:cubicBezTo>
                  <a:pt x="208820" y="14793"/>
                  <a:pt x="208312" y="14946"/>
                  <a:pt x="207839" y="15255"/>
                </a:cubicBezTo>
                <a:cubicBezTo>
                  <a:pt x="207427" y="15512"/>
                  <a:pt x="207087" y="15882"/>
                  <a:pt x="206872" y="16312"/>
                </a:cubicBezTo>
                <a:cubicBezTo>
                  <a:pt x="206884" y="14688"/>
                  <a:pt x="206913" y="13058"/>
                  <a:pt x="206949" y="11434"/>
                </a:cubicBezTo>
                <a:cubicBezTo>
                  <a:pt x="207331" y="10992"/>
                  <a:pt x="207588" y="10335"/>
                  <a:pt x="207600" y="9589"/>
                </a:cubicBezTo>
                <a:cubicBezTo>
                  <a:pt x="207618" y="8842"/>
                  <a:pt x="207379" y="8096"/>
                  <a:pt x="206973" y="7636"/>
                </a:cubicBezTo>
                <a:cubicBezTo>
                  <a:pt x="206555" y="8072"/>
                  <a:pt x="206275" y="8771"/>
                  <a:pt x="206257" y="9559"/>
                </a:cubicBezTo>
                <a:cubicBezTo>
                  <a:pt x="206245" y="10353"/>
                  <a:pt x="206460" y="10980"/>
                  <a:pt x="206818" y="11440"/>
                </a:cubicBezTo>
                <a:lnTo>
                  <a:pt x="206681" y="14282"/>
                </a:lnTo>
                <a:cubicBezTo>
                  <a:pt x="206478" y="13923"/>
                  <a:pt x="206191" y="13625"/>
                  <a:pt x="205839" y="13404"/>
                </a:cubicBezTo>
                <a:cubicBezTo>
                  <a:pt x="205411" y="13125"/>
                  <a:pt x="204948" y="12986"/>
                  <a:pt x="204528" y="12986"/>
                </a:cubicBezTo>
                <a:cubicBezTo>
                  <a:pt x="204427" y="12986"/>
                  <a:pt x="204328" y="12994"/>
                  <a:pt x="204233" y="13010"/>
                </a:cubicBezTo>
                <a:cubicBezTo>
                  <a:pt x="204364" y="13488"/>
                  <a:pt x="204722" y="13971"/>
                  <a:pt x="205248" y="14312"/>
                </a:cubicBezTo>
                <a:cubicBezTo>
                  <a:pt x="205534" y="14503"/>
                  <a:pt x="205851" y="14634"/>
                  <a:pt x="206191" y="14694"/>
                </a:cubicBezTo>
                <a:cubicBezTo>
                  <a:pt x="206460" y="14747"/>
                  <a:pt x="206651" y="14986"/>
                  <a:pt x="206639" y="15261"/>
                </a:cubicBezTo>
                <a:cubicBezTo>
                  <a:pt x="206615" y="15822"/>
                  <a:pt x="206591" y="16383"/>
                  <a:pt x="206579" y="16933"/>
                </a:cubicBezTo>
                <a:cubicBezTo>
                  <a:pt x="206561" y="17488"/>
                  <a:pt x="206537" y="17936"/>
                  <a:pt x="206525" y="18431"/>
                </a:cubicBezTo>
                <a:cubicBezTo>
                  <a:pt x="206269" y="18001"/>
                  <a:pt x="205916" y="17631"/>
                  <a:pt x="205492" y="17357"/>
                </a:cubicBezTo>
                <a:cubicBezTo>
                  <a:pt x="204945" y="17008"/>
                  <a:pt x="204351" y="16832"/>
                  <a:pt x="203818" y="16832"/>
                </a:cubicBezTo>
                <a:cubicBezTo>
                  <a:pt x="203694" y="16832"/>
                  <a:pt x="203573" y="16842"/>
                  <a:pt x="203456" y="16861"/>
                </a:cubicBezTo>
                <a:cubicBezTo>
                  <a:pt x="203612" y="17464"/>
                  <a:pt x="204071" y="18073"/>
                  <a:pt x="204740" y="18515"/>
                </a:cubicBezTo>
                <a:cubicBezTo>
                  <a:pt x="205116" y="18766"/>
                  <a:pt x="205546" y="18933"/>
                  <a:pt x="205988" y="19010"/>
                </a:cubicBezTo>
                <a:cubicBezTo>
                  <a:pt x="206292" y="19070"/>
                  <a:pt x="206507" y="19339"/>
                  <a:pt x="206495" y="19643"/>
                </a:cubicBezTo>
                <a:cubicBezTo>
                  <a:pt x="206460" y="21058"/>
                  <a:pt x="206418" y="22473"/>
                  <a:pt x="206400" y="23882"/>
                </a:cubicBezTo>
                <a:cubicBezTo>
                  <a:pt x="206137" y="23488"/>
                  <a:pt x="205791" y="23148"/>
                  <a:pt x="205391" y="22891"/>
                </a:cubicBezTo>
                <a:cubicBezTo>
                  <a:pt x="204818" y="22518"/>
                  <a:pt x="204194" y="22337"/>
                  <a:pt x="203641" y="22337"/>
                </a:cubicBezTo>
                <a:cubicBezTo>
                  <a:pt x="203514" y="22337"/>
                  <a:pt x="203390" y="22347"/>
                  <a:pt x="203271" y="22366"/>
                </a:cubicBezTo>
                <a:cubicBezTo>
                  <a:pt x="203432" y="22993"/>
                  <a:pt x="203904" y="23638"/>
                  <a:pt x="204609" y="24091"/>
                </a:cubicBezTo>
                <a:cubicBezTo>
                  <a:pt x="204871" y="24265"/>
                  <a:pt x="205152" y="24396"/>
                  <a:pt x="205451" y="24491"/>
                </a:cubicBezTo>
                <a:cubicBezTo>
                  <a:pt x="206006" y="24676"/>
                  <a:pt x="206376" y="25202"/>
                  <a:pt x="206370" y="25787"/>
                </a:cubicBezTo>
                <a:cubicBezTo>
                  <a:pt x="206358" y="26277"/>
                  <a:pt x="206352" y="26760"/>
                  <a:pt x="206352" y="27256"/>
                </a:cubicBezTo>
                <a:cubicBezTo>
                  <a:pt x="206340" y="28420"/>
                  <a:pt x="206328" y="29590"/>
                  <a:pt x="206328" y="30755"/>
                </a:cubicBezTo>
                <a:cubicBezTo>
                  <a:pt x="206012" y="30241"/>
                  <a:pt x="205582" y="29805"/>
                  <a:pt x="205074" y="29477"/>
                </a:cubicBezTo>
                <a:cubicBezTo>
                  <a:pt x="204410" y="29043"/>
                  <a:pt x="203679" y="28831"/>
                  <a:pt x="203023" y="28831"/>
                </a:cubicBezTo>
                <a:cubicBezTo>
                  <a:pt x="202866" y="28831"/>
                  <a:pt x="202713" y="28844"/>
                  <a:pt x="202567" y="28868"/>
                </a:cubicBezTo>
                <a:cubicBezTo>
                  <a:pt x="202764" y="29608"/>
                  <a:pt x="203325" y="30360"/>
                  <a:pt x="204149" y="30904"/>
                </a:cubicBezTo>
                <a:cubicBezTo>
                  <a:pt x="204513" y="31143"/>
                  <a:pt x="204913" y="31322"/>
                  <a:pt x="205331" y="31435"/>
                </a:cubicBezTo>
                <a:cubicBezTo>
                  <a:pt x="205916" y="31590"/>
                  <a:pt x="206328" y="32122"/>
                  <a:pt x="206328" y="32725"/>
                </a:cubicBezTo>
                <a:cubicBezTo>
                  <a:pt x="206328" y="34223"/>
                  <a:pt x="206340" y="35716"/>
                  <a:pt x="206346" y="37221"/>
                </a:cubicBezTo>
                <a:cubicBezTo>
                  <a:pt x="206018" y="36737"/>
                  <a:pt x="205600" y="36325"/>
                  <a:pt x="205104" y="36009"/>
                </a:cubicBezTo>
                <a:cubicBezTo>
                  <a:pt x="204383" y="35541"/>
                  <a:pt x="203597" y="35311"/>
                  <a:pt x="202891" y="35311"/>
                </a:cubicBezTo>
                <a:cubicBezTo>
                  <a:pt x="202733" y="35311"/>
                  <a:pt x="202578" y="35323"/>
                  <a:pt x="202429" y="35346"/>
                </a:cubicBezTo>
                <a:cubicBezTo>
                  <a:pt x="202638" y="36128"/>
                  <a:pt x="203218" y="36922"/>
                  <a:pt x="204077" y="37495"/>
                </a:cubicBezTo>
                <a:cubicBezTo>
                  <a:pt x="201582" y="37734"/>
                  <a:pt x="199086" y="37997"/>
                  <a:pt x="196590" y="38272"/>
                </a:cubicBezTo>
                <a:cubicBezTo>
                  <a:pt x="196590" y="38152"/>
                  <a:pt x="196596" y="38027"/>
                  <a:pt x="196608" y="37895"/>
                </a:cubicBezTo>
                <a:cubicBezTo>
                  <a:pt x="196620" y="37591"/>
                  <a:pt x="196817" y="37340"/>
                  <a:pt x="197074" y="37298"/>
                </a:cubicBezTo>
                <a:cubicBezTo>
                  <a:pt x="197695" y="37221"/>
                  <a:pt x="198357" y="36940"/>
                  <a:pt x="198978" y="36462"/>
                </a:cubicBezTo>
                <a:cubicBezTo>
                  <a:pt x="199910" y="35746"/>
                  <a:pt x="200537" y="34743"/>
                  <a:pt x="200758" y="33758"/>
                </a:cubicBezTo>
                <a:cubicBezTo>
                  <a:pt x="200595" y="33726"/>
                  <a:pt x="200426" y="33710"/>
                  <a:pt x="200253" y="33710"/>
                </a:cubicBezTo>
                <a:cubicBezTo>
                  <a:pt x="199518" y="33710"/>
                  <a:pt x="198698" y="33996"/>
                  <a:pt x="197939" y="34576"/>
                </a:cubicBezTo>
                <a:cubicBezTo>
                  <a:pt x="197432" y="34970"/>
                  <a:pt x="197002" y="35459"/>
                  <a:pt x="196674" y="36009"/>
                </a:cubicBezTo>
                <a:cubicBezTo>
                  <a:pt x="196709" y="35071"/>
                  <a:pt x="196733" y="34122"/>
                  <a:pt x="196745" y="33179"/>
                </a:cubicBezTo>
                <a:cubicBezTo>
                  <a:pt x="196763" y="32402"/>
                  <a:pt x="196769" y="31626"/>
                  <a:pt x="196775" y="30862"/>
                </a:cubicBezTo>
                <a:lnTo>
                  <a:pt x="196775" y="29554"/>
                </a:lnTo>
                <a:cubicBezTo>
                  <a:pt x="196775" y="29226"/>
                  <a:pt x="196996" y="28957"/>
                  <a:pt x="197271" y="28928"/>
                </a:cubicBezTo>
                <a:cubicBezTo>
                  <a:pt x="197880" y="28868"/>
                  <a:pt x="198548" y="28599"/>
                  <a:pt x="199157" y="28127"/>
                </a:cubicBezTo>
                <a:cubicBezTo>
                  <a:pt x="200041" y="27453"/>
                  <a:pt x="200638" y="26498"/>
                  <a:pt x="200847" y="25560"/>
                </a:cubicBezTo>
                <a:cubicBezTo>
                  <a:pt x="200696" y="25531"/>
                  <a:pt x="200538" y="25516"/>
                  <a:pt x="200376" y="25516"/>
                </a:cubicBezTo>
                <a:cubicBezTo>
                  <a:pt x="199676" y="25516"/>
                  <a:pt x="198896" y="25789"/>
                  <a:pt x="198178" y="26336"/>
                </a:cubicBezTo>
                <a:cubicBezTo>
                  <a:pt x="197575" y="26802"/>
                  <a:pt x="197092" y="27405"/>
                  <a:pt x="196769" y="28092"/>
                </a:cubicBezTo>
                <a:cubicBezTo>
                  <a:pt x="196757" y="26306"/>
                  <a:pt x="196656" y="23064"/>
                  <a:pt x="196620" y="21948"/>
                </a:cubicBezTo>
                <a:cubicBezTo>
                  <a:pt x="196602" y="21739"/>
                  <a:pt x="196727" y="21548"/>
                  <a:pt x="196924" y="21482"/>
                </a:cubicBezTo>
                <a:cubicBezTo>
                  <a:pt x="197384" y="21351"/>
                  <a:pt x="198226" y="21094"/>
                  <a:pt x="198716" y="20712"/>
                </a:cubicBezTo>
                <a:cubicBezTo>
                  <a:pt x="199456" y="20145"/>
                  <a:pt x="199958" y="19345"/>
                  <a:pt x="200131" y="18569"/>
                </a:cubicBezTo>
                <a:cubicBezTo>
                  <a:pt x="200005" y="18545"/>
                  <a:pt x="199874" y="18533"/>
                  <a:pt x="199740" y="18533"/>
                </a:cubicBezTo>
                <a:cubicBezTo>
                  <a:pt x="199154" y="18533"/>
                  <a:pt x="198501" y="18758"/>
                  <a:pt x="197904" y="19219"/>
                </a:cubicBezTo>
                <a:cubicBezTo>
                  <a:pt x="197295" y="19679"/>
                  <a:pt x="196835" y="20312"/>
                  <a:pt x="196584" y="21040"/>
                </a:cubicBezTo>
                <a:cubicBezTo>
                  <a:pt x="196477" y="19040"/>
                  <a:pt x="196351" y="17046"/>
                  <a:pt x="196166" y="15052"/>
                </a:cubicBezTo>
                <a:cubicBezTo>
                  <a:pt x="196154" y="14861"/>
                  <a:pt x="196262" y="14688"/>
                  <a:pt x="196429" y="14676"/>
                </a:cubicBezTo>
                <a:cubicBezTo>
                  <a:pt x="196877" y="14628"/>
                  <a:pt x="197301" y="14449"/>
                  <a:pt x="197653" y="14168"/>
                </a:cubicBezTo>
                <a:cubicBezTo>
                  <a:pt x="198184" y="13768"/>
                  <a:pt x="198560" y="13201"/>
                  <a:pt x="198710" y="12556"/>
                </a:cubicBezTo>
                <a:cubicBezTo>
                  <a:pt x="198612" y="12537"/>
                  <a:pt x="198510" y="12527"/>
                  <a:pt x="198406" y="12527"/>
                </a:cubicBezTo>
                <a:cubicBezTo>
                  <a:pt x="197969" y="12527"/>
                  <a:pt x="197486" y="12699"/>
                  <a:pt x="197038" y="13046"/>
                </a:cubicBezTo>
                <a:cubicBezTo>
                  <a:pt x="196620" y="13362"/>
                  <a:pt x="196292" y="13792"/>
                  <a:pt x="196100" y="14282"/>
                </a:cubicBezTo>
                <a:cubicBezTo>
                  <a:pt x="196029" y="13625"/>
                  <a:pt x="195963" y="12962"/>
                  <a:pt x="195892" y="12305"/>
                </a:cubicBezTo>
                <a:cubicBezTo>
                  <a:pt x="195778" y="11398"/>
                  <a:pt x="195653" y="10478"/>
                  <a:pt x="195515" y="9565"/>
                </a:cubicBezTo>
                <a:cubicBezTo>
                  <a:pt x="195486" y="9398"/>
                  <a:pt x="195593" y="9225"/>
                  <a:pt x="195742" y="9213"/>
                </a:cubicBezTo>
                <a:cubicBezTo>
                  <a:pt x="196065" y="9171"/>
                  <a:pt x="196369" y="9039"/>
                  <a:pt x="196620" y="8836"/>
                </a:cubicBezTo>
                <a:cubicBezTo>
                  <a:pt x="197020" y="8532"/>
                  <a:pt x="197301" y="8102"/>
                  <a:pt x="197420" y="7618"/>
                </a:cubicBezTo>
                <a:cubicBezTo>
                  <a:pt x="197349" y="7605"/>
                  <a:pt x="197275" y="7598"/>
                  <a:pt x="197199" y="7598"/>
                </a:cubicBezTo>
                <a:cubicBezTo>
                  <a:pt x="196868" y="7598"/>
                  <a:pt x="196500" y="7726"/>
                  <a:pt x="196160" y="7989"/>
                </a:cubicBezTo>
                <a:cubicBezTo>
                  <a:pt x="195820" y="8239"/>
                  <a:pt x="195569" y="8586"/>
                  <a:pt x="195426" y="8986"/>
                </a:cubicBezTo>
                <a:cubicBezTo>
                  <a:pt x="195324" y="8329"/>
                  <a:pt x="195211" y="7678"/>
                  <a:pt x="195097" y="7033"/>
                </a:cubicBezTo>
                <a:cubicBezTo>
                  <a:pt x="195354" y="6454"/>
                  <a:pt x="195444" y="5678"/>
                  <a:pt x="195283" y="4866"/>
                </a:cubicBezTo>
                <a:cubicBezTo>
                  <a:pt x="195127" y="4054"/>
                  <a:pt x="194751" y="3361"/>
                  <a:pt x="194291" y="2985"/>
                </a:cubicBezTo>
                <a:cubicBezTo>
                  <a:pt x="194017" y="3558"/>
                  <a:pt x="193921" y="4359"/>
                  <a:pt x="194082" y="5188"/>
                </a:cubicBezTo>
                <a:cubicBezTo>
                  <a:pt x="194250" y="6012"/>
                  <a:pt x="194560" y="6592"/>
                  <a:pt x="194972" y="6980"/>
                </a:cubicBezTo>
                <a:cubicBezTo>
                  <a:pt x="195205" y="8466"/>
                  <a:pt x="195384" y="9965"/>
                  <a:pt x="195539" y="11464"/>
                </a:cubicBezTo>
                <a:cubicBezTo>
                  <a:pt x="195318" y="10986"/>
                  <a:pt x="194984" y="10562"/>
                  <a:pt x="194572" y="10240"/>
                </a:cubicBezTo>
                <a:cubicBezTo>
                  <a:pt x="194075" y="9864"/>
                  <a:pt x="193538" y="9680"/>
                  <a:pt x="193063" y="9680"/>
                </a:cubicBezTo>
                <a:cubicBezTo>
                  <a:pt x="192955" y="9680"/>
                  <a:pt x="192851" y="9690"/>
                  <a:pt x="192751" y="9708"/>
                </a:cubicBezTo>
                <a:cubicBezTo>
                  <a:pt x="192918" y="10407"/>
                  <a:pt x="193324" y="11028"/>
                  <a:pt x="193897" y="11464"/>
                </a:cubicBezTo>
                <a:cubicBezTo>
                  <a:pt x="194339" y="11798"/>
                  <a:pt x="194817" y="11989"/>
                  <a:pt x="195253" y="12019"/>
                </a:cubicBezTo>
                <a:cubicBezTo>
                  <a:pt x="195450" y="12031"/>
                  <a:pt x="195617" y="12210"/>
                  <a:pt x="195635" y="12443"/>
                </a:cubicBezTo>
                <a:cubicBezTo>
                  <a:pt x="195772" y="14007"/>
                  <a:pt x="195868" y="15571"/>
                  <a:pt x="195939" y="17136"/>
                </a:cubicBezTo>
                <a:cubicBezTo>
                  <a:pt x="195677" y="16682"/>
                  <a:pt x="195330" y="16282"/>
                  <a:pt x="194912" y="15965"/>
                </a:cubicBezTo>
                <a:cubicBezTo>
                  <a:pt x="194305" y="15499"/>
                  <a:pt x="193646" y="15274"/>
                  <a:pt x="193058" y="15274"/>
                </a:cubicBezTo>
                <a:cubicBezTo>
                  <a:pt x="192923" y="15274"/>
                  <a:pt x="192793" y="15285"/>
                  <a:pt x="192667" y="15309"/>
                </a:cubicBezTo>
                <a:cubicBezTo>
                  <a:pt x="192846" y="16097"/>
                  <a:pt x="193342" y="16897"/>
                  <a:pt x="194082" y="17470"/>
                </a:cubicBezTo>
                <a:cubicBezTo>
                  <a:pt x="194536" y="17828"/>
                  <a:pt x="195074" y="18061"/>
                  <a:pt x="195641" y="18145"/>
                </a:cubicBezTo>
                <a:cubicBezTo>
                  <a:pt x="195838" y="18169"/>
                  <a:pt x="195993" y="18360"/>
                  <a:pt x="196005" y="18592"/>
                </a:cubicBezTo>
                <a:cubicBezTo>
                  <a:pt x="196041" y="19590"/>
                  <a:pt x="196065" y="20587"/>
                  <a:pt x="196083" y="21584"/>
                </a:cubicBezTo>
                <a:cubicBezTo>
                  <a:pt x="196100" y="22455"/>
                  <a:pt x="196100" y="23327"/>
                  <a:pt x="196100" y="24205"/>
                </a:cubicBezTo>
                <a:cubicBezTo>
                  <a:pt x="195796" y="23650"/>
                  <a:pt x="195384" y="23166"/>
                  <a:pt x="194882" y="22784"/>
                </a:cubicBezTo>
                <a:cubicBezTo>
                  <a:pt x="194202" y="22262"/>
                  <a:pt x="193459" y="22006"/>
                  <a:pt x="192795" y="22006"/>
                </a:cubicBezTo>
                <a:cubicBezTo>
                  <a:pt x="192638" y="22006"/>
                  <a:pt x="192485" y="22021"/>
                  <a:pt x="192339" y="22049"/>
                </a:cubicBezTo>
                <a:cubicBezTo>
                  <a:pt x="192536" y="22933"/>
                  <a:pt x="193103" y="23847"/>
                  <a:pt x="193951" y="24497"/>
                </a:cubicBezTo>
                <a:cubicBezTo>
                  <a:pt x="194530" y="24945"/>
                  <a:pt x="195157" y="25196"/>
                  <a:pt x="195742" y="25256"/>
                </a:cubicBezTo>
                <a:cubicBezTo>
                  <a:pt x="195939" y="25280"/>
                  <a:pt x="196089" y="25488"/>
                  <a:pt x="196089" y="25727"/>
                </a:cubicBezTo>
                <a:cubicBezTo>
                  <a:pt x="196077" y="27721"/>
                  <a:pt x="196023" y="29710"/>
                  <a:pt x="195951" y="31698"/>
                </a:cubicBezTo>
                <a:cubicBezTo>
                  <a:pt x="195641" y="31196"/>
                  <a:pt x="195247" y="30755"/>
                  <a:pt x="194787" y="30396"/>
                </a:cubicBezTo>
                <a:cubicBezTo>
                  <a:pt x="194070" y="29849"/>
                  <a:pt x="193289" y="29576"/>
                  <a:pt x="192590" y="29576"/>
                </a:cubicBezTo>
                <a:cubicBezTo>
                  <a:pt x="192427" y="29576"/>
                  <a:pt x="192270" y="29591"/>
                  <a:pt x="192118" y="29620"/>
                </a:cubicBezTo>
                <a:cubicBezTo>
                  <a:pt x="192327" y="30558"/>
                  <a:pt x="192924" y="31513"/>
                  <a:pt x="193808" y="32187"/>
                </a:cubicBezTo>
                <a:cubicBezTo>
                  <a:pt x="194285" y="32564"/>
                  <a:pt x="194841" y="32826"/>
                  <a:pt x="195432" y="32952"/>
                </a:cubicBezTo>
                <a:cubicBezTo>
                  <a:pt x="195694" y="33005"/>
                  <a:pt x="195880" y="33274"/>
                  <a:pt x="195868" y="33585"/>
                </a:cubicBezTo>
                <a:cubicBezTo>
                  <a:pt x="195838" y="34128"/>
                  <a:pt x="195802" y="34946"/>
                  <a:pt x="195772" y="35441"/>
                </a:cubicBezTo>
                <a:cubicBezTo>
                  <a:pt x="195712" y="36421"/>
                  <a:pt x="195641" y="37406"/>
                  <a:pt x="195569" y="38385"/>
                </a:cubicBezTo>
                <a:cubicBezTo>
                  <a:pt x="193342" y="38636"/>
                  <a:pt x="191115" y="38898"/>
                  <a:pt x="188888" y="39185"/>
                </a:cubicBezTo>
                <a:lnTo>
                  <a:pt x="188912" y="37818"/>
                </a:lnTo>
                <a:lnTo>
                  <a:pt x="188912" y="36719"/>
                </a:lnTo>
                <a:cubicBezTo>
                  <a:pt x="188912" y="36445"/>
                  <a:pt x="189127" y="36212"/>
                  <a:pt x="189401" y="36188"/>
                </a:cubicBezTo>
                <a:cubicBezTo>
                  <a:pt x="190082" y="36122"/>
                  <a:pt x="190727" y="35889"/>
                  <a:pt x="191294" y="35507"/>
                </a:cubicBezTo>
                <a:cubicBezTo>
                  <a:pt x="192172" y="34940"/>
                  <a:pt x="192769" y="34140"/>
                  <a:pt x="192978" y="33346"/>
                </a:cubicBezTo>
                <a:cubicBezTo>
                  <a:pt x="192828" y="33322"/>
                  <a:pt x="192672" y="33311"/>
                  <a:pt x="192512" y="33311"/>
                </a:cubicBezTo>
                <a:cubicBezTo>
                  <a:pt x="191811" y="33311"/>
                  <a:pt x="191029" y="33536"/>
                  <a:pt x="190315" y="34003"/>
                </a:cubicBezTo>
                <a:cubicBezTo>
                  <a:pt x="189730" y="34373"/>
                  <a:pt x="189246" y="34886"/>
                  <a:pt x="188906" y="35489"/>
                </a:cubicBezTo>
                <a:cubicBezTo>
                  <a:pt x="188888" y="33979"/>
                  <a:pt x="188792" y="31232"/>
                  <a:pt x="188757" y="30295"/>
                </a:cubicBezTo>
                <a:cubicBezTo>
                  <a:pt x="188751" y="30104"/>
                  <a:pt x="188876" y="29943"/>
                  <a:pt x="189061" y="29901"/>
                </a:cubicBezTo>
                <a:cubicBezTo>
                  <a:pt x="189515" y="29793"/>
                  <a:pt x="190363" y="29572"/>
                  <a:pt x="190852" y="29250"/>
                </a:cubicBezTo>
                <a:cubicBezTo>
                  <a:pt x="191593" y="28772"/>
                  <a:pt x="192082" y="28092"/>
                  <a:pt x="192261" y="27435"/>
                </a:cubicBezTo>
                <a:cubicBezTo>
                  <a:pt x="192137" y="27416"/>
                  <a:pt x="192007" y="27406"/>
                  <a:pt x="191874" y="27406"/>
                </a:cubicBezTo>
                <a:cubicBezTo>
                  <a:pt x="191289" y="27406"/>
                  <a:pt x="190631" y="27590"/>
                  <a:pt x="190028" y="27984"/>
                </a:cubicBezTo>
                <a:cubicBezTo>
                  <a:pt x="189294" y="28474"/>
                  <a:pt x="188942" y="28957"/>
                  <a:pt x="188721" y="29525"/>
                </a:cubicBezTo>
                <a:cubicBezTo>
                  <a:pt x="188613" y="27835"/>
                  <a:pt x="188488" y="26151"/>
                  <a:pt x="188303" y="24462"/>
                </a:cubicBezTo>
                <a:cubicBezTo>
                  <a:pt x="188285" y="24306"/>
                  <a:pt x="188398" y="24157"/>
                  <a:pt x="188560" y="24145"/>
                </a:cubicBezTo>
                <a:cubicBezTo>
                  <a:pt x="189001" y="24109"/>
                  <a:pt x="189419" y="23966"/>
                  <a:pt x="189784" y="23715"/>
                </a:cubicBezTo>
                <a:cubicBezTo>
                  <a:pt x="190345" y="23357"/>
                  <a:pt x="190721" y="22849"/>
                  <a:pt x="190846" y="22354"/>
                </a:cubicBezTo>
                <a:cubicBezTo>
                  <a:pt x="190749" y="22338"/>
                  <a:pt x="190647" y="22330"/>
                  <a:pt x="190543" y="22330"/>
                </a:cubicBezTo>
                <a:cubicBezTo>
                  <a:pt x="190105" y="22330"/>
                  <a:pt x="189618" y="22473"/>
                  <a:pt x="189175" y="22772"/>
                </a:cubicBezTo>
                <a:cubicBezTo>
                  <a:pt x="188769" y="23023"/>
                  <a:pt x="188440" y="23387"/>
                  <a:pt x="188231" y="23817"/>
                </a:cubicBezTo>
                <a:cubicBezTo>
                  <a:pt x="188165" y="23261"/>
                  <a:pt x="188100" y="22706"/>
                  <a:pt x="188022" y="22151"/>
                </a:cubicBezTo>
                <a:cubicBezTo>
                  <a:pt x="187909" y="21375"/>
                  <a:pt x="187783" y="20605"/>
                  <a:pt x="187652" y="19828"/>
                </a:cubicBezTo>
                <a:cubicBezTo>
                  <a:pt x="187622" y="19685"/>
                  <a:pt x="187730" y="19548"/>
                  <a:pt x="187873" y="19530"/>
                </a:cubicBezTo>
                <a:cubicBezTo>
                  <a:pt x="188189" y="19494"/>
                  <a:pt x="188488" y="19387"/>
                  <a:pt x="188757" y="19207"/>
                </a:cubicBezTo>
                <a:cubicBezTo>
                  <a:pt x="189175" y="18939"/>
                  <a:pt x="189455" y="18563"/>
                  <a:pt x="189551" y="18186"/>
                </a:cubicBezTo>
                <a:cubicBezTo>
                  <a:pt x="189477" y="18174"/>
                  <a:pt x="189399" y="18167"/>
                  <a:pt x="189320" y="18167"/>
                </a:cubicBezTo>
                <a:cubicBezTo>
                  <a:pt x="188993" y="18167"/>
                  <a:pt x="188627" y="18275"/>
                  <a:pt x="188291" y="18491"/>
                </a:cubicBezTo>
                <a:cubicBezTo>
                  <a:pt x="187968" y="18700"/>
                  <a:pt x="187718" y="18992"/>
                  <a:pt x="187562" y="19339"/>
                </a:cubicBezTo>
                <a:cubicBezTo>
                  <a:pt x="187455" y="18784"/>
                  <a:pt x="187342" y="18234"/>
                  <a:pt x="187222" y="17685"/>
                </a:cubicBezTo>
                <a:cubicBezTo>
                  <a:pt x="187485" y="17201"/>
                  <a:pt x="187574" y="16545"/>
                  <a:pt x="187419" y="15858"/>
                </a:cubicBezTo>
                <a:cubicBezTo>
                  <a:pt x="187264" y="15171"/>
                  <a:pt x="186882" y="14592"/>
                  <a:pt x="186416" y="14270"/>
                </a:cubicBezTo>
                <a:cubicBezTo>
                  <a:pt x="186147" y="14753"/>
                  <a:pt x="186052" y="15434"/>
                  <a:pt x="186219" y="16133"/>
                </a:cubicBezTo>
                <a:cubicBezTo>
                  <a:pt x="186380" y="16837"/>
                  <a:pt x="186697" y="17315"/>
                  <a:pt x="187103" y="17643"/>
                </a:cubicBezTo>
                <a:cubicBezTo>
                  <a:pt x="187336" y="18903"/>
                  <a:pt x="187515" y="20163"/>
                  <a:pt x="187670" y="21434"/>
                </a:cubicBezTo>
                <a:cubicBezTo>
                  <a:pt x="187443" y="21017"/>
                  <a:pt x="187109" y="20658"/>
                  <a:pt x="186703" y="20396"/>
                </a:cubicBezTo>
                <a:cubicBezTo>
                  <a:pt x="186213" y="20080"/>
                  <a:pt x="185675" y="19923"/>
                  <a:pt x="185200" y="19923"/>
                </a:cubicBezTo>
                <a:cubicBezTo>
                  <a:pt x="185090" y="19923"/>
                  <a:pt x="184983" y="19931"/>
                  <a:pt x="184882" y="19948"/>
                </a:cubicBezTo>
                <a:cubicBezTo>
                  <a:pt x="185025" y="20485"/>
                  <a:pt x="185425" y="21040"/>
                  <a:pt x="186028" y="21434"/>
                </a:cubicBezTo>
                <a:cubicBezTo>
                  <a:pt x="186434" y="21703"/>
                  <a:pt x="186906" y="21864"/>
                  <a:pt x="187389" y="21894"/>
                </a:cubicBezTo>
                <a:cubicBezTo>
                  <a:pt x="187586" y="21912"/>
                  <a:pt x="187748" y="22067"/>
                  <a:pt x="187771" y="22264"/>
                </a:cubicBezTo>
                <a:cubicBezTo>
                  <a:pt x="187903" y="23584"/>
                  <a:pt x="187998" y="24903"/>
                  <a:pt x="188070" y="26223"/>
                </a:cubicBezTo>
                <a:cubicBezTo>
                  <a:pt x="187801" y="25829"/>
                  <a:pt x="187449" y="25494"/>
                  <a:pt x="187043" y="25238"/>
                </a:cubicBezTo>
                <a:cubicBezTo>
                  <a:pt x="186436" y="24844"/>
                  <a:pt x="185781" y="24652"/>
                  <a:pt x="185192" y="24652"/>
                </a:cubicBezTo>
                <a:cubicBezTo>
                  <a:pt x="185057" y="24652"/>
                  <a:pt x="184925" y="24662"/>
                  <a:pt x="184798" y="24682"/>
                </a:cubicBezTo>
                <a:cubicBezTo>
                  <a:pt x="184977" y="25345"/>
                  <a:pt x="185479" y="26026"/>
                  <a:pt x="186219" y="26509"/>
                </a:cubicBezTo>
                <a:cubicBezTo>
                  <a:pt x="186685" y="26820"/>
                  <a:pt x="187222" y="27011"/>
                  <a:pt x="187777" y="27077"/>
                </a:cubicBezTo>
                <a:cubicBezTo>
                  <a:pt x="187974" y="27101"/>
                  <a:pt x="188124" y="27262"/>
                  <a:pt x="188136" y="27459"/>
                </a:cubicBezTo>
                <a:cubicBezTo>
                  <a:pt x="188171" y="28301"/>
                  <a:pt x="188195" y="29142"/>
                  <a:pt x="188219" y="29978"/>
                </a:cubicBezTo>
                <a:cubicBezTo>
                  <a:pt x="188237" y="30814"/>
                  <a:pt x="188231" y="31465"/>
                  <a:pt x="188231" y="32205"/>
                </a:cubicBezTo>
                <a:cubicBezTo>
                  <a:pt x="187915" y="31722"/>
                  <a:pt x="187503" y="31310"/>
                  <a:pt x="187013" y="30999"/>
                </a:cubicBezTo>
                <a:cubicBezTo>
                  <a:pt x="186331" y="30554"/>
                  <a:pt x="185590" y="30337"/>
                  <a:pt x="184924" y="30337"/>
                </a:cubicBezTo>
                <a:cubicBezTo>
                  <a:pt x="184768" y="30337"/>
                  <a:pt x="184616" y="30349"/>
                  <a:pt x="184470" y="30372"/>
                </a:cubicBezTo>
                <a:cubicBezTo>
                  <a:pt x="184673" y="31131"/>
                  <a:pt x="185240" y="31895"/>
                  <a:pt x="186082" y="32444"/>
                </a:cubicBezTo>
                <a:cubicBezTo>
                  <a:pt x="186619" y="32802"/>
                  <a:pt x="187234" y="33023"/>
                  <a:pt x="187873" y="33089"/>
                </a:cubicBezTo>
                <a:cubicBezTo>
                  <a:pt x="188076" y="33113"/>
                  <a:pt x="188231" y="33286"/>
                  <a:pt x="188225" y="33489"/>
                </a:cubicBezTo>
                <a:cubicBezTo>
                  <a:pt x="188207" y="35167"/>
                  <a:pt x="188160" y="36851"/>
                  <a:pt x="188082" y="38534"/>
                </a:cubicBezTo>
                <a:cubicBezTo>
                  <a:pt x="187765" y="38098"/>
                  <a:pt x="187371" y="37728"/>
                  <a:pt x="186918" y="37436"/>
                </a:cubicBezTo>
                <a:cubicBezTo>
                  <a:pt x="186208" y="36973"/>
                  <a:pt x="185433" y="36739"/>
                  <a:pt x="184736" y="36739"/>
                </a:cubicBezTo>
                <a:cubicBezTo>
                  <a:pt x="184571" y="36739"/>
                  <a:pt x="184409" y="36753"/>
                  <a:pt x="184255" y="36779"/>
                </a:cubicBezTo>
                <a:cubicBezTo>
                  <a:pt x="184464" y="37561"/>
                  <a:pt x="185061" y="38367"/>
                  <a:pt x="185938" y="38940"/>
                </a:cubicBezTo>
                <a:cubicBezTo>
                  <a:pt x="186255" y="39149"/>
                  <a:pt x="186589" y="39310"/>
                  <a:pt x="186941" y="39430"/>
                </a:cubicBezTo>
                <a:cubicBezTo>
                  <a:pt x="184613" y="39728"/>
                  <a:pt x="182278" y="40039"/>
                  <a:pt x="179950" y="40367"/>
                </a:cubicBezTo>
                <a:cubicBezTo>
                  <a:pt x="179938" y="40266"/>
                  <a:pt x="179938" y="40158"/>
                  <a:pt x="179932" y="40057"/>
                </a:cubicBezTo>
                <a:cubicBezTo>
                  <a:pt x="179902" y="39251"/>
                  <a:pt x="179872" y="38445"/>
                  <a:pt x="179848" y="37627"/>
                </a:cubicBezTo>
                <a:cubicBezTo>
                  <a:pt x="179824" y="36815"/>
                  <a:pt x="180350" y="36086"/>
                  <a:pt x="181132" y="35853"/>
                </a:cubicBezTo>
                <a:cubicBezTo>
                  <a:pt x="181681" y="35686"/>
                  <a:pt x="182207" y="35441"/>
                  <a:pt x="182684" y="35131"/>
                </a:cubicBezTo>
                <a:cubicBezTo>
                  <a:pt x="183879" y="34355"/>
                  <a:pt x="184691" y="33256"/>
                  <a:pt x="184971" y="32187"/>
                </a:cubicBezTo>
                <a:cubicBezTo>
                  <a:pt x="184764" y="32154"/>
                  <a:pt x="184549" y="32137"/>
                  <a:pt x="184328" y="32137"/>
                </a:cubicBezTo>
                <a:cubicBezTo>
                  <a:pt x="183381" y="32137"/>
                  <a:pt x="182326" y="32449"/>
                  <a:pt x="181353" y="33083"/>
                </a:cubicBezTo>
                <a:cubicBezTo>
                  <a:pt x="180732" y="33489"/>
                  <a:pt x="180189" y="34003"/>
                  <a:pt x="179753" y="34600"/>
                </a:cubicBezTo>
                <a:cubicBezTo>
                  <a:pt x="179693" y="32528"/>
                  <a:pt x="179639" y="30462"/>
                  <a:pt x="179598" y="28396"/>
                </a:cubicBezTo>
                <a:cubicBezTo>
                  <a:pt x="179580" y="27602"/>
                  <a:pt x="180093" y="26892"/>
                  <a:pt x="180851" y="26653"/>
                </a:cubicBezTo>
                <a:cubicBezTo>
                  <a:pt x="181275" y="26521"/>
                  <a:pt x="181681" y="26336"/>
                  <a:pt x="182052" y="26092"/>
                </a:cubicBezTo>
                <a:cubicBezTo>
                  <a:pt x="182995" y="25483"/>
                  <a:pt x="183628" y="24623"/>
                  <a:pt x="183849" y="23781"/>
                </a:cubicBezTo>
                <a:cubicBezTo>
                  <a:pt x="183686" y="23754"/>
                  <a:pt x="183516" y="23740"/>
                  <a:pt x="183342" y="23740"/>
                </a:cubicBezTo>
                <a:cubicBezTo>
                  <a:pt x="182601" y="23740"/>
                  <a:pt x="181770" y="23986"/>
                  <a:pt x="181007" y="24479"/>
                </a:cubicBezTo>
                <a:cubicBezTo>
                  <a:pt x="180410" y="24862"/>
                  <a:pt x="179914" y="25375"/>
                  <a:pt x="179550" y="25990"/>
                </a:cubicBezTo>
                <a:cubicBezTo>
                  <a:pt x="179508" y="23739"/>
                  <a:pt x="179484" y="21494"/>
                  <a:pt x="179472" y="19249"/>
                </a:cubicBezTo>
                <a:cubicBezTo>
                  <a:pt x="179472" y="18825"/>
                  <a:pt x="179777" y="18473"/>
                  <a:pt x="180195" y="18413"/>
                </a:cubicBezTo>
                <a:cubicBezTo>
                  <a:pt x="180863" y="18306"/>
                  <a:pt x="181502" y="18061"/>
                  <a:pt x="182069" y="17697"/>
                </a:cubicBezTo>
                <a:cubicBezTo>
                  <a:pt x="183031" y="17064"/>
                  <a:pt x="183682" y="16180"/>
                  <a:pt x="183902" y="15321"/>
                </a:cubicBezTo>
                <a:cubicBezTo>
                  <a:pt x="183737" y="15293"/>
                  <a:pt x="183565" y="15280"/>
                  <a:pt x="183387" y="15280"/>
                </a:cubicBezTo>
                <a:cubicBezTo>
                  <a:pt x="182627" y="15280"/>
                  <a:pt x="181774" y="15529"/>
                  <a:pt x="180995" y="16037"/>
                </a:cubicBezTo>
                <a:cubicBezTo>
                  <a:pt x="180362" y="16443"/>
                  <a:pt x="179836" y="16992"/>
                  <a:pt x="179472" y="17643"/>
                </a:cubicBezTo>
                <a:cubicBezTo>
                  <a:pt x="179460" y="16186"/>
                  <a:pt x="179472" y="13529"/>
                  <a:pt x="179472" y="12652"/>
                </a:cubicBezTo>
                <a:cubicBezTo>
                  <a:pt x="179472" y="12461"/>
                  <a:pt x="179544" y="12276"/>
                  <a:pt x="179681" y="12144"/>
                </a:cubicBezTo>
                <a:cubicBezTo>
                  <a:pt x="179681" y="12144"/>
                  <a:pt x="181001" y="11947"/>
                  <a:pt x="181651" y="11529"/>
                </a:cubicBezTo>
                <a:cubicBezTo>
                  <a:pt x="182428" y="11022"/>
                  <a:pt x="182947" y="10311"/>
                  <a:pt x="183132" y="9619"/>
                </a:cubicBezTo>
                <a:cubicBezTo>
                  <a:pt x="183001" y="9598"/>
                  <a:pt x="182865" y="9587"/>
                  <a:pt x="182725" y="9587"/>
                </a:cubicBezTo>
                <a:cubicBezTo>
                  <a:pt x="182109" y="9587"/>
                  <a:pt x="181418" y="9790"/>
                  <a:pt x="180786" y="10204"/>
                </a:cubicBezTo>
                <a:cubicBezTo>
                  <a:pt x="180230" y="10550"/>
                  <a:pt x="179783" y="11040"/>
                  <a:pt x="179478" y="11619"/>
                </a:cubicBezTo>
                <a:cubicBezTo>
                  <a:pt x="179496" y="9440"/>
                  <a:pt x="179538" y="7260"/>
                  <a:pt x="179598" y="5081"/>
                </a:cubicBezTo>
                <a:cubicBezTo>
                  <a:pt x="180105" y="4496"/>
                  <a:pt x="180439" y="3612"/>
                  <a:pt x="180469" y="2621"/>
                </a:cubicBezTo>
                <a:cubicBezTo>
                  <a:pt x="180499" y="1624"/>
                  <a:pt x="180165" y="621"/>
                  <a:pt x="179627" y="0"/>
                </a:cubicBezTo>
                <a:close/>
              </a:path>
            </a:pathLst>
          </a:custGeom>
          <a:solidFill>
            <a:srgbClr val="0F54BE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4" name="Google Shape;474;p14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14"/>
          <p:cNvSpPr txBox="1">
            <a:spLocks noGrp="1"/>
          </p:cNvSpPr>
          <p:nvPr>
            <p:ph type="title"/>
          </p:nvPr>
        </p:nvSpPr>
        <p:spPr>
          <a:xfrm>
            <a:off x="1465500" y="1092525"/>
            <a:ext cx="6213000" cy="224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subTitle" idx="1"/>
          </p:nvPr>
        </p:nvSpPr>
        <p:spPr>
          <a:xfrm>
            <a:off x="2345850" y="3336825"/>
            <a:ext cx="4452300" cy="49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2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5"/>
          <p:cNvSpPr/>
          <p:nvPr/>
        </p:nvSpPr>
        <p:spPr>
          <a:xfrm>
            <a:off x="-1319013" y="3427250"/>
            <a:ext cx="11782031" cy="1928314"/>
          </a:xfrm>
          <a:custGeom>
            <a:avLst/>
            <a:gdLst/>
            <a:ahLst/>
            <a:cxnLst/>
            <a:rect l="l" t="t" r="r" b="b"/>
            <a:pathLst>
              <a:path w="285625" h="46747" extrusionOk="0">
                <a:moveTo>
                  <a:pt x="285625" y="1"/>
                </a:moveTo>
                <a:cubicBezTo>
                  <a:pt x="260262" y="10171"/>
                  <a:pt x="234898" y="13461"/>
                  <a:pt x="209534" y="13461"/>
                </a:cubicBezTo>
                <a:cubicBezTo>
                  <a:pt x="163038" y="13461"/>
                  <a:pt x="116541" y="2405"/>
                  <a:pt x="70045" y="2405"/>
                </a:cubicBezTo>
                <a:cubicBezTo>
                  <a:pt x="52679" y="2405"/>
                  <a:pt x="35313" y="3947"/>
                  <a:pt x="17947" y="8184"/>
                </a:cubicBezTo>
                <a:cubicBezTo>
                  <a:pt x="11958" y="8151"/>
                  <a:pt x="5976" y="7723"/>
                  <a:pt x="0" y="5291"/>
                </a:cubicBezTo>
                <a:lnTo>
                  <a:pt x="0" y="46747"/>
                </a:lnTo>
                <a:lnTo>
                  <a:pt x="285625" y="46747"/>
                </a:lnTo>
                <a:lnTo>
                  <a:pt x="285625" y="1"/>
                </a:lnTo>
                <a:close/>
              </a:path>
            </a:pathLst>
          </a:custGeom>
          <a:solidFill>
            <a:srgbClr val="0F54BE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15"/>
          <p:cNvGrpSpPr/>
          <p:nvPr/>
        </p:nvGrpSpPr>
        <p:grpSpPr>
          <a:xfrm>
            <a:off x="6416028" y="-213455"/>
            <a:ext cx="3461361" cy="1505916"/>
            <a:chOff x="4279468" y="907902"/>
            <a:chExt cx="4151309" cy="1806087"/>
          </a:xfrm>
        </p:grpSpPr>
        <p:sp>
          <p:nvSpPr>
            <p:cNvPr id="480" name="Google Shape;480;p15"/>
            <p:cNvSpPr/>
            <p:nvPr/>
          </p:nvSpPr>
          <p:spPr>
            <a:xfrm flipH="1">
              <a:off x="4938182" y="907902"/>
              <a:ext cx="3492594" cy="1551724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5"/>
            <p:cNvSpPr/>
            <p:nvPr/>
          </p:nvSpPr>
          <p:spPr>
            <a:xfrm flipH="1">
              <a:off x="4781729" y="1025177"/>
              <a:ext cx="3233910" cy="1688812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5"/>
            <p:cNvSpPr/>
            <p:nvPr/>
          </p:nvSpPr>
          <p:spPr>
            <a:xfrm flipH="1">
              <a:off x="7845007" y="1903943"/>
              <a:ext cx="251163" cy="44394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5"/>
            <p:cNvSpPr/>
            <p:nvPr/>
          </p:nvSpPr>
          <p:spPr>
            <a:xfrm flipH="1">
              <a:off x="7476697" y="1657933"/>
              <a:ext cx="280258" cy="98999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5"/>
            <p:cNvSpPr/>
            <p:nvPr/>
          </p:nvSpPr>
          <p:spPr>
            <a:xfrm flipH="1">
              <a:off x="7042035" y="1546003"/>
              <a:ext cx="326989" cy="245241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 flipH="1">
              <a:off x="7037426" y="1106060"/>
              <a:ext cx="226453" cy="34654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5"/>
            <p:cNvSpPr/>
            <p:nvPr/>
          </p:nvSpPr>
          <p:spPr>
            <a:xfrm flipH="1">
              <a:off x="5961942" y="1911273"/>
              <a:ext cx="187980" cy="136352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5"/>
            <p:cNvSpPr/>
            <p:nvPr/>
          </p:nvSpPr>
          <p:spPr>
            <a:xfrm flipH="1">
              <a:off x="5738401" y="1520621"/>
              <a:ext cx="223572" cy="201679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5"/>
            <p:cNvSpPr/>
            <p:nvPr/>
          </p:nvSpPr>
          <p:spPr>
            <a:xfrm flipH="1">
              <a:off x="5345093" y="1304154"/>
              <a:ext cx="255932" cy="31895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 flipH="1">
              <a:off x="5402547" y="983919"/>
              <a:ext cx="181258" cy="276321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5"/>
            <p:cNvSpPr/>
            <p:nvPr/>
          </p:nvSpPr>
          <p:spPr>
            <a:xfrm flipH="1">
              <a:off x="5088777" y="917664"/>
              <a:ext cx="52428" cy="89141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5"/>
            <p:cNvSpPr/>
            <p:nvPr/>
          </p:nvSpPr>
          <p:spPr>
            <a:xfrm flipH="1">
              <a:off x="4279468" y="1066723"/>
              <a:ext cx="787417" cy="116414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15"/>
          <p:cNvGrpSpPr/>
          <p:nvPr/>
        </p:nvGrpSpPr>
        <p:grpSpPr>
          <a:xfrm flipH="1">
            <a:off x="-733396" y="-213455"/>
            <a:ext cx="3461361" cy="1505916"/>
            <a:chOff x="4279468" y="907902"/>
            <a:chExt cx="4151309" cy="1806087"/>
          </a:xfrm>
        </p:grpSpPr>
        <p:sp>
          <p:nvSpPr>
            <p:cNvPr id="493" name="Google Shape;493;p15"/>
            <p:cNvSpPr/>
            <p:nvPr/>
          </p:nvSpPr>
          <p:spPr>
            <a:xfrm flipH="1">
              <a:off x="4938182" y="907902"/>
              <a:ext cx="3492594" cy="1551724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5"/>
            <p:cNvSpPr/>
            <p:nvPr/>
          </p:nvSpPr>
          <p:spPr>
            <a:xfrm flipH="1">
              <a:off x="4781729" y="1025177"/>
              <a:ext cx="3233910" cy="1688812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5"/>
            <p:cNvSpPr/>
            <p:nvPr/>
          </p:nvSpPr>
          <p:spPr>
            <a:xfrm flipH="1">
              <a:off x="7845007" y="1903943"/>
              <a:ext cx="251163" cy="44394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 flipH="1">
              <a:off x="7476697" y="1657933"/>
              <a:ext cx="280258" cy="98999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5"/>
            <p:cNvSpPr/>
            <p:nvPr/>
          </p:nvSpPr>
          <p:spPr>
            <a:xfrm flipH="1">
              <a:off x="7042035" y="1546003"/>
              <a:ext cx="326989" cy="245241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5"/>
            <p:cNvSpPr/>
            <p:nvPr/>
          </p:nvSpPr>
          <p:spPr>
            <a:xfrm flipH="1">
              <a:off x="7037426" y="1106060"/>
              <a:ext cx="226453" cy="34654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 flipH="1">
              <a:off x="5961942" y="1911273"/>
              <a:ext cx="187980" cy="136352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5"/>
            <p:cNvSpPr/>
            <p:nvPr/>
          </p:nvSpPr>
          <p:spPr>
            <a:xfrm flipH="1">
              <a:off x="5738401" y="1520621"/>
              <a:ext cx="223572" cy="201679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5"/>
            <p:cNvSpPr/>
            <p:nvPr/>
          </p:nvSpPr>
          <p:spPr>
            <a:xfrm flipH="1">
              <a:off x="5345093" y="1304154"/>
              <a:ext cx="255932" cy="31895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5"/>
            <p:cNvSpPr/>
            <p:nvPr/>
          </p:nvSpPr>
          <p:spPr>
            <a:xfrm flipH="1">
              <a:off x="5402547" y="983919"/>
              <a:ext cx="181258" cy="276321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 flipH="1">
              <a:off x="5088777" y="917664"/>
              <a:ext cx="52428" cy="89141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 flipH="1">
              <a:off x="4279468" y="1066723"/>
              <a:ext cx="787417" cy="116414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05" name="Google Shape;505;p15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5"/>
          <p:cNvSpPr txBox="1">
            <a:spLocks noGrp="1"/>
          </p:cNvSpPr>
          <p:nvPr>
            <p:ph type="title"/>
          </p:nvPr>
        </p:nvSpPr>
        <p:spPr>
          <a:xfrm>
            <a:off x="2998650" y="2927438"/>
            <a:ext cx="3146700" cy="48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07" name="Google Shape;507;p15"/>
          <p:cNvSpPr txBox="1">
            <a:spLocks noGrp="1"/>
          </p:cNvSpPr>
          <p:nvPr>
            <p:ph type="subTitle" idx="1"/>
          </p:nvPr>
        </p:nvSpPr>
        <p:spPr>
          <a:xfrm>
            <a:off x="1226400" y="1264962"/>
            <a:ext cx="6691200" cy="155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bg>
      <p:bgPr>
        <a:solidFill>
          <a:schemeClr val="accent2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6"/>
          <p:cNvGrpSpPr/>
          <p:nvPr/>
        </p:nvGrpSpPr>
        <p:grpSpPr>
          <a:xfrm flipH="1">
            <a:off x="6442084" y="-270819"/>
            <a:ext cx="2961654" cy="1288511"/>
            <a:chOff x="238125" y="709525"/>
            <a:chExt cx="3242450" cy="1410675"/>
          </a:xfrm>
        </p:grpSpPr>
        <p:sp>
          <p:nvSpPr>
            <p:cNvPr id="1091" name="Google Shape;1091;p26"/>
            <p:cNvSpPr/>
            <p:nvPr/>
          </p:nvSpPr>
          <p:spPr>
            <a:xfrm>
              <a:off x="562375" y="801125"/>
              <a:ext cx="2525900" cy="1319075"/>
            </a:xfrm>
            <a:custGeom>
              <a:avLst/>
              <a:gdLst/>
              <a:ahLst/>
              <a:cxnLst/>
              <a:rect l="l" t="t" r="r" b="b"/>
              <a:pathLst>
                <a:path w="101036" h="52763" extrusionOk="0">
                  <a:moveTo>
                    <a:pt x="101035" y="0"/>
                  </a:moveTo>
                  <a:lnTo>
                    <a:pt x="101035" y="0"/>
                  </a:lnTo>
                  <a:cubicBezTo>
                    <a:pt x="100542" y="1194"/>
                    <a:pt x="99979" y="2360"/>
                    <a:pt x="99405" y="3512"/>
                  </a:cubicBezTo>
                  <a:cubicBezTo>
                    <a:pt x="98831" y="4667"/>
                    <a:pt x="98232" y="5812"/>
                    <a:pt x="97610" y="6940"/>
                  </a:cubicBezTo>
                  <a:cubicBezTo>
                    <a:pt x="96363" y="9195"/>
                    <a:pt x="95032" y="11397"/>
                    <a:pt x="93635" y="13554"/>
                  </a:cubicBezTo>
                  <a:cubicBezTo>
                    <a:pt x="92235" y="15713"/>
                    <a:pt x="90754" y="17810"/>
                    <a:pt x="89190" y="19841"/>
                  </a:cubicBezTo>
                  <a:cubicBezTo>
                    <a:pt x="87622" y="21869"/>
                    <a:pt x="85998" y="23855"/>
                    <a:pt x="84278" y="25749"/>
                  </a:cubicBezTo>
                  <a:cubicBezTo>
                    <a:pt x="83420" y="26697"/>
                    <a:pt x="82537" y="27621"/>
                    <a:pt x="81640" y="28534"/>
                  </a:cubicBezTo>
                  <a:cubicBezTo>
                    <a:pt x="80743" y="29446"/>
                    <a:pt x="79833" y="30340"/>
                    <a:pt x="78894" y="31208"/>
                  </a:cubicBezTo>
                  <a:cubicBezTo>
                    <a:pt x="77024" y="32946"/>
                    <a:pt x="75074" y="34594"/>
                    <a:pt x="73046" y="36137"/>
                  </a:cubicBezTo>
                  <a:cubicBezTo>
                    <a:pt x="71021" y="37684"/>
                    <a:pt x="68930" y="39140"/>
                    <a:pt x="66761" y="40478"/>
                  </a:cubicBezTo>
                  <a:cubicBezTo>
                    <a:pt x="64593" y="41809"/>
                    <a:pt x="62352" y="43017"/>
                    <a:pt x="60055" y="44106"/>
                  </a:cubicBezTo>
                  <a:cubicBezTo>
                    <a:pt x="50878" y="48527"/>
                    <a:pt x="40732" y="50770"/>
                    <a:pt x="30517" y="51060"/>
                  </a:cubicBezTo>
                  <a:cubicBezTo>
                    <a:pt x="29642" y="51089"/>
                    <a:pt x="28767" y="51103"/>
                    <a:pt x="27892" y="51103"/>
                  </a:cubicBezTo>
                  <a:cubicBezTo>
                    <a:pt x="23646" y="51103"/>
                    <a:pt x="19397" y="50777"/>
                    <a:pt x="15169" y="50226"/>
                  </a:cubicBezTo>
                  <a:cubicBezTo>
                    <a:pt x="10072" y="49565"/>
                    <a:pt x="5016" y="48515"/>
                    <a:pt x="0" y="47244"/>
                  </a:cubicBezTo>
                  <a:lnTo>
                    <a:pt x="0" y="47244"/>
                  </a:lnTo>
                  <a:cubicBezTo>
                    <a:pt x="4891" y="48973"/>
                    <a:pt x="9907" y="50322"/>
                    <a:pt x="15007" y="51279"/>
                  </a:cubicBezTo>
                  <a:lnTo>
                    <a:pt x="16924" y="51626"/>
                  </a:lnTo>
                  <a:lnTo>
                    <a:pt x="18854" y="51904"/>
                  </a:lnTo>
                  <a:cubicBezTo>
                    <a:pt x="20137" y="52116"/>
                    <a:pt x="21432" y="52227"/>
                    <a:pt x="22727" y="52380"/>
                  </a:cubicBezTo>
                  <a:cubicBezTo>
                    <a:pt x="23053" y="52422"/>
                    <a:pt x="23377" y="52448"/>
                    <a:pt x="23700" y="52469"/>
                  </a:cubicBezTo>
                  <a:lnTo>
                    <a:pt x="24675" y="52541"/>
                  </a:lnTo>
                  <a:cubicBezTo>
                    <a:pt x="25327" y="52583"/>
                    <a:pt x="25976" y="52649"/>
                    <a:pt x="26628" y="52664"/>
                  </a:cubicBezTo>
                  <a:cubicBezTo>
                    <a:pt x="27784" y="52704"/>
                    <a:pt x="28943" y="52762"/>
                    <a:pt x="30102" y="52762"/>
                  </a:cubicBezTo>
                  <a:cubicBezTo>
                    <a:pt x="30247" y="52762"/>
                    <a:pt x="30392" y="52762"/>
                    <a:pt x="30538" y="52760"/>
                  </a:cubicBezTo>
                  <a:cubicBezTo>
                    <a:pt x="30692" y="52761"/>
                    <a:pt x="30846" y="52761"/>
                    <a:pt x="31000" y="52761"/>
                  </a:cubicBezTo>
                  <a:cubicBezTo>
                    <a:pt x="36069" y="52761"/>
                    <a:pt x="41146" y="52189"/>
                    <a:pt x="46125" y="51144"/>
                  </a:cubicBezTo>
                  <a:lnTo>
                    <a:pt x="48039" y="50702"/>
                  </a:lnTo>
                  <a:cubicBezTo>
                    <a:pt x="48676" y="50546"/>
                    <a:pt x="49305" y="50355"/>
                    <a:pt x="49939" y="50193"/>
                  </a:cubicBezTo>
                  <a:cubicBezTo>
                    <a:pt x="50576" y="50032"/>
                    <a:pt x="51204" y="49834"/>
                    <a:pt x="51829" y="49637"/>
                  </a:cubicBezTo>
                  <a:cubicBezTo>
                    <a:pt x="52451" y="49439"/>
                    <a:pt x="53086" y="49254"/>
                    <a:pt x="53699" y="49029"/>
                  </a:cubicBezTo>
                  <a:cubicBezTo>
                    <a:pt x="56187" y="48198"/>
                    <a:pt x="58619" y="47196"/>
                    <a:pt x="60988" y="46074"/>
                  </a:cubicBezTo>
                  <a:cubicBezTo>
                    <a:pt x="63354" y="44940"/>
                    <a:pt x="65658" y="43675"/>
                    <a:pt x="67886" y="42290"/>
                  </a:cubicBezTo>
                  <a:cubicBezTo>
                    <a:pt x="70109" y="40899"/>
                    <a:pt x="72253" y="39389"/>
                    <a:pt x="74314" y="37767"/>
                  </a:cubicBezTo>
                  <a:cubicBezTo>
                    <a:pt x="76366" y="36143"/>
                    <a:pt x="78335" y="34411"/>
                    <a:pt x="80210" y="32593"/>
                  </a:cubicBezTo>
                  <a:cubicBezTo>
                    <a:pt x="81149" y="31686"/>
                    <a:pt x="82071" y="30753"/>
                    <a:pt x="82959" y="29802"/>
                  </a:cubicBezTo>
                  <a:cubicBezTo>
                    <a:pt x="83850" y="28845"/>
                    <a:pt x="84718" y="27867"/>
                    <a:pt x="85558" y="26870"/>
                  </a:cubicBezTo>
                  <a:cubicBezTo>
                    <a:pt x="88939" y="22895"/>
                    <a:pt x="91933" y="18609"/>
                    <a:pt x="94547" y="14116"/>
                  </a:cubicBezTo>
                  <a:cubicBezTo>
                    <a:pt x="95845" y="11860"/>
                    <a:pt x="97060" y="9566"/>
                    <a:pt x="98152" y="7212"/>
                  </a:cubicBezTo>
                  <a:cubicBezTo>
                    <a:pt x="99243" y="4861"/>
                    <a:pt x="100242" y="2465"/>
                    <a:pt x="10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499475" y="1487500"/>
              <a:ext cx="196175" cy="34675"/>
            </a:xfrm>
            <a:custGeom>
              <a:avLst/>
              <a:gdLst/>
              <a:ahLst/>
              <a:cxnLst/>
              <a:rect l="l" t="t" r="r" b="b"/>
              <a:pathLst>
                <a:path w="7847" h="1387" extrusionOk="0">
                  <a:moveTo>
                    <a:pt x="2805" y="0"/>
                  </a:moveTo>
                  <a:cubicBezTo>
                    <a:pt x="2546" y="0"/>
                    <a:pt x="2286" y="4"/>
                    <a:pt x="2022" y="14"/>
                  </a:cubicBezTo>
                  <a:cubicBezTo>
                    <a:pt x="1364" y="35"/>
                    <a:pt x="703" y="82"/>
                    <a:pt x="0" y="229"/>
                  </a:cubicBezTo>
                  <a:cubicBezTo>
                    <a:pt x="596" y="636"/>
                    <a:pt x="1239" y="884"/>
                    <a:pt x="1894" y="1070"/>
                  </a:cubicBezTo>
                  <a:cubicBezTo>
                    <a:pt x="2549" y="1252"/>
                    <a:pt x="3225" y="1357"/>
                    <a:pt x="3907" y="1381"/>
                  </a:cubicBezTo>
                  <a:cubicBezTo>
                    <a:pt x="4021" y="1385"/>
                    <a:pt x="4137" y="1387"/>
                    <a:pt x="4252" y="1387"/>
                  </a:cubicBezTo>
                  <a:cubicBezTo>
                    <a:pt x="4826" y="1387"/>
                    <a:pt x="5407" y="1333"/>
                    <a:pt x="5968" y="1186"/>
                  </a:cubicBezTo>
                  <a:cubicBezTo>
                    <a:pt x="6641" y="1010"/>
                    <a:pt x="7329" y="735"/>
                    <a:pt x="7846" y="229"/>
                  </a:cubicBezTo>
                  <a:cubicBezTo>
                    <a:pt x="7128" y="199"/>
                    <a:pt x="6500" y="148"/>
                    <a:pt x="5863" y="118"/>
                  </a:cubicBezTo>
                  <a:cubicBezTo>
                    <a:pt x="5229" y="88"/>
                    <a:pt x="4601" y="38"/>
                    <a:pt x="3961" y="20"/>
                  </a:cubicBezTo>
                  <a:cubicBezTo>
                    <a:pt x="3577" y="9"/>
                    <a:pt x="3193" y="0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764425" y="1295350"/>
              <a:ext cx="218900" cy="77325"/>
            </a:xfrm>
            <a:custGeom>
              <a:avLst/>
              <a:gdLst/>
              <a:ahLst/>
              <a:cxnLst/>
              <a:rect l="l" t="t" r="r" b="b"/>
              <a:pathLst>
                <a:path w="8756" h="3093" extrusionOk="0">
                  <a:moveTo>
                    <a:pt x="8756" y="0"/>
                  </a:moveTo>
                  <a:lnTo>
                    <a:pt x="8756" y="0"/>
                  </a:lnTo>
                  <a:cubicBezTo>
                    <a:pt x="7984" y="314"/>
                    <a:pt x="7278" y="551"/>
                    <a:pt x="6572" y="781"/>
                  </a:cubicBezTo>
                  <a:cubicBezTo>
                    <a:pt x="5866" y="1011"/>
                    <a:pt x="5142" y="1203"/>
                    <a:pt x="4421" y="1409"/>
                  </a:cubicBezTo>
                  <a:cubicBezTo>
                    <a:pt x="3700" y="1616"/>
                    <a:pt x="2971" y="1810"/>
                    <a:pt x="2235" y="2034"/>
                  </a:cubicBezTo>
                  <a:cubicBezTo>
                    <a:pt x="1499" y="2259"/>
                    <a:pt x="757" y="2498"/>
                    <a:pt x="0" y="2827"/>
                  </a:cubicBezTo>
                  <a:cubicBezTo>
                    <a:pt x="678" y="3028"/>
                    <a:pt x="1364" y="3093"/>
                    <a:pt x="2047" y="3093"/>
                  </a:cubicBezTo>
                  <a:cubicBezTo>
                    <a:pt x="2167" y="3093"/>
                    <a:pt x="2286" y="3091"/>
                    <a:pt x="2405" y="3087"/>
                  </a:cubicBezTo>
                  <a:cubicBezTo>
                    <a:pt x="3213" y="3060"/>
                    <a:pt x="4012" y="2935"/>
                    <a:pt x="4789" y="2722"/>
                  </a:cubicBezTo>
                  <a:cubicBezTo>
                    <a:pt x="5567" y="2498"/>
                    <a:pt x="6336" y="2199"/>
                    <a:pt x="7027" y="1753"/>
                  </a:cubicBezTo>
                  <a:cubicBezTo>
                    <a:pt x="7721" y="1307"/>
                    <a:pt x="8367" y="736"/>
                    <a:pt x="8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1067425" y="1207925"/>
              <a:ext cx="255400" cy="191550"/>
            </a:xfrm>
            <a:custGeom>
              <a:avLst/>
              <a:gdLst/>
              <a:ahLst/>
              <a:cxnLst/>
              <a:rect l="l" t="t" r="r" b="b"/>
              <a:pathLst>
                <a:path w="10216" h="7662" extrusionOk="0">
                  <a:moveTo>
                    <a:pt x="10216" y="1"/>
                  </a:moveTo>
                  <a:lnTo>
                    <a:pt x="10216" y="1"/>
                  </a:lnTo>
                  <a:cubicBezTo>
                    <a:pt x="10015" y="204"/>
                    <a:pt x="9827" y="407"/>
                    <a:pt x="9648" y="614"/>
                  </a:cubicBezTo>
                  <a:cubicBezTo>
                    <a:pt x="9555" y="715"/>
                    <a:pt x="9471" y="820"/>
                    <a:pt x="9378" y="916"/>
                  </a:cubicBezTo>
                  <a:lnTo>
                    <a:pt x="9091" y="1206"/>
                  </a:lnTo>
                  <a:cubicBezTo>
                    <a:pt x="8897" y="1394"/>
                    <a:pt x="8726" y="1598"/>
                    <a:pt x="8529" y="1777"/>
                  </a:cubicBezTo>
                  <a:cubicBezTo>
                    <a:pt x="8331" y="1957"/>
                    <a:pt x="8137" y="2133"/>
                    <a:pt x="7946" y="2316"/>
                  </a:cubicBezTo>
                  <a:cubicBezTo>
                    <a:pt x="7153" y="3010"/>
                    <a:pt x="6345" y="3674"/>
                    <a:pt x="5487" y="4275"/>
                  </a:cubicBezTo>
                  <a:cubicBezTo>
                    <a:pt x="4625" y="4876"/>
                    <a:pt x="3743" y="5448"/>
                    <a:pt x="2825" y="6001"/>
                  </a:cubicBezTo>
                  <a:cubicBezTo>
                    <a:pt x="1903" y="6554"/>
                    <a:pt x="970" y="7093"/>
                    <a:pt x="1" y="7661"/>
                  </a:cubicBezTo>
                  <a:cubicBezTo>
                    <a:pt x="1132" y="7637"/>
                    <a:pt x="2232" y="7353"/>
                    <a:pt x="3285" y="6967"/>
                  </a:cubicBezTo>
                  <a:cubicBezTo>
                    <a:pt x="4344" y="6566"/>
                    <a:pt x="5349" y="6037"/>
                    <a:pt x="6276" y="5385"/>
                  </a:cubicBezTo>
                  <a:cubicBezTo>
                    <a:pt x="7210" y="4745"/>
                    <a:pt x="8035" y="3931"/>
                    <a:pt x="8738" y="3037"/>
                  </a:cubicBezTo>
                  <a:cubicBezTo>
                    <a:pt x="8909" y="2806"/>
                    <a:pt x="9076" y="2576"/>
                    <a:pt x="9229" y="2337"/>
                  </a:cubicBezTo>
                  <a:cubicBezTo>
                    <a:pt x="9381" y="2097"/>
                    <a:pt x="9507" y="1837"/>
                    <a:pt x="9636" y="1589"/>
                  </a:cubicBezTo>
                  <a:lnTo>
                    <a:pt x="9827" y="1209"/>
                  </a:lnTo>
                  <a:cubicBezTo>
                    <a:pt x="9881" y="1077"/>
                    <a:pt x="9929" y="943"/>
                    <a:pt x="9974" y="808"/>
                  </a:cubicBezTo>
                  <a:cubicBezTo>
                    <a:pt x="10063" y="539"/>
                    <a:pt x="10150" y="270"/>
                    <a:pt x="102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1149550" y="864300"/>
              <a:ext cx="176875" cy="270675"/>
            </a:xfrm>
            <a:custGeom>
              <a:avLst/>
              <a:gdLst/>
              <a:ahLst/>
              <a:cxnLst/>
              <a:rect l="l" t="t" r="r" b="b"/>
              <a:pathLst>
                <a:path w="7075" h="10827" extrusionOk="0">
                  <a:moveTo>
                    <a:pt x="6820" y="1"/>
                  </a:moveTo>
                  <a:cubicBezTo>
                    <a:pt x="6455" y="988"/>
                    <a:pt x="6111" y="1942"/>
                    <a:pt x="5719" y="2860"/>
                  </a:cubicBezTo>
                  <a:cubicBezTo>
                    <a:pt x="5298" y="3866"/>
                    <a:pt x="4807" y="4841"/>
                    <a:pt x="4251" y="5777"/>
                  </a:cubicBezTo>
                  <a:cubicBezTo>
                    <a:pt x="3694" y="6707"/>
                    <a:pt x="3060" y="7590"/>
                    <a:pt x="2354" y="8415"/>
                  </a:cubicBezTo>
                  <a:cubicBezTo>
                    <a:pt x="1645" y="9247"/>
                    <a:pt x="847" y="10018"/>
                    <a:pt x="0" y="10826"/>
                  </a:cubicBezTo>
                  <a:cubicBezTo>
                    <a:pt x="1128" y="10512"/>
                    <a:pt x="2175" y="9926"/>
                    <a:pt x="3099" y="9181"/>
                  </a:cubicBezTo>
                  <a:cubicBezTo>
                    <a:pt x="4020" y="8418"/>
                    <a:pt x="4804" y="7503"/>
                    <a:pt x="5420" y="6477"/>
                  </a:cubicBezTo>
                  <a:cubicBezTo>
                    <a:pt x="6031" y="5457"/>
                    <a:pt x="6476" y="4347"/>
                    <a:pt x="6739" y="3189"/>
                  </a:cubicBezTo>
                  <a:cubicBezTo>
                    <a:pt x="6973" y="2152"/>
                    <a:pt x="7074" y="1081"/>
                    <a:pt x="6970" y="31"/>
                  </a:cubicBezTo>
                  <a:lnTo>
                    <a:pt x="68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2019625" y="1493225"/>
              <a:ext cx="146825" cy="106500"/>
            </a:xfrm>
            <a:custGeom>
              <a:avLst/>
              <a:gdLst/>
              <a:ahLst/>
              <a:cxnLst/>
              <a:rect l="l" t="t" r="r" b="b"/>
              <a:pathLst>
                <a:path w="5873" h="4260" extrusionOk="0">
                  <a:moveTo>
                    <a:pt x="5872" y="0"/>
                  </a:moveTo>
                  <a:cubicBezTo>
                    <a:pt x="5349" y="458"/>
                    <a:pt x="4936" y="868"/>
                    <a:pt x="4475" y="1220"/>
                  </a:cubicBezTo>
                  <a:cubicBezTo>
                    <a:pt x="4015" y="1570"/>
                    <a:pt x="3563" y="1908"/>
                    <a:pt x="3084" y="2214"/>
                  </a:cubicBezTo>
                  <a:cubicBezTo>
                    <a:pt x="2606" y="2522"/>
                    <a:pt x="2115" y="2821"/>
                    <a:pt x="1601" y="3135"/>
                  </a:cubicBezTo>
                  <a:cubicBezTo>
                    <a:pt x="1083" y="3449"/>
                    <a:pt x="560" y="3766"/>
                    <a:pt x="0" y="4158"/>
                  </a:cubicBezTo>
                  <a:cubicBezTo>
                    <a:pt x="292" y="4229"/>
                    <a:pt x="585" y="4259"/>
                    <a:pt x="877" y="4259"/>
                  </a:cubicBezTo>
                  <a:cubicBezTo>
                    <a:pt x="1252" y="4259"/>
                    <a:pt x="1624" y="4209"/>
                    <a:pt x="1989" y="4128"/>
                  </a:cubicBezTo>
                  <a:cubicBezTo>
                    <a:pt x="2642" y="3978"/>
                    <a:pt x="3264" y="3718"/>
                    <a:pt x="3829" y="3353"/>
                  </a:cubicBezTo>
                  <a:cubicBezTo>
                    <a:pt x="4403" y="2985"/>
                    <a:pt x="4897" y="2498"/>
                    <a:pt x="5280" y="1929"/>
                  </a:cubicBezTo>
                  <a:cubicBezTo>
                    <a:pt x="5663" y="1358"/>
                    <a:pt x="5869" y="688"/>
                    <a:pt x="5872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2166425" y="1188100"/>
              <a:ext cx="174625" cy="157525"/>
            </a:xfrm>
            <a:custGeom>
              <a:avLst/>
              <a:gdLst/>
              <a:ahLst/>
              <a:cxnLst/>
              <a:rect l="l" t="t" r="r" b="b"/>
              <a:pathLst>
                <a:path w="6985" h="6301" extrusionOk="0">
                  <a:moveTo>
                    <a:pt x="6985" y="1"/>
                  </a:moveTo>
                  <a:lnTo>
                    <a:pt x="6985" y="1"/>
                  </a:lnTo>
                  <a:cubicBezTo>
                    <a:pt x="6383" y="611"/>
                    <a:pt x="5875" y="1188"/>
                    <a:pt x="5318" y="1721"/>
                  </a:cubicBezTo>
                  <a:cubicBezTo>
                    <a:pt x="4762" y="2253"/>
                    <a:pt x="4209" y="2765"/>
                    <a:pt x="3628" y="3258"/>
                  </a:cubicBezTo>
                  <a:cubicBezTo>
                    <a:pt x="3048" y="3752"/>
                    <a:pt x="2453" y="4236"/>
                    <a:pt x="1849" y="4736"/>
                  </a:cubicBezTo>
                  <a:cubicBezTo>
                    <a:pt x="1241" y="5233"/>
                    <a:pt x="625" y="5729"/>
                    <a:pt x="0" y="6300"/>
                  </a:cubicBezTo>
                  <a:cubicBezTo>
                    <a:pt x="850" y="6250"/>
                    <a:pt x="1654" y="5986"/>
                    <a:pt x="2408" y="5642"/>
                  </a:cubicBezTo>
                  <a:cubicBezTo>
                    <a:pt x="3168" y="5292"/>
                    <a:pt x="3877" y="4838"/>
                    <a:pt x="4514" y="4293"/>
                  </a:cubicBezTo>
                  <a:cubicBezTo>
                    <a:pt x="5160" y="3758"/>
                    <a:pt x="5713" y="3100"/>
                    <a:pt x="6162" y="2382"/>
                  </a:cubicBezTo>
                  <a:cubicBezTo>
                    <a:pt x="6614" y="1661"/>
                    <a:pt x="6895" y="847"/>
                    <a:pt x="6985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2448350" y="1019025"/>
              <a:ext cx="199900" cy="249125"/>
            </a:xfrm>
            <a:custGeom>
              <a:avLst/>
              <a:gdLst/>
              <a:ahLst/>
              <a:cxnLst/>
              <a:rect l="l" t="t" r="r" b="b"/>
              <a:pathLst>
                <a:path w="7996" h="9965" extrusionOk="0">
                  <a:moveTo>
                    <a:pt x="7996" y="1"/>
                  </a:moveTo>
                  <a:lnTo>
                    <a:pt x="7996" y="1"/>
                  </a:lnTo>
                  <a:cubicBezTo>
                    <a:pt x="7418" y="985"/>
                    <a:pt x="6955" y="1936"/>
                    <a:pt x="6350" y="2815"/>
                  </a:cubicBezTo>
                  <a:lnTo>
                    <a:pt x="6144" y="3147"/>
                  </a:lnTo>
                  <a:lnTo>
                    <a:pt x="5914" y="3471"/>
                  </a:lnTo>
                  <a:cubicBezTo>
                    <a:pt x="5755" y="3683"/>
                    <a:pt x="5621" y="3907"/>
                    <a:pt x="5459" y="4117"/>
                  </a:cubicBezTo>
                  <a:cubicBezTo>
                    <a:pt x="5139" y="4532"/>
                    <a:pt x="4837" y="4957"/>
                    <a:pt x="4487" y="5352"/>
                  </a:cubicBezTo>
                  <a:cubicBezTo>
                    <a:pt x="3823" y="6163"/>
                    <a:pt x="3114" y="6940"/>
                    <a:pt x="2360" y="7700"/>
                  </a:cubicBezTo>
                  <a:cubicBezTo>
                    <a:pt x="1606" y="8457"/>
                    <a:pt x="823" y="9196"/>
                    <a:pt x="0" y="9964"/>
                  </a:cubicBezTo>
                  <a:cubicBezTo>
                    <a:pt x="1101" y="9689"/>
                    <a:pt x="2115" y="9154"/>
                    <a:pt x="3045" y="8517"/>
                  </a:cubicBezTo>
                  <a:cubicBezTo>
                    <a:pt x="3975" y="7868"/>
                    <a:pt x="4816" y="7096"/>
                    <a:pt x="5540" y="6222"/>
                  </a:cubicBezTo>
                  <a:cubicBezTo>
                    <a:pt x="5713" y="5998"/>
                    <a:pt x="5905" y="5789"/>
                    <a:pt x="6063" y="5546"/>
                  </a:cubicBezTo>
                  <a:lnTo>
                    <a:pt x="6536" y="4835"/>
                  </a:lnTo>
                  <a:cubicBezTo>
                    <a:pt x="6682" y="4592"/>
                    <a:pt x="6817" y="4338"/>
                    <a:pt x="6949" y="4084"/>
                  </a:cubicBezTo>
                  <a:lnTo>
                    <a:pt x="7143" y="3707"/>
                  </a:lnTo>
                  <a:lnTo>
                    <a:pt x="7302" y="3306"/>
                  </a:lnTo>
                  <a:cubicBezTo>
                    <a:pt x="7409" y="3040"/>
                    <a:pt x="7526" y="2786"/>
                    <a:pt x="7601" y="2510"/>
                  </a:cubicBezTo>
                  <a:cubicBezTo>
                    <a:pt x="7676" y="2232"/>
                    <a:pt x="7744" y="1957"/>
                    <a:pt x="7807" y="1682"/>
                  </a:cubicBezTo>
                  <a:cubicBezTo>
                    <a:pt x="7837" y="1544"/>
                    <a:pt x="7882" y="1410"/>
                    <a:pt x="7897" y="1269"/>
                  </a:cubicBezTo>
                  <a:cubicBezTo>
                    <a:pt x="7912" y="1125"/>
                    <a:pt x="7930" y="988"/>
                    <a:pt x="7942" y="844"/>
                  </a:cubicBezTo>
                  <a:cubicBezTo>
                    <a:pt x="7969" y="560"/>
                    <a:pt x="7990" y="282"/>
                    <a:pt x="7996" y="1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2461800" y="768900"/>
              <a:ext cx="141575" cy="215825"/>
            </a:xfrm>
            <a:custGeom>
              <a:avLst/>
              <a:gdLst/>
              <a:ahLst/>
              <a:cxnLst/>
              <a:rect l="l" t="t" r="r" b="b"/>
              <a:pathLst>
                <a:path w="5663" h="8633" extrusionOk="0">
                  <a:moveTo>
                    <a:pt x="5663" y="0"/>
                  </a:moveTo>
                  <a:lnTo>
                    <a:pt x="4493" y="329"/>
                  </a:lnTo>
                  <a:cubicBezTo>
                    <a:pt x="4233" y="1256"/>
                    <a:pt x="3913" y="2169"/>
                    <a:pt x="3536" y="3057"/>
                  </a:cubicBezTo>
                  <a:cubicBezTo>
                    <a:pt x="3108" y="4053"/>
                    <a:pt x="2597" y="5013"/>
                    <a:pt x="2011" y="5923"/>
                  </a:cubicBezTo>
                  <a:cubicBezTo>
                    <a:pt x="1418" y="6844"/>
                    <a:pt x="733" y="7717"/>
                    <a:pt x="0" y="8633"/>
                  </a:cubicBezTo>
                  <a:cubicBezTo>
                    <a:pt x="1077" y="8169"/>
                    <a:pt x="2035" y="7448"/>
                    <a:pt x="2851" y="6581"/>
                  </a:cubicBezTo>
                  <a:cubicBezTo>
                    <a:pt x="3662" y="5704"/>
                    <a:pt x="4317" y="4696"/>
                    <a:pt x="4783" y="3595"/>
                  </a:cubicBezTo>
                  <a:cubicBezTo>
                    <a:pt x="5250" y="2504"/>
                    <a:pt x="5543" y="1340"/>
                    <a:pt x="5651" y="156"/>
                  </a:cubicBezTo>
                  <a:cubicBezTo>
                    <a:pt x="5654" y="105"/>
                    <a:pt x="5660" y="48"/>
                    <a:pt x="5663" y="0"/>
                  </a:cubicBez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2807500" y="717150"/>
              <a:ext cx="40950" cy="69625"/>
            </a:xfrm>
            <a:custGeom>
              <a:avLst/>
              <a:gdLst/>
              <a:ahLst/>
              <a:cxnLst/>
              <a:rect l="l" t="t" r="r" b="b"/>
              <a:pathLst>
                <a:path w="1638" h="2785" extrusionOk="0">
                  <a:moveTo>
                    <a:pt x="1637" y="0"/>
                  </a:moveTo>
                  <a:lnTo>
                    <a:pt x="1637" y="0"/>
                  </a:lnTo>
                  <a:cubicBezTo>
                    <a:pt x="1248" y="51"/>
                    <a:pt x="859" y="102"/>
                    <a:pt x="471" y="162"/>
                  </a:cubicBezTo>
                  <a:cubicBezTo>
                    <a:pt x="315" y="1020"/>
                    <a:pt x="118" y="1873"/>
                    <a:pt x="1" y="2785"/>
                  </a:cubicBezTo>
                  <a:cubicBezTo>
                    <a:pt x="644" y="2016"/>
                    <a:pt x="1162" y="1155"/>
                    <a:pt x="1541" y="230"/>
                  </a:cubicBezTo>
                  <a:lnTo>
                    <a:pt x="1637" y="0"/>
                  </a:lnTo>
                  <a:close/>
                </a:path>
              </a:pathLst>
            </a:custGeom>
            <a:solidFill>
              <a:srgbClr val="FFFFFF">
                <a:alpha val="31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2865550" y="833575"/>
              <a:ext cx="615025" cy="909275"/>
            </a:xfrm>
            <a:custGeom>
              <a:avLst/>
              <a:gdLst/>
              <a:ahLst/>
              <a:cxnLst/>
              <a:rect l="l" t="t" r="r" b="b"/>
              <a:pathLst>
                <a:path w="24601" h="36371" extrusionOk="0">
                  <a:moveTo>
                    <a:pt x="23769" y="0"/>
                  </a:moveTo>
                  <a:cubicBezTo>
                    <a:pt x="23197" y="2040"/>
                    <a:pt x="22578" y="4066"/>
                    <a:pt x="21863" y="6058"/>
                  </a:cubicBezTo>
                  <a:cubicBezTo>
                    <a:pt x="21017" y="8454"/>
                    <a:pt x="20086" y="10820"/>
                    <a:pt x="19021" y="13129"/>
                  </a:cubicBezTo>
                  <a:cubicBezTo>
                    <a:pt x="17972" y="15438"/>
                    <a:pt x="16796" y="17688"/>
                    <a:pt x="15504" y="19868"/>
                  </a:cubicBezTo>
                  <a:cubicBezTo>
                    <a:pt x="14212" y="22052"/>
                    <a:pt x="12785" y="24152"/>
                    <a:pt x="11226" y="26150"/>
                  </a:cubicBezTo>
                  <a:cubicBezTo>
                    <a:pt x="8085" y="30125"/>
                    <a:pt x="4334" y="33640"/>
                    <a:pt x="0" y="36371"/>
                  </a:cubicBezTo>
                  <a:cubicBezTo>
                    <a:pt x="4562" y="34032"/>
                    <a:pt x="8567" y="30628"/>
                    <a:pt x="11887" y="26685"/>
                  </a:cubicBezTo>
                  <a:cubicBezTo>
                    <a:pt x="13547" y="24711"/>
                    <a:pt x="15031" y="22599"/>
                    <a:pt x="16380" y="20401"/>
                  </a:cubicBezTo>
                  <a:cubicBezTo>
                    <a:pt x="17732" y="18202"/>
                    <a:pt x="18932" y="15914"/>
                    <a:pt x="20012" y="13581"/>
                  </a:cubicBezTo>
                  <a:cubicBezTo>
                    <a:pt x="21073" y="11235"/>
                    <a:pt x="22016" y="8837"/>
                    <a:pt x="22838" y="6399"/>
                  </a:cubicBezTo>
                  <a:cubicBezTo>
                    <a:pt x="23493" y="4413"/>
                    <a:pt x="24092" y="2408"/>
                    <a:pt x="24600" y="386"/>
                  </a:cubicBezTo>
                  <a:cubicBezTo>
                    <a:pt x="24331" y="255"/>
                    <a:pt x="24053" y="129"/>
                    <a:pt x="23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238125" y="709525"/>
              <a:ext cx="2727950" cy="1212000"/>
            </a:xfrm>
            <a:custGeom>
              <a:avLst/>
              <a:gdLst/>
              <a:ahLst/>
              <a:cxnLst/>
              <a:rect l="l" t="t" r="r" b="b"/>
              <a:pathLst>
                <a:path w="109118" h="48480" extrusionOk="0">
                  <a:moveTo>
                    <a:pt x="109117" y="0"/>
                  </a:moveTo>
                  <a:cubicBezTo>
                    <a:pt x="95848" y="0"/>
                    <a:pt x="81239" y="8055"/>
                    <a:pt x="69217" y="8899"/>
                  </a:cubicBezTo>
                  <a:cubicBezTo>
                    <a:pt x="67839" y="8996"/>
                    <a:pt x="66486" y="9042"/>
                    <a:pt x="65144" y="9042"/>
                  </a:cubicBezTo>
                  <a:cubicBezTo>
                    <a:pt x="61321" y="9042"/>
                    <a:pt x="57590" y="8671"/>
                    <a:pt x="53618" y="8064"/>
                  </a:cubicBezTo>
                  <a:cubicBezTo>
                    <a:pt x="48378" y="29838"/>
                    <a:pt x="27979" y="33775"/>
                    <a:pt x="13909" y="33775"/>
                  </a:cubicBezTo>
                  <a:cubicBezTo>
                    <a:pt x="5939" y="33775"/>
                    <a:pt x="0" y="32512"/>
                    <a:pt x="0" y="32512"/>
                  </a:cubicBezTo>
                  <a:lnTo>
                    <a:pt x="0" y="40504"/>
                  </a:lnTo>
                  <a:cubicBezTo>
                    <a:pt x="14631" y="46150"/>
                    <a:pt x="27525" y="48479"/>
                    <a:pt x="38841" y="48479"/>
                  </a:cubicBezTo>
                  <a:cubicBezTo>
                    <a:pt x="83867" y="48479"/>
                    <a:pt x="103921" y="11601"/>
                    <a:pt x="109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03" name="Google Shape;1103;p26"/>
          <p:cNvPicPr preferRelativeResize="0"/>
          <p:nvPr/>
        </p:nvPicPr>
        <p:blipFill rotWithShape="1">
          <a:blip r:embed="rId2">
            <a:alphaModFix/>
          </a:blip>
          <a:srcRect l="864" r="864"/>
          <a:stretch/>
        </p:blipFill>
        <p:spPr>
          <a:xfrm>
            <a:off x="-1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72" r:id="rId9"/>
    <p:sldLayoutId id="2147483673" r:id="rId10"/>
    <p:sldLayoutId id="2147483674" r:id="rId11"/>
    <p:sldLayoutId id="2147483675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0" name="Google Shape;1570;p33"/>
          <p:cNvGrpSpPr/>
          <p:nvPr/>
        </p:nvGrpSpPr>
        <p:grpSpPr>
          <a:xfrm>
            <a:off x="5810071" y="2303025"/>
            <a:ext cx="3333936" cy="2840470"/>
            <a:chOff x="5799771" y="2303025"/>
            <a:chExt cx="3333936" cy="2840470"/>
          </a:xfrm>
        </p:grpSpPr>
        <p:sp>
          <p:nvSpPr>
            <p:cNvPr id="1571" name="Google Shape;1571;p33"/>
            <p:cNvSpPr/>
            <p:nvPr/>
          </p:nvSpPr>
          <p:spPr>
            <a:xfrm>
              <a:off x="6688566" y="3957197"/>
              <a:ext cx="1579011" cy="874171"/>
            </a:xfrm>
            <a:custGeom>
              <a:avLst/>
              <a:gdLst/>
              <a:ahLst/>
              <a:cxnLst/>
              <a:rect l="l" t="t" r="r" b="b"/>
              <a:pathLst>
                <a:path w="40051" h="22173" extrusionOk="0">
                  <a:moveTo>
                    <a:pt x="18514" y="1"/>
                  </a:moveTo>
                  <a:cubicBezTo>
                    <a:pt x="18080" y="1"/>
                    <a:pt x="17647" y="19"/>
                    <a:pt x="17216" y="55"/>
                  </a:cubicBezTo>
                  <a:cubicBezTo>
                    <a:pt x="17950" y="6337"/>
                    <a:pt x="18291" y="12463"/>
                    <a:pt x="18080" y="18607"/>
                  </a:cubicBezTo>
                  <a:cubicBezTo>
                    <a:pt x="17827" y="12501"/>
                    <a:pt x="17066" y="6426"/>
                    <a:pt x="15972" y="208"/>
                  </a:cubicBezTo>
                  <a:cubicBezTo>
                    <a:pt x="15265" y="327"/>
                    <a:pt x="14570" y="504"/>
                    <a:pt x="13894" y="731"/>
                  </a:cubicBezTo>
                  <a:cubicBezTo>
                    <a:pt x="14543" y="3384"/>
                    <a:pt x="15016" y="6034"/>
                    <a:pt x="15453" y="8642"/>
                  </a:cubicBezTo>
                  <a:cubicBezTo>
                    <a:pt x="16014" y="12017"/>
                    <a:pt x="16513" y="15354"/>
                    <a:pt x="17301" y="18542"/>
                  </a:cubicBezTo>
                  <a:cubicBezTo>
                    <a:pt x="16398" y="15400"/>
                    <a:pt x="15784" y="12079"/>
                    <a:pt x="15112" y="8730"/>
                  </a:cubicBezTo>
                  <a:cubicBezTo>
                    <a:pt x="14593" y="6142"/>
                    <a:pt x="14044" y="3526"/>
                    <a:pt x="13337" y="926"/>
                  </a:cubicBezTo>
                  <a:cubicBezTo>
                    <a:pt x="12754" y="1149"/>
                    <a:pt x="12185" y="1410"/>
                    <a:pt x="11636" y="1706"/>
                  </a:cubicBezTo>
                  <a:cubicBezTo>
                    <a:pt x="11939" y="3027"/>
                    <a:pt x="12193" y="4340"/>
                    <a:pt x="12396" y="5646"/>
                  </a:cubicBezTo>
                  <a:cubicBezTo>
                    <a:pt x="11978" y="4433"/>
                    <a:pt x="11517" y="3231"/>
                    <a:pt x="11022" y="2052"/>
                  </a:cubicBezTo>
                  <a:cubicBezTo>
                    <a:pt x="10104" y="2605"/>
                    <a:pt x="9236" y="3242"/>
                    <a:pt x="8441" y="3960"/>
                  </a:cubicBezTo>
                  <a:cubicBezTo>
                    <a:pt x="9939" y="6157"/>
                    <a:pt x="11417" y="8330"/>
                    <a:pt x="12796" y="10543"/>
                  </a:cubicBezTo>
                  <a:cubicBezTo>
                    <a:pt x="13714" y="12036"/>
                    <a:pt x="14589" y="13542"/>
                    <a:pt x="15377" y="15086"/>
                  </a:cubicBezTo>
                  <a:cubicBezTo>
                    <a:pt x="16164" y="16626"/>
                    <a:pt x="16867" y="18200"/>
                    <a:pt x="17427" y="19809"/>
                  </a:cubicBezTo>
                  <a:cubicBezTo>
                    <a:pt x="16763" y="18246"/>
                    <a:pt x="15999" y="16729"/>
                    <a:pt x="15131" y="15270"/>
                  </a:cubicBezTo>
                  <a:cubicBezTo>
                    <a:pt x="14271" y="13803"/>
                    <a:pt x="13330" y="12370"/>
                    <a:pt x="12347" y="10969"/>
                  </a:cubicBezTo>
                  <a:cubicBezTo>
                    <a:pt x="10860" y="8849"/>
                    <a:pt x="9270" y="6779"/>
                    <a:pt x="7665" y="4698"/>
                  </a:cubicBezTo>
                  <a:cubicBezTo>
                    <a:pt x="7454" y="4897"/>
                    <a:pt x="7254" y="5108"/>
                    <a:pt x="7051" y="5331"/>
                  </a:cubicBezTo>
                  <a:cubicBezTo>
                    <a:pt x="8621" y="7543"/>
                    <a:pt x="10123" y="9767"/>
                    <a:pt x="11540" y="11983"/>
                  </a:cubicBezTo>
                  <a:cubicBezTo>
                    <a:pt x="9747" y="10112"/>
                    <a:pt x="7903" y="8288"/>
                    <a:pt x="6029" y="6533"/>
                  </a:cubicBezTo>
                  <a:cubicBezTo>
                    <a:pt x="5676" y="6983"/>
                    <a:pt x="5330" y="7451"/>
                    <a:pt x="4996" y="7943"/>
                  </a:cubicBezTo>
                  <a:cubicBezTo>
                    <a:pt x="8994" y="11384"/>
                    <a:pt x="12807" y="15032"/>
                    <a:pt x="16421" y="18876"/>
                  </a:cubicBezTo>
                  <a:cubicBezTo>
                    <a:pt x="12734" y="15239"/>
                    <a:pt x="8771" y="11695"/>
                    <a:pt x="4662" y="8450"/>
                  </a:cubicBezTo>
                  <a:cubicBezTo>
                    <a:pt x="4101" y="9321"/>
                    <a:pt x="3591" y="10224"/>
                    <a:pt x="3130" y="11153"/>
                  </a:cubicBezTo>
                  <a:cubicBezTo>
                    <a:pt x="7423" y="13880"/>
                    <a:pt x="11667" y="16818"/>
                    <a:pt x="15795" y="19763"/>
                  </a:cubicBezTo>
                  <a:cubicBezTo>
                    <a:pt x="11463" y="17086"/>
                    <a:pt x="7070" y="14471"/>
                    <a:pt x="2665" y="12148"/>
                  </a:cubicBezTo>
                  <a:cubicBezTo>
                    <a:pt x="1740" y="14210"/>
                    <a:pt x="1037" y="16368"/>
                    <a:pt x="561" y="18580"/>
                  </a:cubicBezTo>
                  <a:cubicBezTo>
                    <a:pt x="2765" y="19049"/>
                    <a:pt x="5015" y="19379"/>
                    <a:pt x="7201" y="19970"/>
                  </a:cubicBezTo>
                  <a:cubicBezTo>
                    <a:pt x="4939" y="19679"/>
                    <a:pt x="2665" y="19675"/>
                    <a:pt x="376" y="19529"/>
                  </a:cubicBezTo>
                  <a:cubicBezTo>
                    <a:pt x="219" y="20385"/>
                    <a:pt x="92" y="21257"/>
                    <a:pt x="0" y="22140"/>
                  </a:cubicBezTo>
                  <a:cubicBezTo>
                    <a:pt x="1107" y="22162"/>
                    <a:pt x="2214" y="22173"/>
                    <a:pt x="3320" y="22173"/>
                  </a:cubicBezTo>
                  <a:cubicBezTo>
                    <a:pt x="15673" y="22173"/>
                    <a:pt x="27989" y="20817"/>
                    <a:pt x="40050" y="18131"/>
                  </a:cubicBezTo>
                  <a:cubicBezTo>
                    <a:pt x="39951" y="17148"/>
                    <a:pt x="39755" y="16172"/>
                    <a:pt x="39459" y="15228"/>
                  </a:cubicBezTo>
                  <a:cubicBezTo>
                    <a:pt x="35427" y="16334"/>
                    <a:pt x="31352" y="17336"/>
                    <a:pt x="27228" y="18242"/>
                  </a:cubicBezTo>
                  <a:cubicBezTo>
                    <a:pt x="31252" y="16937"/>
                    <a:pt x="35212" y="15589"/>
                    <a:pt x="39106" y="14202"/>
                  </a:cubicBezTo>
                  <a:cubicBezTo>
                    <a:pt x="38841" y="13515"/>
                    <a:pt x="38530" y="12851"/>
                    <a:pt x="38172" y="12209"/>
                  </a:cubicBezTo>
                  <a:lnTo>
                    <a:pt x="33944" y="14214"/>
                  </a:lnTo>
                  <a:cubicBezTo>
                    <a:pt x="35258" y="13342"/>
                    <a:pt x="36563" y="12486"/>
                    <a:pt x="37854" y="11649"/>
                  </a:cubicBezTo>
                  <a:cubicBezTo>
                    <a:pt x="37715" y="11422"/>
                    <a:pt x="37577" y="11195"/>
                    <a:pt x="37427" y="10976"/>
                  </a:cubicBezTo>
                  <a:cubicBezTo>
                    <a:pt x="33725" y="12985"/>
                    <a:pt x="30131" y="15193"/>
                    <a:pt x="26667" y="17593"/>
                  </a:cubicBezTo>
                  <a:cubicBezTo>
                    <a:pt x="29866" y="14855"/>
                    <a:pt x="33218" y="12301"/>
                    <a:pt x="36713" y="9951"/>
                  </a:cubicBezTo>
                  <a:cubicBezTo>
                    <a:pt x="36252" y="9329"/>
                    <a:pt x="35753" y="8734"/>
                    <a:pt x="35227" y="8165"/>
                  </a:cubicBezTo>
                  <a:cubicBezTo>
                    <a:pt x="32969" y="9870"/>
                    <a:pt x="30707" y="11733"/>
                    <a:pt x="28437" y="13753"/>
                  </a:cubicBezTo>
                  <a:cubicBezTo>
                    <a:pt x="30519" y="11541"/>
                    <a:pt x="32604" y="9490"/>
                    <a:pt x="34693" y="7605"/>
                  </a:cubicBezTo>
                  <a:cubicBezTo>
                    <a:pt x="34186" y="7086"/>
                    <a:pt x="33649" y="6587"/>
                    <a:pt x="33092" y="6107"/>
                  </a:cubicBezTo>
                  <a:cubicBezTo>
                    <a:pt x="30308" y="8576"/>
                    <a:pt x="27815" y="11748"/>
                    <a:pt x="25776" y="15497"/>
                  </a:cubicBezTo>
                  <a:cubicBezTo>
                    <a:pt x="27427" y="11614"/>
                    <a:pt x="29601" y="8146"/>
                    <a:pt x="32159" y="5335"/>
                  </a:cubicBezTo>
                  <a:cubicBezTo>
                    <a:pt x="31440" y="4767"/>
                    <a:pt x="30692" y="4229"/>
                    <a:pt x="29908" y="3730"/>
                  </a:cubicBezTo>
                  <a:cubicBezTo>
                    <a:pt x="28668" y="5757"/>
                    <a:pt x="26859" y="8903"/>
                    <a:pt x="25937" y="11303"/>
                  </a:cubicBezTo>
                  <a:cubicBezTo>
                    <a:pt x="26928" y="8461"/>
                    <a:pt x="27869" y="5708"/>
                    <a:pt x="28771" y="3039"/>
                  </a:cubicBezTo>
                  <a:cubicBezTo>
                    <a:pt x="28053" y="2628"/>
                    <a:pt x="27320" y="2247"/>
                    <a:pt x="26567" y="1906"/>
                  </a:cubicBezTo>
                  <a:cubicBezTo>
                    <a:pt x="25553" y="3841"/>
                    <a:pt x="23579" y="8450"/>
                    <a:pt x="21559" y="19237"/>
                  </a:cubicBezTo>
                  <a:lnTo>
                    <a:pt x="21559" y="19237"/>
                  </a:lnTo>
                  <a:cubicBezTo>
                    <a:pt x="21565" y="19199"/>
                    <a:pt x="22517" y="6290"/>
                    <a:pt x="24175" y="965"/>
                  </a:cubicBezTo>
                  <a:cubicBezTo>
                    <a:pt x="23741" y="823"/>
                    <a:pt x="23303" y="692"/>
                    <a:pt x="22861" y="581"/>
                  </a:cubicBezTo>
                  <a:cubicBezTo>
                    <a:pt x="22719" y="1264"/>
                    <a:pt x="22596" y="1956"/>
                    <a:pt x="22481" y="2651"/>
                  </a:cubicBezTo>
                  <a:cubicBezTo>
                    <a:pt x="22201" y="4352"/>
                    <a:pt x="21982" y="6084"/>
                    <a:pt x="21794" y="7839"/>
                  </a:cubicBezTo>
                  <a:cubicBezTo>
                    <a:pt x="21605" y="9598"/>
                    <a:pt x="21460" y="11364"/>
                    <a:pt x="21333" y="13146"/>
                  </a:cubicBezTo>
                  <a:cubicBezTo>
                    <a:pt x="21210" y="14924"/>
                    <a:pt x="21118" y="16718"/>
                    <a:pt x="21060" y="18507"/>
                  </a:cubicBezTo>
                  <a:cubicBezTo>
                    <a:pt x="21018" y="16722"/>
                    <a:pt x="21018" y="14932"/>
                    <a:pt x="21052" y="13139"/>
                  </a:cubicBezTo>
                  <a:cubicBezTo>
                    <a:pt x="21083" y="11349"/>
                    <a:pt x="21141" y="9556"/>
                    <a:pt x="21244" y="7770"/>
                  </a:cubicBezTo>
                  <a:cubicBezTo>
                    <a:pt x="21344" y="5984"/>
                    <a:pt x="21486" y="4206"/>
                    <a:pt x="21682" y="2443"/>
                  </a:cubicBezTo>
                  <a:cubicBezTo>
                    <a:pt x="21767" y="1748"/>
                    <a:pt x="21851" y="1057"/>
                    <a:pt x="21959" y="370"/>
                  </a:cubicBezTo>
                  <a:cubicBezTo>
                    <a:pt x="21410" y="254"/>
                    <a:pt x="20857" y="170"/>
                    <a:pt x="20296" y="108"/>
                  </a:cubicBezTo>
                  <a:lnTo>
                    <a:pt x="20119" y="89"/>
                  </a:lnTo>
                  <a:cubicBezTo>
                    <a:pt x="19720" y="5565"/>
                    <a:pt x="19447" y="11142"/>
                    <a:pt x="19344" y="16725"/>
                  </a:cubicBezTo>
                  <a:cubicBezTo>
                    <a:pt x="19105" y="11199"/>
                    <a:pt x="19075" y="5600"/>
                    <a:pt x="19194" y="16"/>
                  </a:cubicBezTo>
                  <a:cubicBezTo>
                    <a:pt x="18967" y="6"/>
                    <a:pt x="18740" y="1"/>
                    <a:pt x="1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8134172" y="2303025"/>
              <a:ext cx="529894" cy="2210014"/>
            </a:xfrm>
            <a:custGeom>
              <a:avLst/>
              <a:gdLst/>
              <a:ahLst/>
              <a:cxnLst/>
              <a:rect l="l" t="t" r="r" b="b"/>
              <a:pathLst>
                <a:path w="15638" h="65221" extrusionOk="0">
                  <a:moveTo>
                    <a:pt x="7362" y="1"/>
                  </a:moveTo>
                  <a:cubicBezTo>
                    <a:pt x="6682" y="715"/>
                    <a:pt x="6225" y="1844"/>
                    <a:pt x="6191" y="3119"/>
                  </a:cubicBezTo>
                  <a:cubicBezTo>
                    <a:pt x="6156" y="4398"/>
                    <a:pt x="6521" y="5416"/>
                    <a:pt x="7108" y="6164"/>
                  </a:cubicBezTo>
                  <a:cubicBezTo>
                    <a:pt x="7028" y="7701"/>
                    <a:pt x="6955" y="9237"/>
                    <a:pt x="6886" y="10773"/>
                  </a:cubicBezTo>
                  <a:cubicBezTo>
                    <a:pt x="6555" y="10193"/>
                    <a:pt x="6087" y="9701"/>
                    <a:pt x="5522" y="9344"/>
                  </a:cubicBezTo>
                  <a:cubicBezTo>
                    <a:pt x="4823" y="8890"/>
                    <a:pt x="4066" y="8666"/>
                    <a:pt x="3385" y="8666"/>
                  </a:cubicBezTo>
                  <a:cubicBezTo>
                    <a:pt x="3225" y="8666"/>
                    <a:pt x="3069" y="8678"/>
                    <a:pt x="2919" y="8703"/>
                  </a:cubicBezTo>
                  <a:cubicBezTo>
                    <a:pt x="3122" y="9471"/>
                    <a:pt x="3698" y="10262"/>
                    <a:pt x="4562" y="10823"/>
                  </a:cubicBezTo>
                  <a:cubicBezTo>
                    <a:pt x="5027" y="11126"/>
                    <a:pt x="5545" y="11337"/>
                    <a:pt x="6091" y="11445"/>
                  </a:cubicBezTo>
                  <a:cubicBezTo>
                    <a:pt x="6525" y="11522"/>
                    <a:pt x="6836" y="11913"/>
                    <a:pt x="6817" y="12355"/>
                  </a:cubicBezTo>
                  <a:cubicBezTo>
                    <a:pt x="6782" y="13257"/>
                    <a:pt x="6744" y="14164"/>
                    <a:pt x="6709" y="15066"/>
                  </a:cubicBezTo>
                  <a:lnTo>
                    <a:pt x="6636" y="17486"/>
                  </a:lnTo>
                  <a:cubicBezTo>
                    <a:pt x="6221" y="16787"/>
                    <a:pt x="5645" y="16195"/>
                    <a:pt x="4958" y="15758"/>
                  </a:cubicBezTo>
                  <a:cubicBezTo>
                    <a:pt x="4071" y="15180"/>
                    <a:pt x="3103" y="14899"/>
                    <a:pt x="2237" y="14899"/>
                  </a:cubicBezTo>
                  <a:cubicBezTo>
                    <a:pt x="2038" y="14899"/>
                    <a:pt x="1845" y="14914"/>
                    <a:pt x="1659" y="14943"/>
                  </a:cubicBezTo>
                  <a:cubicBezTo>
                    <a:pt x="1920" y="15923"/>
                    <a:pt x="2650" y="16921"/>
                    <a:pt x="3744" y="17632"/>
                  </a:cubicBezTo>
                  <a:cubicBezTo>
                    <a:pt x="4355" y="18031"/>
                    <a:pt x="5039" y="18304"/>
                    <a:pt x="5760" y="18427"/>
                  </a:cubicBezTo>
                  <a:cubicBezTo>
                    <a:pt x="6248" y="18511"/>
                    <a:pt x="6594" y="18956"/>
                    <a:pt x="6578" y="19456"/>
                  </a:cubicBezTo>
                  <a:cubicBezTo>
                    <a:pt x="6517" y="21745"/>
                    <a:pt x="6467" y="24033"/>
                    <a:pt x="6425" y="26326"/>
                  </a:cubicBezTo>
                  <a:cubicBezTo>
                    <a:pt x="6002" y="25681"/>
                    <a:pt x="5446" y="25132"/>
                    <a:pt x="4793" y="24717"/>
                  </a:cubicBezTo>
                  <a:cubicBezTo>
                    <a:pt x="3872" y="24114"/>
                    <a:pt x="2868" y="23820"/>
                    <a:pt x="1969" y="23820"/>
                  </a:cubicBezTo>
                  <a:cubicBezTo>
                    <a:pt x="1758" y="23820"/>
                    <a:pt x="1553" y="23836"/>
                    <a:pt x="1356" y="23868"/>
                  </a:cubicBezTo>
                  <a:cubicBezTo>
                    <a:pt x="1624" y="24886"/>
                    <a:pt x="2389" y="25923"/>
                    <a:pt x="3525" y="26664"/>
                  </a:cubicBezTo>
                  <a:cubicBezTo>
                    <a:pt x="3952" y="26940"/>
                    <a:pt x="4413" y="27159"/>
                    <a:pt x="4896" y="27317"/>
                  </a:cubicBezTo>
                  <a:cubicBezTo>
                    <a:pt x="5799" y="27605"/>
                    <a:pt x="6386" y="28461"/>
                    <a:pt x="6379" y="29406"/>
                  </a:cubicBezTo>
                  <a:lnTo>
                    <a:pt x="6348" y="31779"/>
                  </a:lnTo>
                  <a:cubicBezTo>
                    <a:pt x="6337" y="33673"/>
                    <a:pt x="6325" y="35566"/>
                    <a:pt x="6321" y="37463"/>
                  </a:cubicBezTo>
                  <a:cubicBezTo>
                    <a:pt x="5807" y="36626"/>
                    <a:pt x="5111" y="35919"/>
                    <a:pt x="4286" y="35393"/>
                  </a:cubicBezTo>
                  <a:cubicBezTo>
                    <a:pt x="3196" y="34683"/>
                    <a:pt x="2010" y="34334"/>
                    <a:pt x="945" y="34334"/>
                  </a:cubicBezTo>
                  <a:cubicBezTo>
                    <a:pt x="697" y="34334"/>
                    <a:pt x="455" y="34353"/>
                    <a:pt x="223" y="34391"/>
                  </a:cubicBezTo>
                  <a:cubicBezTo>
                    <a:pt x="542" y="35593"/>
                    <a:pt x="1444" y="36818"/>
                    <a:pt x="2792" y="37697"/>
                  </a:cubicBezTo>
                  <a:cubicBezTo>
                    <a:pt x="3380" y="38081"/>
                    <a:pt x="4025" y="38369"/>
                    <a:pt x="4704" y="38557"/>
                  </a:cubicBezTo>
                  <a:cubicBezTo>
                    <a:pt x="5653" y="38807"/>
                    <a:pt x="6313" y="39667"/>
                    <a:pt x="6317" y="40650"/>
                  </a:cubicBezTo>
                  <a:cubicBezTo>
                    <a:pt x="6317" y="43074"/>
                    <a:pt x="6325" y="45497"/>
                    <a:pt x="6348" y="47920"/>
                  </a:cubicBezTo>
                  <a:cubicBezTo>
                    <a:pt x="5814" y="47140"/>
                    <a:pt x="5131" y="46476"/>
                    <a:pt x="4340" y="45969"/>
                  </a:cubicBezTo>
                  <a:cubicBezTo>
                    <a:pt x="3173" y="45210"/>
                    <a:pt x="1908" y="44836"/>
                    <a:pt x="773" y="44836"/>
                  </a:cubicBezTo>
                  <a:cubicBezTo>
                    <a:pt x="507" y="44836"/>
                    <a:pt x="249" y="44857"/>
                    <a:pt x="0" y="44898"/>
                  </a:cubicBezTo>
                  <a:cubicBezTo>
                    <a:pt x="334" y="46180"/>
                    <a:pt x="1298" y="47494"/>
                    <a:pt x="2738" y="48427"/>
                  </a:cubicBezTo>
                  <a:cubicBezTo>
                    <a:pt x="3372" y="48842"/>
                    <a:pt x="4067" y="49153"/>
                    <a:pt x="4800" y="49349"/>
                  </a:cubicBezTo>
                  <a:cubicBezTo>
                    <a:pt x="5730" y="49602"/>
                    <a:pt x="6379" y="50447"/>
                    <a:pt x="6386" y="51411"/>
                  </a:cubicBezTo>
                  <a:cubicBezTo>
                    <a:pt x="6444" y="56015"/>
                    <a:pt x="6532" y="60612"/>
                    <a:pt x="6671" y="65221"/>
                  </a:cubicBezTo>
                  <a:lnTo>
                    <a:pt x="8510" y="65136"/>
                  </a:lnTo>
                  <a:cubicBezTo>
                    <a:pt x="8345" y="62260"/>
                    <a:pt x="8199" y="59380"/>
                    <a:pt x="8068" y="56499"/>
                  </a:cubicBezTo>
                  <a:cubicBezTo>
                    <a:pt x="8038" y="55889"/>
                    <a:pt x="8460" y="55340"/>
                    <a:pt x="9067" y="55244"/>
                  </a:cubicBezTo>
                  <a:cubicBezTo>
                    <a:pt x="10138" y="55071"/>
                    <a:pt x="11260" y="54641"/>
                    <a:pt x="12312" y="53961"/>
                  </a:cubicBezTo>
                  <a:cubicBezTo>
                    <a:pt x="14059" y="52828"/>
                    <a:pt x="15231" y="51234"/>
                    <a:pt x="15638" y="49679"/>
                  </a:cubicBezTo>
                  <a:cubicBezTo>
                    <a:pt x="15335" y="49629"/>
                    <a:pt x="15020" y="49604"/>
                    <a:pt x="14697" y="49604"/>
                  </a:cubicBezTo>
                  <a:cubicBezTo>
                    <a:pt x="13321" y="49604"/>
                    <a:pt x="11787" y="50056"/>
                    <a:pt x="10373" y="50973"/>
                  </a:cubicBezTo>
                  <a:cubicBezTo>
                    <a:pt x="9343" y="51641"/>
                    <a:pt x="8518" y="52467"/>
                    <a:pt x="7930" y="53350"/>
                  </a:cubicBezTo>
                  <a:cubicBezTo>
                    <a:pt x="7861" y="51722"/>
                    <a:pt x="7796" y="50094"/>
                    <a:pt x="7731" y="48465"/>
                  </a:cubicBezTo>
                  <a:lnTo>
                    <a:pt x="7631" y="45531"/>
                  </a:lnTo>
                  <a:cubicBezTo>
                    <a:pt x="7600" y="44544"/>
                    <a:pt x="8237" y="43657"/>
                    <a:pt x="9186" y="43381"/>
                  </a:cubicBezTo>
                  <a:cubicBezTo>
                    <a:pt x="9850" y="43181"/>
                    <a:pt x="10480" y="42885"/>
                    <a:pt x="11060" y="42505"/>
                  </a:cubicBezTo>
                  <a:cubicBezTo>
                    <a:pt x="12512" y="41564"/>
                    <a:pt x="13483" y="40239"/>
                    <a:pt x="13829" y="38945"/>
                  </a:cubicBezTo>
                  <a:cubicBezTo>
                    <a:pt x="13581" y="38906"/>
                    <a:pt x="13323" y="38886"/>
                    <a:pt x="13057" y="38886"/>
                  </a:cubicBezTo>
                  <a:cubicBezTo>
                    <a:pt x="11908" y="38886"/>
                    <a:pt x="10627" y="39260"/>
                    <a:pt x="9451" y="40024"/>
                  </a:cubicBezTo>
                  <a:cubicBezTo>
                    <a:pt x="8694" y="40512"/>
                    <a:pt x="8042" y="41134"/>
                    <a:pt x="7515" y="41864"/>
                  </a:cubicBezTo>
                  <a:cubicBezTo>
                    <a:pt x="7446" y="39364"/>
                    <a:pt x="7381" y="36864"/>
                    <a:pt x="7323" y="34360"/>
                  </a:cubicBezTo>
                  <a:cubicBezTo>
                    <a:pt x="7300" y="33396"/>
                    <a:pt x="7919" y="32536"/>
                    <a:pt x="8840" y="32248"/>
                  </a:cubicBezTo>
                  <a:cubicBezTo>
                    <a:pt x="9355" y="32090"/>
                    <a:pt x="9843" y="31860"/>
                    <a:pt x="10296" y="31568"/>
                  </a:cubicBezTo>
                  <a:cubicBezTo>
                    <a:pt x="11433" y="30827"/>
                    <a:pt x="12201" y="29786"/>
                    <a:pt x="12466" y="28768"/>
                  </a:cubicBezTo>
                  <a:cubicBezTo>
                    <a:pt x="12271" y="28737"/>
                    <a:pt x="12068" y="28721"/>
                    <a:pt x="11860" y="28721"/>
                  </a:cubicBezTo>
                  <a:cubicBezTo>
                    <a:pt x="10959" y="28721"/>
                    <a:pt x="9952" y="29018"/>
                    <a:pt x="9029" y="29617"/>
                  </a:cubicBezTo>
                  <a:cubicBezTo>
                    <a:pt x="8303" y="30078"/>
                    <a:pt x="7700" y="30704"/>
                    <a:pt x="7266" y="31441"/>
                  </a:cubicBezTo>
                  <a:cubicBezTo>
                    <a:pt x="7220" y="28726"/>
                    <a:pt x="7189" y="26007"/>
                    <a:pt x="7174" y="23292"/>
                  </a:cubicBezTo>
                  <a:cubicBezTo>
                    <a:pt x="7170" y="22781"/>
                    <a:pt x="7542" y="22347"/>
                    <a:pt x="8049" y="22278"/>
                  </a:cubicBezTo>
                  <a:cubicBezTo>
                    <a:pt x="8856" y="22155"/>
                    <a:pt x="9628" y="21856"/>
                    <a:pt x="10311" y="21403"/>
                  </a:cubicBezTo>
                  <a:cubicBezTo>
                    <a:pt x="11483" y="20646"/>
                    <a:pt x="12262" y="19579"/>
                    <a:pt x="12539" y="18538"/>
                  </a:cubicBezTo>
                  <a:cubicBezTo>
                    <a:pt x="12338" y="18505"/>
                    <a:pt x="12129" y="18489"/>
                    <a:pt x="11915" y="18489"/>
                  </a:cubicBezTo>
                  <a:cubicBezTo>
                    <a:pt x="10991" y="18489"/>
                    <a:pt x="9961" y="18792"/>
                    <a:pt x="9013" y="19406"/>
                  </a:cubicBezTo>
                  <a:cubicBezTo>
                    <a:pt x="8191" y="19940"/>
                    <a:pt x="7565" y="20627"/>
                    <a:pt x="7166" y="21345"/>
                  </a:cubicBezTo>
                  <a:cubicBezTo>
                    <a:pt x="7162" y="19586"/>
                    <a:pt x="7170" y="16368"/>
                    <a:pt x="7170" y="15304"/>
                  </a:cubicBezTo>
                  <a:cubicBezTo>
                    <a:pt x="7170" y="15074"/>
                    <a:pt x="7262" y="14855"/>
                    <a:pt x="7423" y="14694"/>
                  </a:cubicBezTo>
                  <a:cubicBezTo>
                    <a:pt x="7423" y="14694"/>
                    <a:pt x="9025" y="14463"/>
                    <a:pt x="9804" y="13953"/>
                  </a:cubicBezTo>
                  <a:cubicBezTo>
                    <a:pt x="10745" y="13346"/>
                    <a:pt x="11379" y="12482"/>
                    <a:pt x="11605" y="11641"/>
                  </a:cubicBezTo>
                  <a:cubicBezTo>
                    <a:pt x="11441" y="11614"/>
                    <a:pt x="11271" y="11601"/>
                    <a:pt x="11096" y="11601"/>
                  </a:cubicBezTo>
                  <a:cubicBezTo>
                    <a:pt x="10349" y="11601"/>
                    <a:pt x="9520" y="11842"/>
                    <a:pt x="8752" y="12340"/>
                  </a:cubicBezTo>
                  <a:cubicBezTo>
                    <a:pt x="8034" y="12812"/>
                    <a:pt x="7496" y="13426"/>
                    <a:pt x="7185" y="14064"/>
                  </a:cubicBezTo>
                  <a:cubicBezTo>
                    <a:pt x="7208" y="11426"/>
                    <a:pt x="7258" y="8791"/>
                    <a:pt x="7323" y="6153"/>
                  </a:cubicBezTo>
                  <a:cubicBezTo>
                    <a:pt x="7938" y="5435"/>
                    <a:pt x="8345" y="4371"/>
                    <a:pt x="8376" y="3173"/>
                  </a:cubicBezTo>
                  <a:cubicBezTo>
                    <a:pt x="8410" y="1894"/>
                    <a:pt x="8007" y="750"/>
                    <a:pt x="7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8573216" y="2888089"/>
              <a:ext cx="357622" cy="1287528"/>
            </a:xfrm>
            <a:custGeom>
              <a:avLst/>
              <a:gdLst/>
              <a:ahLst/>
              <a:cxnLst/>
              <a:rect l="l" t="t" r="r" b="b"/>
              <a:pathLst>
                <a:path w="10554" h="37997" extrusionOk="0">
                  <a:moveTo>
                    <a:pt x="2623" y="1"/>
                  </a:moveTo>
                  <a:cubicBezTo>
                    <a:pt x="2293" y="584"/>
                    <a:pt x="2189" y="1475"/>
                    <a:pt x="2373" y="2255"/>
                  </a:cubicBezTo>
                  <a:cubicBezTo>
                    <a:pt x="2558" y="3038"/>
                    <a:pt x="2957" y="3684"/>
                    <a:pt x="3453" y="4079"/>
                  </a:cubicBezTo>
                  <a:cubicBezTo>
                    <a:pt x="3725" y="5604"/>
                    <a:pt x="3952" y="7132"/>
                    <a:pt x="4136" y="8664"/>
                  </a:cubicBezTo>
                  <a:cubicBezTo>
                    <a:pt x="3856" y="8158"/>
                    <a:pt x="3449" y="7727"/>
                    <a:pt x="2957" y="7416"/>
                  </a:cubicBezTo>
                  <a:cubicBezTo>
                    <a:pt x="2368" y="7032"/>
                    <a:pt x="1729" y="6843"/>
                    <a:pt x="1155" y="6843"/>
                  </a:cubicBezTo>
                  <a:cubicBezTo>
                    <a:pt x="1018" y="6843"/>
                    <a:pt x="885" y="6853"/>
                    <a:pt x="757" y="6875"/>
                  </a:cubicBezTo>
                  <a:cubicBezTo>
                    <a:pt x="930" y="7528"/>
                    <a:pt x="1417" y="8188"/>
                    <a:pt x="2147" y="8664"/>
                  </a:cubicBezTo>
                  <a:cubicBezTo>
                    <a:pt x="2638" y="8991"/>
                    <a:pt x="3207" y="9187"/>
                    <a:pt x="3794" y="9233"/>
                  </a:cubicBezTo>
                  <a:cubicBezTo>
                    <a:pt x="4032" y="9248"/>
                    <a:pt x="4224" y="9433"/>
                    <a:pt x="4251" y="9667"/>
                  </a:cubicBezTo>
                  <a:cubicBezTo>
                    <a:pt x="4413" y="11268"/>
                    <a:pt x="4532" y="12866"/>
                    <a:pt x="4620" y="14467"/>
                  </a:cubicBezTo>
                  <a:cubicBezTo>
                    <a:pt x="4290" y="13991"/>
                    <a:pt x="3871" y="13580"/>
                    <a:pt x="3380" y="13269"/>
                  </a:cubicBezTo>
                  <a:cubicBezTo>
                    <a:pt x="2650" y="12794"/>
                    <a:pt x="1857" y="12562"/>
                    <a:pt x="1148" y="12562"/>
                  </a:cubicBezTo>
                  <a:cubicBezTo>
                    <a:pt x="980" y="12562"/>
                    <a:pt x="817" y="12575"/>
                    <a:pt x="661" y="12601"/>
                  </a:cubicBezTo>
                  <a:cubicBezTo>
                    <a:pt x="876" y="13403"/>
                    <a:pt x="1475" y="14225"/>
                    <a:pt x="2377" y="14809"/>
                  </a:cubicBezTo>
                  <a:cubicBezTo>
                    <a:pt x="2946" y="15181"/>
                    <a:pt x="3591" y="15420"/>
                    <a:pt x="4267" y="15496"/>
                  </a:cubicBezTo>
                  <a:cubicBezTo>
                    <a:pt x="4501" y="15523"/>
                    <a:pt x="4685" y="15719"/>
                    <a:pt x="4693" y="15957"/>
                  </a:cubicBezTo>
                  <a:cubicBezTo>
                    <a:pt x="4739" y="16975"/>
                    <a:pt x="4770" y="17993"/>
                    <a:pt x="4793" y="19010"/>
                  </a:cubicBezTo>
                  <a:cubicBezTo>
                    <a:pt x="4812" y="19909"/>
                    <a:pt x="4816" y="20800"/>
                    <a:pt x="4816" y="21695"/>
                  </a:cubicBezTo>
                  <a:cubicBezTo>
                    <a:pt x="4432" y="21115"/>
                    <a:pt x="3933" y="20619"/>
                    <a:pt x="3349" y="20243"/>
                  </a:cubicBezTo>
                  <a:cubicBezTo>
                    <a:pt x="2522" y="19708"/>
                    <a:pt x="1621" y="19443"/>
                    <a:pt x="815" y="19443"/>
                  </a:cubicBezTo>
                  <a:cubicBezTo>
                    <a:pt x="626" y="19443"/>
                    <a:pt x="442" y="19457"/>
                    <a:pt x="265" y="19486"/>
                  </a:cubicBezTo>
                  <a:cubicBezTo>
                    <a:pt x="507" y="20397"/>
                    <a:pt x="1187" y="21330"/>
                    <a:pt x="2212" y="21990"/>
                  </a:cubicBezTo>
                  <a:cubicBezTo>
                    <a:pt x="2915" y="22447"/>
                    <a:pt x="3675" y="22705"/>
                    <a:pt x="4386" y="22774"/>
                  </a:cubicBezTo>
                  <a:cubicBezTo>
                    <a:pt x="4628" y="22797"/>
                    <a:pt x="4808" y="23004"/>
                    <a:pt x="4804" y="23250"/>
                  </a:cubicBezTo>
                  <a:cubicBezTo>
                    <a:pt x="4785" y="25285"/>
                    <a:pt x="4731" y="27321"/>
                    <a:pt x="4635" y="29356"/>
                  </a:cubicBezTo>
                  <a:cubicBezTo>
                    <a:pt x="4251" y="28826"/>
                    <a:pt x="3775" y="28377"/>
                    <a:pt x="3230" y="28023"/>
                  </a:cubicBezTo>
                  <a:cubicBezTo>
                    <a:pt x="2361" y="27463"/>
                    <a:pt x="1419" y="27188"/>
                    <a:pt x="573" y="27188"/>
                  </a:cubicBezTo>
                  <a:cubicBezTo>
                    <a:pt x="376" y="27188"/>
                    <a:pt x="185" y="27203"/>
                    <a:pt x="0" y="27232"/>
                  </a:cubicBezTo>
                  <a:cubicBezTo>
                    <a:pt x="257" y="28185"/>
                    <a:pt x="972" y="29164"/>
                    <a:pt x="2043" y="29855"/>
                  </a:cubicBezTo>
                  <a:cubicBezTo>
                    <a:pt x="2638" y="30247"/>
                    <a:pt x="3307" y="30512"/>
                    <a:pt x="4009" y="30635"/>
                  </a:cubicBezTo>
                  <a:cubicBezTo>
                    <a:pt x="4324" y="30681"/>
                    <a:pt x="4551" y="30961"/>
                    <a:pt x="4532" y="31280"/>
                  </a:cubicBezTo>
                  <a:cubicBezTo>
                    <a:pt x="4501" y="31837"/>
                    <a:pt x="4451" y="32666"/>
                    <a:pt x="4413" y="33181"/>
                  </a:cubicBezTo>
                  <a:cubicBezTo>
                    <a:pt x="4309" y="34752"/>
                    <a:pt x="4178" y="36322"/>
                    <a:pt x="4013" y="37874"/>
                  </a:cubicBezTo>
                  <a:lnTo>
                    <a:pt x="5292" y="37997"/>
                  </a:lnTo>
                  <a:cubicBezTo>
                    <a:pt x="5346" y="37221"/>
                    <a:pt x="5388" y="36453"/>
                    <a:pt x="5426" y="35685"/>
                  </a:cubicBezTo>
                  <a:cubicBezTo>
                    <a:pt x="5442" y="35370"/>
                    <a:pt x="5684" y="35113"/>
                    <a:pt x="5999" y="35078"/>
                  </a:cubicBezTo>
                  <a:cubicBezTo>
                    <a:pt x="6751" y="34990"/>
                    <a:pt x="7554" y="34706"/>
                    <a:pt x="8303" y="34218"/>
                  </a:cubicBezTo>
                  <a:cubicBezTo>
                    <a:pt x="9428" y="33484"/>
                    <a:pt x="10188" y="32455"/>
                    <a:pt x="10453" y="31445"/>
                  </a:cubicBezTo>
                  <a:cubicBezTo>
                    <a:pt x="10260" y="31414"/>
                    <a:pt x="10059" y="31399"/>
                    <a:pt x="9853" y="31399"/>
                  </a:cubicBezTo>
                  <a:cubicBezTo>
                    <a:pt x="8960" y="31399"/>
                    <a:pt x="7964" y="31690"/>
                    <a:pt x="7043" y="32286"/>
                  </a:cubicBezTo>
                  <a:cubicBezTo>
                    <a:pt x="6440" y="32674"/>
                    <a:pt x="5918" y="33169"/>
                    <a:pt x="5507" y="33757"/>
                  </a:cubicBezTo>
                  <a:cubicBezTo>
                    <a:pt x="5557" y="32789"/>
                    <a:pt x="5580" y="31825"/>
                    <a:pt x="5599" y="30861"/>
                  </a:cubicBezTo>
                  <a:cubicBezTo>
                    <a:pt x="5622" y="30070"/>
                    <a:pt x="5622" y="29275"/>
                    <a:pt x="5634" y="28484"/>
                  </a:cubicBezTo>
                  <a:cubicBezTo>
                    <a:pt x="5638" y="28043"/>
                    <a:pt x="5638" y="27601"/>
                    <a:pt x="5634" y="27159"/>
                  </a:cubicBezTo>
                  <a:cubicBezTo>
                    <a:pt x="5638" y="26825"/>
                    <a:pt x="5895" y="26549"/>
                    <a:pt x="6229" y="26522"/>
                  </a:cubicBezTo>
                  <a:cubicBezTo>
                    <a:pt x="6970" y="26457"/>
                    <a:pt x="7773" y="26188"/>
                    <a:pt x="8518" y="25700"/>
                  </a:cubicBezTo>
                  <a:cubicBezTo>
                    <a:pt x="9589" y="25009"/>
                    <a:pt x="10304" y="24030"/>
                    <a:pt x="10553" y="23081"/>
                  </a:cubicBezTo>
                  <a:cubicBezTo>
                    <a:pt x="10370" y="23051"/>
                    <a:pt x="10178" y="23036"/>
                    <a:pt x="9982" y="23036"/>
                  </a:cubicBezTo>
                  <a:cubicBezTo>
                    <a:pt x="9139" y="23036"/>
                    <a:pt x="8197" y="23311"/>
                    <a:pt x="7331" y="23872"/>
                  </a:cubicBezTo>
                  <a:cubicBezTo>
                    <a:pt x="6567" y="24367"/>
                    <a:pt x="5991" y="25001"/>
                    <a:pt x="5626" y="25669"/>
                  </a:cubicBezTo>
                  <a:cubicBezTo>
                    <a:pt x="5615" y="23845"/>
                    <a:pt x="5492" y="20527"/>
                    <a:pt x="5450" y="19383"/>
                  </a:cubicBezTo>
                  <a:cubicBezTo>
                    <a:pt x="5442" y="19156"/>
                    <a:pt x="5595" y="18956"/>
                    <a:pt x="5814" y="18910"/>
                  </a:cubicBezTo>
                  <a:cubicBezTo>
                    <a:pt x="6367" y="18780"/>
                    <a:pt x="7389" y="18507"/>
                    <a:pt x="7984" y="18123"/>
                  </a:cubicBezTo>
                  <a:cubicBezTo>
                    <a:pt x="8879" y="17539"/>
                    <a:pt x="9478" y="16725"/>
                    <a:pt x="9689" y="15926"/>
                  </a:cubicBezTo>
                  <a:cubicBezTo>
                    <a:pt x="9539" y="15903"/>
                    <a:pt x="9382" y="15891"/>
                    <a:pt x="9222" y="15891"/>
                  </a:cubicBezTo>
                  <a:cubicBezTo>
                    <a:pt x="8512" y="15891"/>
                    <a:pt x="7724" y="16122"/>
                    <a:pt x="6997" y="16595"/>
                  </a:cubicBezTo>
                  <a:cubicBezTo>
                    <a:pt x="6221" y="17094"/>
                    <a:pt x="5672" y="17770"/>
                    <a:pt x="5403" y="18457"/>
                  </a:cubicBezTo>
                  <a:cubicBezTo>
                    <a:pt x="5277" y="16414"/>
                    <a:pt x="5119" y="14371"/>
                    <a:pt x="4897" y="12336"/>
                  </a:cubicBezTo>
                  <a:cubicBezTo>
                    <a:pt x="4877" y="12144"/>
                    <a:pt x="5016" y="11967"/>
                    <a:pt x="5211" y="11948"/>
                  </a:cubicBezTo>
                  <a:cubicBezTo>
                    <a:pt x="5741" y="11902"/>
                    <a:pt x="6252" y="11725"/>
                    <a:pt x="6694" y="11430"/>
                  </a:cubicBezTo>
                  <a:cubicBezTo>
                    <a:pt x="7366" y="10992"/>
                    <a:pt x="7815" y="10385"/>
                    <a:pt x="7976" y="9782"/>
                  </a:cubicBezTo>
                  <a:cubicBezTo>
                    <a:pt x="7862" y="9763"/>
                    <a:pt x="7742" y="9754"/>
                    <a:pt x="7619" y="9754"/>
                  </a:cubicBezTo>
                  <a:cubicBezTo>
                    <a:pt x="7088" y="9754"/>
                    <a:pt x="6494" y="9929"/>
                    <a:pt x="5949" y="10281"/>
                  </a:cubicBezTo>
                  <a:cubicBezTo>
                    <a:pt x="5423" y="10627"/>
                    <a:pt x="5035" y="11080"/>
                    <a:pt x="4812" y="11549"/>
                  </a:cubicBezTo>
                  <a:cubicBezTo>
                    <a:pt x="4735" y="10876"/>
                    <a:pt x="4651" y="10204"/>
                    <a:pt x="4559" y="9532"/>
                  </a:cubicBezTo>
                  <a:cubicBezTo>
                    <a:pt x="4428" y="8595"/>
                    <a:pt x="4274" y="7662"/>
                    <a:pt x="4105" y="6729"/>
                  </a:cubicBezTo>
                  <a:cubicBezTo>
                    <a:pt x="4075" y="6552"/>
                    <a:pt x="4201" y="6383"/>
                    <a:pt x="4378" y="6364"/>
                  </a:cubicBezTo>
                  <a:cubicBezTo>
                    <a:pt x="4762" y="6322"/>
                    <a:pt x="5131" y="6187"/>
                    <a:pt x="5450" y="5976"/>
                  </a:cubicBezTo>
                  <a:cubicBezTo>
                    <a:pt x="5953" y="5650"/>
                    <a:pt x="6294" y="5189"/>
                    <a:pt x="6413" y="4740"/>
                  </a:cubicBezTo>
                  <a:cubicBezTo>
                    <a:pt x="6325" y="4725"/>
                    <a:pt x="6233" y="4718"/>
                    <a:pt x="6138" y="4718"/>
                  </a:cubicBezTo>
                  <a:cubicBezTo>
                    <a:pt x="5739" y="4718"/>
                    <a:pt x="5295" y="4848"/>
                    <a:pt x="4889" y="5112"/>
                  </a:cubicBezTo>
                  <a:cubicBezTo>
                    <a:pt x="4497" y="5354"/>
                    <a:pt x="4186" y="5711"/>
                    <a:pt x="4002" y="6134"/>
                  </a:cubicBezTo>
                  <a:cubicBezTo>
                    <a:pt x="3875" y="5462"/>
                    <a:pt x="3741" y="4801"/>
                    <a:pt x="3599" y="4133"/>
                  </a:cubicBezTo>
                  <a:cubicBezTo>
                    <a:pt x="3913" y="3553"/>
                    <a:pt x="4021" y="2773"/>
                    <a:pt x="3829" y="1925"/>
                  </a:cubicBezTo>
                  <a:cubicBezTo>
                    <a:pt x="3637" y="1076"/>
                    <a:pt x="3176" y="385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8895799" y="2425216"/>
              <a:ext cx="237907" cy="1523978"/>
            </a:xfrm>
            <a:custGeom>
              <a:avLst/>
              <a:gdLst/>
              <a:ahLst/>
              <a:cxnLst/>
              <a:rect l="l" t="t" r="r" b="b"/>
              <a:pathLst>
                <a:path w="7021" h="44975" extrusionOk="0">
                  <a:moveTo>
                    <a:pt x="2623" y="1"/>
                  </a:moveTo>
                  <a:cubicBezTo>
                    <a:pt x="2289" y="700"/>
                    <a:pt x="2182" y="1667"/>
                    <a:pt x="2374" y="2670"/>
                  </a:cubicBezTo>
                  <a:cubicBezTo>
                    <a:pt x="2550" y="3603"/>
                    <a:pt x="2953" y="4367"/>
                    <a:pt x="3453" y="4836"/>
                  </a:cubicBezTo>
                  <a:cubicBezTo>
                    <a:pt x="3725" y="6637"/>
                    <a:pt x="3948" y="8446"/>
                    <a:pt x="4132" y="10262"/>
                  </a:cubicBezTo>
                  <a:cubicBezTo>
                    <a:pt x="3867" y="9682"/>
                    <a:pt x="3464" y="9171"/>
                    <a:pt x="2957" y="8784"/>
                  </a:cubicBezTo>
                  <a:cubicBezTo>
                    <a:pt x="2364" y="8324"/>
                    <a:pt x="1719" y="8104"/>
                    <a:pt x="1140" y="8104"/>
                  </a:cubicBezTo>
                  <a:cubicBezTo>
                    <a:pt x="1007" y="8104"/>
                    <a:pt x="877" y="8115"/>
                    <a:pt x="753" y="8138"/>
                  </a:cubicBezTo>
                  <a:cubicBezTo>
                    <a:pt x="926" y="8910"/>
                    <a:pt x="1417" y="9698"/>
                    <a:pt x="2147" y="10262"/>
                  </a:cubicBezTo>
                  <a:cubicBezTo>
                    <a:pt x="2685" y="10673"/>
                    <a:pt x="3261" y="10896"/>
                    <a:pt x="3787" y="10934"/>
                  </a:cubicBezTo>
                  <a:cubicBezTo>
                    <a:pt x="4029" y="10946"/>
                    <a:pt x="4225" y="11168"/>
                    <a:pt x="4248" y="11453"/>
                  </a:cubicBezTo>
                  <a:cubicBezTo>
                    <a:pt x="4413" y="13338"/>
                    <a:pt x="4528" y="15235"/>
                    <a:pt x="4620" y="17129"/>
                  </a:cubicBezTo>
                  <a:cubicBezTo>
                    <a:pt x="4301" y="16579"/>
                    <a:pt x="3883" y="16099"/>
                    <a:pt x="3380" y="15708"/>
                  </a:cubicBezTo>
                  <a:cubicBezTo>
                    <a:pt x="2648" y="15147"/>
                    <a:pt x="1853" y="14872"/>
                    <a:pt x="1140" y="14872"/>
                  </a:cubicBezTo>
                  <a:cubicBezTo>
                    <a:pt x="974" y="14872"/>
                    <a:pt x="812" y="14887"/>
                    <a:pt x="657" y="14917"/>
                  </a:cubicBezTo>
                  <a:cubicBezTo>
                    <a:pt x="868" y="15869"/>
                    <a:pt x="1475" y="16841"/>
                    <a:pt x="2377" y="17532"/>
                  </a:cubicBezTo>
                  <a:cubicBezTo>
                    <a:pt x="2992" y="18004"/>
                    <a:pt x="3649" y="18273"/>
                    <a:pt x="4263" y="18346"/>
                  </a:cubicBezTo>
                  <a:cubicBezTo>
                    <a:pt x="4497" y="18373"/>
                    <a:pt x="4682" y="18607"/>
                    <a:pt x="4689" y="18887"/>
                  </a:cubicBezTo>
                  <a:cubicBezTo>
                    <a:pt x="4735" y="20093"/>
                    <a:pt x="4766" y="21303"/>
                    <a:pt x="4793" y="22509"/>
                  </a:cubicBezTo>
                  <a:cubicBezTo>
                    <a:pt x="4804" y="23565"/>
                    <a:pt x="4812" y="24625"/>
                    <a:pt x="4812" y="25681"/>
                  </a:cubicBezTo>
                  <a:cubicBezTo>
                    <a:pt x="4447" y="25013"/>
                    <a:pt x="3948" y="24429"/>
                    <a:pt x="3341" y="23964"/>
                  </a:cubicBezTo>
                  <a:cubicBezTo>
                    <a:pt x="2511" y="23325"/>
                    <a:pt x="1610" y="23012"/>
                    <a:pt x="803" y="23012"/>
                  </a:cubicBezTo>
                  <a:cubicBezTo>
                    <a:pt x="617" y="23012"/>
                    <a:pt x="436" y="23029"/>
                    <a:pt x="261" y="23062"/>
                  </a:cubicBezTo>
                  <a:cubicBezTo>
                    <a:pt x="499" y="24145"/>
                    <a:pt x="1187" y="25247"/>
                    <a:pt x="2208" y="26030"/>
                  </a:cubicBezTo>
                  <a:cubicBezTo>
                    <a:pt x="2915" y="26572"/>
                    <a:pt x="3672" y="26875"/>
                    <a:pt x="4378" y="26956"/>
                  </a:cubicBezTo>
                  <a:cubicBezTo>
                    <a:pt x="4624" y="26979"/>
                    <a:pt x="4804" y="27236"/>
                    <a:pt x="4801" y="27524"/>
                  </a:cubicBezTo>
                  <a:cubicBezTo>
                    <a:pt x="4781" y="29928"/>
                    <a:pt x="4728" y="32332"/>
                    <a:pt x="4632" y="34744"/>
                  </a:cubicBezTo>
                  <a:cubicBezTo>
                    <a:pt x="4263" y="34141"/>
                    <a:pt x="3787" y="33607"/>
                    <a:pt x="3226" y="33173"/>
                  </a:cubicBezTo>
                  <a:cubicBezTo>
                    <a:pt x="2356" y="32506"/>
                    <a:pt x="1415" y="32180"/>
                    <a:pt x="569" y="32180"/>
                  </a:cubicBezTo>
                  <a:cubicBezTo>
                    <a:pt x="374" y="32180"/>
                    <a:pt x="183" y="32198"/>
                    <a:pt x="0" y="32232"/>
                  </a:cubicBezTo>
                  <a:cubicBezTo>
                    <a:pt x="254" y="33362"/>
                    <a:pt x="972" y="34517"/>
                    <a:pt x="2039" y="35339"/>
                  </a:cubicBezTo>
                  <a:cubicBezTo>
                    <a:pt x="2681" y="35827"/>
                    <a:pt x="3357" y="36134"/>
                    <a:pt x="4010" y="36261"/>
                  </a:cubicBezTo>
                  <a:cubicBezTo>
                    <a:pt x="4324" y="36322"/>
                    <a:pt x="4551" y="36649"/>
                    <a:pt x="4532" y="37025"/>
                  </a:cubicBezTo>
                  <a:cubicBezTo>
                    <a:pt x="4497" y="37686"/>
                    <a:pt x="4451" y="38669"/>
                    <a:pt x="4413" y="39276"/>
                  </a:cubicBezTo>
                  <a:cubicBezTo>
                    <a:pt x="4305" y="41134"/>
                    <a:pt x="4178" y="42997"/>
                    <a:pt x="4013" y="44833"/>
                  </a:cubicBezTo>
                  <a:lnTo>
                    <a:pt x="5284" y="44975"/>
                  </a:lnTo>
                  <a:cubicBezTo>
                    <a:pt x="5342" y="44061"/>
                    <a:pt x="5388" y="43150"/>
                    <a:pt x="5427" y="42240"/>
                  </a:cubicBezTo>
                  <a:cubicBezTo>
                    <a:pt x="5438" y="41868"/>
                    <a:pt x="5680" y="41561"/>
                    <a:pt x="5991" y="41518"/>
                  </a:cubicBezTo>
                  <a:cubicBezTo>
                    <a:pt x="6344" y="41468"/>
                    <a:pt x="6690" y="41372"/>
                    <a:pt x="7020" y="41238"/>
                  </a:cubicBezTo>
                  <a:lnTo>
                    <a:pt x="7020" y="38239"/>
                  </a:lnTo>
                  <a:cubicBezTo>
                    <a:pt x="6410" y="38711"/>
                    <a:pt x="5899" y="39295"/>
                    <a:pt x="5507" y="39955"/>
                  </a:cubicBezTo>
                  <a:cubicBezTo>
                    <a:pt x="5557" y="38815"/>
                    <a:pt x="5576" y="37670"/>
                    <a:pt x="5599" y="36530"/>
                  </a:cubicBezTo>
                  <a:cubicBezTo>
                    <a:pt x="5619" y="35593"/>
                    <a:pt x="5622" y="34656"/>
                    <a:pt x="5634" y="33719"/>
                  </a:cubicBezTo>
                  <a:lnTo>
                    <a:pt x="5634" y="32152"/>
                  </a:lnTo>
                  <a:cubicBezTo>
                    <a:pt x="5634" y="31752"/>
                    <a:pt x="5891" y="31430"/>
                    <a:pt x="6229" y="31395"/>
                  </a:cubicBezTo>
                  <a:cubicBezTo>
                    <a:pt x="6498" y="31365"/>
                    <a:pt x="6763" y="31307"/>
                    <a:pt x="7020" y="31222"/>
                  </a:cubicBezTo>
                  <a:lnTo>
                    <a:pt x="7020" y="28515"/>
                  </a:lnTo>
                  <a:cubicBezTo>
                    <a:pt x="6433" y="29037"/>
                    <a:pt x="5957" y="29671"/>
                    <a:pt x="5626" y="30385"/>
                  </a:cubicBezTo>
                  <a:cubicBezTo>
                    <a:pt x="5607" y="28223"/>
                    <a:pt x="5488" y="24298"/>
                    <a:pt x="5446" y="22947"/>
                  </a:cubicBezTo>
                  <a:cubicBezTo>
                    <a:pt x="5442" y="22678"/>
                    <a:pt x="5588" y="22444"/>
                    <a:pt x="5811" y="22382"/>
                  </a:cubicBezTo>
                  <a:cubicBezTo>
                    <a:pt x="6222" y="22275"/>
                    <a:pt x="6625" y="22136"/>
                    <a:pt x="7020" y="21975"/>
                  </a:cubicBezTo>
                  <a:lnTo>
                    <a:pt x="7020" y="19625"/>
                  </a:lnTo>
                  <a:lnTo>
                    <a:pt x="6990" y="19644"/>
                  </a:lnTo>
                  <a:cubicBezTo>
                    <a:pt x="6256" y="20208"/>
                    <a:pt x="5703" y="20977"/>
                    <a:pt x="5396" y="21848"/>
                  </a:cubicBezTo>
                  <a:cubicBezTo>
                    <a:pt x="5277" y="19429"/>
                    <a:pt x="5119" y="17013"/>
                    <a:pt x="4897" y="14605"/>
                  </a:cubicBezTo>
                  <a:cubicBezTo>
                    <a:pt x="4877" y="14375"/>
                    <a:pt x="5012" y="14164"/>
                    <a:pt x="5212" y="14148"/>
                  </a:cubicBezTo>
                  <a:cubicBezTo>
                    <a:pt x="5692" y="14106"/>
                    <a:pt x="6210" y="13903"/>
                    <a:pt x="6694" y="13534"/>
                  </a:cubicBezTo>
                  <a:cubicBezTo>
                    <a:pt x="6809" y="13446"/>
                    <a:pt x="6917" y="13350"/>
                    <a:pt x="7020" y="13246"/>
                  </a:cubicBezTo>
                  <a:lnTo>
                    <a:pt x="7020" y="11633"/>
                  </a:lnTo>
                  <a:cubicBezTo>
                    <a:pt x="6629" y="11741"/>
                    <a:pt x="6268" y="11925"/>
                    <a:pt x="5949" y="12175"/>
                  </a:cubicBezTo>
                  <a:cubicBezTo>
                    <a:pt x="5438" y="12562"/>
                    <a:pt x="5043" y="13081"/>
                    <a:pt x="4804" y="13676"/>
                  </a:cubicBezTo>
                  <a:cubicBezTo>
                    <a:pt x="4731" y="12877"/>
                    <a:pt x="4647" y="12086"/>
                    <a:pt x="4559" y="11287"/>
                  </a:cubicBezTo>
                  <a:cubicBezTo>
                    <a:pt x="4420" y="10178"/>
                    <a:pt x="4271" y="9075"/>
                    <a:pt x="4106" y="7969"/>
                  </a:cubicBezTo>
                  <a:cubicBezTo>
                    <a:pt x="4071" y="7758"/>
                    <a:pt x="4198" y="7559"/>
                    <a:pt x="4378" y="7539"/>
                  </a:cubicBezTo>
                  <a:cubicBezTo>
                    <a:pt x="4724" y="7501"/>
                    <a:pt x="5100" y="7347"/>
                    <a:pt x="5446" y="7082"/>
                  </a:cubicBezTo>
                  <a:cubicBezTo>
                    <a:pt x="5926" y="6717"/>
                    <a:pt x="6268" y="6199"/>
                    <a:pt x="6410" y="5608"/>
                  </a:cubicBezTo>
                  <a:cubicBezTo>
                    <a:pt x="6325" y="5592"/>
                    <a:pt x="6236" y="5584"/>
                    <a:pt x="6145" y="5584"/>
                  </a:cubicBezTo>
                  <a:cubicBezTo>
                    <a:pt x="5745" y="5584"/>
                    <a:pt x="5298" y="5738"/>
                    <a:pt x="4881" y="6057"/>
                  </a:cubicBezTo>
                  <a:cubicBezTo>
                    <a:pt x="4478" y="6368"/>
                    <a:pt x="4175" y="6787"/>
                    <a:pt x="3998" y="7267"/>
                  </a:cubicBezTo>
                  <a:cubicBezTo>
                    <a:pt x="3875" y="6472"/>
                    <a:pt x="3741" y="5684"/>
                    <a:pt x="3595" y="4897"/>
                  </a:cubicBezTo>
                  <a:cubicBezTo>
                    <a:pt x="3910" y="4206"/>
                    <a:pt x="4013" y="3261"/>
                    <a:pt x="3825" y="2282"/>
                  </a:cubicBezTo>
                  <a:cubicBezTo>
                    <a:pt x="3641" y="1303"/>
                    <a:pt x="3172" y="458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5799771" y="4394144"/>
              <a:ext cx="1498308" cy="749351"/>
            </a:xfrm>
            <a:custGeom>
              <a:avLst/>
              <a:gdLst/>
              <a:ahLst/>
              <a:cxnLst/>
              <a:rect l="l" t="t" r="r" b="b"/>
              <a:pathLst>
                <a:path w="38004" h="19007" extrusionOk="0">
                  <a:moveTo>
                    <a:pt x="18998" y="1"/>
                  </a:moveTo>
                  <a:cubicBezTo>
                    <a:pt x="18407" y="1"/>
                    <a:pt x="17823" y="32"/>
                    <a:pt x="17243" y="85"/>
                  </a:cubicBezTo>
                  <a:cubicBezTo>
                    <a:pt x="17351" y="723"/>
                    <a:pt x="17447" y="1357"/>
                    <a:pt x="17535" y="1994"/>
                  </a:cubicBezTo>
                  <a:cubicBezTo>
                    <a:pt x="17742" y="3607"/>
                    <a:pt x="17884" y="5224"/>
                    <a:pt x="17984" y="6837"/>
                  </a:cubicBezTo>
                  <a:cubicBezTo>
                    <a:pt x="18080" y="8453"/>
                    <a:pt x="18146" y="10070"/>
                    <a:pt x="18172" y="11691"/>
                  </a:cubicBezTo>
                  <a:cubicBezTo>
                    <a:pt x="18203" y="13311"/>
                    <a:pt x="18195" y="14928"/>
                    <a:pt x="18153" y="16541"/>
                  </a:cubicBezTo>
                  <a:cubicBezTo>
                    <a:pt x="18107" y="14928"/>
                    <a:pt x="18015" y="13315"/>
                    <a:pt x="17896" y="11706"/>
                  </a:cubicBezTo>
                  <a:cubicBezTo>
                    <a:pt x="17773" y="10097"/>
                    <a:pt x="17627" y="8488"/>
                    <a:pt x="17427" y="6890"/>
                  </a:cubicBezTo>
                  <a:cubicBezTo>
                    <a:pt x="17232" y="5293"/>
                    <a:pt x="16997" y="3703"/>
                    <a:pt x="16698" y="2129"/>
                  </a:cubicBezTo>
                  <a:cubicBezTo>
                    <a:pt x="16575" y="1480"/>
                    <a:pt x="16440" y="838"/>
                    <a:pt x="16287" y="201"/>
                  </a:cubicBezTo>
                  <a:cubicBezTo>
                    <a:pt x="15822" y="262"/>
                    <a:pt x="15354" y="347"/>
                    <a:pt x="14900" y="450"/>
                  </a:cubicBezTo>
                  <a:cubicBezTo>
                    <a:pt x="16767" y="5596"/>
                    <a:pt x="17673" y="17236"/>
                    <a:pt x="17673" y="17236"/>
                  </a:cubicBezTo>
                  <a:cubicBezTo>
                    <a:pt x="15730" y="7616"/>
                    <a:pt x="13522" y="3085"/>
                    <a:pt x="12404" y="1184"/>
                  </a:cubicBezTo>
                  <a:cubicBezTo>
                    <a:pt x="11629" y="1468"/>
                    <a:pt x="10868" y="1806"/>
                    <a:pt x="10139" y="2190"/>
                  </a:cubicBezTo>
                  <a:lnTo>
                    <a:pt x="13299" y="10155"/>
                  </a:lnTo>
                  <a:cubicBezTo>
                    <a:pt x="12331" y="7927"/>
                    <a:pt x="10380" y="4905"/>
                    <a:pt x="8986" y="2854"/>
                  </a:cubicBezTo>
                  <a:cubicBezTo>
                    <a:pt x="8203" y="3342"/>
                    <a:pt x="7454" y="3884"/>
                    <a:pt x="6748" y="4483"/>
                  </a:cubicBezTo>
                  <a:cubicBezTo>
                    <a:pt x="9543" y="7290"/>
                    <a:pt x="11847" y="10546"/>
                    <a:pt x="13560" y="14122"/>
                  </a:cubicBezTo>
                  <a:cubicBezTo>
                    <a:pt x="11506" y="10765"/>
                    <a:pt x="8898" y="7781"/>
                    <a:pt x="5845" y="5297"/>
                  </a:cubicBezTo>
                  <a:cubicBezTo>
                    <a:pt x="5307" y="5811"/>
                    <a:pt x="4797" y="6361"/>
                    <a:pt x="4324" y="6940"/>
                  </a:cubicBezTo>
                  <a:cubicBezTo>
                    <a:pt x="6586" y="8780"/>
                    <a:pt x="8779" y="10689"/>
                    <a:pt x="10907" y="12666"/>
                  </a:cubicBezTo>
                  <a:cubicBezTo>
                    <a:pt x="8599" y="10884"/>
                    <a:pt x="6241" y="9187"/>
                    <a:pt x="3829" y="7563"/>
                  </a:cubicBezTo>
                  <a:cubicBezTo>
                    <a:pt x="3337" y="8212"/>
                    <a:pt x="2888" y="8895"/>
                    <a:pt x="2485" y="9602"/>
                  </a:cubicBezTo>
                  <a:cubicBezTo>
                    <a:pt x="6018" y="11622"/>
                    <a:pt x="9440" y="13818"/>
                    <a:pt x="12746" y="16188"/>
                  </a:cubicBezTo>
                  <a:cubicBezTo>
                    <a:pt x="9213" y="14202"/>
                    <a:pt x="5584" y="12397"/>
                    <a:pt x="1867" y="10785"/>
                  </a:cubicBezTo>
                  <a:cubicBezTo>
                    <a:pt x="1744" y="11038"/>
                    <a:pt x="1628" y="11299"/>
                    <a:pt x="1513" y="11560"/>
                  </a:cubicBezTo>
                  <a:lnTo>
                    <a:pt x="5538" y="13722"/>
                  </a:lnTo>
                  <a:lnTo>
                    <a:pt x="1248" y="12213"/>
                  </a:lnTo>
                  <a:cubicBezTo>
                    <a:pt x="956" y="12970"/>
                    <a:pt x="718" y="13742"/>
                    <a:pt x="526" y="14529"/>
                  </a:cubicBezTo>
                  <a:lnTo>
                    <a:pt x="12220" y="16875"/>
                  </a:lnTo>
                  <a:lnTo>
                    <a:pt x="284" y="15716"/>
                  </a:lnTo>
                  <a:cubicBezTo>
                    <a:pt x="92" y="16802"/>
                    <a:pt x="0" y="17904"/>
                    <a:pt x="0" y="19007"/>
                  </a:cubicBezTo>
                  <a:lnTo>
                    <a:pt x="38004" y="19007"/>
                  </a:lnTo>
                  <a:cubicBezTo>
                    <a:pt x="38004" y="18346"/>
                    <a:pt x="37969" y="17682"/>
                    <a:pt x="37900" y="17025"/>
                  </a:cubicBezTo>
                  <a:cubicBezTo>
                    <a:pt x="35715" y="17071"/>
                    <a:pt x="33545" y="17037"/>
                    <a:pt x="31375" y="17279"/>
                  </a:cubicBezTo>
                  <a:cubicBezTo>
                    <a:pt x="33495" y="16798"/>
                    <a:pt x="35673" y="16587"/>
                    <a:pt x="37812" y="16303"/>
                  </a:cubicBezTo>
                  <a:cubicBezTo>
                    <a:pt x="37566" y="14586"/>
                    <a:pt x="37086" y="12912"/>
                    <a:pt x="36383" y="11326"/>
                  </a:cubicBezTo>
                  <a:cubicBezTo>
                    <a:pt x="31767" y="12816"/>
                    <a:pt x="27343" y="14832"/>
                    <a:pt x="23184" y="17325"/>
                  </a:cubicBezTo>
                  <a:cubicBezTo>
                    <a:pt x="27193" y="14594"/>
                    <a:pt x="31498" y="12313"/>
                    <a:pt x="36011" y="10535"/>
                  </a:cubicBezTo>
                  <a:cubicBezTo>
                    <a:pt x="35634" y="9775"/>
                    <a:pt x="35204" y="9041"/>
                    <a:pt x="34732" y="8342"/>
                  </a:cubicBezTo>
                  <a:cubicBezTo>
                    <a:pt x="30312" y="10489"/>
                    <a:pt x="26225" y="13265"/>
                    <a:pt x="22604" y="16587"/>
                  </a:cubicBezTo>
                  <a:cubicBezTo>
                    <a:pt x="26110" y="13143"/>
                    <a:pt x="30097" y="10224"/>
                    <a:pt x="34436" y="7916"/>
                  </a:cubicBezTo>
                  <a:cubicBezTo>
                    <a:pt x="34144" y="7509"/>
                    <a:pt x="33833" y="7117"/>
                    <a:pt x="33511" y="6733"/>
                  </a:cubicBezTo>
                  <a:cubicBezTo>
                    <a:pt x="31456" y="7924"/>
                    <a:pt x="29490" y="9264"/>
                    <a:pt x="27623" y="10735"/>
                  </a:cubicBezTo>
                  <a:cubicBezTo>
                    <a:pt x="29152" y="8945"/>
                    <a:pt x="30803" y="7259"/>
                    <a:pt x="32566" y="5696"/>
                  </a:cubicBezTo>
                  <a:cubicBezTo>
                    <a:pt x="32374" y="5504"/>
                    <a:pt x="32186" y="5316"/>
                    <a:pt x="31990" y="5132"/>
                  </a:cubicBezTo>
                  <a:cubicBezTo>
                    <a:pt x="30185" y="6602"/>
                    <a:pt x="28457" y="8162"/>
                    <a:pt x="26871" y="9871"/>
                  </a:cubicBezTo>
                  <a:cubicBezTo>
                    <a:pt x="25818" y="10996"/>
                    <a:pt x="24843" y="12190"/>
                    <a:pt x="23956" y="13446"/>
                  </a:cubicBezTo>
                  <a:cubicBezTo>
                    <a:pt x="23061" y="14709"/>
                    <a:pt x="22282" y="16050"/>
                    <a:pt x="21625" y="17451"/>
                  </a:cubicBezTo>
                  <a:cubicBezTo>
                    <a:pt x="22197" y="16007"/>
                    <a:pt x="22900" y="14613"/>
                    <a:pt x="23722" y="13292"/>
                  </a:cubicBezTo>
                  <a:cubicBezTo>
                    <a:pt x="24547" y="11971"/>
                    <a:pt x="25457" y="10700"/>
                    <a:pt x="26448" y="9498"/>
                  </a:cubicBezTo>
                  <a:cubicBezTo>
                    <a:pt x="27923" y="7708"/>
                    <a:pt x="29544" y="6046"/>
                    <a:pt x="31245" y="4471"/>
                  </a:cubicBezTo>
                  <a:cubicBezTo>
                    <a:pt x="30446" y="3795"/>
                    <a:pt x="29590" y="3188"/>
                    <a:pt x="28691" y="2651"/>
                  </a:cubicBezTo>
                  <a:cubicBezTo>
                    <a:pt x="28103" y="3561"/>
                    <a:pt x="27562" y="4498"/>
                    <a:pt x="27078" y="5466"/>
                  </a:cubicBezTo>
                  <a:cubicBezTo>
                    <a:pt x="27351" y="4394"/>
                    <a:pt x="27681" y="3338"/>
                    <a:pt x="28073" y="2301"/>
                  </a:cubicBezTo>
                  <a:cubicBezTo>
                    <a:pt x="27504" y="1994"/>
                    <a:pt x="26924" y="1714"/>
                    <a:pt x="26329" y="1464"/>
                  </a:cubicBezTo>
                  <a:cubicBezTo>
                    <a:pt x="25465" y="3534"/>
                    <a:pt x="24797" y="5700"/>
                    <a:pt x="24186" y="7877"/>
                  </a:cubicBezTo>
                  <a:cubicBezTo>
                    <a:pt x="23399" y="10696"/>
                    <a:pt x="22700" y="13553"/>
                    <a:pt x="21767" y="16338"/>
                  </a:cubicBezTo>
                  <a:cubicBezTo>
                    <a:pt x="22589" y="13519"/>
                    <a:pt x="23172" y="10642"/>
                    <a:pt x="23848" y="7789"/>
                  </a:cubicBezTo>
                  <a:cubicBezTo>
                    <a:pt x="24371" y="5585"/>
                    <a:pt x="24954" y="3377"/>
                    <a:pt x="25753" y="1234"/>
                  </a:cubicBezTo>
                  <a:cubicBezTo>
                    <a:pt x="25043" y="965"/>
                    <a:pt x="24317" y="734"/>
                    <a:pt x="23580" y="554"/>
                  </a:cubicBezTo>
                  <a:cubicBezTo>
                    <a:pt x="22216" y="5754"/>
                    <a:pt x="21360" y="11069"/>
                    <a:pt x="21018" y="16434"/>
                  </a:cubicBezTo>
                  <a:cubicBezTo>
                    <a:pt x="20918" y="11023"/>
                    <a:pt x="21337" y="5612"/>
                    <a:pt x="22266" y="281"/>
                  </a:cubicBezTo>
                  <a:cubicBezTo>
                    <a:pt x="21575" y="158"/>
                    <a:pt x="20876" y="78"/>
                    <a:pt x="20173" y="36"/>
                  </a:cubicBezTo>
                  <a:lnTo>
                    <a:pt x="20173" y="36"/>
                  </a:lnTo>
                  <a:cubicBezTo>
                    <a:pt x="20223" y="4982"/>
                    <a:pt x="20108" y="9917"/>
                    <a:pt x="19824" y="14840"/>
                  </a:cubicBezTo>
                  <a:cubicBezTo>
                    <a:pt x="19781" y="9878"/>
                    <a:pt x="19570" y="4932"/>
                    <a:pt x="19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7240676" y="4078784"/>
              <a:ext cx="160972" cy="998083"/>
            </a:xfrm>
            <a:custGeom>
              <a:avLst/>
              <a:gdLst/>
              <a:ahLst/>
              <a:cxnLst/>
              <a:rect l="l" t="t" r="r" b="b"/>
              <a:pathLst>
                <a:path w="4083" h="25316" extrusionOk="0">
                  <a:moveTo>
                    <a:pt x="2205" y="1"/>
                  </a:moveTo>
                  <a:cubicBezTo>
                    <a:pt x="1456" y="1556"/>
                    <a:pt x="1206" y="3111"/>
                    <a:pt x="1682" y="4770"/>
                  </a:cubicBezTo>
                  <a:cubicBezTo>
                    <a:pt x="2158" y="6433"/>
                    <a:pt x="676" y="7194"/>
                    <a:pt x="626" y="9571"/>
                  </a:cubicBezTo>
                  <a:cubicBezTo>
                    <a:pt x="572" y="11948"/>
                    <a:pt x="1728" y="11606"/>
                    <a:pt x="1625" y="13300"/>
                  </a:cubicBezTo>
                  <a:cubicBezTo>
                    <a:pt x="1517" y="14993"/>
                    <a:pt x="396" y="15423"/>
                    <a:pt x="323" y="17543"/>
                  </a:cubicBezTo>
                  <a:cubicBezTo>
                    <a:pt x="250" y="19667"/>
                    <a:pt x="1563" y="19494"/>
                    <a:pt x="1456" y="20976"/>
                  </a:cubicBezTo>
                  <a:cubicBezTo>
                    <a:pt x="1348" y="22459"/>
                    <a:pt x="112" y="23012"/>
                    <a:pt x="19" y="24878"/>
                  </a:cubicBezTo>
                  <a:cubicBezTo>
                    <a:pt x="16" y="25032"/>
                    <a:pt x="12" y="25178"/>
                    <a:pt x="0" y="25316"/>
                  </a:cubicBezTo>
                  <a:lnTo>
                    <a:pt x="4082" y="25316"/>
                  </a:lnTo>
                  <a:cubicBezTo>
                    <a:pt x="4079" y="25178"/>
                    <a:pt x="4071" y="25032"/>
                    <a:pt x="4063" y="24878"/>
                  </a:cubicBezTo>
                  <a:cubicBezTo>
                    <a:pt x="3971" y="23012"/>
                    <a:pt x="2734" y="22459"/>
                    <a:pt x="2627" y="20976"/>
                  </a:cubicBezTo>
                  <a:cubicBezTo>
                    <a:pt x="2519" y="19494"/>
                    <a:pt x="3833" y="19659"/>
                    <a:pt x="3760" y="17543"/>
                  </a:cubicBezTo>
                  <a:cubicBezTo>
                    <a:pt x="3687" y="15427"/>
                    <a:pt x="2558" y="15001"/>
                    <a:pt x="2458" y="13300"/>
                  </a:cubicBezTo>
                  <a:cubicBezTo>
                    <a:pt x="2358" y="11602"/>
                    <a:pt x="3514" y="11948"/>
                    <a:pt x="3460" y="9571"/>
                  </a:cubicBezTo>
                  <a:cubicBezTo>
                    <a:pt x="3410" y="7194"/>
                    <a:pt x="1924" y="6433"/>
                    <a:pt x="2400" y="4770"/>
                  </a:cubicBezTo>
                  <a:cubicBezTo>
                    <a:pt x="2877" y="3111"/>
                    <a:pt x="2953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7391911" y="4130707"/>
              <a:ext cx="122691" cy="704525"/>
            </a:xfrm>
            <a:custGeom>
              <a:avLst/>
              <a:gdLst/>
              <a:ahLst/>
              <a:cxnLst/>
              <a:rect l="l" t="t" r="r" b="b"/>
              <a:pathLst>
                <a:path w="3112" h="17870" extrusionOk="0">
                  <a:moveTo>
                    <a:pt x="1683" y="1"/>
                  </a:moveTo>
                  <a:cubicBezTo>
                    <a:pt x="1110" y="1103"/>
                    <a:pt x="918" y="2194"/>
                    <a:pt x="1283" y="3373"/>
                  </a:cubicBezTo>
                  <a:cubicBezTo>
                    <a:pt x="1648" y="4548"/>
                    <a:pt x="519" y="5082"/>
                    <a:pt x="477" y="6756"/>
                  </a:cubicBezTo>
                  <a:cubicBezTo>
                    <a:pt x="431" y="8430"/>
                    <a:pt x="1099" y="8196"/>
                    <a:pt x="1022" y="9390"/>
                  </a:cubicBezTo>
                  <a:cubicBezTo>
                    <a:pt x="945" y="10589"/>
                    <a:pt x="304" y="10888"/>
                    <a:pt x="246" y="12386"/>
                  </a:cubicBezTo>
                  <a:cubicBezTo>
                    <a:pt x="189" y="13884"/>
                    <a:pt x="865" y="13761"/>
                    <a:pt x="784" y="14813"/>
                  </a:cubicBezTo>
                  <a:cubicBezTo>
                    <a:pt x="700" y="15861"/>
                    <a:pt x="81" y="16245"/>
                    <a:pt x="16" y="17563"/>
                  </a:cubicBezTo>
                  <a:cubicBezTo>
                    <a:pt x="12" y="17674"/>
                    <a:pt x="4" y="17774"/>
                    <a:pt x="1" y="17870"/>
                  </a:cubicBezTo>
                  <a:lnTo>
                    <a:pt x="3111" y="17870"/>
                  </a:lnTo>
                  <a:cubicBezTo>
                    <a:pt x="3107" y="17774"/>
                    <a:pt x="3104" y="17674"/>
                    <a:pt x="3096" y="17563"/>
                  </a:cubicBezTo>
                  <a:cubicBezTo>
                    <a:pt x="3031" y="16245"/>
                    <a:pt x="2516" y="15857"/>
                    <a:pt x="2435" y="14813"/>
                  </a:cubicBezTo>
                  <a:cubicBezTo>
                    <a:pt x="2351" y="13765"/>
                    <a:pt x="2919" y="13880"/>
                    <a:pt x="2865" y="12386"/>
                  </a:cubicBezTo>
                  <a:cubicBezTo>
                    <a:pt x="2816" y="10896"/>
                    <a:pt x="1951" y="10589"/>
                    <a:pt x="1875" y="9390"/>
                  </a:cubicBezTo>
                  <a:cubicBezTo>
                    <a:pt x="1798" y="8196"/>
                    <a:pt x="2681" y="8434"/>
                    <a:pt x="2635" y="6756"/>
                  </a:cubicBezTo>
                  <a:cubicBezTo>
                    <a:pt x="2593" y="5074"/>
                    <a:pt x="1575" y="4544"/>
                    <a:pt x="1940" y="3373"/>
                  </a:cubicBezTo>
                  <a:cubicBezTo>
                    <a:pt x="2305" y="2201"/>
                    <a:pt x="2251" y="1099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7172550" y="4317384"/>
              <a:ext cx="86341" cy="818384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183" y="1"/>
                  </a:moveTo>
                  <a:cubicBezTo>
                    <a:pt x="780" y="1276"/>
                    <a:pt x="645" y="2551"/>
                    <a:pt x="899" y="3914"/>
                  </a:cubicBezTo>
                  <a:cubicBezTo>
                    <a:pt x="1152" y="5278"/>
                    <a:pt x="361" y="5900"/>
                    <a:pt x="334" y="7851"/>
                  </a:cubicBezTo>
                  <a:cubicBezTo>
                    <a:pt x="303" y="9798"/>
                    <a:pt x="776" y="9521"/>
                    <a:pt x="718" y="10907"/>
                  </a:cubicBezTo>
                  <a:cubicBezTo>
                    <a:pt x="661" y="12294"/>
                    <a:pt x="211" y="12651"/>
                    <a:pt x="169" y="14387"/>
                  </a:cubicBezTo>
                  <a:cubicBezTo>
                    <a:pt x="127" y="16126"/>
                    <a:pt x="607" y="15984"/>
                    <a:pt x="549" y="17206"/>
                  </a:cubicBezTo>
                  <a:cubicBezTo>
                    <a:pt x="492" y="18423"/>
                    <a:pt x="58" y="18872"/>
                    <a:pt x="12" y="20401"/>
                  </a:cubicBezTo>
                  <a:cubicBezTo>
                    <a:pt x="8" y="20527"/>
                    <a:pt x="0" y="20646"/>
                    <a:pt x="0" y="20758"/>
                  </a:cubicBezTo>
                  <a:lnTo>
                    <a:pt x="2189" y="20758"/>
                  </a:lnTo>
                  <a:cubicBezTo>
                    <a:pt x="2185" y="20646"/>
                    <a:pt x="2181" y="20527"/>
                    <a:pt x="2181" y="20401"/>
                  </a:cubicBezTo>
                  <a:cubicBezTo>
                    <a:pt x="2131" y="18868"/>
                    <a:pt x="1774" y="18419"/>
                    <a:pt x="1717" y="17206"/>
                  </a:cubicBezTo>
                  <a:cubicBezTo>
                    <a:pt x="1659" y="15992"/>
                    <a:pt x="2055" y="16126"/>
                    <a:pt x="2016" y="14387"/>
                  </a:cubicBezTo>
                  <a:cubicBezTo>
                    <a:pt x="1978" y="12651"/>
                    <a:pt x="1375" y="12298"/>
                    <a:pt x="1317" y="10907"/>
                  </a:cubicBezTo>
                  <a:cubicBezTo>
                    <a:pt x="1260" y="9513"/>
                    <a:pt x="1889" y="9798"/>
                    <a:pt x="1855" y="7851"/>
                  </a:cubicBezTo>
                  <a:cubicBezTo>
                    <a:pt x="1820" y="5900"/>
                    <a:pt x="1110" y="5278"/>
                    <a:pt x="1363" y="3914"/>
                  </a:cubicBezTo>
                  <a:cubicBezTo>
                    <a:pt x="1621" y="2551"/>
                    <a:pt x="1586" y="1276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7596921" y="3790508"/>
              <a:ext cx="160815" cy="997965"/>
            </a:xfrm>
            <a:custGeom>
              <a:avLst/>
              <a:gdLst/>
              <a:ahLst/>
              <a:cxnLst/>
              <a:rect l="l" t="t" r="r" b="b"/>
              <a:pathLst>
                <a:path w="4079" h="25313" extrusionOk="0">
                  <a:moveTo>
                    <a:pt x="2205" y="1"/>
                  </a:moveTo>
                  <a:cubicBezTo>
                    <a:pt x="1456" y="1556"/>
                    <a:pt x="1206" y="3111"/>
                    <a:pt x="1679" y="4770"/>
                  </a:cubicBezTo>
                  <a:cubicBezTo>
                    <a:pt x="2155" y="6433"/>
                    <a:pt x="676" y="7194"/>
                    <a:pt x="623" y="9571"/>
                  </a:cubicBezTo>
                  <a:cubicBezTo>
                    <a:pt x="573" y="11948"/>
                    <a:pt x="1729" y="11606"/>
                    <a:pt x="1621" y="13300"/>
                  </a:cubicBezTo>
                  <a:cubicBezTo>
                    <a:pt x="1517" y="14997"/>
                    <a:pt x="392" y="15423"/>
                    <a:pt x="323" y="17539"/>
                  </a:cubicBezTo>
                  <a:cubicBezTo>
                    <a:pt x="250" y="19659"/>
                    <a:pt x="1560" y="19494"/>
                    <a:pt x="1456" y="20976"/>
                  </a:cubicBezTo>
                  <a:cubicBezTo>
                    <a:pt x="1348" y="22459"/>
                    <a:pt x="112" y="23012"/>
                    <a:pt x="20" y="24882"/>
                  </a:cubicBezTo>
                  <a:cubicBezTo>
                    <a:pt x="16" y="25028"/>
                    <a:pt x="4" y="25174"/>
                    <a:pt x="0" y="25312"/>
                  </a:cubicBezTo>
                  <a:lnTo>
                    <a:pt x="4079" y="25312"/>
                  </a:lnTo>
                  <a:cubicBezTo>
                    <a:pt x="4075" y="25174"/>
                    <a:pt x="4067" y="25028"/>
                    <a:pt x="4060" y="24882"/>
                  </a:cubicBezTo>
                  <a:cubicBezTo>
                    <a:pt x="3971" y="23012"/>
                    <a:pt x="2731" y="22459"/>
                    <a:pt x="2627" y="20976"/>
                  </a:cubicBezTo>
                  <a:cubicBezTo>
                    <a:pt x="2520" y="19494"/>
                    <a:pt x="3829" y="19663"/>
                    <a:pt x="3760" y="17539"/>
                  </a:cubicBezTo>
                  <a:cubicBezTo>
                    <a:pt x="3687" y="15420"/>
                    <a:pt x="2558" y="14997"/>
                    <a:pt x="2458" y="13300"/>
                  </a:cubicBezTo>
                  <a:cubicBezTo>
                    <a:pt x="2358" y="11606"/>
                    <a:pt x="3514" y="11944"/>
                    <a:pt x="3457" y="9571"/>
                  </a:cubicBezTo>
                  <a:cubicBezTo>
                    <a:pt x="3399" y="7201"/>
                    <a:pt x="1924" y="6433"/>
                    <a:pt x="2401" y="4770"/>
                  </a:cubicBezTo>
                  <a:cubicBezTo>
                    <a:pt x="2877" y="3111"/>
                    <a:pt x="2954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7753004" y="3937090"/>
              <a:ext cx="122533" cy="704643"/>
            </a:xfrm>
            <a:custGeom>
              <a:avLst/>
              <a:gdLst/>
              <a:ahLst/>
              <a:cxnLst/>
              <a:rect l="l" t="t" r="r" b="b"/>
              <a:pathLst>
                <a:path w="3108" h="17873" extrusionOk="0">
                  <a:moveTo>
                    <a:pt x="1675" y="0"/>
                  </a:moveTo>
                  <a:cubicBezTo>
                    <a:pt x="1111" y="1102"/>
                    <a:pt x="919" y="2201"/>
                    <a:pt x="1280" y="3372"/>
                  </a:cubicBezTo>
                  <a:cubicBezTo>
                    <a:pt x="1637" y="4543"/>
                    <a:pt x="515" y="5085"/>
                    <a:pt x="473" y="6759"/>
                  </a:cubicBezTo>
                  <a:cubicBezTo>
                    <a:pt x="427" y="8437"/>
                    <a:pt x="1099" y="8195"/>
                    <a:pt x="1018" y="9390"/>
                  </a:cubicBezTo>
                  <a:cubicBezTo>
                    <a:pt x="938" y="10588"/>
                    <a:pt x="300" y="10887"/>
                    <a:pt x="246" y="12385"/>
                  </a:cubicBezTo>
                  <a:cubicBezTo>
                    <a:pt x="193" y="13887"/>
                    <a:pt x="865" y="13764"/>
                    <a:pt x="784" y="14812"/>
                  </a:cubicBezTo>
                  <a:cubicBezTo>
                    <a:pt x="700" y="15857"/>
                    <a:pt x="81" y="16245"/>
                    <a:pt x="16" y="17566"/>
                  </a:cubicBezTo>
                  <a:lnTo>
                    <a:pt x="1" y="17873"/>
                  </a:lnTo>
                  <a:lnTo>
                    <a:pt x="3108" y="17873"/>
                  </a:lnTo>
                  <a:cubicBezTo>
                    <a:pt x="3108" y="17773"/>
                    <a:pt x="3104" y="17673"/>
                    <a:pt x="3092" y="17566"/>
                  </a:cubicBezTo>
                  <a:cubicBezTo>
                    <a:pt x="3023" y="16245"/>
                    <a:pt x="2516" y="15857"/>
                    <a:pt x="2435" y="14812"/>
                  </a:cubicBezTo>
                  <a:cubicBezTo>
                    <a:pt x="2355" y="13764"/>
                    <a:pt x="2919" y="13883"/>
                    <a:pt x="2862" y="12385"/>
                  </a:cubicBezTo>
                  <a:cubicBezTo>
                    <a:pt x="2804" y="10891"/>
                    <a:pt x="1952" y="10592"/>
                    <a:pt x="1875" y="9390"/>
                  </a:cubicBezTo>
                  <a:cubicBezTo>
                    <a:pt x="1798" y="8191"/>
                    <a:pt x="2681" y="8437"/>
                    <a:pt x="2635" y="6759"/>
                  </a:cubicBezTo>
                  <a:cubicBezTo>
                    <a:pt x="2593" y="5085"/>
                    <a:pt x="1575" y="4543"/>
                    <a:pt x="1936" y="3372"/>
                  </a:cubicBezTo>
                  <a:cubicBezTo>
                    <a:pt x="2297" y="2201"/>
                    <a:pt x="2247" y="1102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7528794" y="4029148"/>
              <a:ext cx="86341" cy="818345"/>
            </a:xfrm>
            <a:custGeom>
              <a:avLst/>
              <a:gdLst/>
              <a:ahLst/>
              <a:cxnLst/>
              <a:rect l="l" t="t" r="r" b="b"/>
              <a:pathLst>
                <a:path w="2190" h="20757" extrusionOk="0">
                  <a:moveTo>
                    <a:pt x="1179" y="0"/>
                  </a:moveTo>
                  <a:cubicBezTo>
                    <a:pt x="776" y="1279"/>
                    <a:pt x="642" y="2550"/>
                    <a:pt x="899" y="3913"/>
                  </a:cubicBezTo>
                  <a:cubicBezTo>
                    <a:pt x="1152" y="5277"/>
                    <a:pt x="361" y="5899"/>
                    <a:pt x="331" y="7850"/>
                  </a:cubicBezTo>
                  <a:cubicBezTo>
                    <a:pt x="304" y="9797"/>
                    <a:pt x="772" y="9516"/>
                    <a:pt x="715" y="10906"/>
                  </a:cubicBezTo>
                  <a:cubicBezTo>
                    <a:pt x="657" y="12301"/>
                    <a:pt x="211" y="12646"/>
                    <a:pt x="169" y="14386"/>
                  </a:cubicBezTo>
                  <a:cubicBezTo>
                    <a:pt x="123" y="16129"/>
                    <a:pt x="603" y="15987"/>
                    <a:pt x="546" y="17201"/>
                  </a:cubicBezTo>
                  <a:cubicBezTo>
                    <a:pt x="488" y="18414"/>
                    <a:pt x="58" y="18871"/>
                    <a:pt x="8" y="20404"/>
                  </a:cubicBezTo>
                  <a:cubicBezTo>
                    <a:pt x="4" y="20526"/>
                    <a:pt x="0" y="20642"/>
                    <a:pt x="0" y="20757"/>
                  </a:cubicBezTo>
                  <a:lnTo>
                    <a:pt x="2189" y="20757"/>
                  </a:lnTo>
                  <a:cubicBezTo>
                    <a:pt x="2185" y="20642"/>
                    <a:pt x="2178" y="20526"/>
                    <a:pt x="2178" y="20404"/>
                  </a:cubicBezTo>
                  <a:cubicBezTo>
                    <a:pt x="2132" y="18871"/>
                    <a:pt x="1771" y="18418"/>
                    <a:pt x="1713" y="17201"/>
                  </a:cubicBezTo>
                  <a:cubicBezTo>
                    <a:pt x="1655" y="15980"/>
                    <a:pt x="2055" y="16125"/>
                    <a:pt x="2016" y="14386"/>
                  </a:cubicBezTo>
                  <a:cubicBezTo>
                    <a:pt x="1978" y="12650"/>
                    <a:pt x="1371" y="12301"/>
                    <a:pt x="1314" y="10906"/>
                  </a:cubicBezTo>
                  <a:cubicBezTo>
                    <a:pt x="1256" y="9516"/>
                    <a:pt x="1882" y="9793"/>
                    <a:pt x="1851" y="7850"/>
                  </a:cubicBezTo>
                  <a:cubicBezTo>
                    <a:pt x="1824" y="5906"/>
                    <a:pt x="1110" y="5277"/>
                    <a:pt x="1364" y="3913"/>
                  </a:cubicBezTo>
                  <a:cubicBezTo>
                    <a:pt x="1617" y="2550"/>
                    <a:pt x="1579" y="1279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7169948" y="4494244"/>
              <a:ext cx="526836" cy="321038"/>
            </a:xfrm>
            <a:custGeom>
              <a:avLst/>
              <a:gdLst/>
              <a:ahLst/>
              <a:cxnLst/>
              <a:rect l="l" t="t" r="r" b="b"/>
              <a:pathLst>
                <a:path w="13363" h="8143" extrusionOk="0">
                  <a:moveTo>
                    <a:pt x="6660" y="1"/>
                  </a:moveTo>
                  <a:cubicBezTo>
                    <a:pt x="6573" y="1"/>
                    <a:pt x="6485" y="59"/>
                    <a:pt x="6475" y="169"/>
                  </a:cubicBezTo>
                  <a:lnTo>
                    <a:pt x="6268" y="2815"/>
                  </a:lnTo>
                  <a:lnTo>
                    <a:pt x="5231" y="373"/>
                  </a:lnTo>
                  <a:cubicBezTo>
                    <a:pt x="5202" y="284"/>
                    <a:pt x="5133" y="245"/>
                    <a:pt x="5063" y="245"/>
                  </a:cubicBezTo>
                  <a:cubicBezTo>
                    <a:pt x="4956" y="245"/>
                    <a:pt x="4847" y="336"/>
                    <a:pt x="4882" y="473"/>
                  </a:cubicBezTo>
                  <a:lnTo>
                    <a:pt x="5312" y="3096"/>
                  </a:lnTo>
                  <a:lnTo>
                    <a:pt x="3726" y="968"/>
                  </a:lnTo>
                  <a:cubicBezTo>
                    <a:pt x="3686" y="916"/>
                    <a:pt x="3634" y="894"/>
                    <a:pt x="3582" y="894"/>
                  </a:cubicBezTo>
                  <a:cubicBezTo>
                    <a:pt x="3463" y="894"/>
                    <a:pt x="3348" y="1012"/>
                    <a:pt x="3407" y="1149"/>
                  </a:cubicBezTo>
                  <a:lnTo>
                    <a:pt x="4456" y="3587"/>
                  </a:lnTo>
                  <a:lnTo>
                    <a:pt x="2401" y="1909"/>
                  </a:lnTo>
                  <a:cubicBezTo>
                    <a:pt x="2366" y="1883"/>
                    <a:pt x="2328" y="1871"/>
                    <a:pt x="2293" y="1871"/>
                  </a:cubicBezTo>
                  <a:cubicBezTo>
                    <a:pt x="2161" y="1871"/>
                    <a:pt x="2049" y="2026"/>
                    <a:pt x="2140" y="2159"/>
                  </a:cubicBezTo>
                  <a:lnTo>
                    <a:pt x="3741" y="4279"/>
                  </a:lnTo>
                  <a:lnTo>
                    <a:pt x="1341" y="3138"/>
                  </a:lnTo>
                  <a:cubicBezTo>
                    <a:pt x="1313" y="3125"/>
                    <a:pt x="1286" y="3119"/>
                    <a:pt x="1260" y="3119"/>
                  </a:cubicBezTo>
                  <a:cubicBezTo>
                    <a:pt x="1105" y="3119"/>
                    <a:pt x="1004" y="3330"/>
                    <a:pt x="1149" y="3445"/>
                  </a:cubicBezTo>
                  <a:lnTo>
                    <a:pt x="3207" y="5120"/>
                  </a:lnTo>
                  <a:lnTo>
                    <a:pt x="611" y="4582"/>
                  </a:lnTo>
                  <a:cubicBezTo>
                    <a:pt x="592" y="4577"/>
                    <a:pt x="574" y="4574"/>
                    <a:pt x="557" y="4574"/>
                  </a:cubicBezTo>
                  <a:cubicBezTo>
                    <a:pt x="373" y="4574"/>
                    <a:pt x="300" y="4850"/>
                    <a:pt x="496" y="4928"/>
                  </a:cubicBezTo>
                  <a:lnTo>
                    <a:pt x="2896" y="6060"/>
                  </a:lnTo>
                  <a:lnTo>
                    <a:pt x="239" y="6164"/>
                  </a:lnTo>
                  <a:cubicBezTo>
                    <a:pt x="24" y="6172"/>
                    <a:pt x="1" y="6483"/>
                    <a:pt x="212" y="6525"/>
                  </a:cubicBezTo>
                  <a:lnTo>
                    <a:pt x="2812" y="7047"/>
                  </a:lnTo>
                  <a:lnTo>
                    <a:pt x="262" y="7785"/>
                  </a:lnTo>
                  <a:cubicBezTo>
                    <a:pt x="62" y="7845"/>
                    <a:pt x="103" y="8142"/>
                    <a:pt x="308" y="8142"/>
                  </a:cubicBezTo>
                  <a:cubicBezTo>
                    <a:pt x="312" y="8142"/>
                    <a:pt x="316" y="8142"/>
                    <a:pt x="320" y="8142"/>
                  </a:cubicBezTo>
                  <a:lnTo>
                    <a:pt x="2977" y="8034"/>
                  </a:lnTo>
                  <a:lnTo>
                    <a:pt x="10892" y="5734"/>
                  </a:lnTo>
                  <a:lnTo>
                    <a:pt x="13192" y="4409"/>
                  </a:lnTo>
                  <a:cubicBezTo>
                    <a:pt x="13362" y="4315"/>
                    <a:pt x="13275" y="4070"/>
                    <a:pt x="13103" y="4070"/>
                  </a:cubicBezTo>
                  <a:cubicBezTo>
                    <a:pt x="13085" y="4070"/>
                    <a:pt x="13066" y="4073"/>
                    <a:pt x="13046" y="4079"/>
                  </a:cubicBezTo>
                  <a:lnTo>
                    <a:pt x="10500" y="4824"/>
                  </a:lnTo>
                  <a:lnTo>
                    <a:pt x="10500" y="4824"/>
                  </a:lnTo>
                  <a:lnTo>
                    <a:pt x="12420" y="2984"/>
                  </a:lnTo>
                  <a:cubicBezTo>
                    <a:pt x="12550" y="2861"/>
                    <a:pt x="12442" y="2667"/>
                    <a:pt x="12295" y="2667"/>
                  </a:cubicBezTo>
                  <a:cubicBezTo>
                    <a:pt x="12264" y="2667"/>
                    <a:pt x="12231" y="2676"/>
                    <a:pt x="12198" y="2696"/>
                  </a:cubicBezTo>
                  <a:lnTo>
                    <a:pt x="9905" y="4025"/>
                  </a:lnTo>
                  <a:lnTo>
                    <a:pt x="9905" y="4025"/>
                  </a:lnTo>
                  <a:lnTo>
                    <a:pt x="11326" y="1782"/>
                  </a:lnTo>
                  <a:cubicBezTo>
                    <a:pt x="11436" y="1644"/>
                    <a:pt x="11313" y="1482"/>
                    <a:pt x="11179" y="1482"/>
                  </a:cubicBezTo>
                  <a:cubicBezTo>
                    <a:pt x="11131" y="1482"/>
                    <a:pt x="11082" y="1502"/>
                    <a:pt x="11042" y="1552"/>
                  </a:cubicBezTo>
                  <a:lnTo>
                    <a:pt x="9137" y="3395"/>
                  </a:lnTo>
                  <a:lnTo>
                    <a:pt x="9974" y="880"/>
                  </a:lnTo>
                  <a:cubicBezTo>
                    <a:pt x="10023" y="742"/>
                    <a:pt x="9913" y="640"/>
                    <a:pt x="9801" y="640"/>
                  </a:cubicBezTo>
                  <a:cubicBezTo>
                    <a:pt x="9744" y="640"/>
                    <a:pt x="9686" y="666"/>
                    <a:pt x="9648" y="726"/>
                  </a:cubicBezTo>
                  <a:lnTo>
                    <a:pt x="8238" y="2973"/>
                  </a:lnTo>
                  <a:lnTo>
                    <a:pt x="8453" y="331"/>
                  </a:lnTo>
                  <a:cubicBezTo>
                    <a:pt x="8462" y="204"/>
                    <a:pt x="8365" y="130"/>
                    <a:pt x="8268" y="130"/>
                  </a:cubicBezTo>
                  <a:cubicBezTo>
                    <a:pt x="8198" y="130"/>
                    <a:pt x="8128" y="170"/>
                    <a:pt x="8100" y="258"/>
                  </a:cubicBezTo>
                  <a:lnTo>
                    <a:pt x="7263" y="2773"/>
                  </a:lnTo>
                  <a:lnTo>
                    <a:pt x="6840" y="158"/>
                  </a:lnTo>
                  <a:cubicBezTo>
                    <a:pt x="6824" y="52"/>
                    <a:pt x="6742" y="1"/>
                    <a:pt x="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6851709" y="4681868"/>
              <a:ext cx="350725" cy="212737"/>
            </a:xfrm>
            <a:custGeom>
              <a:avLst/>
              <a:gdLst/>
              <a:ahLst/>
              <a:cxnLst/>
              <a:rect l="l" t="t" r="r" b="b"/>
              <a:pathLst>
                <a:path w="8896" h="5396" extrusionOk="0">
                  <a:moveTo>
                    <a:pt x="4431" y="0"/>
                  </a:moveTo>
                  <a:cubicBezTo>
                    <a:pt x="4375" y="0"/>
                    <a:pt x="4319" y="36"/>
                    <a:pt x="4309" y="107"/>
                  </a:cubicBezTo>
                  <a:lnTo>
                    <a:pt x="4175" y="1862"/>
                  </a:lnTo>
                  <a:lnTo>
                    <a:pt x="3484" y="242"/>
                  </a:lnTo>
                  <a:cubicBezTo>
                    <a:pt x="3465" y="180"/>
                    <a:pt x="3418" y="154"/>
                    <a:pt x="3370" y="154"/>
                  </a:cubicBezTo>
                  <a:cubicBezTo>
                    <a:pt x="3298" y="154"/>
                    <a:pt x="3225" y="214"/>
                    <a:pt x="3253" y="307"/>
                  </a:cubicBezTo>
                  <a:lnTo>
                    <a:pt x="3541" y="2046"/>
                  </a:lnTo>
                  <a:lnTo>
                    <a:pt x="2485" y="633"/>
                  </a:lnTo>
                  <a:cubicBezTo>
                    <a:pt x="2458" y="605"/>
                    <a:pt x="2426" y="593"/>
                    <a:pt x="2395" y="593"/>
                  </a:cubicBezTo>
                  <a:cubicBezTo>
                    <a:pt x="2318" y="593"/>
                    <a:pt x="2247" y="665"/>
                    <a:pt x="2274" y="752"/>
                  </a:cubicBezTo>
                  <a:lnTo>
                    <a:pt x="2969" y="2377"/>
                  </a:lnTo>
                  <a:lnTo>
                    <a:pt x="1606" y="1259"/>
                  </a:lnTo>
                  <a:cubicBezTo>
                    <a:pt x="1579" y="1232"/>
                    <a:pt x="1550" y="1221"/>
                    <a:pt x="1521" y="1221"/>
                  </a:cubicBezTo>
                  <a:cubicBezTo>
                    <a:pt x="1429" y="1221"/>
                    <a:pt x="1348" y="1339"/>
                    <a:pt x="1433" y="1424"/>
                  </a:cubicBezTo>
                  <a:lnTo>
                    <a:pt x="2493" y="2834"/>
                  </a:lnTo>
                  <a:lnTo>
                    <a:pt x="2493" y="2834"/>
                  </a:lnTo>
                  <a:lnTo>
                    <a:pt x="903" y="2073"/>
                  </a:lnTo>
                  <a:cubicBezTo>
                    <a:pt x="889" y="2068"/>
                    <a:pt x="875" y="2066"/>
                    <a:pt x="862" y="2066"/>
                  </a:cubicBezTo>
                  <a:cubicBezTo>
                    <a:pt x="760" y="2066"/>
                    <a:pt x="691" y="2199"/>
                    <a:pt x="776" y="2281"/>
                  </a:cubicBezTo>
                  <a:lnTo>
                    <a:pt x="2143" y="3391"/>
                  </a:lnTo>
                  <a:lnTo>
                    <a:pt x="415" y="3033"/>
                  </a:lnTo>
                  <a:cubicBezTo>
                    <a:pt x="411" y="3033"/>
                    <a:pt x="407" y="3033"/>
                    <a:pt x="403" y="3033"/>
                  </a:cubicBezTo>
                  <a:cubicBezTo>
                    <a:pt x="281" y="3033"/>
                    <a:pt x="231" y="3197"/>
                    <a:pt x="338" y="3264"/>
                  </a:cubicBezTo>
                  <a:lnTo>
                    <a:pt x="1932" y="4013"/>
                  </a:lnTo>
                  <a:lnTo>
                    <a:pt x="173" y="4086"/>
                  </a:lnTo>
                  <a:cubicBezTo>
                    <a:pt x="170" y="4085"/>
                    <a:pt x="166" y="4085"/>
                    <a:pt x="162" y="4085"/>
                  </a:cubicBezTo>
                  <a:cubicBezTo>
                    <a:pt x="15" y="4085"/>
                    <a:pt x="0" y="4313"/>
                    <a:pt x="154" y="4324"/>
                  </a:cubicBezTo>
                  <a:lnTo>
                    <a:pt x="1878" y="4669"/>
                  </a:lnTo>
                  <a:lnTo>
                    <a:pt x="189" y="5161"/>
                  </a:lnTo>
                  <a:cubicBezTo>
                    <a:pt x="57" y="5199"/>
                    <a:pt x="84" y="5395"/>
                    <a:pt x="219" y="5395"/>
                  </a:cubicBezTo>
                  <a:cubicBezTo>
                    <a:pt x="222" y="5395"/>
                    <a:pt x="224" y="5395"/>
                    <a:pt x="227" y="5395"/>
                  </a:cubicBezTo>
                  <a:lnTo>
                    <a:pt x="1986" y="5322"/>
                  </a:lnTo>
                  <a:lnTo>
                    <a:pt x="7243" y="3798"/>
                  </a:lnTo>
                  <a:lnTo>
                    <a:pt x="8768" y="2918"/>
                  </a:lnTo>
                  <a:cubicBezTo>
                    <a:pt x="8895" y="2864"/>
                    <a:pt x="8838" y="2687"/>
                    <a:pt x="8724" y="2687"/>
                  </a:cubicBezTo>
                  <a:cubicBezTo>
                    <a:pt x="8708" y="2687"/>
                    <a:pt x="8690" y="2691"/>
                    <a:pt x="8672" y="2699"/>
                  </a:cubicBezTo>
                  <a:lnTo>
                    <a:pt x="6982" y="3191"/>
                  </a:lnTo>
                  <a:lnTo>
                    <a:pt x="6982" y="3191"/>
                  </a:lnTo>
                  <a:lnTo>
                    <a:pt x="8253" y="1973"/>
                  </a:lnTo>
                  <a:cubicBezTo>
                    <a:pt x="8325" y="1885"/>
                    <a:pt x="8256" y="1770"/>
                    <a:pt x="8160" y="1770"/>
                  </a:cubicBezTo>
                  <a:cubicBezTo>
                    <a:pt x="8143" y="1770"/>
                    <a:pt x="8125" y="1773"/>
                    <a:pt x="8107" y="1781"/>
                  </a:cubicBezTo>
                  <a:lnTo>
                    <a:pt x="6583" y="2665"/>
                  </a:lnTo>
                  <a:lnTo>
                    <a:pt x="6583" y="2665"/>
                  </a:lnTo>
                  <a:lnTo>
                    <a:pt x="7531" y="1175"/>
                  </a:lnTo>
                  <a:cubicBezTo>
                    <a:pt x="7591" y="1086"/>
                    <a:pt x="7513" y="989"/>
                    <a:pt x="7429" y="989"/>
                  </a:cubicBezTo>
                  <a:cubicBezTo>
                    <a:pt x="7399" y="989"/>
                    <a:pt x="7369" y="1001"/>
                    <a:pt x="7343" y="1029"/>
                  </a:cubicBezTo>
                  <a:lnTo>
                    <a:pt x="6076" y="2246"/>
                  </a:lnTo>
                  <a:lnTo>
                    <a:pt x="6633" y="576"/>
                  </a:lnTo>
                  <a:cubicBezTo>
                    <a:pt x="6663" y="486"/>
                    <a:pt x="6592" y="419"/>
                    <a:pt x="6518" y="419"/>
                  </a:cubicBezTo>
                  <a:cubicBezTo>
                    <a:pt x="6481" y="419"/>
                    <a:pt x="6443" y="436"/>
                    <a:pt x="6418" y="476"/>
                  </a:cubicBezTo>
                  <a:lnTo>
                    <a:pt x="5481" y="1962"/>
                  </a:lnTo>
                  <a:lnTo>
                    <a:pt x="5623" y="211"/>
                  </a:lnTo>
                  <a:cubicBezTo>
                    <a:pt x="5623" y="133"/>
                    <a:pt x="5560" y="87"/>
                    <a:pt x="5497" y="87"/>
                  </a:cubicBezTo>
                  <a:cubicBezTo>
                    <a:pt x="5451" y="87"/>
                    <a:pt x="5406" y="111"/>
                    <a:pt x="5385" y="165"/>
                  </a:cubicBezTo>
                  <a:lnTo>
                    <a:pt x="4832" y="1835"/>
                  </a:lnTo>
                  <a:lnTo>
                    <a:pt x="4555" y="96"/>
                  </a:lnTo>
                  <a:cubicBezTo>
                    <a:pt x="4538" y="32"/>
                    <a:pt x="4484" y="0"/>
                    <a:pt x="4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3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3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7712392" y="4092595"/>
              <a:ext cx="1096961" cy="547140"/>
            </a:xfrm>
            <a:custGeom>
              <a:avLst/>
              <a:gdLst/>
              <a:ahLst/>
              <a:cxnLst/>
              <a:rect l="l" t="t" r="r" b="b"/>
              <a:pathLst>
                <a:path w="27824" h="13878" extrusionOk="0">
                  <a:moveTo>
                    <a:pt x="14652" y="1"/>
                  </a:moveTo>
                  <a:cubicBezTo>
                    <a:pt x="13525" y="1"/>
                    <a:pt x="12399" y="155"/>
                    <a:pt x="11306" y="463"/>
                  </a:cubicBezTo>
                  <a:cubicBezTo>
                    <a:pt x="8007" y="1393"/>
                    <a:pt x="5242" y="3654"/>
                    <a:pt x="3679" y="6704"/>
                  </a:cubicBezTo>
                  <a:lnTo>
                    <a:pt x="0" y="13877"/>
                  </a:lnTo>
                  <a:lnTo>
                    <a:pt x="27823" y="6220"/>
                  </a:lnTo>
                  <a:lnTo>
                    <a:pt x="24006" y="1922"/>
                  </a:lnTo>
                  <a:lnTo>
                    <a:pt x="17574" y="352"/>
                  </a:lnTo>
                  <a:cubicBezTo>
                    <a:pt x="16614" y="118"/>
                    <a:pt x="15633" y="1"/>
                    <a:pt x="146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8091547" y="3999697"/>
              <a:ext cx="315715" cy="521514"/>
            </a:xfrm>
            <a:custGeom>
              <a:avLst/>
              <a:gdLst/>
              <a:ahLst/>
              <a:cxnLst/>
              <a:rect l="l" t="t" r="r" b="b"/>
              <a:pathLst>
                <a:path w="8008" h="13228" extrusionOk="0">
                  <a:moveTo>
                    <a:pt x="514" y="1"/>
                  </a:moveTo>
                  <a:cubicBezTo>
                    <a:pt x="384" y="1"/>
                    <a:pt x="254" y="56"/>
                    <a:pt x="162" y="163"/>
                  </a:cubicBezTo>
                  <a:cubicBezTo>
                    <a:pt x="1" y="359"/>
                    <a:pt x="24" y="647"/>
                    <a:pt x="219" y="808"/>
                  </a:cubicBezTo>
                  <a:cubicBezTo>
                    <a:pt x="6932" y="6442"/>
                    <a:pt x="5296" y="12383"/>
                    <a:pt x="5220" y="12637"/>
                  </a:cubicBezTo>
                  <a:cubicBezTo>
                    <a:pt x="5147" y="12882"/>
                    <a:pt x="5289" y="13136"/>
                    <a:pt x="5531" y="13209"/>
                  </a:cubicBezTo>
                  <a:cubicBezTo>
                    <a:pt x="5573" y="13220"/>
                    <a:pt x="5619" y="13228"/>
                    <a:pt x="5661" y="13228"/>
                  </a:cubicBezTo>
                  <a:cubicBezTo>
                    <a:pt x="5865" y="13228"/>
                    <a:pt x="6045" y="13094"/>
                    <a:pt x="6103" y="12898"/>
                  </a:cubicBezTo>
                  <a:cubicBezTo>
                    <a:pt x="6183" y="12621"/>
                    <a:pt x="8008" y="6143"/>
                    <a:pt x="807" y="110"/>
                  </a:cubicBezTo>
                  <a:cubicBezTo>
                    <a:pt x="722" y="36"/>
                    <a:pt x="618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8036904" y="425280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8185575" y="3899203"/>
              <a:ext cx="99036" cy="231543"/>
            </a:xfrm>
            <a:custGeom>
              <a:avLst/>
              <a:gdLst/>
              <a:ahLst/>
              <a:cxnLst/>
              <a:rect l="l" t="t" r="r" b="b"/>
              <a:pathLst>
                <a:path w="2512" h="5873" extrusionOk="0">
                  <a:moveTo>
                    <a:pt x="1516" y="1"/>
                  </a:moveTo>
                  <a:cubicBezTo>
                    <a:pt x="1482" y="1"/>
                    <a:pt x="1448" y="5"/>
                    <a:pt x="1414" y="13"/>
                  </a:cubicBezTo>
                  <a:cubicBezTo>
                    <a:pt x="1168" y="66"/>
                    <a:pt x="1010" y="312"/>
                    <a:pt x="1064" y="562"/>
                  </a:cubicBezTo>
                  <a:cubicBezTo>
                    <a:pt x="1540" y="2678"/>
                    <a:pt x="139" y="5162"/>
                    <a:pt x="123" y="5189"/>
                  </a:cubicBezTo>
                  <a:cubicBezTo>
                    <a:pt x="0" y="5408"/>
                    <a:pt x="77" y="5689"/>
                    <a:pt x="296" y="5815"/>
                  </a:cubicBezTo>
                  <a:cubicBezTo>
                    <a:pt x="365" y="5854"/>
                    <a:pt x="442" y="5873"/>
                    <a:pt x="523" y="5873"/>
                  </a:cubicBezTo>
                  <a:cubicBezTo>
                    <a:pt x="526" y="5873"/>
                    <a:pt x="529" y="5873"/>
                    <a:pt x="533" y="5873"/>
                  </a:cubicBezTo>
                  <a:cubicBezTo>
                    <a:pt x="690" y="5873"/>
                    <a:pt x="839" y="5785"/>
                    <a:pt x="918" y="5642"/>
                  </a:cubicBezTo>
                  <a:cubicBezTo>
                    <a:pt x="987" y="5527"/>
                    <a:pt x="2512" y="2828"/>
                    <a:pt x="1963" y="358"/>
                  </a:cubicBezTo>
                  <a:cubicBezTo>
                    <a:pt x="1913" y="147"/>
                    <a:pt x="1724" y="1"/>
                    <a:pt x="1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8303220" y="4194575"/>
              <a:ext cx="181710" cy="235643"/>
            </a:xfrm>
            <a:custGeom>
              <a:avLst/>
              <a:gdLst/>
              <a:ahLst/>
              <a:cxnLst/>
              <a:rect l="l" t="t" r="r" b="b"/>
              <a:pathLst>
                <a:path w="4609" h="5977" extrusionOk="0">
                  <a:moveTo>
                    <a:pt x="4095" y="1"/>
                  </a:moveTo>
                  <a:cubicBezTo>
                    <a:pt x="3868" y="1"/>
                    <a:pt x="3668" y="169"/>
                    <a:pt x="3637" y="405"/>
                  </a:cubicBezTo>
                  <a:cubicBezTo>
                    <a:pt x="2980" y="3784"/>
                    <a:pt x="442" y="5044"/>
                    <a:pt x="327" y="5101"/>
                  </a:cubicBezTo>
                  <a:cubicBezTo>
                    <a:pt x="96" y="5209"/>
                    <a:pt x="0" y="5485"/>
                    <a:pt x="112" y="5712"/>
                  </a:cubicBezTo>
                  <a:cubicBezTo>
                    <a:pt x="185" y="5873"/>
                    <a:pt x="346" y="5977"/>
                    <a:pt x="523" y="5977"/>
                  </a:cubicBezTo>
                  <a:cubicBezTo>
                    <a:pt x="592" y="5977"/>
                    <a:pt x="657" y="5962"/>
                    <a:pt x="718" y="5935"/>
                  </a:cubicBezTo>
                  <a:cubicBezTo>
                    <a:pt x="845" y="5869"/>
                    <a:pt x="3791" y="4429"/>
                    <a:pt x="4540" y="581"/>
                  </a:cubicBezTo>
                  <a:cubicBezTo>
                    <a:pt x="4609" y="324"/>
                    <a:pt x="4444" y="63"/>
                    <a:pt x="4182" y="9"/>
                  </a:cubicBezTo>
                  <a:cubicBezTo>
                    <a:pt x="4153" y="4"/>
                    <a:pt x="4124" y="1"/>
                    <a:pt x="4095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8225986" y="3937879"/>
              <a:ext cx="138737" cy="97537"/>
            </a:xfrm>
            <a:custGeom>
              <a:avLst/>
              <a:gdLst/>
              <a:ahLst/>
              <a:cxnLst/>
              <a:rect l="l" t="t" r="r" b="b"/>
              <a:pathLst>
                <a:path w="3519" h="2474" extrusionOk="0">
                  <a:moveTo>
                    <a:pt x="2991" y="0"/>
                  </a:moveTo>
                  <a:cubicBezTo>
                    <a:pt x="2825" y="0"/>
                    <a:pt x="2665" y="92"/>
                    <a:pt x="2581" y="253"/>
                  </a:cubicBezTo>
                  <a:cubicBezTo>
                    <a:pt x="1966" y="1454"/>
                    <a:pt x="935" y="1554"/>
                    <a:pt x="619" y="1554"/>
                  </a:cubicBezTo>
                  <a:cubicBezTo>
                    <a:pt x="568" y="1554"/>
                    <a:pt x="536" y="1552"/>
                    <a:pt x="527" y="1551"/>
                  </a:cubicBezTo>
                  <a:cubicBezTo>
                    <a:pt x="513" y="1549"/>
                    <a:pt x="499" y="1549"/>
                    <a:pt x="485" y="1549"/>
                  </a:cubicBezTo>
                  <a:cubicBezTo>
                    <a:pt x="252" y="1549"/>
                    <a:pt x="49" y="1726"/>
                    <a:pt x="28" y="1962"/>
                  </a:cubicBezTo>
                  <a:cubicBezTo>
                    <a:pt x="1" y="2215"/>
                    <a:pt x="185" y="2438"/>
                    <a:pt x="439" y="2465"/>
                  </a:cubicBezTo>
                  <a:cubicBezTo>
                    <a:pt x="478" y="2470"/>
                    <a:pt x="517" y="2474"/>
                    <a:pt x="557" y="2474"/>
                  </a:cubicBezTo>
                  <a:cubicBezTo>
                    <a:pt x="571" y="2474"/>
                    <a:pt x="585" y="2474"/>
                    <a:pt x="600" y="2472"/>
                  </a:cubicBezTo>
                  <a:cubicBezTo>
                    <a:pt x="1095" y="2472"/>
                    <a:pt x="2555" y="2327"/>
                    <a:pt x="3403" y="675"/>
                  </a:cubicBezTo>
                  <a:cubicBezTo>
                    <a:pt x="3518" y="445"/>
                    <a:pt x="3430" y="168"/>
                    <a:pt x="3204" y="53"/>
                  </a:cubicBezTo>
                  <a:cubicBezTo>
                    <a:pt x="3135" y="17"/>
                    <a:pt x="3062" y="0"/>
                    <a:pt x="2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8014037" y="4281271"/>
              <a:ext cx="132192" cy="131719"/>
            </a:xfrm>
            <a:custGeom>
              <a:avLst/>
              <a:gdLst/>
              <a:ahLst/>
              <a:cxnLst/>
              <a:rect l="l" t="t" r="r" b="b"/>
              <a:pathLst>
                <a:path w="3353" h="3341" extrusionOk="0">
                  <a:moveTo>
                    <a:pt x="2861" y="0"/>
                  </a:moveTo>
                  <a:cubicBezTo>
                    <a:pt x="2641" y="0"/>
                    <a:pt x="2442" y="159"/>
                    <a:pt x="2404" y="383"/>
                  </a:cubicBezTo>
                  <a:cubicBezTo>
                    <a:pt x="2166" y="1727"/>
                    <a:pt x="480" y="2449"/>
                    <a:pt x="457" y="2457"/>
                  </a:cubicBezTo>
                  <a:cubicBezTo>
                    <a:pt x="0" y="2657"/>
                    <a:pt x="139" y="3333"/>
                    <a:pt x="634" y="3340"/>
                  </a:cubicBezTo>
                  <a:cubicBezTo>
                    <a:pt x="692" y="3340"/>
                    <a:pt x="749" y="3329"/>
                    <a:pt x="807" y="3306"/>
                  </a:cubicBezTo>
                  <a:cubicBezTo>
                    <a:pt x="899" y="3267"/>
                    <a:pt x="2980" y="2388"/>
                    <a:pt x="3311" y="544"/>
                  </a:cubicBezTo>
                  <a:cubicBezTo>
                    <a:pt x="3353" y="295"/>
                    <a:pt x="3188" y="57"/>
                    <a:pt x="2938" y="7"/>
                  </a:cubicBezTo>
                  <a:cubicBezTo>
                    <a:pt x="2912" y="2"/>
                    <a:pt x="2887" y="0"/>
                    <a:pt x="2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8270497" y="3973558"/>
              <a:ext cx="189319" cy="268011"/>
            </a:xfrm>
            <a:custGeom>
              <a:avLst/>
              <a:gdLst/>
              <a:ahLst/>
              <a:cxnLst/>
              <a:rect l="l" t="t" r="r" b="b"/>
              <a:pathLst>
                <a:path w="4802" h="6798" extrusionOk="0">
                  <a:moveTo>
                    <a:pt x="4281" y="0"/>
                  </a:moveTo>
                  <a:cubicBezTo>
                    <a:pt x="4050" y="0"/>
                    <a:pt x="3846" y="176"/>
                    <a:pt x="3826" y="415"/>
                  </a:cubicBezTo>
                  <a:cubicBezTo>
                    <a:pt x="3188" y="3902"/>
                    <a:pt x="404" y="5938"/>
                    <a:pt x="366" y="5961"/>
                  </a:cubicBezTo>
                  <a:cubicBezTo>
                    <a:pt x="1" y="6222"/>
                    <a:pt x="185" y="6798"/>
                    <a:pt x="634" y="6798"/>
                  </a:cubicBezTo>
                  <a:cubicBezTo>
                    <a:pt x="730" y="6794"/>
                    <a:pt x="823" y="6763"/>
                    <a:pt x="903" y="6710"/>
                  </a:cubicBezTo>
                  <a:cubicBezTo>
                    <a:pt x="1026" y="6617"/>
                    <a:pt x="4022" y="4448"/>
                    <a:pt x="4728" y="584"/>
                  </a:cubicBezTo>
                  <a:cubicBezTo>
                    <a:pt x="4801" y="323"/>
                    <a:pt x="4632" y="58"/>
                    <a:pt x="4367" y="8"/>
                  </a:cubicBezTo>
                  <a:cubicBezTo>
                    <a:pt x="4338" y="3"/>
                    <a:pt x="4310" y="0"/>
                    <a:pt x="4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3"/>
            <p:cNvSpPr/>
            <p:nvPr/>
          </p:nvSpPr>
          <p:spPr>
            <a:xfrm>
              <a:off x="8410692" y="4260888"/>
              <a:ext cx="147686" cy="73409"/>
            </a:xfrm>
            <a:custGeom>
              <a:avLst/>
              <a:gdLst/>
              <a:ahLst/>
              <a:cxnLst/>
              <a:rect l="l" t="t" r="r" b="b"/>
              <a:pathLst>
                <a:path w="3746" h="1862" extrusionOk="0">
                  <a:moveTo>
                    <a:pt x="3239" y="1"/>
                  </a:moveTo>
                  <a:cubicBezTo>
                    <a:pt x="3130" y="1"/>
                    <a:pt x="3022" y="39"/>
                    <a:pt x="2935" y="117"/>
                  </a:cubicBezTo>
                  <a:cubicBezTo>
                    <a:pt x="2216" y="839"/>
                    <a:pt x="1340" y="945"/>
                    <a:pt x="896" y="945"/>
                  </a:cubicBezTo>
                  <a:cubicBezTo>
                    <a:pt x="731" y="945"/>
                    <a:pt x="626" y="930"/>
                    <a:pt x="612" y="927"/>
                  </a:cubicBezTo>
                  <a:cubicBezTo>
                    <a:pt x="574" y="918"/>
                    <a:pt x="537" y="913"/>
                    <a:pt x="500" y="913"/>
                  </a:cubicBezTo>
                  <a:cubicBezTo>
                    <a:pt x="276" y="913"/>
                    <a:pt x="76" y="1076"/>
                    <a:pt x="43" y="1307"/>
                  </a:cubicBezTo>
                  <a:cubicBezTo>
                    <a:pt x="1" y="1576"/>
                    <a:pt x="204" y="1822"/>
                    <a:pt x="473" y="1837"/>
                  </a:cubicBezTo>
                  <a:cubicBezTo>
                    <a:pt x="585" y="1853"/>
                    <a:pt x="697" y="1861"/>
                    <a:pt x="807" y="1861"/>
                  </a:cubicBezTo>
                  <a:cubicBezTo>
                    <a:pt x="829" y="1861"/>
                    <a:pt x="851" y="1861"/>
                    <a:pt x="873" y="1860"/>
                  </a:cubicBezTo>
                  <a:cubicBezTo>
                    <a:pt x="1476" y="1860"/>
                    <a:pt x="2632" y="1722"/>
                    <a:pt x="3588" y="766"/>
                  </a:cubicBezTo>
                  <a:cubicBezTo>
                    <a:pt x="3745" y="581"/>
                    <a:pt x="3738" y="305"/>
                    <a:pt x="3565" y="136"/>
                  </a:cubicBezTo>
                  <a:cubicBezTo>
                    <a:pt x="3475" y="46"/>
                    <a:pt x="3357" y="1"/>
                    <a:pt x="3239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3"/>
            <p:cNvSpPr/>
            <p:nvPr/>
          </p:nvSpPr>
          <p:spPr>
            <a:xfrm>
              <a:off x="8009779" y="4052724"/>
              <a:ext cx="164639" cy="53815"/>
            </a:xfrm>
            <a:custGeom>
              <a:avLst/>
              <a:gdLst/>
              <a:ahLst/>
              <a:cxnLst/>
              <a:rect l="l" t="t" r="r" b="b"/>
              <a:pathLst>
                <a:path w="4176" h="1365" extrusionOk="0">
                  <a:moveTo>
                    <a:pt x="3655" y="0"/>
                  </a:moveTo>
                  <a:cubicBezTo>
                    <a:pt x="3584" y="0"/>
                    <a:pt x="3512" y="17"/>
                    <a:pt x="3446" y="51"/>
                  </a:cubicBezTo>
                  <a:cubicBezTo>
                    <a:pt x="3434" y="54"/>
                    <a:pt x="2733" y="446"/>
                    <a:pt x="1806" y="446"/>
                  </a:cubicBezTo>
                  <a:cubicBezTo>
                    <a:pt x="1458" y="446"/>
                    <a:pt x="1079" y="391"/>
                    <a:pt x="692" y="239"/>
                  </a:cubicBezTo>
                  <a:cubicBezTo>
                    <a:pt x="636" y="217"/>
                    <a:pt x="578" y="206"/>
                    <a:pt x="522" y="206"/>
                  </a:cubicBezTo>
                  <a:cubicBezTo>
                    <a:pt x="339" y="206"/>
                    <a:pt x="167" y="318"/>
                    <a:pt x="97" y="500"/>
                  </a:cubicBezTo>
                  <a:cubicBezTo>
                    <a:pt x="1" y="735"/>
                    <a:pt x="120" y="1003"/>
                    <a:pt x="358" y="1096"/>
                  </a:cubicBezTo>
                  <a:cubicBezTo>
                    <a:pt x="823" y="1276"/>
                    <a:pt x="1314" y="1364"/>
                    <a:pt x="1813" y="1364"/>
                  </a:cubicBezTo>
                  <a:cubicBezTo>
                    <a:pt x="2539" y="1364"/>
                    <a:pt x="3257" y="1188"/>
                    <a:pt x="3906" y="846"/>
                  </a:cubicBezTo>
                  <a:cubicBezTo>
                    <a:pt x="4110" y="715"/>
                    <a:pt x="4175" y="443"/>
                    <a:pt x="4052" y="228"/>
                  </a:cubicBezTo>
                  <a:cubicBezTo>
                    <a:pt x="3968" y="82"/>
                    <a:pt x="3813" y="0"/>
                    <a:pt x="3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8091231" y="4164849"/>
              <a:ext cx="170237" cy="56772"/>
            </a:xfrm>
            <a:custGeom>
              <a:avLst/>
              <a:gdLst/>
              <a:ahLst/>
              <a:cxnLst/>
              <a:rect l="l" t="t" r="r" b="b"/>
              <a:pathLst>
                <a:path w="4318" h="1440" extrusionOk="0">
                  <a:moveTo>
                    <a:pt x="3811" y="1"/>
                  </a:moveTo>
                  <a:cubicBezTo>
                    <a:pt x="3652" y="1"/>
                    <a:pt x="3495" y="70"/>
                    <a:pt x="3403" y="110"/>
                  </a:cubicBezTo>
                  <a:cubicBezTo>
                    <a:pt x="3107" y="245"/>
                    <a:pt x="2483" y="521"/>
                    <a:pt x="1809" y="521"/>
                  </a:cubicBezTo>
                  <a:cubicBezTo>
                    <a:pt x="1462" y="521"/>
                    <a:pt x="1102" y="448"/>
                    <a:pt x="765" y="245"/>
                  </a:cubicBezTo>
                  <a:cubicBezTo>
                    <a:pt x="690" y="200"/>
                    <a:pt x="608" y="179"/>
                    <a:pt x="527" y="179"/>
                  </a:cubicBezTo>
                  <a:cubicBezTo>
                    <a:pt x="372" y="179"/>
                    <a:pt x="221" y="257"/>
                    <a:pt x="135" y="398"/>
                  </a:cubicBezTo>
                  <a:cubicBezTo>
                    <a:pt x="1" y="617"/>
                    <a:pt x="70" y="901"/>
                    <a:pt x="289" y="1032"/>
                  </a:cubicBezTo>
                  <a:cubicBezTo>
                    <a:pt x="734" y="1298"/>
                    <a:pt x="1241" y="1439"/>
                    <a:pt x="1761" y="1439"/>
                  </a:cubicBezTo>
                  <a:cubicBezTo>
                    <a:pt x="1775" y="1439"/>
                    <a:pt x="1788" y="1439"/>
                    <a:pt x="1802" y="1439"/>
                  </a:cubicBezTo>
                  <a:cubicBezTo>
                    <a:pt x="2678" y="1439"/>
                    <a:pt x="3446" y="1101"/>
                    <a:pt x="3776" y="951"/>
                  </a:cubicBezTo>
                  <a:lnTo>
                    <a:pt x="3864" y="913"/>
                  </a:lnTo>
                  <a:cubicBezTo>
                    <a:pt x="3918" y="905"/>
                    <a:pt x="3972" y="886"/>
                    <a:pt x="4022" y="859"/>
                  </a:cubicBezTo>
                  <a:cubicBezTo>
                    <a:pt x="4241" y="732"/>
                    <a:pt x="4317" y="452"/>
                    <a:pt x="4195" y="229"/>
                  </a:cubicBezTo>
                  <a:cubicBezTo>
                    <a:pt x="4094" y="55"/>
                    <a:pt x="3951" y="1"/>
                    <a:pt x="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8165114" y="4395248"/>
              <a:ext cx="175520" cy="84330"/>
            </a:xfrm>
            <a:custGeom>
              <a:avLst/>
              <a:gdLst/>
              <a:ahLst/>
              <a:cxnLst/>
              <a:rect l="l" t="t" r="r" b="b"/>
              <a:pathLst>
                <a:path w="4452" h="2139" extrusionOk="0">
                  <a:moveTo>
                    <a:pt x="516" y="1"/>
                  </a:moveTo>
                  <a:cubicBezTo>
                    <a:pt x="417" y="1"/>
                    <a:pt x="318" y="33"/>
                    <a:pt x="235" y="100"/>
                  </a:cubicBezTo>
                  <a:cubicBezTo>
                    <a:pt x="36" y="253"/>
                    <a:pt x="1" y="541"/>
                    <a:pt x="158" y="741"/>
                  </a:cubicBezTo>
                  <a:cubicBezTo>
                    <a:pt x="205" y="806"/>
                    <a:pt x="1280" y="2139"/>
                    <a:pt x="3469" y="2139"/>
                  </a:cubicBezTo>
                  <a:cubicBezTo>
                    <a:pt x="3645" y="2139"/>
                    <a:pt x="3834" y="2135"/>
                    <a:pt x="4026" y="2116"/>
                  </a:cubicBezTo>
                  <a:cubicBezTo>
                    <a:pt x="4275" y="2085"/>
                    <a:pt x="4452" y="1862"/>
                    <a:pt x="4429" y="1613"/>
                  </a:cubicBezTo>
                  <a:cubicBezTo>
                    <a:pt x="4403" y="1375"/>
                    <a:pt x="4204" y="1197"/>
                    <a:pt x="3969" y="1197"/>
                  </a:cubicBezTo>
                  <a:cubicBezTo>
                    <a:pt x="3957" y="1197"/>
                    <a:pt x="3945" y="1197"/>
                    <a:pt x="3933" y="1198"/>
                  </a:cubicBezTo>
                  <a:cubicBezTo>
                    <a:pt x="3771" y="1214"/>
                    <a:pt x="3615" y="1222"/>
                    <a:pt x="3466" y="1222"/>
                  </a:cubicBezTo>
                  <a:cubicBezTo>
                    <a:pt x="1746" y="1222"/>
                    <a:pt x="923" y="226"/>
                    <a:pt x="877" y="177"/>
                  </a:cubicBezTo>
                  <a:cubicBezTo>
                    <a:pt x="786" y="61"/>
                    <a:pt x="651" y="1"/>
                    <a:pt x="516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7727890" y="4347189"/>
              <a:ext cx="333417" cy="235052"/>
            </a:xfrm>
            <a:custGeom>
              <a:avLst/>
              <a:gdLst/>
              <a:ahLst/>
              <a:cxnLst/>
              <a:rect l="l" t="t" r="r" b="b"/>
              <a:pathLst>
                <a:path w="8457" h="5962" extrusionOk="0">
                  <a:moveTo>
                    <a:pt x="479" y="0"/>
                  </a:moveTo>
                  <a:cubicBezTo>
                    <a:pt x="237" y="0"/>
                    <a:pt x="34" y="186"/>
                    <a:pt x="19" y="432"/>
                  </a:cubicBezTo>
                  <a:cubicBezTo>
                    <a:pt x="0" y="681"/>
                    <a:pt x="188" y="900"/>
                    <a:pt x="442" y="919"/>
                  </a:cubicBezTo>
                  <a:cubicBezTo>
                    <a:pt x="4455" y="1219"/>
                    <a:pt x="7516" y="5716"/>
                    <a:pt x="7550" y="5758"/>
                  </a:cubicBezTo>
                  <a:cubicBezTo>
                    <a:pt x="7635" y="5885"/>
                    <a:pt x="7777" y="5962"/>
                    <a:pt x="7930" y="5962"/>
                  </a:cubicBezTo>
                  <a:cubicBezTo>
                    <a:pt x="8023" y="5962"/>
                    <a:pt x="8111" y="5935"/>
                    <a:pt x="8188" y="5885"/>
                  </a:cubicBezTo>
                  <a:cubicBezTo>
                    <a:pt x="8399" y="5739"/>
                    <a:pt x="8457" y="5455"/>
                    <a:pt x="8314" y="5244"/>
                  </a:cubicBezTo>
                  <a:cubicBezTo>
                    <a:pt x="8180" y="5048"/>
                    <a:pt x="4970" y="336"/>
                    <a:pt x="515" y="1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7772677" y="4412516"/>
              <a:ext cx="155413" cy="146582"/>
            </a:xfrm>
            <a:custGeom>
              <a:avLst/>
              <a:gdLst/>
              <a:ahLst/>
              <a:cxnLst/>
              <a:rect l="l" t="t" r="r" b="b"/>
              <a:pathLst>
                <a:path w="3942" h="3718" extrusionOk="0">
                  <a:moveTo>
                    <a:pt x="3422" y="1"/>
                  </a:moveTo>
                  <a:cubicBezTo>
                    <a:pt x="3270" y="1"/>
                    <a:pt x="3122" y="76"/>
                    <a:pt x="3035" y="215"/>
                  </a:cubicBezTo>
                  <a:cubicBezTo>
                    <a:pt x="2221" y="1701"/>
                    <a:pt x="408" y="2853"/>
                    <a:pt x="389" y="2868"/>
                  </a:cubicBezTo>
                  <a:cubicBezTo>
                    <a:pt x="1" y="3114"/>
                    <a:pt x="174" y="3713"/>
                    <a:pt x="635" y="3717"/>
                  </a:cubicBezTo>
                  <a:cubicBezTo>
                    <a:pt x="723" y="3717"/>
                    <a:pt x="807" y="3690"/>
                    <a:pt x="880" y="3644"/>
                  </a:cubicBezTo>
                  <a:cubicBezTo>
                    <a:pt x="961" y="3590"/>
                    <a:pt x="2912" y="2358"/>
                    <a:pt x="3841" y="656"/>
                  </a:cubicBezTo>
                  <a:cubicBezTo>
                    <a:pt x="3941" y="434"/>
                    <a:pt x="3857" y="172"/>
                    <a:pt x="3645" y="57"/>
                  </a:cubicBezTo>
                  <a:cubicBezTo>
                    <a:pt x="3574" y="19"/>
                    <a:pt x="3498" y="1"/>
                    <a:pt x="3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7765265" y="4243935"/>
              <a:ext cx="108300" cy="161485"/>
            </a:xfrm>
            <a:custGeom>
              <a:avLst/>
              <a:gdLst/>
              <a:ahLst/>
              <a:cxnLst/>
              <a:rect l="l" t="t" r="r" b="b"/>
              <a:pathLst>
                <a:path w="2747" h="4096" extrusionOk="0">
                  <a:moveTo>
                    <a:pt x="513" y="0"/>
                  </a:moveTo>
                  <a:cubicBezTo>
                    <a:pt x="384" y="0"/>
                    <a:pt x="257" y="53"/>
                    <a:pt x="166" y="159"/>
                  </a:cubicBezTo>
                  <a:cubicBezTo>
                    <a:pt x="1" y="355"/>
                    <a:pt x="20" y="643"/>
                    <a:pt x="212" y="812"/>
                  </a:cubicBezTo>
                  <a:cubicBezTo>
                    <a:pt x="227" y="819"/>
                    <a:pt x="1698" y="2117"/>
                    <a:pt x="1299" y="3508"/>
                  </a:cubicBezTo>
                  <a:cubicBezTo>
                    <a:pt x="1226" y="3753"/>
                    <a:pt x="1368" y="4007"/>
                    <a:pt x="1610" y="4076"/>
                  </a:cubicBezTo>
                  <a:cubicBezTo>
                    <a:pt x="1652" y="4087"/>
                    <a:pt x="1694" y="4095"/>
                    <a:pt x="1740" y="4095"/>
                  </a:cubicBezTo>
                  <a:cubicBezTo>
                    <a:pt x="1944" y="4095"/>
                    <a:pt x="2124" y="3961"/>
                    <a:pt x="2182" y="3765"/>
                  </a:cubicBezTo>
                  <a:cubicBezTo>
                    <a:pt x="2747" y="1799"/>
                    <a:pt x="896" y="182"/>
                    <a:pt x="815" y="109"/>
                  </a:cubicBezTo>
                  <a:cubicBezTo>
                    <a:pt x="727" y="36"/>
                    <a:pt x="619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7944531" y="4351053"/>
              <a:ext cx="60596" cy="150209"/>
            </a:xfrm>
            <a:custGeom>
              <a:avLst/>
              <a:gdLst/>
              <a:ahLst/>
              <a:cxnLst/>
              <a:rect l="l" t="t" r="r" b="b"/>
              <a:pathLst>
                <a:path w="1537" h="3810" extrusionOk="0">
                  <a:moveTo>
                    <a:pt x="522" y="0"/>
                  </a:moveTo>
                  <a:cubicBezTo>
                    <a:pt x="464" y="0"/>
                    <a:pt x="406" y="11"/>
                    <a:pt x="350" y="34"/>
                  </a:cubicBezTo>
                  <a:cubicBezTo>
                    <a:pt x="116" y="130"/>
                    <a:pt x="1" y="399"/>
                    <a:pt x="97" y="633"/>
                  </a:cubicBezTo>
                  <a:cubicBezTo>
                    <a:pt x="569" y="1801"/>
                    <a:pt x="243" y="3202"/>
                    <a:pt x="231" y="3237"/>
                  </a:cubicBezTo>
                  <a:cubicBezTo>
                    <a:pt x="170" y="3483"/>
                    <a:pt x="319" y="3732"/>
                    <a:pt x="569" y="3794"/>
                  </a:cubicBezTo>
                  <a:cubicBezTo>
                    <a:pt x="604" y="3801"/>
                    <a:pt x="642" y="3805"/>
                    <a:pt x="677" y="3809"/>
                  </a:cubicBezTo>
                  <a:cubicBezTo>
                    <a:pt x="888" y="3805"/>
                    <a:pt x="1072" y="3663"/>
                    <a:pt x="1126" y="3456"/>
                  </a:cubicBezTo>
                  <a:cubicBezTo>
                    <a:pt x="1137" y="3390"/>
                    <a:pt x="1537" y="1743"/>
                    <a:pt x="945" y="288"/>
                  </a:cubicBezTo>
                  <a:cubicBezTo>
                    <a:pt x="875" y="109"/>
                    <a:pt x="703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7750757" y="4441651"/>
              <a:ext cx="136608" cy="56851"/>
            </a:xfrm>
            <a:custGeom>
              <a:avLst/>
              <a:gdLst/>
              <a:ahLst/>
              <a:cxnLst/>
              <a:rect l="l" t="t" r="r" b="b"/>
              <a:pathLst>
                <a:path w="3465" h="1442" extrusionOk="0">
                  <a:moveTo>
                    <a:pt x="1265" y="0"/>
                  </a:moveTo>
                  <a:cubicBezTo>
                    <a:pt x="982" y="0"/>
                    <a:pt x="679" y="43"/>
                    <a:pt x="365" y="152"/>
                  </a:cubicBezTo>
                  <a:cubicBezTo>
                    <a:pt x="127" y="236"/>
                    <a:pt x="0" y="497"/>
                    <a:pt x="81" y="735"/>
                  </a:cubicBezTo>
                  <a:cubicBezTo>
                    <a:pt x="148" y="924"/>
                    <a:pt x="323" y="1045"/>
                    <a:pt x="514" y="1045"/>
                  </a:cubicBezTo>
                  <a:cubicBezTo>
                    <a:pt x="564" y="1045"/>
                    <a:pt x="614" y="1037"/>
                    <a:pt x="664" y="1020"/>
                  </a:cubicBezTo>
                  <a:cubicBezTo>
                    <a:pt x="874" y="948"/>
                    <a:pt x="1077" y="919"/>
                    <a:pt x="1267" y="919"/>
                  </a:cubicBezTo>
                  <a:cubicBezTo>
                    <a:pt x="1986" y="919"/>
                    <a:pt x="2527" y="1325"/>
                    <a:pt x="2558" y="1346"/>
                  </a:cubicBezTo>
                  <a:cubicBezTo>
                    <a:pt x="2638" y="1407"/>
                    <a:pt x="2738" y="1442"/>
                    <a:pt x="2842" y="1442"/>
                  </a:cubicBezTo>
                  <a:cubicBezTo>
                    <a:pt x="3276" y="1438"/>
                    <a:pt x="3464" y="893"/>
                    <a:pt x="3126" y="620"/>
                  </a:cubicBezTo>
                  <a:cubicBezTo>
                    <a:pt x="3084" y="590"/>
                    <a:pt x="2313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8384514" y="4042631"/>
              <a:ext cx="152496" cy="96749"/>
            </a:xfrm>
            <a:custGeom>
              <a:avLst/>
              <a:gdLst/>
              <a:ahLst/>
              <a:cxnLst/>
              <a:rect l="l" t="t" r="r" b="b"/>
              <a:pathLst>
                <a:path w="3868" h="2454" extrusionOk="0">
                  <a:moveTo>
                    <a:pt x="3351" y="0"/>
                  </a:moveTo>
                  <a:cubicBezTo>
                    <a:pt x="3227" y="0"/>
                    <a:pt x="3103" y="50"/>
                    <a:pt x="3011" y="150"/>
                  </a:cubicBezTo>
                  <a:cubicBezTo>
                    <a:pt x="2009" y="1113"/>
                    <a:pt x="392" y="1540"/>
                    <a:pt x="373" y="1544"/>
                  </a:cubicBezTo>
                  <a:cubicBezTo>
                    <a:pt x="146" y="1601"/>
                    <a:pt x="1" y="1820"/>
                    <a:pt x="27" y="2051"/>
                  </a:cubicBezTo>
                  <a:cubicBezTo>
                    <a:pt x="58" y="2281"/>
                    <a:pt x="254" y="2454"/>
                    <a:pt x="488" y="2454"/>
                  </a:cubicBezTo>
                  <a:lnTo>
                    <a:pt x="603" y="2438"/>
                  </a:lnTo>
                  <a:cubicBezTo>
                    <a:pt x="680" y="2419"/>
                    <a:pt x="2470" y="1947"/>
                    <a:pt x="3649" y="810"/>
                  </a:cubicBezTo>
                  <a:cubicBezTo>
                    <a:pt x="3852" y="637"/>
                    <a:pt x="3868" y="330"/>
                    <a:pt x="3683" y="142"/>
                  </a:cubicBezTo>
                  <a:cubicBezTo>
                    <a:pt x="3593" y="47"/>
                    <a:pt x="3472" y="0"/>
                    <a:pt x="3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8086540" y="3451374"/>
              <a:ext cx="1047167" cy="1078353"/>
            </a:xfrm>
            <a:custGeom>
              <a:avLst/>
              <a:gdLst/>
              <a:ahLst/>
              <a:cxnLst/>
              <a:rect l="l" t="t" r="r" b="b"/>
              <a:pathLst>
                <a:path w="26561" h="27352" extrusionOk="0">
                  <a:moveTo>
                    <a:pt x="26560" y="0"/>
                  </a:moveTo>
                  <a:lnTo>
                    <a:pt x="26357" y="77"/>
                  </a:lnTo>
                  <a:cubicBezTo>
                    <a:pt x="19218" y="2861"/>
                    <a:pt x="13461" y="8338"/>
                    <a:pt x="10331" y="15331"/>
                  </a:cubicBezTo>
                  <a:lnTo>
                    <a:pt x="9133" y="17996"/>
                  </a:lnTo>
                  <a:cubicBezTo>
                    <a:pt x="5581" y="19336"/>
                    <a:pt x="2666" y="21975"/>
                    <a:pt x="980" y="25373"/>
                  </a:cubicBezTo>
                  <a:lnTo>
                    <a:pt x="1" y="27351"/>
                  </a:lnTo>
                  <a:lnTo>
                    <a:pt x="1" y="27351"/>
                  </a:lnTo>
                  <a:lnTo>
                    <a:pt x="26560" y="20081"/>
                  </a:lnTo>
                  <a:lnTo>
                    <a:pt x="265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3"/>
          <p:cNvSpPr/>
          <p:nvPr/>
        </p:nvSpPr>
        <p:spPr>
          <a:xfrm>
            <a:off x="6727560" y="2042325"/>
            <a:ext cx="7609" cy="7846"/>
          </a:xfrm>
          <a:custGeom>
            <a:avLst/>
            <a:gdLst/>
            <a:ahLst/>
            <a:cxnLst/>
            <a:rect l="l" t="t" r="r" b="b"/>
            <a:pathLst>
              <a:path w="193" h="199" extrusionOk="0">
                <a:moveTo>
                  <a:pt x="56" y="0"/>
                </a:moveTo>
                <a:cubicBezTo>
                  <a:pt x="37" y="0"/>
                  <a:pt x="18" y="7"/>
                  <a:pt x="0" y="22"/>
                </a:cubicBezTo>
                <a:lnTo>
                  <a:pt x="0" y="106"/>
                </a:lnTo>
                <a:cubicBezTo>
                  <a:pt x="8" y="106"/>
                  <a:pt x="8" y="110"/>
                  <a:pt x="12" y="122"/>
                </a:cubicBezTo>
                <a:cubicBezTo>
                  <a:pt x="23" y="145"/>
                  <a:pt x="43" y="168"/>
                  <a:pt x="66" y="183"/>
                </a:cubicBezTo>
                <a:lnTo>
                  <a:pt x="93" y="198"/>
                </a:lnTo>
                <a:lnTo>
                  <a:pt x="166" y="179"/>
                </a:lnTo>
                <a:lnTo>
                  <a:pt x="192" y="133"/>
                </a:lnTo>
                <a:lnTo>
                  <a:pt x="185" y="56"/>
                </a:lnTo>
                <a:cubicBezTo>
                  <a:pt x="181" y="45"/>
                  <a:pt x="173" y="29"/>
                  <a:pt x="162" y="22"/>
                </a:cubicBezTo>
                <a:lnTo>
                  <a:pt x="66" y="22"/>
                </a:lnTo>
                <a:lnTo>
                  <a:pt x="89" y="6"/>
                </a:lnTo>
                <a:cubicBezTo>
                  <a:pt x="78" y="2"/>
                  <a:pt x="67" y="0"/>
                  <a:pt x="56" y="0"/>
                </a:cubicBez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3"/>
          <p:cNvSpPr/>
          <p:nvPr/>
        </p:nvSpPr>
        <p:spPr>
          <a:xfrm>
            <a:off x="6413698" y="1930516"/>
            <a:ext cx="10487" cy="9107"/>
          </a:xfrm>
          <a:custGeom>
            <a:avLst/>
            <a:gdLst/>
            <a:ahLst/>
            <a:cxnLst/>
            <a:rect l="l" t="t" r="r" b="b"/>
            <a:pathLst>
              <a:path w="266" h="231" extrusionOk="0">
                <a:moveTo>
                  <a:pt x="120" y="1"/>
                </a:moveTo>
                <a:lnTo>
                  <a:pt x="27" y="20"/>
                </a:lnTo>
                <a:cubicBezTo>
                  <a:pt x="4" y="50"/>
                  <a:pt x="1" y="93"/>
                  <a:pt x="8" y="131"/>
                </a:cubicBezTo>
                <a:cubicBezTo>
                  <a:pt x="24" y="170"/>
                  <a:pt x="54" y="200"/>
                  <a:pt x="97" y="216"/>
                </a:cubicBezTo>
                <a:lnTo>
                  <a:pt x="127" y="231"/>
                </a:lnTo>
                <a:lnTo>
                  <a:pt x="200" y="200"/>
                </a:lnTo>
                <a:cubicBezTo>
                  <a:pt x="266" y="100"/>
                  <a:pt x="173" y="39"/>
                  <a:pt x="139" y="16"/>
                </a:cubicBezTo>
                <a:lnTo>
                  <a:pt x="120" y="1"/>
                </a:ln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3"/>
          <p:cNvSpPr/>
          <p:nvPr/>
        </p:nvSpPr>
        <p:spPr>
          <a:xfrm>
            <a:off x="6770849" y="2030261"/>
            <a:ext cx="8358" cy="7964"/>
          </a:xfrm>
          <a:custGeom>
            <a:avLst/>
            <a:gdLst/>
            <a:ahLst/>
            <a:cxnLst/>
            <a:rect l="l" t="t" r="r" b="b"/>
            <a:pathLst>
              <a:path w="212" h="202" extrusionOk="0">
                <a:moveTo>
                  <a:pt x="71" y="1"/>
                </a:moveTo>
                <a:cubicBezTo>
                  <a:pt x="41" y="1"/>
                  <a:pt x="15" y="16"/>
                  <a:pt x="1" y="40"/>
                </a:cubicBezTo>
                <a:lnTo>
                  <a:pt x="8" y="124"/>
                </a:lnTo>
                <a:cubicBezTo>
                  <a:pt x="16" y="124"/>
                  <a:pt x="20" y="128"/>
                  <a:pt x="24" y="140"/>
                </a:cubicBezTo>
                <a:cubicBezTo>
                  <a:pt x="39" y="163"/>
                  <a:pt x="58" y="182"/>
                  <a:pt x="85" y="193"/>
                </a:cubicBezTo>
                <a:lnTo>
                  <a:pt x="120" y="201"/>
                </a:lnTo>
                <a:lnTo>
                  <a:pt x="193" y="166"/>
                </a:lnTo>
                <a:lnTo>
                  <a:pt x="212" y="120"/>
                </a:lnTo>
                <a:lnTo>
                  <a:pt x="193" y="44"/>
                </a:lnTo>
                <a:cubicBezTo>
                  <a:pt x="185" y="24"/>
                  <a:pt x="174" y="9"/>
                  <a:pt x="158" y="1"/>
                </a:cubicBezTo>
                <a:lnTo>
                  <a:pt x="62" y="21"/>
                </a:lnTo>
                <a:cubicBezTo>
                  <a:pt x="66" y="13"/>
                  <a:pt x="74" y="5"/>
                  <a:pt x="81" y="1"/>
                </a:cubicBezTo>
                <a:cubicBezTo>
                  <a:pt x="78" y="1"/>
                  <a:pt x="74" y="1"/>
                  <a:pt x="71" y="1"/>
                </a:cubicBez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3"/>
          <p:cNvSpPr/>
          <p:nvPr/>
        </p:nvSpPr>
        <p:spPr>
          <a:xfrm>
            <a:off x="6482731" y="1959296"/>
            <a:ext cx="9265" cy="10921"/>
          </a:xfrm>
          <a:custGeom>
            <a:avLst/>
            <a:gdLst/>
            <a:ahLst/>
            <a:cxnLst/>
            <a:rect l="l" t="t" r="r" b="b"/>
            <a:pathLst>
              <a:path w="235" h="277" extrusionOk="0">
                <a:moveTo>
                  <a:pt x="131" y="0"/>
                </a:moveTo>
                <a:lnTo>
                  <a:pt x="62" y="23"/>
                </a:lnTo>
                <a:cubicBezTo>
                  <a:pt x="12" y="89"/>
                  <a:pt x="1" y="173"/>
                  <a:pt x="31" y="250"/>
                </a:cubicBezTo>
                <a:lnTo>
                  <a:pt x="39" y="277"/>
                </a:lnTo>
                <a:lnTo>
                  <a:pt x="162" y="277"/>
                </a:lnTo>
                <a:lnTo>
                  <a:pt x="197" y="215"/>
                </a:lnTo>
                <a:cubicBezTo>
                  <a:pt x="227" y="173"/>
                  <a:pt x="235" y="115"/>
                  <a:pt x="216" y="66"/>
                </a:cubicBezTo>
                <a:cubicBezTo>
                  <a:pt x="200" y="31"/>
                  <a:pt x="170" y="4"/>
                  <a:pt x="131" y="0"/>
                </a:cubicBez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3"/>
          <p:cNvSpPr/>
          <p:nvPr/>
        </p:nvSpPr>
        <p:spPr>
          <a:xfrm>
            <a:off x="6286986" y="2010154"/>
            <a:ext cx="8949" cy="7254"/>
          </a:xfrm>
          <a:custGeom>
            <a:avLst/>
            <a:gdLst/>
            <a:ahLst/>
            <a:cxnLst/>
            <a:rect l="l" t="t" r="r" b="b"/>
            <a:pathLst>
              <a:path w="227" h="184" extrusionOk="0">
                <a:moveTo>
                  <a:pt x="92" y="1"/>
                </a:moveTo>
                <a:lnTo>
                  <a:pt x="46" y="20"/>
                </a:lnTo>
                <a:lnTo>
                  <a:pt x="8" y="70"/>
                </a:lnTo>
                <a:cubicBezTo>
                  <a:pt x="0" y="104"/>
                  <a:pt x="12" y="139"/>
                  <a:pt x="39" y="166"/>
                </a:cubicBezTo>
                <a:cubicBezTo>
                  <a:pt x="59" y="178"/>
                  <a:pt x="81" y="183"/>
                  <a:pt x="103" y="183"/>
                </a:cubicBezTo>
                <a:cubicBezTo>
                  <a:pt x="150" y="183"/>
                  <a:pt x="195" y="157"/>
                  <a:pt x="219" y="112"/>
                </a:cubicBezTo>
                <a:cubicBezTo>
                  <a:pt x="227" y="85"/>
                  <a:pt x="223" y="58"/>
                  <a:pt x="208" y="35"/>
                </a:cubicBezTo>
                <a:lnTo>
                  <a:pt x="165" y="24"/>
                </a:lnTo>
                <a:lnTo>
                  <a:pt x="165" y="24"/>
                </a:lnTo>
                <a:cubicBezTo>
                  <a:pt x="173" y="27"/>
                  <a:pt x="177" y="35"/>
                  <a:pt x="181" y="43"/>
                </a:cubicBezTo>
                <a:lnTo>
                  <a:pt x="92" y="1"/>
                </a:ln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3"/>
          <p:cNvSpPr/>
          <p:nvPr/>
        </p:nvSpPr>
        <p:spPr>
          <a:xfrm>
            <a:off x="6336464" y="2014964"/>
            <a:ext cx="7767" cy="8082"/>
          </a:xfrm>
          <a:custGeom>
            <a:avLst/>
            <a:gdLst/>
            <a:ahLst/>
            <a:cxnLst/>
            <a:rect l="l" t="t" r="r" b="b"/>
            <a:pathLst>
              <a:path w="197" h="205" extrusionOk="0">
                <a:moveTo>
                  <a:pt x="57" y="0"/>
                </a:moveTo>
                <a:cubicBezTo>
                  <a:pt x="36" y="0"/>
                  <a:pt x="17" y="9"/>
                  <a:pt x="1" y="25"/>
                </a:cubicBezTo>
                <a:lnTo>
                  <a:pt x="1" y="109"/>
                </a:lnTo>
                <a:cubicBezTo>
                  <a:pt x="5" y="109"/>
                  <a:pt x="5" y="113"/>
                  <a:pt x="9" y="124"/>
                </a:cubicBezTo>
                <a:cubicBezTo>
                  <a:pt x="24" y="147"/>
                  <a:pt x="39" y="170"/>
                  <a:pt x="62" y="190"/>
                </a:cubicBezTo>
                <a:lnTo>
                  <a:pt x="97" y="205"/>
                </a:lnTo>
                <a:lnTo>
                  <a:pt x="166" y="186"/>
                </a:lnTo>
                <a:lnTo>
                  <a:pt x="197" y="136"/>
                </a:lnTo>
                <a:lnTo>
                  <a:pt x="185" y="59"/>
                </a:lnTo>
                <a:cubicBezTo>
                  <a:pt x="181" y="44"/>
                  <a:pt x="174" y="28"/>
                  <a:pt x="162" y="17"/>
                </a:cubicBezTo>
                <a:lnTo>
                  <a:pt x="66" y="17"/>
                </a:lnTo>
                <a:cubicBezTo>
                  <a:pt x="70" y="9"/>
                  <a:pt x="78" y="5"/>
                  <a:pt x="85" y="5"/>
                </a:cubicBezTo>
                <a:cubicBezTo>
                  <a:pt x="76" y="2"/>
                  <a:pt x="66" y="0"/>
                  <a:pt x="57" y="0"/>
                </a:cubicBezTo>
                <a:close/>
              </a:path>
            </a:pathLst>
          </a:custGeom>
          <a:solidFill>
            <a:srgbClr val="AA2B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3"/>
          <p:cNvSpPr/>
          <p:nvPr/>
        </p:nvSpPr>
        <p:spPr>
          <a:xfrm flipH="1">
            <a:off x="5958900" y="4233900"/>
            <a:ext cx="3185100" cy="909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4" name="Google Shape;1624;p33"/>
          <p:cNvPicPr preferRelativeResize="0"/>
          <p:nvPr/>
        </p:nvPicPr>
        <p:blipFill rotWithShape="1">
          <a:blip r:embed="rId3">
            <a:alphaModFix/>
          </a:blip>
          <a:srcRect l="24078" t="31111" r="15709" b="42528"/>
          <a:stretch/>
        </p:blipFill>
        <p:spPr>
          <a:xfrm flipH="1">
            <a:off x="5958900" y="4233900"/>
            <a:ext cx="3185100" cy="9096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625" name="Google Shape;1625;p33"/>
          <p:cNvSpPr txBox="1">
            <a:spLocks noGrp="1"/>
          </p:cNvSpPr>
          <p:nvPr>
            <p:ph type="subTitle" idx="1"/>
          </p:nvPr>
        </p:nvSpPr>
        <p:spPr>
          <a:xfrm>
            <a:off x="1825893" y="3014741"/>
            <a:ext cx="5028600" cy="32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Tiết 4</a:t>
            </a:r>
            <a:endParaRPr sz="4000" dirty="0"/>
          </a:p>
        </p:txBody>
      </p:sp>
      <p:sp>
        <p:nvSpPr>
          <p:cNvPr id="1626" name="Google Shape;1626;p33"/>
          <p:cNvSpPr txBox="1">
            <a:spLocks noGrp="1"/>
          </p:cNvSpPr>
          <p:nvPr>
            <p:ph type="ctrTitle"/>
          </p:nvPr>
        </p:nvSpPr>
        <p:spPr>
          <a:xfrm>
            <a:off x="1686676" y="1118097"/>
            <a:ext cx="5710331" cy="275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ÔN GIỮA HỌC KÌ II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27" name="Google Shape;1627;p33"/>
          <p:cNvSpPr txBox="1"/>
          <p:nvPr/>
        </p:nvSpPr>
        <p:spPr>
          <a:xfrm>
            <a:off x="7090300" y="539500"/>
            <a:ext cx="1615258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3st Grade</a:t>
            </a:r>
            <a:endParaRPr sz="2000" b="1" dirty="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628" name="Google Shape;1628;p33"/>
          <p:cNvGrpSpPr/>
          <p:nvPr/>
        </p:nvGrpSpPr>
        <p:grpSpPr>
          <a:xfrm>
            <a:off x="8092105" y="4168202"/>
            <a:ext cx="1051883" cy="975288"/>
            <a:chOff x="5085625" y="2684950"/>
            <a:chExt cx="850075" cy="788175"/>
          </a:xfrm>
        </p:grpSpPr>
        <p:sp>
          <p:nvSpPr>
            <p:cNvPr id="1629" name="Google Shape;1629;p33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2" name="Google Shape;1642;p33"/>
          <p:cNvGrpSpPr/>
          <p:nvPr/>
        </p:nvGrpSpPr>
        <p:grpSpPr>
          <a:xfrm>
            <a:off x="-60" y="2311650"/>
            <a:ext cx="2553699" cy="2803207"/>
            <a:chOff x="1565225" y="1475798"/>
            <a:chExt cx="1619340" cy="1777557"/>
          </a:xfrm>
        </p:grpSpPr>
        <p:sp>
          <p:nvSpPr>
            <p:cNvPr id="1643" name="Google Shape;1643;p33"/>
            <p:cNvSpPr/>
            <p:nvPr/>
          </p:nvSpPr>
          <p:spPr>
            <a:xfrm>
              <a:off x="2776815" y="2868104"/>
              <a:ext cx="407750" cy="297075"/>
            </a:xfrm>
            <a:custGeom>
              <a:avLst/>
              <a:gdLst/>
              <a:ahLst/>
              <a:cxnLst/>
              <a:rect l="l" t="t" r="r" b="b"/>
              <a:pathLst>
                <a:path w="16310" h="11883" extrusionOk="0">
                  <a:moveTo>
                    <a:pt x="8476" y="0"/>
                  </a:moveTo>
                  <a:cubicBezTo>
                    <a:pt x="8326" y="557"/>
                    <a:pt x="8153" y="1102"/>
                    <a:pt x="7969" y="1632"/>
                  </a:cubicBezTo>
                  <a:cubicBezTo>
                    <a:pt x="8053" y="1091"/>
                    <a:pt x="8126" y="549"/>
                    <a:pt x="8180" y="12"/>
                  </a:cubicBezTo>
                  <a:lnTo>
                    <a:pt x="8180" y="12"/>
                  </a:lnTo>
                  <a:cubicBezTo>
                    <a:pt x="7723" y="31"/>
                    <a:pt x="7270" y="96"/>
                    <a:pt x="6824" y="204"/>
                  </a:cubicBezTo>
                  <a:cubicBezTo>
                    <a:pt x="6943" y="1325"/>
                    <a:pt x="7059" y="2439"/>
                    <a:pt x="7128" y="3549"/>
                  </a:cubicBezTo>
                  <a:cubicBezTo>
                    <a:pt x="7174" y="4294"/>
                    <a:pt x="7201" y="5031"/>
                    <a:pt x="7185" y="5772"/>
                  </a:cubicBezTo>
                  <a:cubicBezTo>
                    <a:pt x="7174" y="6502"/>
                    <a:pt x="7108" y="7228"/>
                    <a:pt x="6997" y="7950"/>
                  </a:cubicBezTo>
                  <a:cubicBezTo>
                    <a:pt x="7066" y="7232"/>
                    <a:pt x="7085" y="6510"/>
                    <a:pt x="7055" y="5791"/>
                  </a:cubicBezTo>
                  <a:cubicBezTo>
                    <a:pt x="7028" y="5066"/>
                    <a:pt x="6963" y="4340"/>
                    <a:pt x="6878" y="3618"/>
                  </a:cubicBezTo>
                  <a:cubicBezTo>
                    <a:pt x="6748" y="2523"/>
                    <a:pt x="6571" y="1429"/>
                    <a:pt x="6387" y="323"/>
                  </a:cubicBezTo>
                  <a:cubicBezTo>
                    <a:pt x="6267" y="354"/>
                    <a:pt x="6148" y="392"/>
                    <a:pt x="6029" y="438"/>
                  </a:cubicBezTo>
                  <a:cubicBezTo>
                    <a:pt x="6171" y="1582"/>
                    <a:pt x="6287" y="2719"/>
                    <a:pt x="6375" y="3837"/>
                  </a:cubicBezTo>
                  <a:cubicBezTo>
                    <a:pt x="6075" y="2773"/>
                    <a:pt x="5749" y="1717"/>
                    <a:pt x="5403" y="684"/>
                  </a:cubicBezTo>
                  <a:cubicBezTo>
                    <a:pt x="5185" y="780"/>
                    <a:pt x="4958" y="884"/>
                    <a:pt x="4731" y="1006"/>
                  </a:cubicBezTo>
                  <a:cubicBezTo>
                    <a:pt x="5538" y="3099"/>
                    <a:pt x="6233" y="5235"/>
                    <a:pt x="6809" y="7404"/>
                  </a:cubicBezTo>
                  <a:cubicBezTo>
                    <a:pt x="6156" y="5269"/>
                    <a:pt x="5388" y="3172"/>
                    <a:pt x="4505" y="1125"/>
                  </a:cubicBezTo>
                  <a:cubicBezTo>
                    <a:pt x="4121" y="1337"/>
                    <a:pt x="3744" y="1575"/>
                    <a:pt x="3387" y="1832"/>
                  </a:cubicBezTo>
                  <a:cubicBezTo>
                    <a:pt x="4443" y="3718"/>
                    <a:pt x="5442" y="5672"/>
                    <a:pt x="6398" y="7612"/>
                  </a:cubicBezTo>
                  <a:cubicBezTo>
                    <a:pt x="5311" y="5734"/>
                    <a:pt x="4194" y="3867"/>
                    <a:pt x="3015" y="2109"/>
                  </a:cubicBezTo>
                  <a:cubicBezTo>
                    <a:pt x="2251" y="2696"/>
                    <a:pt x="1552" y="3361"/>
                    <a:pt x="929" y="4098"/>
                  </a:cubicBezTo>
                  <a:cubicBezTo>
                    <a:pt x="1659" y="4716"/>
                    <a:pt x="2439" y="5292"/>
                    <a:pt x="3134" y="5953"/>
                  </a:cubicBezTo>
                  <a:cubicBezTo>
                    <a:pt x="2347" y="5388"/>
                    <a:pt x="1498" y="4931"/>
                    <a:pt x="664" y="4413"/>
                  </a:cubicBezTo>
                  <a:cubicBezTo>
                    <a:pt x="434" y="4701"/>
                    <a:pt x="211" y="5004"/>
                    <a:pt x="0" y="5315"/>
                  </a:cubicBezTo>
                  <a:cubicBezTo>
                    <a:pt x="4989" y="8126"/>
                    <a:pt x="10300" y="10331"/>
                    <a:pt x="15814" y="11882"/>
                  </a:cubicBezTo>
                  <a:cubicBezTo>
                    <a:pt x="15976" y="11494"/>
                    <a:pt x="16099" y="11091"/>
                    <a:pt x="16179" y="10676"/>
                  </a:cubicBezTo>
                  <a:cubicBezTo>
                    <a:pt x="14447" y="10281"/>
                    <a:pt x="12719" y="9835"/>
                    <a:pt x="10987" y="9344"/>
                  </a:cubicBezTo>
                  <a:lnTo>
                    <a:pt x="10987" y="9344"/>
                  </a:lnTo>
                  <a:cubicBezTo>
                    <a:pt x="12758" y="9662"/>
                    <a:pt x="14516" y="9954"/>
                    <a:pt x="16252" y="10223"/>
                  </a:cubicBezTo>
                  <a:cubicBezTo>
                    <a:pt x="16291" y="9912"/>
                    <a:pt x="16310" y="9597"/>
                    <a:pt x="16306" y="9286"/>
                  </a:cubicBezTo>
                  <a:lnTo>
                    <a:pt x="14317" y="9186"/>
                  </a:lnTo>
                  <a:lnTo>
                    <a:pt x="16298" y="9013"/>
                  </a:lnTo>
                  <a:cubicBezTo>
                    <a:pt x="16291" y="8898"/>
                    <a:pt x="16287" y="8787"/>
                    <a:pt x="16275" y="8676"/>
                  </a:cubicBezTo>
                  <a:cubicBezTo>
                    <a:pt x="14482" y="8679"/>
                    <a:pt x="12692" y="8783"/>
                    <a:pt x="10910" y="8983"/>
                  </a:cubicBezTo>
                  <a:cubicBezTo>
                    <a:pt x="12662" y="8603"/>
                    <a:pt x="14432" y="8322"/>
                    <a:pt x="16214" y="8149"/>
                  </a:cubicBezTo>
                  <a:cubicBezTo>
                    <a:pt x="16164" y="7823"/>
                    <a:pt x="16099" y="7497"/>
                    <a:pt x="16018" y="7178"/>
                  </a:cubicBezTo>
                  <a:cubicBezTo>
                    <a:pt x="14827" y="7362"/>
                    <a:pt x="13602" y="7600"/>
                    <a:pt x="12343" y="7904"/>
                  </a:cubicBezTo>
                  <a:cubicBezTo>
                    <a:pt x="13568" y="7497"/>
                    <a:pt x="14766" y="7143"/>
                    <a:pt x="15930" y="6863"/>
                  </a:cubicBezTo>
                  <a:cubicBezTo>
                    <a:pt x="15845" y="6563"/>
                    <a:pt x="15741" y="6268"/>
                    <a:pt x="15634" y="5972"/>
                  </a:cubicBezTo>
                  <a:cubicBezTo>
                    <a:pt x="14086" y="6337"/>
                    <a:pt x="12516" y="7024"/>
                    <a:pt x="10995" y="8019"/>
                  </a:cubicBezTo>
                  <a:cubicBezTo>
                    <a:pt x="12397" y="6901"/>
                    <a:pt x="13910" y="6037"/>
                    <a:pt x="15438" y="5500"/>
                  </a:cubicBezTo>
                  <a:cubicBezTo>
                    <a:pt x="15284" y="5142"/>
                    <a:pt x="15112" y="4789"/>
                    <a:pt x="14920" y="4444"/>
                  </a:cubicBezTo>
                  <a:cubicBezTo>
                    <a:pt x="14044" y="4950"/>
                    <a:pt x="12735" y="5768"/>
                    <a:pt x="11905" y="6483"/>
                  </a:cubicBezTo>
                  <a:cubicBezTo>
                    <a:pt x="12846" y="5619"/>
                    <a:pt x="13756" y="4774"/>
                    <a:pt x="14632" y="3952"/>
                  </a:cubicBezTo>
                  <a:cubicBezTo>
                    <a:pt x="14443" y="3656"/>
                    <a:pt x="14248" y="3368"/>
                    <a:pt x="14029" y="3084"/>
                  </a:cubicBezTo>
                  <a:cubicBezTo>
                    <a:pt x="13261" y="3606"/>
                    <a:pt x="11598" y="4935"/>
                    <a:pt x="8664" y="8572"/>
                  </a:cubicBezTo>
                  <a:lnTo>
                    <a:pt x="8664" y="8572"/>
                  </a:lnTo>
                  <a:cubicBezTo>
                    <a:pt x="8696" y="8527"/>
                    <a:pt x="11637" y="3906"/>
                    <a:pt x="13326" y="2255"/>
                  </a:cubicBezTo>
                  <a:cubicBezTo>
                    <a:pt x="13192" y="2109"/>
                    <a:pt x="13049" y="1974"/>
                    <a:pt x="12911" y="1844"/>
                  </a:cubicBezTo>
                  <a:cubicBezTo>
                    <a:pt x="12719" y="2070"/>
                    <a:pt x="12539" y="2304"/>
                    <a:pt x="12350" y="2543"/>
                  </a:cubicBezTo>
                  <a:cubicBezTo>
                    <a:pt x="11905" y="3122"/>
                    <a:pt x="11471" y="3725"/>
                    <a:pt x="11049" y="4348"/>
                  </a:cubicBezTo>
                  <a:cubicBezTo>
                    <a:pt x="10626" y="4966"/>
                    <a:pt x="10215" y="5599"/>
                    <a:pt x="9804" y="6241"/>
                  </a:cubicBezTo>
                  <a:cubicBezTo>
                    <a:pt x="9397" y="6886"/>
                    <a:pt x="9006" y="7539"/>
                    <a:pt x="8625" y="8195"/>
                  </a:cubicBezTo>
                  <a:cubicBezTo>
                    <a:pt x="8967" y="7520"/>
                    <a:pt x="9332" y="6848"/>
                    <a:pt x="9701" y="6183"/>
                  </a:cubicBezTo>
                  <a:cubicBezTo>
                    <a:pt x="10069" y="5523"/>
                    <a:pt x="10457" y="4858"/>
                    <a:pt x="10857" y="4213"/>
                  </a:cubicBezTo>
                  <a:cubicBezTo>
                    <a:pt x="11256" y="3564"/>
                    <a:pt x="11663" y="2927"/>
                    <a:pt x="12097" y="2304"/>
                  </a:cubicBezTo>
                  <a:cubicBezTo>
                    <a:pt x="12262" y="2063"/>
                    <a:pt x="12435" y="1821"/>
                    <a:pt x="12615" y="1582"/>
                  </a:cubicBezTo>
                  <a:cubicBezTo>
                    <a:pt x="12431" y="1429"/>
                    <a:pt x="12243" y="1283"/>
                    <a:pt x="12047" y="1149"/>
                  </a:cubicBezTo>
                  <a:lnTo>
                    <a:pt x="11986" y="1106"/>
                  </a:lnTo>
                  <a:cubicBezTo>
                    <a:pt x="10726" y="3080"/>
                    <a:pt x="9505" y="5116"/>
                    <a:pt x="8337" y="7182"/>
                  </a:cubicBezTo>
                  <a:cubicBezTo>
                    <a:pt x="9363" y="5066"/>
                    <a:pt x="10476" y="2957"/>
                    <a:pt x="11648" y="895"/>
                  </a:cubicBezTo>
                  <a:cubicBezTo>
                    <a:pt x="11410" y="749"/>
                    <a:pt x="11156" y="619"/>
                    <a:pt x="10899" y="507"/>
                  </a:cubicBezTo>
                  <a:cubicBezTo>
                    <a:pt x="9912" y="3011"/>
                    <a:pt x="8802" y="5373"/>
                    <a:pt x="7489" y="7635"/>
                  </a:cubicBezTo>
                  <a:cubicBezTo>
                    <a:pt x="8622" y="5296"/>
                    <a:pt x="9562" y="2861"/>
                    <a:pt x="10407" y="315"/>
                  </a:cubicBezTo>
                  <a:cubicBezTo>
                    <a:pt x="10115" y="219"/>
                    <a:pt x="9820" y="146"/>
                    <a:pt x="9516" y="92"/>
                  </a:cubicBezTo>
                  <a:cubicBezTo>
                    <a:pt x="9228" y="1218"/>
                    <a:pt x="8871" y="2304"/>
                    <a:pt x="8510" y="3372"/>
                  </a:cubicBezTo>
                  <a:cubicBezTo>
                    <a:pt x="8038" y="4751"/>
                    <a:pt x="7554" y="6099"/>
                    <a:pt x="7208" y="7450"/>
                  </a:cubicBezTo>
                  <a:cubicBezTo>
                    <a:pt x="7500" y="6095"/>
                    <a:pt x="7942" y="4724"/>
                    <a:pt x="8364" y="3334"/>
                  </a:cubicBezTo>
                  <a:cubicBezTo>
                    <a:pt x="8691" y="2262"/>
                    <a:pt x="9013" y="1168"/>
                    <a:pt x="9267" y="54"/>
                  </a:cubicBezTo>
                  <a:cubicBezTo>
                    <a:pt x="9006" y="19"/>
                    <a:pt x="8741" y="0"/>
                    <a:pt x="8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3"/>
            <p:cNvSpPr/>
            <p:nvPr/>
          </p:nvSpPr>
          <p:spPr>
            <a:xfrm>
              <a:off x="1576471" y="1475798"/>
              <a:ext cx="213777" cy="769723"/>
            </a:xfrm>
            <a:custGeom>
              <a:avLst/>
              <a:gdLst/>
              <a:ahLst/>
              <a:cxnLst/>
              <a:rect l="l" t="t" r="r" b="b"/>
              <a:pathLst>
                <a:path w="9912" h="35689" extrusionOk="0">
                  <a:moveTo>
                    <a:pt x="7450" y="0"/>
                  </a:moveTo>
                  <a:cubicBezTo>
                    <a:pt x="6932" y="365"/>
                    <a:pt x="6506" y="1006"/>
                    <a:pt x="6321" y="1809"/>
                  </a:cubicBezTo>
                  <a:cubicBezTo>
                    <a:pt x="6141" y="2612"/>
                    <a:pt x="6241" y="3334"/>
                    <a:pt x="6532" y="3883"/>
                  </a:cubicBezTo>
                  <a:cubicBezTo>
                    <a:pt x="6398" y="4505"/>
                    <a:pt x="6275" y="5135"/>
                    <a:pt x="6160" y="5761"/>
                  </a:cubicBezTo>
                  <a:cubicBezTo>
                    <a:pt x="6010" y="5407"/>
                    <a:pt x="5722" y="5062"/>
                    <a:pt x="5323" y="4804"/>
                  </a:cubicBezTo>
                  <a:cubicBezTo>
                    <a:pt x="4932" y="4552"/>
                    <a:pt x="4511" y="4430"/>
                    <a:pt x="4134" y="4430"/>
                  </a:cubicBezTo>
                  <a:cubicBezTo>
                    <a:pt x="4052" y="4430"/>
                    <a:pt x="3971" y="4436"/>
                    <a:pt x="3894" y="4447"/>
                  </a:cubicBezTo>
                  <a:cubicBezTo>
                    <a:pt x="4002" y="4877"/>
                    <a:pt x="4320" y="5308"/>
                    <a:pt x="4797" y="5615"/>
                  </a:cubicBezTo>
                  <a:cubicBezTo>
                    <a:pt x="5096" y="5814"/>
                    <a:pt x="5442" y="5937"/>
                    <a:pt x="5803" y="5980"/>
                  </a:cubicBezTo>
                  <a:cubicBezTo>
                    <a:pt x="5968" y="5999"/>
                    <a:pt x="6087" y="6156"/>
                    <a:pt x="6056" y="6321"/>
                  </a:cubicBezTo>
                  <a:cubicBezTo>
                    <a:pt x="5903" y="7201"/>
                    <a:pt x="5761" y="8076"/>
                    <a:pt x="5634" y="8956"/>
                  </a:cubicBezTo>
                  <a:cubicBezTo>
                    <a:pt x="5549" y="9586"/>
                    <a:pt x="5469" y="10219"/>
                    <a:pt x="5396" y="10853"/>
                  </a:cubicBezTo>
                  <a:cubicBezTo>
                    <a:pt x="5188" y="10407"/>
                    <a:pt x="4823" y="9985"/>
                    <a:pt x="4324" y="9659"/>
                  </a:cubicBezTo>
                  <a:cubicBezTo>
                    <a:pt x="3815" y="9326"/>
                    <a:pt x="3264" y="9162"/>
                    <a:pt x="2766" y="9162"/>
                  </a:cubicBezTo>
                  <a:cubicBezTo>
                    <a:pt x="2649" y="9162"/>
                    <a:pt x="2534" y="9172"/>
                    <a:pt x="2423" y="9190"/>
                  </a:cubicBezTo>
                  <a:cubicBezTo>
                    <a:pt x="2573" y="9755"/>
                    <a:pt x="2996" y="10331"/>
                    <a:pt x="3625" y="10738"/>
                  </a:cubicBezTo>
                  <a:cubicBezTo>
                    <a:pt x="4040" y="11014"/>
                    <a:pt x="4520" y="11179"/>
                    <a:pt x="5019" y="11225"/>
                  </a:cubicBezTo>
                  <a:cubicBezTo>
                    <a:pt x="5204" y="11241"/>
                    <a:pt x="5334" y="11406"/>
                    <a:pt x="5315" y="11586"/>
                  </a:cubicBezTo>
                  <a:cubicBezTo>
                    <a:pt x="5108" y="13499"/>
                    <a:pt x="4958" y="15419"/>
                    <a:pt x="4843" y="17339"/>
                  </a:cubicBezTo>
                  <a:cubicBezTo>
                    <a:pt x="4589" y="16694"/>
                    <a:pt x="4071" y="16057"/>
                    <a:pt x="3345" y="15584"/>
                  </a:cubicBezTo>
                  <a:cubicBezTo>
                    <a:pt x="2660" y="15143"/>
                    <a:pt x="1919" y="14929"/>
                    <a:pt x="1255" y="14929"/>
                  </a:cubicBezTo>
                  <a:cubicBezTo>
                    <a:pt x="1103" y="14929"/>
                    <a:pt x="956" y="14940"/>
                    <a:pt x="814" y="14962"/>
                  </a:cubicBezTo>
                  <a:cubicBezTo>
                    <a:pt x="1010" y="15711"/>
                    <a:pt x="1575" y="16479"/>
                    <a:pt x="2412" y="17020"/>
                  </a:cubicBezTo>
                  <a:cubicBezTo>
                    <a:pt x="2976" y="17385"/>
                    <a:pt x="3936" y="17639"/>
                    <a:pt x="4455" y="17762"/>
                  </a:cubicBezTo>
                  <a:cubicBezTo>
                    <a:pt x="4662" y="17808"/>
                    <a:pt x="4804" y="17996"/>
                    <a:pt x="4793" y="18207"/>
                  </a:cubicBezTo>
                  <a:cubicBezTo>
                    <a:pt x="4754" y="19282"/>
                    <a:pt x="4647" y="22397"/>
                    <a:pt x="4628" y="24110"/>
                  </a:cubicBezTo>
                  <a:cubicBezTo>
                    <a:pt x="4240" y="23426"/>
                    <a:pt x="3691" y="22846"/>
                    <a:pt x="3026" y="22428"/>
                  </a:cubicBezTo>
                  <a:cubicBezTo>
                    <a:pt x="2211" y="21897"/>
                    <a:pt x="1326" y="21638"/>
                    <a:pt x="532" y="21638"/>
                  </a:cubicBezTo>
                  <a:cubicBezTo>
                    <a:pt x="349" y="21638"/>
                    <a:pt x="171" y="21651"/>
                    <a:pt x="0" y="21679"/>
                  </a:cubicBezTo>
                  <a:cubicBezTo>
                    <a:pt x="238" y="22574"/>
                    <a:pt x="910" y="23491"/>
                    <a:pt x="1916" y="24144"/>
                  </a:cubicBezTo>
                  <a:cubicBezTo>
                    <a:pt x="2615" y="24597"/>
                    <a:pt x="3364" y="24851"/>
                    <a:pt x="4067" y="24912"/>
                  </a:cubicBezTo>
                  <a:cubicBezTo>
                    <a:pt x="4378" y="24935"/>
                    <a:pt x="4620" y="25196"/>
                    <a:pt x="4624" y="25511"/>
                  </a:cubicBezTo>
                  <a:lnTo>
                    <a:pt x="4624" y="26756"/>
                  </a:lnTo>
                  <a:cubicBezTo>
                    <a:pt x="4631" y="27501"/>
                    <a:pt x="4635" y="28246"/>
                    <a:pt x="4655" y="28987"/>
                  </a:cubicBezTo>
                  <a:cubicBezTo>
                    <a:pt x="4674" y="29897"/>
                    <a:pt x="4693" y="30803"/>
                    <a:pt x="4739" y="31710"/>
                  </a:cubicBezTo>
                  <a:cubicBezTo>
                    <a:pt x="4351" y="31160"/>
                    <a:pt x="3863" y="30688"/>
                    <a:pt x="3295" y="30327"/>
                  </a:cubicBezTo>
                  <a:cubicBezTo>
                    <a:pt x="2436" y="29770"/>
                    <a:pt x="1503" y="29495"/>
                    <a:pt x="665" y="29495"/>
                  </a:cubicBezTo>
                  <a:cubicBezTo>
                    <a:pt x="469" y="29495"/>
                    <a:pt x="279" y="29510"/>
                    <a:pt x="96" y="29540"/>
                  </a:cubicBezTo>
                  <a:cubicBezTo>
                    <a:pt x="346" y="30485"/>
                    <a:pt x="1060" y="31452"/>
                    <a:pt x="2120" y="32144"/>
                  </a:cubicBezTo>
                  <a:cubicBezTo>
                    <a:pt x="2823" y="32597"/>
                    <a:pt x="3575" y="32866"/>
                    <a:pt x="4282" y="32950"/>
                  </a:cubicBezTo>
                  <a:cubicBezTo>
                    <a:pt x="4574" y="32981"/>
                    <a:pt x="4800" y="33223"/>
                    <a:pt x="4812" y="33518"/>
                  </a:cubicBezTo>
                  <a:cubicBezTo>
                    <a:pt x="4854" y="34240"/>
                    <a:pt x="4896" y="34966"/>
                    <a:pt x="4943" y="35688"/>
                  </a:cubicBezTo>
                  <a:lnTo>
                    <a:pt x="6145" y="35581"/>
                  </a:lnTo>
                  <a:cubicBezTo>
                    <a:pt x="5991" y="34121"/>
                    <a:pt x="5864" y="32643"/>
                    <a:pt x="5768" y="31168"/>
                  </a:cubicBezTo>
                  <a:cubicBezTo>
                    <a:pt x="5730" y="30688"/>
                    <a:pt x="5688" y="29905"/>
                    <a:pt x="5653" y="29382"/>
                  </a:cubicBezTo>
                  <a:cubicBezTo>
                    <a:pt x="5641" y="29087"/>
                    <a:pt x="5849" y="28826"/>
                    <a:pt x="6145" y="28776"/>
                  </a:cubicBezTo>
                  <a:cubicBezTo>
                    <a:pt x="6805" y="28660"/>
                    <a:pt x="7435" y="28411"/>
                    <a:pt x="7996" y="28042"/>
                  </a:cubicBezTo>
                  <a:cubicBezTo>
                    <a:pt x="8998" y="27389"/>
                    <a:pt x="9678" y="26471"/>
                    <a:pt x="9912" y="25580"/>
                  </a:cubicBezTo>
                  <a:cubicBezTo>
                    <a:pt x="9738" y="25552"/>
                    <a:pt x="9558" y="25538"/>
                    <a:pt x="9373" y="25538"/>
                  </a:cubicBezTo>
                  <a:cubicBezTo>
                    <a:pt x="8580" y="25538"/>
                    <a:pt x="7698" y="25799"/>
                    <a:pt x="6882" y="26326"/>
                  </a:cubicBezTo>
                  <a:cubicBezTo>
                    <a:pt x="6371" y="26656"/>
                    <a:pt x="5922" y="27078"/>
                    <a:pt x="5565" y="27574"/>
                  </a:cubicBezTo>
                  <a:cubicBezTo>
                    <a:pt x="5472" y="25661"/>
                    <a:pt x="5423" y="23753"/>
                    <a:pt x="5400" y="21840"/>
                  </a:cubicBezTo>
                  <a:cubicBezTo>
                    <a:pt x="5400" y="21610"/>
                    <a:pt x="5568" y="21418"/>
                    <a:pt x="5799" y="21391"/>
                  </a:cubicBezTo>
                  <a:cubicBezTo>
                    <a:pt x="6529" y="21314"/>
                    <a:pt x="7228" y="21060"/>
                    <a:pt x="7838" y="20653"/>
                  </a:cubicBezTo>
                  <a:cubicBezTo>
                    <a:pt x="8798" y="20031"/>
                    <a:pt x="9443" y="19156"/>
                    <a:pt x="9666" y="18303"/>
                  </a:cubicBezTo>
                  <a:cubicBezTo>
                    <a:pt x="9500" y="18275"/>
                    <a:pt x="9328" y="18261"/>
                    <a:pt x="9150" y="18261"/>
                  </a:cubicBezTo>
                  <a:cubicBezTo>
                    <a:pt x="8395" y="18261"/>
                    <a:pt x="7552" y="18513"/>
                    <a:pt x="6774" y="19014"/>
                  </a:cubicBezTo>
                  <a:cubicBezTo>
                    <a:pt x="6225" y="19367"/>
                    <a:pt x="5753" y="19832"/>
                    <a:pt x="5388" y="20377"/>
                  </a:cubicBezTo>
                  <a:cubicBezTo>
                    <a:pt x="5388" y="19536"/>
                    <a:pt x="5396" y="18695"/>
                    <a:pt x="5411" y="17858"/>
                  </a:cubicBezTo>
                  <a:cubicBezTo>
                    <a:pt x="5434" y="16898"/>
                    <a:pt x="5469" y="15945"/>
                    <a:pt x="5507" y="14989"/>
                  </a:cubicBezTo>
                  <a:cubicBezTo>
                    <a:pt x="5515" y="14766"/>
                    <a:pt x="5684" y="14582"/>
                    <a:pt x="5910" y="14559"/>
                  </a:cubicBezTo>
                  <a:cubicBezTo>
                    <a:pt x="6486" y="14501"/>
                    <a:pt x="7105" y="14282"/>
                    <a:pt x="7681" y="13910"/>
                  </a:cubicBezTo>
                  <a:cubicBezTo>
                    <a:pt x="8526" y="13361"/>
                    <a:pt x="9098" y="12589"/>
                    <a:pt x="9294" y="11836"/>
                  </a:cubicBezTo>
                  <a:cubicBezTo>
                    <a:pt x="9149" y="11813"/>
                    <a:pt x="8997" y="11801"/>
                    <a:pt x="8842" y="11801"/>
                  </a:cubicBezTo>
                  <a:cubicBezTo>
                    <a:pt x="8174" y="11801"/>
                    <a:pt x="7425" y="12017"/>
                    <a:pt x="6740" y="12466"/>
                  </a:cubicBezTo>
                  <a:cubicBezTo>
                    <a:pt x="6283" y="12758"/>
                    <a:pt x="5887" y="13142"/>
                    <a:pt x="5576" y="13587"/>
                  </a:cubicBezTo>
                  <a:cubicBezTo>
                    <a:pt x="5661" y="12086"/>
                    <a:pt x="5768" y="10584"/>
                    <a:pt x="5922" y="9086"/>
                  </a:cubicBezTo>
                  <a:cubicBezTo>
                    <a:pt x="5945" y="8860"/>
                    <a:pt x="6129" y="8687"/>
                    <a:pt x="6356" y="8672"/>
                  </a:cubicBezTo>
                  <a:cubicBezTo>
                    <a:pt x="6905" y="8626"/>
                    <a:pt x="7435" y="8445"/>
                    <a:pt x="7896" y="8142"/>
                  </a:cubicBezTo>
                  <a:cubicBezTo>
                    <a:pt x="8583" y="7692"/>
                    <a:pt x="9044" y="7070"/>
                    <a:pt x="9201" y="6456"/>
                  </a:cubicBezTo>
                  <a:cubicBezTo>
                    <a:pt x="9085" y="6437"/>
                    <a:pt x="8964" y="6428"/>
                    <a:pt x="8839" y="6428"/>
                  </a:cubicBezTo>
                  <a:cubicBezTo>
                    <a:pt x="8297" y="6428"/>
                    <a:pt x="7690" y="6605"/>
                    <a:pt x="7131" y="6970"/>
                  </a:cubicBezTo>
                  <a:cubicBezTo>
                    <a:pt x="6671" y="7262"/>
                    <a:pt x="6294" y="7662"/>
                    <a:pt x="6029" y="8142"/>
                  </a:cubicBezTo>
                  <a:cubicBezTo>
                    <a:pt x="6202" y="6702"/>
                    <a:pt x="6413" y="5265"/>
                    <a:pt x="6671" y="3833"/>
                  </a:cubicBezTo>
                  <a:cubicBezTo>
                    <a:pt x="7139" y="3460"/>
                    <a:pt x="7516" y="2854"/>
                    <a:pt x="7684" y="2116"/>
                  </a:cubicBezTo>
                  <a:cubicBezTo>
                    <a:pt x="7853" y="1375"/>
                    <a:pt x="7761" y="549"/>
                    <a:pt x="7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1810512" y="1788124"/>
              <a:ext cx="169564" cy="610856"/>
            </a:xfrm>
            <a:custGeom>
              <a:avLst/>
              <a:gdLst/>
              <a:ahLst/>
              <a:cxnLst/>
              <a:rect l="l" t="t" r="r" b="b"/>
              <a:pathLst>
                <a:path w="7862" h="28323" extrusionOk="0">
                  <a:moveTo>
                    <a:pt x="1948" y="0"/>
                  </a:moveTo>
                  <a:cubicBezTo>
                    <a:pt x="1706" y="434"/>
                    <a:pt x="1637" y="1094"/>
                    <a:pt x="1767" y="1678"/>
                  </a:cubicBezTo>
                  <a:cubicBezTo>
                    <a:pt x="1898" y="2266"/>
                    <a:pt x="2197" y="2746"/>
                    <a:pt x="2570" y="3042"/>
                  </a:cubicBezTo>
                  <a:cubicBezTo>
                    <a:pt x="2773" y="4174"/>
                    <a:pt x="2939" y="5319"/>
                    <a:pt x="3077" y="6459"/>
                  </a:cubicBezTo>
                  <a:cubicBezTo>
                    <a:pt x="2869" y="6083"/>
                    <a:pt x="2570" y="5760"/>
                    <a:pt x="2205" y="5530"/>
                  </a:cubicBezTo>
                  <a:cubicBezTo>
                    <a:pt x="1757" y="5238"/>
                    <a:pt x="1275" y="5098"/>
                    <a:pt x="842" y="5098"/>
                  </a:cubicBezTo>
                  <a:cubicBezTo>
                    <a:pt x="744" y="5098"/>
                    <a:pt x="649" y="5105"/>
                    <a:pt x="558" y="5119"/>
                  </a:cubicBezTo>
                  <a:cubicBezTo>
                    <a:pt x="688" y="5611"/>
                    <a:pt x="1053" y="6106"/>
                    <a:pt x="1598" y="6459"/>
                  </a:cubicBezTo>
                  <a:cubicBezTo>
                    <a:pt x="1963" y="6705"/>
                    <a:pt x="2386" y="6851"/>
                    <a:pt x="2823" y="6882"/>
                  </a:cubicBezTo>
                  <a:cubicBezTo>
                    <a:pt x="3000" y="6893"/>
                    <a:pt x="3146" y="7032"/>
                    <a:pt x="3165" y="7208"/>
                  </a:cubicBezTo>
                  <a:cubicBezTo>
                    <a:pt x="3284" y="8395"/>
                    <a:pt x="3376" y="9589"/>
                    <a:pt x="3438" y="10784"/>
                  </a:cubicBezTo>
                  <a:cubicBezTo>
                    <a:pt x="3192" y="10430"/>
                    <a:pt x="2881" y="10127"/>
                    <a:pt x="2516" y="9893"/>
                  </a:cubicBezTo>
                  <a:cubicBezTo>
                    <a:pt x="1969" y="9536"/>
                    <a:pt x="1373" y="9363"/>
                    <a:pt x="840" y="9363"/>
                  </a:cubicBezTo>
                  <a:cubicBezTo>
                    <a:pt x="719" y="9363"/>
                    <a:pt x="602" y="9372"/>
                    <a:pt x="488" y="9390"/>
                  </a:cubicBezTo>
                  <a:cubicBezTo>
                    <a:pt x="650" y="9989"/>
                    <a:pt x="1095" y="10603"/>
                    <a:pt x="1767" y="11041"/>
                  </a:cubicBezTo>
                  <a:cubicBezTo>
                    <a:pt x="2190" y="11317"/>
                    <a:pt x="2670" y="11494"/>
                    <a:pt x="3173" y="11555"/>
                  </a:cubicBezTo>
                  <a:cubicBezTo>
                    <a:pt x="3349" y="11571"/>
                    <a:pt x="3488" y="11717"/>
                    <a:pt x="3495" y="11893"/>
                  </a:cubicBezTo>
                  <a:cubicBezTo>
                    <a:pt x="3526" y="12654"/>
                    <a:pt x="3553" y="13410"/>
                    <a:pt x="3568" y="14171"/>
                  </a:cubicBezTo>
                  <a:cubicBezTo>
                    <a:pt x="3580" y="14839"/>
                    <a:pt x="3588" y="15503"/>
                    <a:pt x="3588" y="16172"/>
                  </a:cubicBezTo>
                  <a:cubicBezTo>
                    <a:pt x="3300" y="15738"/>
                    <a:pt x="2923" y="15369"/>
                    <a:pt x="2489" y="15089"/>
                  </a:cubicBezTo>
                  <a:cubicBezTo>
                    <a:pt x="1871" y="14686"/>
                    <a:pt x="1198" y="14489"/>
                    <a:pt x="596" y="14489"/>
                  </a:cubicBezTo>
                  <a:cubicBezTo>
                    <a:pt x="457" y="14489"/>
                    <a:pt x="322" y="14499"/>
                    <a:pt x="193" y="14520"/>
                  </a:cubicBezTo>
                  <a:cubicBezTo>
                    <a:pt x="369" y="15204"/>
                    <a:pt x="884" y="15899"/>
                    <a:pt x="1644" y="16394"/>
                  </a:cubicBezTo>
                  <a:cubicBezTo>
                    <a:pt x="2128" y="16713"/>
                    <a:pt x="2681" y="16913"/>
                    <a:pt x="3261" y="16974"/>
                  </a:cubicBezTo>
                  <a:cubicBezTo>
                    <a:pt x="3442" y="16990"/>
                    <a:pt x="3580" y="17147"/>
                    <a:pt x="3576" y="17327"/>
                  </a:cubicBezTo>
                  <a:cubicBezTo>
                    <a:pt x="3561" y="18844"/>
                    <a:pt x="3518" y="20361"/>
                    <a:pt x="3453" y="21878"/>
                  </a:cubicBezTo>
                  <a:cubicBezTo>
                    <a:pt x="3169" y="21487"/>
                    <a:pt x="2812" y="21152"/>
                    <a:pt x="2401" y="20891"/>
                  </a:cubicBezTo>
                  <a:cubicBezTo>
                    <a:pt x="1757" y="20472"/>
                    <a:pt x="1058" y="20266"/>
                    <a:pt x="431" y="20266"/>
                  </a:cubicBezTo>
                  <a:cubicBezTo>
                    <a:pt x="283" y="20266"/>
                    <a:pt x="139" y="20277"/>
                    <a:pt x="1" y="20300"/>
                  </a:cubicBezTo>
                  <a:cubicBezTo>
                    <a:pt x="189" y="21010"/>
                    <a:pt x="719" y="21736"/>
                    <a:pt x="1518" y="22255"/>
                  </a:cubicBezTo>
                  <a:cubicBezTo>
                    <a:pt x="1963" y="22546"/>
                    <a:pt x="2462" y="22742"/>
                    <a:pt x="2985" y="22834"/>
                  </a:cubicBezTo>
                  <a:cubicBezTo>
                    <a:pt x="3219" y="22873"/>
                    <a:pt x="3388" y="23080"/>
                    <a:pt x="3376" y="23314"/>
                  </a:cubicBezTo>
                  <a:cubicBezTo>
                    <a:pt x="3349" y="23733"/>
                    <a:pt x="3315" y="24351"/>
                    <a:pt x="3284" y="24732"/>
                  </a:cubicBezTo>
                  <a:cubicBezTo>
                    <a:pt x="3207" y="25903"/>
                    <a:pt x="3111" y="27074"/>
                    <a:pt x="2992" y="28230"/>
                  </a:cubicBezTo>
                  <a:lnTo>
                    <a:pt x="3937" y="28322"/>
                  </a:lnTo>
                  <a:cubicBezTo>
                    <a:pt x="3979" y="27746"/>
                    <a:pt x="4014" y="27170"/>
                    <a:pt x="4041" y="26598"/>
                  </a:cubicBezTo>
                  <a:cubicBezTo>
                    <a:pt x="4052" y="26364"/>
                    <a:pt x="4233" y="26172"/>
                    <a:pt x="4463" y="26141"/>
                  </a:cubicBezTo>
                  <a:cubicBezTo>
                    <a:pt x="5081" y="26064"/>
                    <a:pt x="5669" y="25845"/>
                    <a:pt x="6184" y="25503"/>
                  </a:cubicBezTo>
                  <a:cubicBezTo>
                    <a:pt x="7025" y="24954"/>
                    <a:pt x="7589" y="24194"/>
                    <a:pt x="7785" y="23437"/>
                  </a:cubicBezTo>
                  <a:cubicBezTo>
                    <a:pt x="7642" y="23415"/>
                    <a:pt x="7494" y="23403"/>
                    <a:pt x="7342" y="23403"/>
                  </a:cubicBezTo>
                  <a:cubicBezTo>
                    <a:pt x="6675" y="23403"/>
                    <a:pt x="5931" y="23623"/>
                    <a:pt x="5247" y="24067"/>
                  </a:cubicBezTo>
                  <a:cubicBezTo>
                    <a:pt x="4797" y="24355"/>
                    <a:pt x="4409" y="24728"/>
                    <a:pt x="4102" y="25162"/>
                  </a:cubicBezTo>
                  <a:cubicBezTo>
                    <a:pt x="4137" y="24444"/>
                    <a:pt x="4152" y="23722"/>
                    <a:pt x="4167" y="23003"/>
                  </a:cubicBezTo>
                  <a:cubicBezTo>
                    <a:pt x="4187" y="22412"/>
                    <a:pt x="4187" y="21821"/>
                    <a:pt x="4190" y="21229"/>
                  </a:cubicBezTo>
                  <a:cubicBezTo>
                    <a:pt x="4198" y="20903"/>
                    <a:pt x="4198" y="20573"/>
                    <a:pt x="4198" y="20242"/>
                  </a:cubicBezTo>
                  <a:cubicBezTo>
                    <a:pt x="4194" y="19993"/>
                    <a:pt x="4390" y="19785"/>
                    <a:pt x="4636" y="19770"/>
                  </a:cubicBezTo>
                  <a:cubicBezTo>
                    <a:pt x="5247" y="19708"/>
                    <a:pt x="5830" y="19497"/>
                    <a:pt x="6341" y="19155"/>
                  </a:cubicBezTo>
                  <a:cubicBezTo>
                    <a:pt x="7140" y="18637"/>
                    <a:pt x="7677" y="17915"/>
                    <a:pt x="7862" y="17205"/>
                  </a:cubicBezTo>
                  <a:cubicBezTo>
                    <a:pt x="7721" y="17181"/>
                    <a:pt x="7575" y="17169"/>
                    <a:pt x="7424" y="17169"/>
                  </a:cubicBezTo>
                  <a:cubicBezTo>
                    <a:pt x="6800" y="17169"/>
                    <a:pt x="6101" y="17374"/>
                    <a:pt x="5458" y="17792"/>
                  </a:cubicBezTo>
                  <a:cubicBezTo>
                    <a:pt x="4893" y="18165"/>
                    <a:pt x="4459" y="18633"/>
                    <a:pt x="4190" y="19132"/>
                  </a:cubicBezTo>
                  <a:cubicBezTo>
                    <a:pt x="4175" y="17769"/>
                    <a:pt x="4091" y="15296"/>
                    <a:pt x="4056" y="14447"/>
                  </a:cubicBezTo>
                  <a:cubicBezTo>
                    <a:pt x="4052" y="14278"/>
                    <a:pt x="4167" y="14128"/>
                    <a:pt x="4329" y="14094"/>
                  </a:cubicBezTo>
                  <a:cubicBezTo>
                    <a:pt x="4740" y="13998"/>
                    <a:pt x="5500" y="13794"/>
                    <a:pt x="5949" y="13506"/>
                  </a:cubicBezTo>
                  <a:cubicBezTo>
                    <a:pt x="6614" y="13076"/>
                    <a:pt x="7063" y="12466"/>
                    <a:pt x="7217" y="11874"/>
                  </a:cubicBezTo>
                  <a:cubicBezTo>
                    <a:pt x="7101" y="11855"/>
                    <a:pt x="6981" y="11846"/>
                    <a:pt x="6858" y="11846"/>
                  </a:cubicBezTo>
                  <a:cubicBezTo>
                    <a:pt x="6333" y="11846"/>
                    <a:pt x="5749" y="12018"/>
                    <a:pt x="5208" y="12370"/>
                  </a:cubicBezTo>
                  <a:cubicBezTo>
                    <a:pt x="4632" y="12738"/>
                    <a:pt x="4225" y="13241"/>
                    <a:pt x="4022" y="13756"/>
                  </a:cubicBezTo>
                  <a:cubicBezTo>
                    <a:pt x="3926" y="12235"/>
                    <a:pt x="3810" y="10714"/>
                    <a:pt x="3649" y="9198"/>
                  </a:cubicBezTo>
                  <a:cubicBezTo>
                    <a:pt x="3630" y="9052"/>
                    <a:pt x="3733" y="8921"/>
                    <a:pt x="3879" y="8910"/>
                  </a:cubicBezTo>
                  <a:cubicBezTo>
                    <a:pt x="4275" y="8875"/>
                    <a:pt x="4655" y="8741"/>
                    <a:pt x="4982" y="8518"/>
                  </a:cubicBezTo>
                  <a:cubicBezTo>
                    <a:pt x="5489" y="8191"/>
                    <a:pt x="5823" y="7738"/>
                    <a:pt x="5938" y="7289"/>
                  </a:cubicBezTo>
                  <a:cubicBezTo>
                    <a:pt x="5855" y="7276"/>
                    <a:pt x="5768" y="7270"/>
                    <a:pt x="5680" y="7270"/>
                  </a:cubicBezTo>
                  <a:cubicBezTo>
                    <a:pt x="5283" y="7270"/>
                    <a:pt x="4841" y="7398"/>
                    <a:pt x="4432" y="7665"/>
                  </a:cubicBezTo>
                  <a:cubicBezTo>
                    <a:pt x="4064" y="7896"/>
                    <a:pt x="3772" y="8222"/>
                    <a:pt x="3580" y="8610"/>
                  </a:cubicBezTo>
                  <a:cubicBezTo>
                    <a:pt x="3522" y="8107"/>
                    <a:pt x="3461" y="7608"/>
                    <a:pt x="3396" y="7105"/>
                  </a:cubicBezTo>
                  <a:cubicBezTo>
                    <a:pt x="3292" y="6406"/>
                    <a:pt x="3177" y="5711"/>
                    <a:pt x="3058" y="5015"/>
                  </a:cubicBezTo>
                  <a:cubicBezTo>
                    <a:pt x="3035" y="4885"/>
                    <a:pt x="3127" y="4758"/>
                    <a:pt x="3261" y="4743"/>
                  </a:cubicBezTo>
                  <a:cubicBezTo>
                    <a:pt x="3545" y="4712"/>
                    <a:pt x="3818" y="4616"/>
                    <a:pt x="4056" y="4455"/>
                  </a:cubicBezTo>
                  <a:cubicBezTo>
                    <a:pt x="4432" y="4209"/>
                    <a:pt x="4686" y="3867"/>
                    <a:pt x="4778" y="3533"/>
                  </a:cubicBezTo>
                  <a:cubicBezTo>
                    <a:pt x="4710" y="3522"/>
                    <a:pt x="4640" y="3516"/>
                    <a:pt x="4567" y="3516"/>
                  </a:cubicBezTo>
                  <a:cubicBezTo>
                    <a:pt x="4270" y="3516"/>
                    <a:pt x="3940" y="3612"/>
                    <a:pt x="3637" y="3810"/>
                  </a:cubicBezTo>
                  <a:cubicBezTo>
                    <a:pt x="3349" y="3994"/>
                    <a:pt x="3119" y="4259"/>
                    <a:pt x="2977" y="4574"/>
                  </a:cubicBezTo>
                  <a:cubicBezTo>
                    <a:pt x="2885" y="4075"/>
                    <a:pt x="2785" y="3575"/>
                    <a:pt x="2677" y="3080"/>
                  </a:cubicBezTo>
                  <a:cubicBezTo>
                    <a:pt x="2908" y="2642"/>
                    <a:pt x="2992" y="2066"/>
                    <a:pt x="2846" y="1432"/>
                  </a:cubicBezTo>
                  <a:cubicBezTo>
                    <a:pt x="2704" y="799"/>
                    <a:pt x="2363" y="288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1995208" y="2073103"/>
              <a:ext cx="169650" cy="610856"/>
            </a:xfrm>
            <a:custGeom>
              <a:avLst/>
              <a:gdLst/>
              <a:ahLst/>
              <a:cxnLst/>
              <a:rect l="l" t="t" r="r" b="b"/>
              <a:pathLst>
                <a:path w="7866" h="28323" extrusionOk="0">
                  <a:moveTo>
                    <a:pt x="5915" y="0"/>
                  </a:moveTo>
                  <a:cubicBezTo>
                    <a:pt x="5504" y="289"/>
                    <a:pt x="5162" y="803"/>
                    <a:pt x="5016" y="1437"/>
                  </a:cubicBezTo>
                  <a:cubicBezTo>
                    <a:pt x="4874" y="2070"/>
                    <a:pt x="4955" y="2646"/>
                    <a:pt x="5185" y="3080"/>
                  </a:cubicBezTo>
                  <a:cubicBezTo>
                    <a:pt x="5081" y="3576"/>
                    <a:pt x="4978" y="4075"/>
                    <a:pt x="4889" y="4570"/>
                  </a:cubicBezTo>
                  <a:cubicBezTo>
                    <a:pt x="4743" y="4259"/>
                    <a:pt x="4513" y="3994"/>
                    <a:pt x="4225" y="3810"/>
                  </a:cubicBezTo>
                  <a:cubicBezTo>
                    <a:pt x="3924" y="3615"/>
                    <a:pt x="3593" y="3517"/>
                    <a:pt x="3295" y="3517"/>
                  </a:cubicBezTo>
                  <a:cubicBezTo>
                    <a:pt x="3224" y="3517"/>
                    <a:pt x="3155" y="3522"/>
                    <a:pt x="3088" y="3534"/>
                  </a:cubicBezTo>
                  <a:cubicBezTo>
                    <a:pt x="3180" y="3868"/>
                    <a:pt x="3434" y="4209"/>
                    <a:pt x="3806" y="4455"/>
                  </a:cubicBezTo>
                  <a:cubicBezTo>
                    <a:pt x="4044" y="4613"/>
                    <a:pt x="4321" y="4713"/>
                    <a:pt x="4605" y="4743"/>
                  </a:cubicBezTo>
                  <a:cubicBezTo>
                    <a:pt x="4736" y="4759"/>
                    <a:pt x="4828" y="4885"/>
                    <a:pt x="4805" y="5016"/>
                  </a:cubicBezTo>
                  <a:cubicBezTo>
                    <a:pt x="4686" y="5711"/>
                    <a:pt x="4571" y="6410"/>
                    <a:pt x="4471" y="7105"/>
                  </a:cubicBezTo>
                  <a:cubicBezTo>
                    <a:pt x="4402" y="7608"/>
                    <a:pt x="4340" y="8107"/>
                    <a:pt x="4282" y="8614"/>
                  </a:cubicBezTo>
                  <a:cubicBezTo>
                    <a:pt x="4094" y="8223"/>
                    <a:pt x="3799" y="7896"/>
                    <a:pt x="3434" y="7666"/>
                  </a:cubicBezTo>
                  <a:cubicBezTo>
                    <a:pt x="3029" y="7401"/>
                    <a:pt x="2588" y="7273"/>
                    <a:pt x="2192" y="7273"/>
                  </a:cubicBezTo>
                  <a:cubicBezTo>
                    <a:pt x="2100" y="7273"/>
                    <a:pt x="2011" y="7279"/>
                    <a:pt x="1925" y="7293"/>
                  </a:cubicBezTo>
                  <a:cubicBezTo>
                    <a:pt x="2040" y="7739"/>
                    <a:pt x="2378" y="8196"/>
                    <a:pt x="2881" y="8522"/>
                  </a:cubicBezTo>
                  <a:cubicBezTo>
                    <a:pt x="3211" y="8741"/>
                    <a:pt x="3591" y="8875"/>
                    <a:pt x="3987" y="8910"/>
                  </a:cubicBezTo>
                  <a:cubicBezTo>
                    <a:pt x="4129" y="8922"/>
                    <a:pt x="4236" y="9052"/>
                    <a:pt x="4217" y="9198"/>
                  </a:cubicBezTo>
                  <a:cubicBezTo>
                    <a:pt x="4052" y="10715"/>
                    <a:pt x="3937" y="12236"/>
                    <a:pt x="3841" y="13756"/>
                  </a:cubicBezTo>
                  <a:cubicBezTo>
                    <a:pt x="3641" y="13246"/>
                    <a:pt x="3230" y="12739"/>
                    <a:pt x="2654" y="12370"/>
                  </a:cubicBezTo>
                  <a:cubicBezTo>
                    <a:pt x="2115" y="12021"/>
                    <a:pt x="1528" y="11846"/>
                    <a:pt x="1003" y="11846"/>
                  </a:cubicBezTo>
                  <a:cubicBezTo>
                    <a:pt x="882" y="11846"/>
                    <a:pt x="763" y="11856"/>
                    <a:pt x="650" y="11875"/>
                  </a:cubicBezTo>
                  <a:cubicBezTo>
                    <a:pt x="803" y="12466"/>
                    <a:pt x="1249" y="13077"/>
                    <a:pt x="1917" y="13507"/>
                  </a:cubicBezTo>
                  <a:cubicBezTo>
                    <a:pt x="2362" y="13795"/>
                    <a:pt x="3127" y="13998"/>
                    <a:pt x="3534" y="14094"/>
                  </a:cubicBezTo>
                  <a:cubicBezTo>
                    <a:pt x="3699" y="14133"/>
                    <a:pt x="3814" y="14283"/>
                    <a:pt x="3806" y="14448"/>
                  </a:cubicBezTo>
                  <a:cubicBezTo>
                    <a:pt x="3776" y="15300"/>
                    <a:pt x="3687" y="17770"/>
                    <a:pt x="3672" y="19133"/>
                  </a:cubicBezTo>
                  <a:cubicBezTo>
                    <a:pt x="3403" y="18634"/>
                    <a:pt x="2973" y="18165"/>
                    <a:pt x="2405" y="17796"/>
                  </a:cubicBezTo>
                  <a:cubicBezTo>
                    <a:pt x="1761" y="17377"/>
                    <a:pt x="1060" y="17171"/>
                    <a:pt x="431" y="17171"/>
                  </a:cubicBezTo>
                  <a:cubicBezTo>
                    <a:pt x="283" y="17171"/>
                    <a:pt x="139" y="17182"/>
                    <a:pt x="1" y="17205"/>
                  </a:cubicBezTo>
                  <a:cubicBezTo>
                    <a:pt x="189" y="17916"/>
                    <a:pt x="726" y="18641"/>
                    <a:pt x="1521" y="19160"/>
                  </a:cubicBezTo>
                  <a:cubicBezTo>
                    <a:pt x="2032" y="19498"/>
                    <a:pt x="2616" y="19709"/>
                    <a:pt x="3226" y="19774"/>
                  </a:cubicBezTo>
                  <a:cubicBezTo>
                    <a:pt x="3476" y="19790"/>
                    <a:pt x="3668" y="19993"/>
                    <a:pt x="3668" y="20243"/>
                  </a:cubicBezTo>
                  <a:cubicBezTo>
                    <a:pt x="3668" y="20573"/>
                    <a:pt x="3668" y="20907"/>
                    <a:pt x="3672" y="21234"/>
                  </a:cubicBezTo>
                  <a:cubicBezTo>
                    <a:pt x="3680" y="21821"/>
                    <a:pt x="3680" y="22413"/>
                    <a:pt x="3699" y="23004"/>
                  </a:cubicBezTo>
                  <a:cubicBezTo>
                    <a:pt x="3710" y="23722"/>
                    <a:pt x="3726" y="24444"/>
                    <a:pt x="3764" y="25162"/>
                  </a:cubicBezTo>
                  <a:cubicBezTo>
                    <a:pt x="3457" y="24728"/>
                    <a:pt x="3065" y="24356"/>
                    <a:pt x="2616" y="24068"/>
                  </a:cubicBezTo>
                  <a:cubicBezTo>
                    <a:pt x="1937" y="23626"/>
                    <a:pt x="1196" y="23406"/>
                    <a:pt x="530" y="23406"/>
                  </a:cubicBezTo>
                  <a:cubicBezTo>
                    <a:pt x="374" y="23406"/>
                    <a:pt x="223" y="23418"/>
                    <a:pt x="77" y="23442"/>
                  </a:cubicBezTo>
                  <a:cubicBezTo>
                    <a:pt x="273" y="24191"/>
                    <a:pt x="842" y="24959"/>
                    <a:pt x="1683" y="25504"/>
                  </a:cubicBezTo>
                  <a:cubicBezTo>
                    <a:pt x="2197" y="25850"/>
                    <a:pt x="2785" y="26065"/>
                    <a:pt x="3399" y="26141"/>
                  </a:cubicBezTo>
                  <a:cubicBezTo>
                    <a:pt x="3633" y="26172"/>
                    <a:pt x="3810" y="26364"/>
                    <a:pt x="3822" y="26598"/>
                  </a:cubicBezTo>
                  <a:cubicBezTo>
                    <a:pt x="3852" y="27171"/>
                    <a:pt x="3883" y="27747"/>
                    <a:pt x="3929" y="28323"/>
                  </a:cubicBezTo>
                  <a:lnTo>
                    <a:pt x="4874" y="28231"/>
                  </a:lnTo>
                  <a:cubicBezTo>
                    <a:pt x="4755" y="27075"/>
                    <a:pt x="4659" y="25903"/>
                    <a:pt x="4582" y="24732"/>
                  </a:cubicBezTo>
                  <a:cubicBezTo>
                    <a:pt x="4551" y="24352"/>
                    <a:pt x="4513" y="23734"/>
                    <a:pt x="4490" y="23315"/>
                  </a:cubicBezTo>
                  <a:cubicBezTo>
                    <a:pt x="4475" y="23081"/>
                    <a:pt x="4643" y="22873"/>
                    <a:pt x="4878" y="22835"/>
                  </a:cubicBezTo>
                  <a:cubicBezTo>
                    <a:pt x="5400" y="22743"/>
                    <a:pt x="5903" y="22547"/>
                    <a:pt x="6349" y="22255"/>
                  </a:cubicBezTo>
                  <a:cubicBezTo>
                    <a:pt x="7144" y="21737"/>
                    <a:pt x="7677" y="21011"/>
                    <a:pt x="7865" y="20297"/>
                  </a:cubicBezTo>
                  <a:cubicBezTo>
                    <a:pt x="7730" y="20275"/>
                    <a:pt x="7590" y="20264"/>
                    <a:pt x="7445" y="20264"/>
                  </a:cubicBezTo>
                  <a:cubicBezTo>
                    <a:pt x="6815" y="20264"/>
                    <a:pt x="6112" y="20470"/>
                    <a:pt x="5465" y="20892"/>
                  </a:cubicBezTo>
                  <a:cubicBezTo>
                    <a:pt x="5054" y="21153"/>
                    <a:pt x="4697" y="21487"/>
                    <a:pt x="4413" y="21883"/>
                  </a:cubicBezTo>
                  <a:cubicBezTo>
                    <a:pt x="4344" y="20366"/>
                    <a:pt x="4302" y="18845"/>
                    <a:pt x="4286" y="17332"/>
                  </a:cubicBezTo>
                  <a:cubicBezTo>
                    <a:pt x="4282" y="17147"/>
                    <a:pt x="4421" y="16994"/>
                    <a:pt x="4605" y="16975"/>
                  </a:cubicBezTo>
                  <a:cubicBezTo>
                    <a:pt x="5181" y="16913"/>
                    <a:pt x="5738" y="16713"/>
                    <a:pt x="6222" y="16395"/>
                  </a:cubicBezTo>
                  <a:cubicBezTo>
                    <a:pt x="6982" y="15899"/>
                    <a:pt x="7493" y="15204"/>
                    <a:pt x="7673" y="14521"/>
                  </a:cubicBezTo>
                  <a:cubicBezTo>
                    <a:pt x="7546" y="14501"/>
                    <a:pt x="7412" y="14491"/>
                    <a:pt x="7275" y="14491"/>
                  </a:cubicBezTo>
                  <a:cubicBezTo>
                    <a:pt x="6672" y="14491"/>
                    <a:pt x="5997" y="14685"/>
                    <a:pt x="5377" y="15089"/>
                  </a:cubicBezTo>
                  <a:cubicBezTo>
                    <a:pt x="4939" y="15369"/>
                    <a:pt x="4567" y="15738"/>
                    <a:pt x="4279" y="16172"/>
                  </a:cubicBezTo>
                  <a:cubicBezTo>
                    <a:pt x="4279" y="15504"/>
                    <a:pt x="4282" y="14839"/>
                    <a:pt x="4298" y="14171"/>
                  </a:cubicBezTo>
                  <a:cubicBezTo>
                    <a:pt x="4309" y="13411"/>
                    <a:pt x="4332" y="12654"/>
                    <a:pt x="4371" y="11894"/>
                  </a:cubicBezTo>
                  <a:cubicBezTo>
                    <a:pt x="4378" y="11717"/>
                    <a:pt x="4513" y="11571"/>
                    <a:pt x="4690" y="11548"/>
                  </a:cubicBezTo>
                  <a:cubicBezTo>
                    <a:pt x="5193" y="11495"/>
                    <a:pt x="5677" y="11322"/>
                    <a:pt x="6099" y="11041"/>
                  </a:cubicBezTo>
                  <a:cubicBezTo>
                    <a:pt x="6771" y="10604"/>
                    <a:pt x="7216" y="9989"/>
                    <a:pt x="7374" y="9390"/>
                  </a:cubicBezTo>
                  <a:cubicBezTo>
                    <a:pt x="7261" y="9372"/>
                    <a:pt x="7143" y="9363"/>
                    <a:pt x="7022" y="9363"/>
                  </a:cubicBezTo>
                  <a:cubicBezTo>
                    <a:pt x="6491" y="9363"/>
                    <a:pt x="5898" y="9536"/>
                    <a:pt x="5350" y="9893"/>
                  </a:cubicBezTo>
                  <a:cubicBezTo>
                    <a:pt x="4985" y="10127"/>
                    <a:pt x="4670" y="10431"/>
                    <a:pt x="4428" y="10788"/>
                  </a:cubicBezTo>
                  <a:cubicBezTo>
                    <a:pt x="4490" y="9590"/>
                    <a:pt x="4582" y="8399"/>
                    <a:pt x="4701" y="7209"/>
                  </a:cubicBezTo>
                  <a:cubicBezTo>
                    <a:pt x="4720" y="7032"/>
                    <a:pt x="4862" y="6894"/>
                    <a:pt x="5043" y="6882"/>
                  </a:cubicBezTo>
                  <a:cubicBezTo>
                    <a:pt x="5477" y="6852"/>
                    <a:pt x="5899" y="6706"/>
                    <a:pt x="6264" y="6460"/>
                  </a:cubicBezTo>
                  <a:cubicBezTo>
                    <a:pt x="6813" y="6107"/>
                    <a:pt x="7178" y="5611"/>
                    <a:pt x="7309" y="5123"/>
                  </a:cubicBezTo>
                  <a:cubicBezTo>
                    <a:pt x="7216" y="5109"/>
                    <a:pt x="7119" y="5102"/>
                    <a:pt x="7020" y="5102"/>
                  </a:cubicBezTo>
                  <a:cubicBezTo>
                    <a:pt x="6587" y="5102"/>
                    <a:pt x="6105" y="5240"/>
                    <a:pt x="5661" y="5531"/>
                  </a:cubicBezTo>
                  <a:cubicBezTo>
                    <a:pt x="5296" y="5765"/>
                    <a:pt x="4997" y="6084"/>
                    <a:pt x="4786" y="6460"/>
                  </a:cubicBezTo>
                  <a:cubicBezTo>
                    <a:pt x="4928" y="5319"/>
                    <a:pt x="5089" y="4175"/>
                    <a:pt x="5296" y="3042"/>
                  </a:cubicBezTo>
                  <a:cubicBezTo>
                    <a:pt x="5665" y="2746"/>
                    <a:pt x="5968" y="2266"/>
                    <a:pt x="6099" y="1679"/>
                  </a:cubicBezTo>
                  <a:cubicBezTo>
                    <a:pt x="6226" y="1095"/>
                    <a:pt x="6160" y="438"/>
                    <a:pt x="5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2241800" y="2588600"/>
              <a:ext cx="161025" cy="155325"/>
            </a:xfrm>
            <a:custGeom>
              <a:avLst/>
              <a:gdLst/>
              <a:ahLst/>
              <a:cxnLst/>
              <a:rect l="l" t="t" r="r" b="b"/>
              <a:pathLst>
                <a:path w="6441" h="6213" extrusionOk="0">
                  <a:moveTo>
                    <a:pt x="6091" y="0"/>
                  </a:moveTo>
                  <a:cubicBezTo>
                    <a:pt x="5964" y="0"/>
                    <a:pt x="5845" y="80"/>
                    <a:pt x="5803" y="207"/>
                  </a:cubicBezTo>
                  <a:cubicBezTo>
                    <a:pt x="3998" y="5426"/>
                    <a:pt x="461" y="5595"/>
                    <a:pt x="307" y="5598"/>
                  </a:cubicBezTo>
                  <a:cubicBezTo>
                    <a:pt x="139" y="5598"/>
                    <a:pt x="0" y="5737"/>
                    <a:pt x="0" y="5910"/>
                  </a:cubicBezTo>
                  <a:cubicBezTo>
                    <a:pt x="4" y="6079"/>
                    <a:pt x="142" y="6213"/>
                    <a:pt x="311" y="6213"/>
                  </a:cubicBezTo>
                  <a:lnTo>
                    <a:pt x="323" y="6213"/>
                  </a:lnTo>
                  <a:cubicBezTo>
                    <a:pt x="488" y="6209"/>
                    <a:pt x="4432" y="6055"/>
                    <a:pt x="6383" y="410"/>
                  </a:cubicBezTo>
                  <a:cubicBezTo>
                    <a:pt x="6440" y="249"/>
                    <a:pt x="6356" y="72"/>
                    <a:pt x="6195" y="19"/>
                  </a:cubicBezTo>
                  <a:cubicBezTo>
                    <a:pt x="6160" y="6"/>
                    <a:pt x="6125" y="0"/>
                    <a:pt x="6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2282125" y="2599125"/>
              <a:ext cx="43700" cy="117925"/>
            </a:xfrm>
            <a:custGeom>
              <a:avLst/>
              <a:gdLst/>
              <a:ahLst/>
              <a:cxnLst/>
              <a:rect l="l" t="t" r="r" b="b"/>
              <a:pathLst>
                <a:path w="1748" h="4717" extrusionOk="0">
                  <a:moveTo>
                    <a:pt x="689" y="1"/>
                  </a:moveTo>
                  <a:cubicBezTo>
                    <a:pt x="540" y="1"/>
                    <a:pt x="412" y="109"/>
                    <a:pt x="388" y="262"/>
                  </a:cubicBezTo>
                  <a:cubicBezTo>
                    <a:pt x="373" y="366"/>
                    <a:pt x="0" y="2892"/>
                    <a:pt x="1141" y="4582"/>
                  </a:cubicBezTo>
                  <a:cubicBezTo>
                    <a:pt x="1198" y="4667"/>
                    <a:pt x="1294" y="4717"/>
                    <a:pt x="1398" y="4717"/>
                  </a:cubicBezTo>
                  <a:cubicBezTo>
                    <a:pt x="1456" y="4717"/>
                    <a:pt x="1517" y="4697"/>
                    <a:pt x="1571" y="4663"/>
                  </a:cubicBezTo>
                  <a:cubicBezTo>
                    <a:pt x="1709" y="4567"/>
                    <a:pt x="1748" y="4379"/>
                    <a:pt x="1652" y="4237"/>
                  </a:cubicBezTo>
                  <a:cubicBezTo>
                    <a:pt x="642" y="2750"/>
                    <a:pt x="995" y="377"/>
                    <a:pt x="999" y="354"/>
                  </a:cubicBezTo>
                  <a:cubicBezTo>
                    <a:pt x="1022" y="185"/>
                    <a:pt x="906" y="28"/>
                    <a:pt x="738" y="5"/>
                  </a:cubicBezTo>
                  <a:cubicBezTo>
                    <a:pt x="721" y="2"/>
                    <a:pt x="705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2362175" y="2628200"/>
              <a:ext cx="91725" cy="27300"/>
            </a:xfrm>
            <a:custGeom>
              <a:avLst/>
              <a:gdLst/>
              <a:ahLst/>
              <a:cxnLst/>
              <a:rect l="l" t="t" r="r" b="b"/>
              <a:pathLst>
                <a:path w="3669" h="1092" extrusionOk="0">
                  <a:moveTo>
                    <a:pt x="3323" y="1"/>
                  </a:moveTo>
                  <a:cubicBezTo>
                    <a:pt x="3264" y="1"/>
                    <a:pt x="3205" y="18"/>
                    <a:pt x="3154" y="55"/>
                  </a:cubicBezTo>
                  <a:cubicBezTo>
                    <a:pt x="2643" y="391"/>
                    <a:pt x="2003" y="477"/>
                    <a:pt x="1478" y="477"/>
                  </a:cubicBezTo>
                  <a:cubicBezTo>
                    <a:pt x="921" y="477"/>
                    <a:pt x="493" y="380"/>
                    <a:pt x="485" y="378"/>
                  </a:cubicBezTo>
                  <a:cubicBezTo>
                    <a:pt x="465" y="374"/>
                    <a:pt x="446" y="373"/>
                    <a:pt x="427" y="373"/>
                  </a:cubicBezTo>
                  <a:cubicBezTo>
                    <a:pt x="100" y="373"/>
                    <a:pt x="1" y="860"/>
                    <a:pt x="339" y="973"/>
                  </a:cubicBezTo>
                  <a:cubicBezTo>
                    <a:pt x="711" y="1054"/>
                    <a:pt x="1092" y="1092"/>
                    <a:pt x="1472" y="1092"/>
                  </a:cubicBezTo>
                  <a:cubicBezTo>
                    <a:pt x="2094" y="1092"/>
                    <a:pt x="2854" y="981"/>
                    <a:pt x="3488" y="562"/>
                  </a:cubicBezTo>
                  <a:cubicBezTo>
                    <a:pt x="3630" y="470"/>
                    <a:pt x="3668" y="282"/>
                    <a:pt x="3576" y="140"/>
                  </a:cubicBezTo>
                  <a:cubicBezTo>
                    <a:pt x="3518" y="50"/>
                    <a:pt x="3421" y="1"/>
                    <a:pt x="3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2272275" y="2721000"/>
              <a:ext cx="104250" cy="46275"/>
            </a:xfrm>
            <a:custGeom>
              <a:avLst/>
              <a:gdLst/>
              <a:ahLst/>
              <a:cxnLst/>
              <a:rect l="l" t="t" r="r" b="b"/>
              <a:pathLst>
                <a:path w="4170" h="1851" extrusionOk="0">
                  <a:moveTo>
                    <a:pt x="425" y="1"/>
                  </a:moveTo>
                  <a:cubicBezTo>
                    <a:pt x="201" y="1"/>
                    <a:pt x="1" y="263"/>
                    <a:pt x="171" y="494"/>
                  </a:cubicBezTo>
                  <a:cubicBezTo>
                    <a:pt x="225" y="556"/>
                    <a:pt x="1362" y="1850"/>
                    <a:pt x="3297" y="1850"/>
                  </a:cubicBezTo>
                  <a:cubicBezTo>
                    <a:pt x="3493" y="1846"/>
                    <a:pt x="3689" y="1835"/>
                    <a:pt x="3885" y="1804"/>
                  </a:cubicBezTo>
                  <a:cubicBezTo>
                    <a:pt x="4050" y="1785"/>
                    <a:pt x="4169" y="1631"/>
                    <a:pt x="4146" y="1466"/>
                  </a:cubicBezTo>
                  <a:cubicBezTo>
                    <a:pt x="4125" y="1311"/>
                    <a:pt x="3994" y="1198"/>
                    <a:pt x="3842" y="1198"/>
                  </a:cubicBezTo>
                  <a:cubicBezTo>
                    <a:pt x="3829" y="1198"/>
                    <a:pt x="3815" y="1199"/>
                    <a:pt x="3801" y="1201"/>
                  </a:cubicBezTo>
                  <a:cubicBezTo>
                    <a:pt x="3628" y="1223"/>
                    <a:pt x="3462" y="1234"/>
                    <a:pt x="3302" y="1234"/>
                  </a:cubicBezTo>
                  <a:cubicBezTo>
                    <a:pt x="1653" y="1234"/>
                    <a:pt x="682" y="144"/>
                    <a:pt x="640" y="95"/>
                  </a:cubicBezTo>
                  <a:cubicBezTo>
                    <a:pt x="574" y="29"/>
                    <a:pt x="498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2401850" y="2640225"/>
              <a:ext cx="52325" cy="46875"/>
            </a:xfrm>
            <a:custGeom>
              <a:avLst/>
              <a:gdLst/>
              <a:ahLst/>
              <a:cxnLst/>
              <a:rect l="l" t="t" r="r" b="b"/>
              <a:pathLst>
                <a:path w="2093" h="1875" extrusionOk="0">
                  <a:moveTo>
                    <a:pt x="345" y="0"/>
                  </a:moveTo>
                  <a:cubicBezTo>
                    <a:pt x="323" y="0"/>
                    <a:pt x="300" y="3"/>
                    <a:pt x="277" y="8"/>
                  </a:cubicBezTo>
                  <a:cubicBezTo>
                    <a:pt x="108" y="43"/>
                    <a:pt x="0" y="215"/>
                    <a:pt x="46" y="384"/>
                  </a:cubicBezTo>
                  <a:cubicBezTo>
                    <a:pt x="54" y="438"/>
                    <a:pt x="319" y="1629"/>
                    <a:pt x="1613" y="1863"/>
                  </a:cubicBezTo>
                  <a:lnTo>
                    <a:pt x="1671" y="1874"/>
                  </a:lnTo>
                  <a:cubicBezTo>
                    <a:pt x="2047" y="1871"/>
                    <a:pt x="2093" y="1329"/>
                    <a:pt x="1724" y="1264"/>
                  </a:cubicBezTo>
                  <a:cubicBezTo>
                    <a:pt x="845" y="1099"/>
                    <a:pt x="653" y="292"/>
                    <a:pt x="645" y="254"/>
                  </a:cubicBezTo>
                  <a:cubicBezTo>
                    <a:pt x="619" y="104"/>
                    <a:pt x="491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2244875" y="2606725"/>
              <a:ext cx="62900" cy="38700"/>
            </a:xfrm>
            <a:custGeom>
              <a:avLst/>
              <a:gdLst/>
              <a:ahLst/>
              <a:cxnLst/>
              <a:rect l="l" t="t" r="r" b="b"/>
              <a:pathLst>
                <a:path w="2516" h="1548" extrusionOk="0">
                  <a:moveTo>
                    <a:pt x="346" y="0"/>
                  </a:moveTo>
                  <a:cubicBezTo>
                    <a:pt x="280" y="0"/>
                    <a:pt x="214" y="21"/>
                    <a:pt x="158" y="65"/>
                  </a:cubicBezTo>
                  <a:cubicBezTo>
                    <a:pt x="16" y="177"/>
                    <a:pt x="0" y="388"/>
                    <a:pt x="127" y="519"/>
                  </a:cubicBezTo>
                  <a:cubicBezTo>
                    <a:pt x="161" y="565"/>
                    <a:pt x="937" y="1548"/>
                    <a:pt x="1940" y="1548"/>
                  </a:cubicBezTo>
                  <a:cubicBezTo>
                    <a:pt x="2016" y="1544"/>
                    <a:pt x="2089" y="1540"/>
                    <a:pt x="2162" y="1529"/>
                  </a:cubicBezTo>
                  <a:cubicBezTo>
                    <a:pt x="2516" y="1437"/>
                    <a:pt x="2444" y="922"/>
                    <a:pt x="2086" y="922"/>
                  </a:cubicBezTo>
                  <a:cubicBezTo>
                    <a:pt x="2082" y="922"/>
                    <a:pt x="2078" y="922"/>
                    <a:pt x="2074" y="922"/>
                  </a:cubicBezTo>
                  <a:cubicBezTo>
                    <a:pt x="2029" y="928"/>
                    <a:pt x="1984" y="932"/>
                    <a:pt x="1940" y="932"/>
                  </a:cubicBezTo>
                  <a:cubicBezTo>
                    <a:pt x="1243" y="932"/>
                    <a:pt x="621" y="160"/>
                    <a:pt x="607" y="142"/>
                  </a:cubicBezTo>
                  <a:cubicBezTo>
                    <a:pt x="547" y="49"/>
                    <a:pt x="44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2333875" y="2686075"/>
              <a:ext cx="116375" cy="43850"/>
            </a:xfrm>
            <a:custGeom>
              <a:avLst/>
              <a:gdLst/>
              <a:ahLst/>
              <a:cxnLst/>
              <a:rect l="l" t="t" r="r" b="b"/>
              <a:pathLst>
                <a:path w="4655" h="1754" extrusionOk="0">
                  <a:moveTo>
                    <a:pt x="439" y="0"/>
                  </a:moveTo>
                  <a:cubicBezTo>
                    <a:pt x="192" y="0"/>
                    <a:pt x="1" y="334"/>
                    <a:pt x="238" y="544"/>
                  </a:cubicBezTo>
                  <a:cubicBezTo>
                    <a:pt x="307" y="601"/>
                    <a:pt x="1740" y="1753"/>
                    <a:pt x="3679" y="1753"/>
                  </a:cubicBezTo>
                  <a:cubicBezTo>
                    <a:pt x="3910" y="1753"/>
                    <a:pt x="4144" y="1738"/>
                    <a:pt x="4370" y="1703"/>
                  </a:cubicBezTo>
                  <a:cubicBezTo>
                    <a:pt x="4539" y="1680"/>
                    <a:pt x="4655" y="1527"/>
                    <a:pt x="4631" y="1358"/>
                  </a:cubicBezTo>
                  <a:cubicBezTo>
                    <a:pt x="4607" y="1206"/>
                    <a:pt x="4476" y="1094"/>
                    <a:pt x="4327" y="1094"/>
                  </a:cubicBezTo>
                  <a:cubicBezTo>
                    <a:pt x="4313" y="1094"/>
                    <a:pt x="4300" y="1095"/>
                    <a:pt x="4286" y="1097"/>
                  </a:cubicBezTo>
                  <a:cubicBezTo>
                    <a:pt x="4084" y="1126"/>
                    <a:pt x="3885" y="1139"/>
                    <a:pt x="3692" y="1139"/>
                  </a:cubicBezTo>
                  <a:cubicBezTo>
                    <a:pt x="1962" y="1139"/>
                    <a:pt x="640" y="81"/>
                    <a:pt x="626" y="67"/>
                  </a:cubicBezTo>
                  <a:cubicBezTo>
                    <a:pt x="564" y="20"/>
                    <a:pt x="500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2320800" y="2750900"/>
              <a:ext cx="42850" cy="52575"/>
            </a:xfrm>
            <a:custGeom>
              <a:avLst/>
              <a:gdLst/>
              <a:ahLst/>
              <a:cxnLst/>
              <a:rect l="l" t="t" r="r" b="b"/>
              <a:pathLst>
                <a:path w="1714" h="2103" extrusionOk="0">
                  <a:moveTo>
                    <a:pt x="336" y="0"/>
                  </a:moveTo>
                  <a:cubicBezTo>
                    <a:pt x="318" y="0"/>
                    <a:pt x="300" y="2"/>
                    <a:pt x="281" y="5"/>
                  </a:cubicBezTo>
                  <a:cubicBezTo>
                    <a:pt x="112" y="32"/>
                    <a:pt x="1" y="193"/>
                    <a:pt x="28" y="358"/>
                  </a:cubicBezTo>
                  <a:cubicBezTo>
                    <a:pt x="35" y="401"/>
                    <a:pt x="227" y="1507"/>
                    <a:pt x="1214" y="2064"/>
                  </a:cubicBezTo>
                  <a:cubicBezTo>
                    <a:pt x="1257" y="2087"/>
                    <a:pt x="1310" y="2102"/>
                    <a:pt x="1360" y="2102"/>
                  </a:cubicBezTo>
                  <a:cubicBezTo>
                    <a:pt x="1364" y="2102"/>
                    <a:pt x="1367" y="2102"/>
                    <a:pt x="1370" y="2102"/>
                  </a:cubicBezTo>
                  <a:cubicBezTo>
                    <a:pt x="1478" y="2102"/>
                    <a:pt x="1577" y="2041"/>
                    <a:pt x="1629" y="1948"/>
                  </a:cubicBezTo>
                  <a:cubicBezTo>
                    <a:pt x="1714" y="1802"/>
                    <a:pt x="1660" y="1614"/>
                    <a:pt x="1514" y="1530"/>
                  </a:cubicBezTo>
                  <a:cubicBezTo>
                    <a:pt x="788" y="1123"/>
                    <a:pt x="634" y="266"/>
                    <a:pt x="631" y="259"/>
                  </a:cubicBezTo>
                  <a:cubicBezTo>
                    <a:pt x="610" y="108"/>
                    <a:pt x="483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2354225" y="2564550"/>
              <a:ext cx="35250" cy="62725"/>
            </a:xfrm>
            <a:custGeom>
              <a:avLst/>
              <a:gdLst/>
              <a:ahLst/>
              <a:cxnLst/>
              <a:rect l="l" t="t" r="r" b="b"/>
              <a:pathLst>
                <a:path w="1410" h="2509" extrusionOk="0">
                  <a:moveTo>
                    <a:pt x="347" y="1"/>
                  </a:moveTo>
                  <a:cubicBezTo>
                    <a:pt x="185" y="1"/>
                    <a:pt x="50" y="133"/>
                    <a:pt x="42" y="297"/>
                  </a:cubicBezTo>
                  <a:cubicBezTo>
                    <a:pt x="0" y="1564"/>
                    <a:pt x="822" y="2390"/>
                    <a:pt x="857" y="2424"/>
                  </a:cubicBezTo>
                  <a:cubicBezTo>
                    <a:pt x="914" y="2478"/>
                    <a:pt x="991" y="2509"/>
                    <a:pt x="1072" y="2509"/>
                  </a:cubicBezTo>
                  <a:cubicBezTo>
                    <a:pt x="1152" y="2509"/>
                    <a:pt x="1229" y="2478"/>
                    <a:pt x="1287" y="2417"/>
                  </a:cubicBezTo>
                  <a:cubicBezTo>
                    <a:pt x="1410" y="2298"/>
                    <a:pt x="1410" y="2106"/>
                    <a:pt x="1287" y="1987"/>
                  </a:cubicBezTo>
                  <a:cubicBezTo>
                    <a:pt x="1283" y="1983"/>
                    <a:pt x="626" y="1311"/>
                    <a:pt x="657" y="320"/>
                  </a:cubicBezTo>
                  <a:cubicBezTo>
                    <a:pt x="665" y="151"/>
                    <a:pt x="534" y="9"/>
                    <a:pt x="361" y="1"/>
                  </a:cubicBezTo>
                  <a:cubicBezTo>
                    <a:pt x="357" y="1"/>
                    <a:pt x="352" y="1"/>
                    <a:pt x="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2321675" y="2610200"/>
              <a:ext cx="40625" cy="64900"/>
            </a:xfrm>
            <a:custGeom>
              <a:avLst/>
              <a:gdLst/>
              <a:ahLst/>
              <a:cxnLst/>
              <a:rect l="l" t="t" r="r" b="b"/>
              <a:pathLst>
                <a:path w="1625" h="2596" extrusionOk="0">
                  <a:moveTo>
                    <a:pt x="497" y="1"/>
                  </a:moveTo>
                  <a:cubicBezTo>
                    <a:pt x="354" y="1"/>
                    <a:pt x="227" y="104"/>
                    <a:pt x="200" y="249"/>
                  </a:cubicBezTo>
                  <a:cubicBezTo>
                    <a:pt x="0" y="1274"/>
                    <a:pt x="661" y="2069"/>
                    <a:pt x="903" y="2373"/>
                  </a:cubicBezTo>
                  <a:lnTo>
                    <a:pt x="941" y="2415"/>
                  </a:lnTo>
                  <a:cubicBezTo>
                    <a:pt x="960" y="2461"/>
                    <a:pt x="991" y="2496"/>
                    <a:pt x="1030" y="2526"/>
                  </a:cubicBezTo>
                  <a:cubicBezTo>
                    <a:pt x="1083" y="2569"/>
                    <a:pt x="1152" y="2592"/>
                    <a:pt x="1222" y="2595"/>
                  </a:cubicBezTo>
                  <a:cubicBezTo>
                    <a:pt x="1314" y="2595"/>
                    <a:pt x="1402" y="2553"/>
                    <a:pt x="1460" y="2476"/>
                  </a:cubicBezTo>
                  <a:cubicBezTo>
                    <a:pt x="1625" y="2277"/>
                    <a:pt x="1467" y="2085"/>
                    <a:pt x="1379" y="1985"/>
                  </a:cubicBezTo>
                  <a:cubicBezTo>
                    <a:pt x="1183" y="1743"/>
                    <a:pt x="661" y="1105"/>
                    <a:pt x="803" y="364"/>
                  </a:cubicBezTo>
                  <a:cubicBezTo>
                    <a:pt x="834" y="199"/>
                    <a:pt x="726" y="38"/>
                    <a:pt x="557" y="7"/>
                  </a:cubicBezTo>
                  <a:cubicBezTo>
                    <a:pt x="537" y="3"/>
                    <a:pt x="517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2242650" y="2667125"/>
              <a:ext cx="32325" cy="74325"/>
            </a:xfrm>
            <a:custGeom>
              <a:avLst/>
              <a:gdLst/>
              <a:ahLst/>
              <a:cxnLst/>
              <a:rect l="l" t="t" r="r" b="b"/>
              <a:pathLst>
                <a:path w="1293" h="2973" extrusionOk="0">
                  <a:moveTo>
                    <a:pt x="888" y="0"/>
                  </a:moveTo>
                  <a:cubicBezTo>
                    <a:pt x="799" y="0"/>
                    <a:pt x="708" y="41"/>
                    <a:pt x="642" y="138"/>
                  </a:cubicBezTo>
                  <a:cubicBezTo>
                    <a:pt x="615" y="188"/>
                    <a:pt x="1" y="1263"/>
                    <a:pt x="623" y="2784"/>
                  </a:cubicBezTo>
                  <a:cubicBezTo>
                    <a:pt x="673" y="2899"/>
                    <a:pt x="784" y="2972"/>
                    <a:pt x="907" y="2972"/>
                  </a:cubicBezTo>
                  <a:cubicBezTo>
                    <a:pt x="946" y="2972"/>
                    <a:pt x="984" y="2964"/>
                    <a:pt x="1022" y="2953"/>
                  </a:cubicBezTo>
                  <a:cubicBezTo>
                    <a:pt x="1176" y="2884"/>
                    <a:pt x="1253" y="2707"/>
                    <a:pt x="1191" y="2550"/>
                  </a:cubicBezTo>
                  <a:cubicBezTo>
                    <a:pt x="684" y="1325"/>
                    <a:pt x="1153" y="484"/>
                    <a:pt x="1172" y="453"/>
                  </a:cubicBezTo>
                  <a:cubicBezTo>
                    <a:pt x="1292" y="213"/>
                    <a:pt x="1093" y="0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2186600" y="2489500"/>
              <a:ext cx="66550" cy="154975"/>
            </a:xfrm>
            <a:custGeom>
              <a:avLst/>
              <a:gdLst/>
              <a:ahLst/>
              <a:cxnLst/>
              <a:rect l="l" t="t" r="r" b="b"/>
              <a:pathLst>
                <a:path w="2662" h="6199" extrusionOk="0">
                  <a:moveTo>
                    <a:pt x="1697" y="1"/>
                  </a:moveTo>
                  <a:cubicBezTo>
                    <a:pt x="1675" y="1"/>
                    <a:pt x="1654" y="3"/>
                    <a:pt x="1632" y="8"/>
                  </a:cubicBezTo>
                  <a:cubicBezTo>
                    <a:pt x="1467" y="46"/>
                    <a:pt x="1363" y="215"/>
                    <a:pt x="1402" y="380"/>
                  </a:cubicBezTo>
                  <a:cubicBezTo>
                    <a:pt x="2001" y="2915"/>
                    <a:pt x="115" y="5688"/>
                    <a:pt x="96" y="5718"/>
                  </a:cubicBezTo>
                  <a:cubicBezTo>
                    <a:pt x="0" y="5857"/>
                    <a:pt x="35" y="6049"/>
                    <a:pt x="177" y="6145"/>
                  </a:cubicBezTo>
                  <a:cubicBezTo>
                    <a:pt x="227" y="6179"/>
                    <a:pt x="288" y="6198"/>
                    <a:pt x="350" y="6198"/>
                  </a:cubicBezTo>
                  <a:cubicBezTo>
                    <a:pt x="449" y="6198"/>
                    <a:pt x="542" y="6145"/>
                    <a:pt x="599" y="6064"/>
                  </a:cubicBezTo>
                  <a:cubicBezTo>
                    <a:pt x="684" y="5945"/>
                    <a:pt x="2661" y="3038"/>
                    <a:pt x="2001" y="234"/>
                  </a:cubicBezTo>
                  <a:cubicBezTo>
                    <a:pt x="1964" y="95"/>
                    <a:pt x="1835" y="1"/>
                    <a:pt x="1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2165650" y="2531450"/>
              <a:ext cx="70900" cy="44575"/>
            </a:xfrm>
            <a:custGeom>
              <a:avLst/>
              <a:gdLst/>
              <a:ahLst/>
              <a:cxnLst/>
              <a:rect l="l" t="t" r="r" b="b"/>
              <a:pathLst>
                <a:path w="2836" h="1783" extrusionOk="0">
                  <a:moveTo>
                    <a:pt x="341" y="0"/>
                  </a:moveTo>
                  <a:cubicBezTo>
                    <a:pt x="259" y="0"/>
                    <a:pt x="176" y="34"/>
                    <a:pt x="116" y="100"/>
                  </a:cubicBezTo>
                  <a:cubicBezTo>
                    <a:pt x="1" y="223"/>
                    <a:pt x="9" y="419"/>
                    <a:pt x="131" y="534"/>
                  </a:cubicBezTo>
                  <a:cubicBezTo>
                    <a:pt x="181" y="573"/>
                    <a:pt x="1237" y="1540"/>
                    <a:pt x="2359" y="1778"/>
                  </a:cubicBezTo>
                  <a:lnTo>
                    <a:pt x="2420" y="1778"/>
                  </a:lnTo>
                  <a:lnTo>
                    <a:pt x="2420" y="1782"/>
                  </a:lnTo>
                  <a:cubicBezTo>
                    <a:pt x="2777" y="1775"/>
                    <a:pt x="2835" y="1268"/>
                    <a:pt x="2489" y="1179"/>
                  </a:cubicBezTo>
                  <a:cubicBezTo>
                    <a:pt x="1529" y="972"/>
                    <a:pt x="558" y="89"/>
                    <a:pt x="550" y="85"/>
                  </a:cubicBezTo>
                  <a:cubicBezTo>
                    <a:pt x="492" y="28"/>
                    <a:pt x="416" y="0"/>
                    <a:pt x="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2224225" y="2491800"/>
              <a:ext cx="54175" cy="49850"/>
            </a:xfrm>
            <a:custGeom>
              <a:avLst/>
              <a:gdLst/>
              <a:ahLst/>
              <a:cxnLst/>
              <a:rect l="l" t="t" r="r" b="b"/>
              <a:pathLst>
                <a:path w="2167" h="1994" extrusionOk="0">
                  <a:moveTo>
                    <a:pt x="1822" y="1"/>
                  </a:moveTo>
                  <a:cubicBezTo>
                    <a:pt x="1695" y="1"/>
                    <a:pt x="1578" y="77"/>
                    <a:pt x="1533" y="200"/>
                  </a:cubicBezTo>
                  <a:cubicBezTo>
                    <a:pt x="1529" y="212"/>
                    <a:pt x="1106" y="1352"/>
                    <a:pt x="304" y="1379"/>
                  </a:cubicBezTo>
                  <a:cubicBezTo>
                    <a:pt x="135" y="1383"/>
                    <a:pt x="0" y="1525"/>
                    <a:pt x="8" y="1694"/>
                  </a:cubicBezTo>
                  <a:cubicBezTo>
                    <a:pt x="8" y="1859"/>
                    <a:pt x="146" y="1993"/>
                    <a:pt x="315" y="1993"/>
                  </a:cubicBezTo>
                  <a:lnTo>
                    <a:pt x="323" y="1993"/>
                  </a:lnTo>
                  <a:cubicBezTo>
                    <a:pt x="1544" y="1955"/>
                    <a:pt x="2090" y="476"/>
                    <a:pt x="2109" y="407"/>
                  </a:cubicBezTo>
                  <a:cubicBezTo>
                    <a:pt x="2166" y="250"/>
                    <a:pt x="2086" y="73"/>
                    <a:pt x="1928" y="19"/>
                  </a:cubicBezTo>
                  <a:cubicBezTo>
                    <a:pt x="1893" y="7"/>
                    <a:pt x="1857" y="1"/>
                    <a:pt x="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2207325" y="2574675"/>
              <a:ext cx="56100" cy="32550"/>
            </a:xfrm>
            <a:custGeom>
              <a:avLst/>
              <a:gdLst/>
              <a:ahLst/>
              <a:cxnLst/>
              <a:rect l="l" t="t" r="r" b="b"/>
              <a:pathLst>
                <a:path w="2244" h="1302" extrusionOk="0">
                  <a:moveTo>
                    <a:pt x="1894" y="1"/>
                  </a:moveTo>
                  <a:cubicBezTo>
                    <a:pt x="1809" y="1"/>
                    <a:pt x="1724" y="36"/>
                    <a:pt x="1663" y="107"/>
                  </a:cubicBezTo>
                  <a:cubicBezTo>
                    <a:pt x="1122" y="614"/>
                    <a:pt x="308" y="687"/>
                    <a:pt x="292" y="687"/>
                  </a:cubicBezTo>
                  <a:cubicBezTo>
                    <a:pt x="123" y="702"/>
                    <a:pt x="1" y="852"/>
                    <a:pt x="12" y="1017"/>
                  </a:cubicBezTo>
                  <a:cubicBezTo>
                    <a:pt x="24" y="1178"/>
                    <a:pt x="158" y="1301"/>
                    <a:pt x="319" y="1301"/>
                  </a:cubicBezTo>
                  <a:lnTo>
                    <a:pt x="339" y="1301"/>
                  </a:lnTo>
                  <a:cubicBezTo>
                    <a:pt x="381" y="1297"/>
                    <a:pt x="1379" y="1217"/>
                    <a:pt x="2078" y="552"/>
                  </a:cubicBezTo>
                  <a:cubicBezTo>
                    <a:pt x="2224" y="445"/>
                    <a:pt x="2243" y="234"/>
                    <a:pt x="2117" y="99"/>
                  </a:cubicBezTo>
                  <a:cubicBezTo>
                    <a:pt x="2056" y="34"/>
                    <a:pt x="1975" y="1"/>
                    <a:pt x="1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2187400" y="2511575"/>
              <a:ext cx="30325" cy="52925"/>
            </a:xfrm>
            <a:custGeom>
              <a:avLst/>
              <a:gdLst/>
              <a:ahLst/>
              <a:cxnLst/>
              <a:rect l="l" t="t" r="r" b="b"/>
              <a:pathLst>
                <a:path w="1213" h="2117" extrusionOk="0">
                  <a:moveTo>
                    <a:pt x="416" y="0"/>
                  </a:moveTo>
                  <a:cubicBezTo>
                    <a:pt x="202" y="0"/>
                    <a:pt x="0" y="237"/>
                    <a:pt x="149" y="477"/>
                  </a:cubicBezTo>
                  <a:cubicBezTo>
                    <a:pt x="533" y="1030"/>
                    <a:pt x="337" y="1709"/>
                    <a:pt x="333" y="1725"/>
                  </a:cubicBezTo>
                  <a:cubicBezTo>
                    <a:pt x="283" y="1886"/>
                    <a:pt x="375" y="2055"/>
                    <a:pt x="533" y="2109"/>
                  </a:cubicBezTo>
                  <a:lnTo>
                    <a:pt x="625" y="2116"/>
                  </a:lnTo>
                  <a:cubicBezTo>
                    <a:pt x="628" y="2116"/>
                    <a:pt x="630" y="2117"/>
                    <a:pt x="633" y="2117"/>
                  </a:cubicBezTo>
                  <a:cubicBezTo>
                    <a:pt x="764" y="2117"/>
                    <a:pt x="879" y="2029"/>
                    <a:pt x="917" y="1901"/>
                  </a:cubicBezTo>
                  <a:cubicBezTo>
                    <a:pt x="932" y="1863"/>
                    <a:pt x="1212" y="934"/>
                    <a:pt x="656" y="127"/>
                  </a:cubicBezTo>
                  <a:cubicBezTo>
                    <a:pt x="588" y="38"/>
                    <a:pt x="501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2384075" y="2714900"/>
              <a:ext cx="52250" cy="52450"/>
            </a:xfrm>
            <a:custGeom>
              <a:avLst/>
              <a:gdLst/>
              <a:ahLst/>
              <a:cxnLst/>
              <a:rect l="l" t="t" r="r" b="b"/>
              <a:pathLst>
                <a:path w="2090" h="2098" extrusionOk="0">
                  <a:moveTo>
                    <a:pt x="351" y="0"/>
                  </a:moveTo>
                  <a:cubicBezTo>
                    <a:pt x="300" y="0"/>
                    <a:pt x="248" y="13"/>
                    <a:pt x="200" y="40"/>
                  </a:cubicBezTo>
                  <a:cubicBezTo>
                    <a:pt x="43" y="132"/>
                    <a:pt x="1" y="343"/>
                    <a:pt x="108" y="489"/>
                  </a:cubicBezTo>
                  <a:cubicBezTo>
                    <a:pt x="131" y="531"/>
                    <a:pt x="730" y="1545"/>
                    <a:pt x="1587" y="2056"/>
                  </a:cubicBezTo>
                  <a:cubicBezTo>
                    <a:pt x="1633" y="2083"/>
                    <a:pt x="1686" y="2098"/>
                    <a:pt x="1740" y="2098"/>
                  </a:cubicBezTo>
                  <a:cubicBezTo>
                    <a:pt x="1848" y="2094"/>
                    <a:pt x="1948" y="2037"/>
                    <a:pt x="2005" y="1944"/>
                  </a:cubicBezTo>
                  <a:cubicBezTo>
                    <a:pt x="2090" y="1798"/>
                    <a:pt x="2040" y="1614"/>
                    <a:pt x="1898" y="1526"/>
                  </a:cubicBezTo>
                  <a:cubicBezTo>
                    <a:pt x="1183" y="1099"/>
                    <a:pt x="642" y="185"/>
                    <a:pt x="634" y="182"/>
                  </a:cubicBezTo>
                  <a:cubicBezTo>
                    <a:pt x="583" y="67"/>
                    <a:pt x="469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2822725" y="2566780"/>
              <a:ext cx="102100" cy="632800"/>
            </a:xfrm>
            <a:custGeom>
              <a:avLst/>
              <a:gdLst/>
              <a:ahLst/>
              <a:cxnLst/>
              <a:rect l="l" t="t" r="r" b="b"/>
              <a:pathLst>
                <a:path w="4084" h="25312" extrusionOk="0">
                  <a:moveTo>
                    <a:pt x="1879" y="0"/>
                  </a:moveTo>
                  <a:cubicBezTo>
                    <a:pt x="1130" y="1555"/>
                    <a:pt x="1207" y="3111"/>
                    <a:pt x="1683" y="4770"/>
                  </a:cubicBezTo>
                  <a:cubicBezTo>
                    <a:pt x="2155" y="6433"/>
                    <a:pt x="684" y="7193"/>
                    <a:pt x="627" y="9570"/>
                  </a:cubicBezTo>
                  <a:cubicBezTo>
                    <a:pt x="569" y="11947"/>
                    <a:pt x="1725" y="11602"/>
                    <a:pt x="1625" y="13299"/>
                  </a:cubicBezTo>
                  <a:cubicBezTo>
                    <a:pt x="1522" y="15000"/>
                    <a:pt x="396" y="15427"/>
                    <a:pt x="323" y="17543"/>
                  </a:cubicBezTo>
                  <a:cubicBezTo>
                    <a:pt x="250" y="19662"/>
                    <a:pt x="1560" y="19493"/>
                    <a:pt x="1456" y="20976"/>
                  </a:cubicBezTo>
                  <a:cubicBezTo>
                    <a:pt x="1349" y="22458"/>
                    <a:pt x="112" y="23011"/>
                    <a:pt x="20" y="24881"/>
                  </a:cubicBezTo>
                  <a:cubicBezTo>
                    <a:pt x="16" y="25031"/>
                    <a:pt x="5" y="25173"/>
                    <a:pt x="1" y="25311"/>
                  </a:cubicBezTo>
                  <a:lnTo>
                    <a:pt x="4083" y="25311"/>
                  </a:lnTo>
                  <a:cubicBezTo>
                    <a:pt x="4075" y="25173"/>
                    <a:pt x="4068" y="25031"/>
                    <a:pt x="4064" y="24881"/>
                  </a:cubicBezTo>
                  <a:cubicBezTo>
                    <a:pt x="3972" y="23011"/>
                    <a:pt x="2731" y="22458"/>
                    <a:pt x="2628" y="20976"/>
                  </a:cubicBezTo>
                  <a:cubicBezTo>
                    <a:pt x="2520" y="19493"/>
                    <a:pt x="3833" y="19666"/>
                    <a:pt x="3760" y="17543"/>
                  </a:cubicBezTo>
                  <a:cubicBezTo>
                    <a:pt x="3688" y="15423"/>
                    <a:pt x="2566" y="14996"/>
                    <a:pt x="2459" y="13299"/>
                  </a:cubicBezTo>
                  <a:cubicBezTo>
                    <a:pt x="2355" y="11605"/>
                    <a:pt x="3511" y="11947"/>
                    <a:pt x="3457" y="9570"/>
                  </a:cubicBezTo>
                  <a:cubicBezTo>
                    <a:pt x="3403" y="7193"/>
                    <a:pt x="1925" y="6433"/>
                    <a:pt x="2401" y="4770"/>
                  </a:cubicBezTo>
                  <a:cubicBezTo>
                    <a:pt x="2877" y="3111"/>
                    <a:pt x="2628" y="1555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3"/>
            <p:cNvSpPr/>
            <p:nvPr/>
          </p:nvSpPr>
          <p:spPr>
            <a:xfrm>
              <a:off x="2736700" y="2477105"/>
              <a:ext cx="76850" cy="574250"/>
            </a:xfrm>
            <a:custGeom>
              <a:avLst/>
              <a:gdLst/>
              <a:ahLst/>
              <a:cxnLst/>
              <a:rect l="l" t="t" r="r" b="b"/>
              <a:pathLst>
                <a:path w="3074" h="22970" extrusionOk="0">
                  <a:moveTo>
                    <a:pt x="1414" y="0"/>
                  </a:moveTo>
                  <a:cubicBezTo>
                    <a:pt x="850" y="1413"/>
                    <a:pt x="796" y="2823"/>
                    <a:pt x="1157" y="4332"/>
                  </a:cubicBezTo>
                  <a:cubicBezTo>
                    <a:pt x="1518" y="5837"/>
                    <a:pt x="512" y="6529"/>
                    <a:pt x="469" y="8683"/>
                  </a:cubicBezTo>
                  <a:cubicBezTo>
                    <a:pt x="427" y="10841"/>
                    <a:pt x="1299" y="10526"/>
                    <a:pt x="1222" y="12070"/>
                  </a:cubicBezTo>
                  <a:cubicBezTo>
                    <a:pt x="1145" y="13610"/>
                    <a:pt x="293" y="13994"/>
                    <a:pt x="239" y="15918"/>
                  </a:cubicBezTo>
                  <a:cubicBezTo>
                    <a:pt x="185" y="17842"/>
                    <a:pt x="750" y="17685"/>
                    <a:pt x="665" y="19033"/>
                  </a:cubicBezTo>
                  <a:cubicBezTo>
                    <a:pt x="585" y="20385"/>
                    <a:pt x="82" y="20884"/>
                    <a:pt x="12" y="22577"/>
                  </a:cubicBezTo>
                  <a:cubicBezTo>
                    <a:pt x="9" y="22712"/>
                    <a:pt x="5" y="22846"/>
                    <a:pt x="1" y="22969"/>
                  </a:cubicBezTo>
                  <a:lnTo>
                    <a:pt x="3073" y="22969"/>
                  </a:lnTo>
                  <a:cubicBezTo>
                    <a:pt x="3073" y="22846"/>
                    <a:pt x="3069" y="22712"/>
                    <a:pt x="3058" y="22577"/>
                  </a:cubicBezTo>
                  <a:cubicBezTo>
                    <a:pt x="2993" y="20884"/>
                    <a:pt x="2374" y="20377"/>
                    <a:pt x="2297" y="19033"/>
                  </a:cubicBezTo>
                  <a:cubicBezTo>
                    <a:pt x="2221" y="17689"/>
                    <a:pt x="2885" y="17842"/>
                    <a:pt x="2831" y="15918"/>
                  </a:cubicBezTo>
                  <a:cubicBezTo>
                    <a:pt x="2777" y="13994"/>
                    <a:pt x="2140" y="13606"/>
                    <a:pt x="2063" y="12070"/>
                  </a:cubicBezTo>
                  <a:cubicBezTo>
                    <a:pt x="1986" y="10534"/>
                    <a:pt x="2651" y="10841"/>
                    <a:pt x="2605" y="8683"/>
                  </a:cubicBezTo>
                  <a:cubicBezTo>
                    <a:pt x="2562" y="6529"/>
                    <a:pt x="1453" y="5837"/>
                    <a:pt x="1810" y="4332"/>
                  </a:cubicBezTo>
                  <a:cubicBezTo>
                    <a:pt x="2163" y="2823"/>
                    <a:pt x="1979" y="1413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3"/>
            <p:cNvSpPr/>
            <p:nvPr/>
          </p:nvSpPr>
          <p:spPr>
            <a:xfrm>
              <a:off x="2944000" y="271808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6" y="0"/>
                  </a:moveTo>
                  <a:cubicBezTo>
                    <a:pt x="603" y="1279"/>
                    <a:pt x="568" y="2550"/>
                    <a:pt x="826" y="3914"/>
                  </a:cubicBezTo>
                  <a:cubicBezTo>
                    <a:pt x="1079" y="5277"/>
                    <a:pt x="357" y="5899"/>
                    <a:pt x="330" y="7850"/>
                  </a:cubicBezTo>
                  <a:cubicBezTo>
                    <a:pt x="300" y="9797"/>
                    <a:pt x="922" y="9517"/>
                    <a:pt x="868" y="10907"/>
                  </a:cubicBezTo>
                  <a:cubicBezTo>
                    <a:pt x="814" y="12301"/>
                    <a:pt x="211" y="12650"/>
                    <a:pt x="173" y="14386"/>
                  </a:cubicBezTo>
                  <a:cubicBezTo>
                    <a:pt x="135" y="16126"/>
                    <a:pt x="530" y="15991"/>
                    <a:pt x="472" y="17205"/>
                  </a:cubicBezTo>
                  <a:cubicBezTo>
                    <a:pt x="415" y="18418"/>
                    <a:pt x="58" y="18872"/>
                    <a:pt x="8" y="20404"/>
                  </a:cubicBezTo>
                  <a:cubicBezTo>
                    <a:pt x="4" y="20527"/>
                    <a:pt x="4" y="20646"/>
                    <a:pt x="0" y="20757"/>
                  </a:cubicBezTo>
                  <a:lnTo>
                    <a:pt x="2189" y="20757"/>
                  </a:lnTo>
                  <a:cubicBezTo>
                    <a:pt x="2189" y="20646"/>
                    <a:pt x="2181" y="20527"/>
                    <a:pt x="2178" y="20404"/>
                  </a:cubicBezTo>
                  <a:cubicBezTo>
                    <a:pt x="2131" y="18872"/>
                    <a:pt x="1694" y="18422"/>
                    <a:pt x="1636" y="17205"/>
                  </a:cubicBezTo>
                  <a:cubicBezTo>
                    <a:pt x="1578" y="15988"/>
                    <a:pt x="2055" y="16126"/>
                    <a:pt x="2016" y="14386"/>
                  </a:cubicBezTo>
                  <a:cubicBezTo>
                    <a:pt x="1978" y="12650"/>
                    <a:pt x="1529" y="12293"/>
                    <a:pt x="1471" y="10907"/>
                  </a:cubicBezTo>
                  <a:cubicBezTo>
                    <a:pt x="1413" y="9520"/>
                    <a:pt x="1890" y="9797"/>
                    <a:pt x="1855" y="7850"/>
                  </a:cubicBezTo>
                  <a:cubicBezTo>
                    <a:pt x="1824" y="5899"/>
                    <a:pt x="1025" y="5277"/>
                    <a:pt x="1287" y="3914"/>
                  </a:cubicBezTo>
                  <a:cubicBezTo>
                    <a:pt x="1544" y="2550"/>
                    <a:pt x="1410" y="1279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2650875" y="266960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3" y="1"/>
                  </a:moveTo>
                  <a:cubicBezTo>
                    <a:pt x="607" y="1279"/>
                    <a:pt x="561" y="2550"/>
                    <a:pt x="823" y="3914"/>
                  </a:cubicBezTo>
                  <a:cubicBezTo>
                    <a:pt x="1080" y="5277"/>
                    <a:pt x="362" y="5907"/>
                    <a:pt x="331" y="7850"/>
                  </a:cubicBezTo>
                  <a:cubicBezTo>
                    <a:pt x="304" y="9793"/>
                    <a:pt x="926" y="9517"/>
                    <a:pt x="869" y="10907"/>
                  </a:cubicBezTo>
                  <a:cubicBezTo>
                    <a:pt x="811" y="12301"/>
                    <a:pt x="208" y="12643"/>
                    <a:pt x="170" y="14382"/>
                  </a:cubicBezTo>
                  <a:cubicBezTo>
                    <a:pt x="131" y="16126"/>
                    <a:pt x="523" y="15984"/>
                    <a:pt x="473" y="17201"/>
                  </a:cubicBezTo>
                  <a:cubicBezTo>
                    <a:pt x="419" y="18419"/>
                    <a:pt x="58" y="18872"/>
                    <a:pt x="12" y="20404"/>
                  </a:cubicBezTo>
                  <a:cubicBezTo>
                    <a:pt x="5" y="20527"/>
                    <a:pt x="1" y="20642"/>
                    <a:pt x="1" y="20757"/>
                  </a:cubicBezTo>
                  <a:lnTo>
                    <a:pt x="2190" y="20757"/>
                  </a:lnTo>
                  <a:cubicBezTo>
                    <a:pt x="2186" y="20642"/>
                    <a:pt x="2182" y="20527"/>
                    <a:pt x="2182" y="20404"/>
                  </a:cubicBezTo>
                  <a:cubicBezTo>
                    <a:pt x="2132" y="18872"/>
                    <a:pt x="1694" y="18415"/>
                    <a:pt x="1637" y="17201"/>
                  </a:cubicBezTo>
                  <a:cubicBezTo>
                    <a:pt x="1579" y="15988"/>
                    <a:pt x="2055" y="16122"/>
                    <a:pt x="2017" y="14382"/>
                  </a:cubicBezTo>
                  <a:cubicBezTo>
                    <a:pt x="1978" y="12647"/>
                    <a:pt x="1521" y="12301"/>
                    <a:pt x="1472" y="10907"/>
                  </a:cubicBezTo>
                  <a:cubicBezTo>
                    <a:pt x="1418" y="9517"/>
                    <a:pt x="1882" y="9801"/>
                    <a:pt x="1856" y="7850"/>
                  </a:cubicBezTo>
                  <a:cubicBezTo>
                    <a:pt x="1825" y="5903"/>
                    <a:pt x="1034" y="5277"/>
                    <a:pt x="1287" y="3914"/>
                  </a:cubicBezTo>
                  <a:cubicBezTo>
                    <a:pt x="1541" y="2550"/>
                    <a:pt x="1406" y="1279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2044400" y="2507250"/>
              <a:ext cx="258475" cy="283250"/>
            </a:xfrm>
            <a:custGeom>
              <a:avLst/>
              <a:gdLst/>
              <a:ahLst/>
              <a:cxnLst/>
              <a:rect l="l" t="t" r="r" b="b"/>
              <a:pathLst>
                <a:path w="10339" h="11330" extrusionOk="0">
                  <a:moveTo>
                    <a:pt x="1998" y="1"/>
                  </a:moveTo>
                  <a:lnTo>
                    <a:pt x="1" y="5665"/>
                  </a:lnTo>
                  <a:lnTo>
                    <a:pt x="10339" y="11329"/>
                  </a:lnTo>
                  <a:lnTo>
                    <a:pt x="9436" y="8545"/>
                  </a:lnTo>
                  <a:cubicBezTo>
                    <a:pt x="8227" y="4801"/>
                    <a:pt x="5538" y="1713"/>
                    <a:pt x="19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1565225" y="2154100"/>
              <a:ext cx="554475" cy="532225"/>
            </a:xfrm>
            <a:custGeom>
              <a:avLst/>
              <a:gdLst/>
              <a:ahLst/>
              <a:cxnLst/>
              <a:rect l="l" t="t" r="r" b="b"/>
              <a:pathLst>
                <a:path w="22179" h="21289" extrusionOk="0">
                  <a:moveTo>
                    <a:pt x="7543" y="1"/>
                  </a:moveTo>
                  <a:cubicBezTo>
                    <a:pt x="6014" y="1"/>
                    <a:pt x="4486" y="263"/>
                    <a:pt x="3027" y="785"/>
                  </a:cubicBezTo>
                  <a:lnTo>
                    <a:pt x="5" y="1872"/>
                  </a:lnTo>
                  <a:lnTo>
                    <a:pt x="1" y="10290"/>
                  </a:lnTo>
                  <a:lnTo>
                    <a:pt x="22178" y="21289"/>
                  </a:lnTo>
                  <a:lnTo>
                    <a:pt x="22178" y="21289"/>
                  </a:lnTo>
                  <a:lnTo>
                    <a:pt x="20792" y="11500"/>
                  </a:lnTo>
                  <a:cubicBezTo>
                    <a:pt x="20074" y="6415"/>
                    <a:pt x="16502" y="2191"/>
                    <a:pt x="11606" y="632"/>
                  </a:cubicBezTo>
                  <a:cubicBezTo>
                    <a:pt x="10283" y="211"/>
                    <a:pt x="8913" y="1"/>
                    <a:pt x="7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1747450" y="2263275"/>
              <a:ext cx="33350" cy="241900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1760900" y="2223150"/>
              <a:ext cx="73650" cy="127925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1673725" y="2363000"/>
              <a:ext cx="97750" cy="86575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1810625" y="2246900"/>
              <a:ext cx="63200" cy="34275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1759650" y="2356300"/>
              <a:ext cx="101875" cy="51425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3"/>
            <p:cNvSpPr/>
            <p:nvPr/>
          </p:nvSpPr>
          <p:spPr>
            <a:xfrm>
              <a:off x="1692150" y="2356800"/>
              <a:ext cx="41700" cy="59750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1751875" y="2446650"/>
              <a:ext cx="152100" cy="33350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1831950" y="2415750"/>
              <a:ext cx="33125" cy="62150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1801125" y="2346900"/>
              <a:ext cx="26125" cy="48150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1870925" y="2455750"/>
              <a:ext cx="49850" cy="34525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1800650" y="2465300"/>
              <a:ext cx="45900" cy="41875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1638575" y="2378975"/>
              <a:ext cx="61375" cy="23950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1687350" y="2260125"/>
              <a:ext cx="88825" cy="57050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1708575" y="2241425"/>
              <a:ext cx="35725" cy="59250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1777800" y="2232000"/>
              <a:ext cx="44175" cy="6435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2263428" y="2561148"/>
              <a:ext cx="588375" cy="428700"/>
            </a:xfrm>
            <a:custGeom>
              <a:avLst/>
              <a:gdLst/>
              <a:ahLst/>
              <a:cxnLst/>
              <a:rect l="l" t="t" r="r" b="b"/>
              <a:pathLst>
                <a:path w="23535" h="17148" extrusionOk="0">
                  <a:moveTo>
                    <a:pt x="12236" y="1"/>
                  </a:moveTo>
                  <a:cubicBezTo>
                    <a:pt x="12013" y="803"/>
                    <a:pt x="11771" y="1591"/>
                    <a:pt x="11502" y="2355"/>
                  </a:cubicBezTo>
                  <a:cubicBezTo>
                    <a:pt x="11625" y="1575"/>
                    <a:pt x="11725" y="796"/>
                    <a:pt x="11802" y="12"/>
                  </a:cubicBezTo>
                  <a:lnTo>
                    <a:pt x="11802" y="12"/>
                  </a:lnTo>
                  <a:cubicBezTo>
                    <a:pt x="11145" y="43"/>
                    <a:pt x="10489" y="135"/>
                    <a:pt x="9851" y="289"/>
                  </a:cubicBezTo>
                  <a:cubicBezTo>
                    <a:pt x="10024" y="1913"/>
                    <a:pt x="10189" y="3522"/>
                    <a:pt x="10293" y="5120"/>
                  </a:cubicBezTo>
                  <a:cubicBezTo>
                    <a:pt x="10354" y="6195"/>
                    <a:pt x="10393" y="7267"/>
                    <a:pt x="10370" y="8326"/>
                  </a:cubicBezTo>
                  <a:cubicBezTo>
                    <a:pt x="10350" y="9379"/>
                    <a:pt x="10262" y="10431"/>
                    <a:pt x="10105" y="11475"/>
                  </a:cubicBezTo>
                  <a:cubicBezTo>
                    <a:pt x="10197" y="10439"/>
                    <a:pt x="10224" y="9394"/>
                    <a:pt x="10181" y="8353"/>
                  </a:cubicBezTo>
                  <a:cubicBezTo>
                    <a:pt x="10143" y="7309"/>
                    <a:pt x="10051" y="6260"/>
                    <a:pt x="9928" y="5220"/>
                  </a:cubicBezTo>
                  <a:cubicBezTo>
                    <a:pt x="9740" y="3637"/>
                    <a:pt x="9479" y="2055"/>
                    <a:pt x="9217" y="462"/>
                  </a:cubicBezTo>
                  <a:cubicBezTo>
                    <a:pt x="9049" y="515"/>
                    <a:pt x="8876" y="569"/>
                    <a:pt x="8703" y="630"/>
                  </a:cubicBezTo>
                  <a:cubicBezTo>
                    <a:pt x="8910" y="2282"/>
                    <a:pt x="9072" y="3918"/>
                    <a:pt x="9198" y="5531"/>
                  </a:cubicBezTo>
                  <a:cubicBezTo>
                    <a:pt x="8764" y="3995"/>
                    <a:pt x="8300" y="2474"/>
                    <a:pt x="7800" y="980"/>
                  </a:cubicBezTo>
                  <a:cubicBezTo>
                    <a:pt x="7478" y="1122"/>
                    <a:pt x="7151" y="1276"/>
                    <a:pt x="6829" y="1441"/>
                  </a:cubicBezTo>
                  <a:cubicBezTo>
                    <a:pt x="7992" y="4467"/>
                    <a:pt x="8991" y="7547"/>
                    <a:pt x="9832" y="10677"/>
                  </a:cubicBezTo>
                  <a:cubicBezTo>
                    <a:pt x="8887" y="7601"/>
                    <a:pt x="7777" y="4574"/>
                    <a:pt x="6502" y="1621"/>
                  </a:cubicBezTo>
                  <a:cubicBezTo>
                    <a:pt x="5946" y="1929"/>
                    <a:pt x="5408" y="2266"/>
                    <a:pt x="4889" y="2639"/>
                  </a:cubicBezTo>
                  <a:cubicBezTo>
                    <a:pt x="6414" y="5358"/>
                    <a:pt x="7854" y="8181"/>
                    <a:pt x="9229" y="10976"/>
                  </a:cubicBezTo>
                  <a:cubicBezTo>
                    <a:pt x="7670" y="8269"/>
                    <a:pt x="6053" y="5577"/>
                    <a:pt x="4348" y="3038"/>
                  </a:cubicBezTo>
                  <a:cubicBezTo>
                    <a:pt x="3246" y="3887"/>
                    <a:pt x="2236" y="4847"/>
                    <a:pt x="1337" y="5907"/>
                  </a:cubicBezTo>
                  <a:cubicBezTo>
                    <a:pt x="2389" y="6802"/>
                    <a:pt x="3511" y="7635"/>
                    <a:pt x="4525" y="8588"/>
                  </a:cubicBezTo>
                  <a:cubicBezTo>
                    <a:pt x="3388" y="7773"/>
                    <a:pt x="2159" y="7109"/>
                    <a:pt x="957" y="6368"/>
                  </a:cubicBezTo>
                  <a:cubicBezTo>
                    <a:pt x="627" y="6786"/>
                    <a:pt x="308" y="7217"/>
                    <a:pt x="1" y="7666"/>
                  </a:cubicBezTo>
                  <a:cubicBezTo>
                    <a:pt x="7201" y="11725"/>
                    <a:pt x="14867" y="14909"/>
                    <a:pt x="22824" y="17148"/>
                  </a:cubicBezTo>
                  <a:cubicBezTo>
                    <a:pt x="23058" y="16587"/>
                    <a:pt x="23235" y="16003"/>
                    <a:pt x="23354" y="15404"/>
                  </a:cubicBezTo>
                  <a:cubicBezTo>
                    <a:pt x="20846" y="14828"/>
                    <a:pt x="18350" y="14187"/>
                    <a:pt x="15861" y="13480"/>
                  </a:cubicBezTo>
                  <a:lnTo>
                    <a:pt x="15861" y="13480"/>
                  </a:lnTo>
                  <a:cubicBezTo>
                    <a:pt x="18415" y="13945"/>
                    <a:pt x="20946" y="14367"/>
                    <a:pt x="23457" y="14747"/>
                  </a:cubicBezTo>
                  <a:cubicBezTo>
                    <a:pt x="23511" y="14302"/>
                    <a:pt x="23534" y="13849"/>
                    <a:pt x="23530" y="13399"/>
                  </a:cubicBezTo>
                  <a:lnTo>
                    <a:pt x="20662" y="13250"/>
                  </a:lnTo>
                  <a:lnTo>
                    <a:pt x="23523" y="13000"/>
                  </a:lnTo>
                  <a:cubicBezTo>
                    <a:pt x="23515" y="12839"/>
                    <a:pt x="23503" y="12681"/>
                    <a:pt x="23492" y="12516"/>
                  </a:cubicBezTo>
                  <a:cubicBezTo>
                    <a:pt x="20903" y="12524"/>
                    <a:pt x="18315" y="12674"/>
                    <a:pt x="15746" y="12962"/>
                  </a:cubicBezTo>
                  <a:cubicBezTo>
                    <a:pt x="18269" y="12413"/>
                    <a:pt x="20827" y="12005"/>
                    <a:pt x="23400" y="11752"/>
                  </a:cubicBezTo>
                  <a:cubicBezTo>
                    <a:pt x="23331" y="11287"/>
                    <a:pt x="23235" y="10819"/>
                    <a:pt x="23112" y="10358"/>
                  </a:cubicBezTo>
                  <a:cubicBezTo>
                    <a:pt x="21399" y="10623"/>
                    <a:pt x="19636" y="10972"/>
                    <a:pt x="17820" y="11403"/>
                  </a:cubicBezTo>
                  <a:cubicBezTo>
                    <a:pt x="19586" y="10811"/>
                    <a:pt x="21307" y="10308"/>
                    <a:pt x="22989" y="9897"/>
                  </a:cubicBezTo>
                  <a:cubicBezTo>
                    <a:pt x="22862" y="9467"/>
                    <a:pt x="22720" y="9041"/>
                    <a:pt x="22562" y="8618"/>
                  </a:cubicBezTo>
                  <a:cubicBezTo>
                    <a:pt x="20335" y="9148"/>
                    <a:pt x="18062" y="10135"/>
                    <a:pt x="15869" y="11572"/>
                  </a:cubicBezTo>
                  <a:cubicBezTo>
                    <a:pt x="17889" y="9955"/>
                    <a:pt x="20074" y="8710"/>
                    <a:pt x="22278" y="7931"/>
                  </a:cubicBezTo>
                  <a:cubicBezTo>
                    <a:pt x="22056" y="7420"/>
                    <a:pt x="21802" y="6906"/>
                    <a:pt x="21529" y="6410"/>
                  </a:cubicBezTo>
                  <a:cubicBezTo>
                    <a:pt x="20266" y="7144"/>
                    <a:pt x="18377" y="8323"/>
                    <a:pt x="17178" y="9348"/>
                  </a:cubicBezTo>
                  <a:cubicBezTo>
                    <a:pt x="18538" y="8100"/>
                    <a:pt x="19847" y="6886"/>
                    <a:pt x="21115" y="5704"/>
                  </a:cubicBezTo>
                  <a:cubicBezTo>
                    <a:pt x="20846" y="5273"/>
                    <a:pt x="20558" y="4855"/>
                    <a:pt x="20251" y="4452"/>
                  </a:cubicBezTo>
                  <a:cubicBezTo>
                    <a:pt x="19137" y="5200"/>
                    <a:pt x="16733" y="7121"/>
                    <a:pt x="12505" y="12366"/>
                  </a:cubicBezTo>
                  <a:cubicBezTo>
                    <a:pt x="12509" y="12363"/>
                    <a:pt x="16783" y="5646"/>
                    <a:pt x="19229" y="3246"/>
                  </a:cubicBezTo>
                  <a:cubicBezTo>
                    <a:pt x="19037" y="3046"/>
                    <a:pt x="18837" y="2850"/>
                    <a:pt x="18630" y="2658"/>
                  </a:cubicBezTo>
                  <a:cubicBezTo>
                    <a:pt x="18357" y="2985"/>
                    <a:pt x="18092" y="3323"/>
                    <a:pt x="17827" y="3664"/>
                  </a:cubicBezTo>
                  <a:cubicBezTo>
                    <a:pt x="17178" y="4505"/>
                    <a:pt x="16556" y="5377"/>
                    <a:pt x="15946" y="6272"/>
                  </a:cubicBezTo>
                  <a:cubicBezTo>
                    <a:pt x="15335" y="7163"/>
                    <a:pt x="14736" y="8081"/>
                    <a:pt x="14152" y="9006"/>
                  </a:cubicBezTo>
                  <a:cubicBezTo>
                    <a:pt x="13565" y="9936"/>
                    <a:pt x="13000" y="10876"/>
                    <a:pt x="12447" y="11829"/>
                  </a:cubicBezTo>
                  <a:cubicBezTo>
                    <a:pt x="12943" y="10850"/>
                    <a:pt x="13465" y="9882"/>
                    <a:pt x="14002" y="8922"/>
                  </a:cubicBezTo>
                  <a:cubicBezTo>
                    <a:pt x="14540" y="7962"/>
                    <a:pt x="15093" y="7009"/>
                    <a:pt x="15669" y="6076"/>
                  </a:cubicBezTo>
                  <a:cubicBezTo>
                    <a:pt x="16245" y="5139"/>
                    <a:pt x="16833" y="4217"/>
                    <a:pt x="17455" y="3323"/>
                  </a:cubicBezTo>
                  <a:cubicBezTo>
                    <a:pt x="17697" y="2973"/>
                    <a:pt x="17946" y="2624"/>
                    <a:pt x="18204" y="2282"/>
                  </a:cubicBezTo>
                  <a:cubicBezTo>
                    <a:pt x="17943" y="2063"/>
                    <a:pt x="17670" y="1852"/>
                    <a:pt x="17386" y="1652"/>
                  </a:cubicBezTo>
                  <a:lnTo>
                    <a:pt x="17294" y="1594"/>
                  </a:lnTo>
                  <a:cubicBezTo>
                    <a:pt x="15485" y="4436"/>
                    <a:pt x="13714" y="7374"/>
                    <a:pt x="12032" y="10366"/>
                  </a:cubicBezTo>
                  <a:cubicBezTo>
                    <a:pt x="13511" y="7309"/>
                    <a:pt x="15124" y="4271"/>
                    <a:pt x="16810" y="1283"/>
                  </a:cubicBezTo>
                  <a:cubicBezTo>
                    <a:pt x="16460" y="1076"/>
                    <a:pt x="16099" y="888"/>
                    <a:pt x="15731" y="726"/>
                  </a:cubicBezTo>
                  <a:cubicBezTo>
                    <a:pt x="14306" y="4340"/>
                    <a:pt x="12704" y="7754"/>
                    <a:pt x="10804" y="11015"/>
                  </a:cubicBezTo>
                  <a:cubicBezTo>
                    <a:pt x="12443" y="7639"/>
                    <a:pt x="13799" y="4129"/>
                    <a:pt x="15016" y="454"/>
                  </a:cubicBezTo>
                  <a:cubicBezTo>
                    <a:pt x="14598" y="312"/>
                    <a:pt x="14171" y="204"/>
                    <a:pt x="13737" y="131"/>
                  </a:cubicBezTo>
                  <a:cubicBezTo>
                    <a:pt x="13315" y="1756"/>
                    <a:pt x="12800" y="3330"/>
                    <a:pt x="12278" y="4866"/>
                  </a:cubicBezTo>
                  <a:cubicBezTo>
                    <a:pt x="11606" y="6852"/>
                    <a:pt x="10907" y="8803"/>
                    <a:pt x="10400" y="10754"/>
                  </a:cubicBezTo>
                  <a:cubicBezTo>
                    <a:pt x="10830" y="8791"/>
                    <a:pt x="11464" y="6817"/>
                    <a:pt x="12071" y="4813"/>
                  </a:cubicBezTo>
                  <a:cubicBezTo>
                    <a:pt x="12547" y="3261"/>
                    <a:pt x="13008" y="1687"/>
                    <a:pt x="13377" y="74"/>
                  </a:cubicBezTo>
                  <a:cubicBezTo>
                    <a:pt x="13000" y="24"/>
                    <a:pt x="12616" y="1"/>
                    <a:pt x="1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2520400" y="2620530"/>
              <a:ext cx="102000" cy="632825"/>
            </a:xfrm>
            <a:custGeom>
              <a:avLst/>
              <a:gdLst/>
              <a:ahLst/>
              <a:cxnLst/>
              <a:rect l="l" t="t" r="r" b="b"/>
              <a:pathLst>
                <a:path w="4080" h="25313" extrusionOk="0">
                  <a:moveTo>
                    <a:pt x="1875" y="1"/>
                  </a:moveTo>
                  <a:cubicBezTo>
                    <a:pt x="1126" y="1556"/>
                    <a:pt x="1203" y="3111"/>
                    <a:pt x="1679" y="4770"/>
                  </a:cubicBezTo>
                  <a:cubicBezTo>
                    <a:pt x="2151" y="6433"/>
                    <a:pt x="681" y="7201"/>
                    <a:pt x="623" y="9571"/>
                  </a:cubicBezTo>
                  <a:cubicBezTo>
                    <a:pt x="565" y="11944"/>
                    <a:pt x="1729" y="11606"/>
                    <a:pt x="1625" y="13300"/>
                  </a:cubicBezTo>
                  <a:cubicBezTo>
                    <a:pt x="1518" y="14997"/>
                    <a:pt x="392" y="15419"/>
                    <a:pt x="320" y="17539"/>
                  </a:cubicBezTo>
                  <a:cubicBezTo>
                    <a:pt x="247" y="19663"/>
                    <a:pt x="1556" y="19494"/>
                    <a:pt x="1452" y="20976"/>
                  </a:cubicBezTo>
                  <a:cubicBezTo>
                    <a:pt x="1345" y="22463"/>
                    <a:pt x="108" y="23012"/>
                    <a:pt x="16" y="24882"/>
                  </a:cubicBezTo>
                  <a:cubicBezTo>
                    <a:pt x="12" y="25036"/>
                    <a:pt x="8" y="25174"/>
                    <a:pt x="1" y="25312"/>
                  </a:cubicBezTo>
                  <a:lnTo>
                    <a:pt x="4079" y="25312"/>
                  </a:lnTo>
                  <a:cubicBezTo>
                    <a:pt x="4071" y="25174"/>
                    <a:pt x="4068" y="25036"/>
                    <a:pt x="4060" y="24882"/>
                  </a:cubicBezTo>
                  <a:cubicBezTo>
                    <a:pt x="3972" y="23012"/>
                    <a:pt x="2727" y="22463"/>
                    <a:pt x="2624" y="20976"/>
                  </a:cubicBezTo>
                  <a:cubicBezTo>
                    <a:pt x="2516" y="19494"/>
                    <a:pt x="3830" y="19659"/>
                    <a:pt x="3757" y="17539"/>
                  </a:cubicBezTo>
                  <a:cubicBezTo>
                    <a:pt x="3684" y="15423"/>
                    <a:pt x="2562" y="14997"/>
                    <a:pt x="2455" y="13300"/>
                  </a:cubicBezTo>
                  <a:cubicBezTo>
                    <a:pt x="2351" y="11606"/>
                    <a:pt x="3515" y="11948"/>
                    <a:pt x="3457" y="9571"/>
                  </a:cubicBezTo>
                  <a:cubicBezTo>
                    <a:pt x="3399" y="7197"/>
                    <a:pt x="1921" y="6433"/>
                    <a:pt x="2397" y="4770"/>
                  </a:cubicBezTo>
                  <a:cubicBezTo>
                    <a:pt x="2873" y="3111"/>
                    <a:pt x="2624" y="1556"/>
                    <a:pt x="1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2442150" y="2525105"/>
              <a:ext cx="77700" cy="446850"/>
            </a:xfrm>
            <a:custGeom>
              <a:avLst/>
              <a:gdLst/>
              <a:ahLst/>
              <a:cxnLst/>
              <a:rect l="l" t="t" r="r" b="b"/>
              <a:pathLst>
                <a:path w="3108" h="17874" extrusionOk="0">
                  <a:moveTo>
                    <a:pt x="1430" y="0"/>
                  </a:moveTo>
                  <a:cubicBezTo>
                    <a:pt x="861" y="1099"/>
                    <a:pt x="815" y="2197"/>
                    <a:pt x="1172" y="3368"/>
                  </a:cubicBezTo>
                  <a:cubicBezTo>
                    <a:pt x="1533" y="4540"/>
                    <a:pt x="516" y="5085"/>
                    <a:pt x="473" y="6759"/>
                  </a:cubicBezTo>
                  <a:cubicBezTo>
                    <a:pt x="431" y="8434"/>
                    <a:pt x="1314" y="8188"/>
                    <a:pt x="1238" y="9390"/>
                  </a:cubicBezTo>
                  <a:cubicBezTo>
                    <a:pt x="1161" y="10588"/>
                    <a:pt x="297" y="10888"/>
                    <a:pt x="243" y="12385"/>
                  </a:cubicBezTo>
                  <a:cubicBezTo>
                    <a:pt x="189" y="13883"/>
                    <a:pt x="757" y="13764"/>
                    <a:pt x="673" y="14809"/>
                  </a:cubicBezTo>
                  <a:cubicBezTo>
                    <a:pt x="592" y="15857"/>
                    <a:pt x="85" y="16245"/>
                    <a:pt x="12" y="17566"/>
                  </a:cubicBezTo>
                  <a:cubicBezTo>
                    <a:pt x="9" y="17670"/>
                    <a:pt x="1" y="17773"/>
                    <a:pt x="1" y="17873"/>
                  </a:cubicBezTo>
                  <a:lnTo>
                    <a:pt x="3108" y="17873"/>
                  </a:lnTo>
                  <a:lnTo>
                    <a:pt x="3092" y="17566"/>
                  </a:lnTo>
                  <a:cubicBezTo>
                    <a:pt x="3027" y="16245"/>
                    <a:pt x="2405" y="15857"/>
                    <a:pt x="2324" y="14809"/>
                  </a:cubicBezTo>
                  <a:cubicBezTo>
                    <a:pt x="2244" y="13764"/>
                    <a:pt x="2916" y="13883"/>
                    <a:pt x="2862" y="12385"/>
                  </a:cubicBezTo>
                  <a:cubicBezTo>
                    <a:pt x="2812" y="10888"/>
                    <a:pt x="2171" y="10584"/>
                    <a:pt x="2090" y="9390"/>
                  </a:cubicBezTo>
                  <a:cubicBezTo>
                    <a:pt x="2009" y="8196"/>
                    <a:pt x="2681" y="8437"/>
                    <a:pt x="2639" y="6759"/>
                  </a:cubicBezTo>
                  <a:cubicBezTo>
                    <a:pt x="2593" y="5077"/>
                    <a:pt x="1460" y="4540"/>
                    <a:pt x="1825" y="3368"/>
                  </a:cubicBezTo>
                  <a:cubicBezTo>
                    <a:pt x="2190" y="2197"/>
                    <a:pt x="1998" y="1099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8" name="Google Shape;1688;p33"/>
          <p:cNvSpPr/>
          <p:nvPr/>
        </p:nvSpPr>
        <p:spPr>
          <a:xfrm>
            <a:off x="50" y="3783299"/>
            <a:ext cx="2894400" cy="1360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9" name="Google Shape;1689;p33"/>
          <p:cNvPicPr preferRelativeResize="0"/>
          <p:nvPr/>
        </p:nvPicPr>
        <p:blipFill rotWithShape="1">
          <a:blip r:embed="rId4">
            <a:alphaModFix/>
          </a:blip>
          <a:srcRect l="22098" t="19084" r="9422" b="42846"/>
          <a:stretch/>
        </p:blipFill>
        <p:spPr>
          <a:xfrm>
            <a:off x="50" y="3783300"/>
            <a:ext cx="2894400" cy="13602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1690" name="Google Shape;1690;p33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1691" name="Google Shape;1691;p33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4" name="Google Shape;1704;p33"/>
          <p:cNvGrpSpPr/>
          <p:nvPr/>
        </p:nvGrpSpPr>
        <p:grpSpPr>
          <a:xfrm>
            <a:off x="1130947" y="4684408"/>
            <a:ext cx="468778" cy="450735"/>
            <a:chOff x="2246084" y="4157833"/>
            <a:chExt cx="468778" cy="450735"/>
          </a:xfrm>
        </p:grpSpPr>
        <p:sp>
          <p:nvSpPr>
            <p:cNvPr id="1705" name="Google Shape;1705;p33"/>
            <p:cNvSpPr/>
            <p:nvPr/>
          </p:nvSpPr>
          <p:spPr>
            <a:xfrm>
              <a:off x="2449045" y="4353998"/>
              <a:ext cx="29802" cy="25163"/>
            </a:xfrm>
            <a:custGeom>
              <a:avLst/>
              <a:gdLst/>
              <a:ahLst/>
              <a:cxnLst/>
              <a:rect l="l" t="t" r="r" b="b"/>
              <a:pathLst>
                <a:path w="4052" h="3420" extrusionOk="0">
                  <a:moveTo>
                    <a:pt x="2195" y="0"/>
                  </a:moveTo>
                  <a:cubicBezTo>
                    <a:pt x="861" y="0"/>
                    <a:pt x="0" y="1537"/>
                    <a:pt x="815" y="2694"/>
                  </a:cubicBezTo>
                  <a:cubicBezTo>
                    <a:pt x="1165" y="3191"/>
                    <a:pt x="1685" y="3420"/>
                    <a:pt x="2200" y="3420"/>
                  </a:cubicBezTo>
                  <a:cubicBezTo>
                    <a:pt x="2971" y="3420"/>
                    <a:pt x="3730" y="2908"/>
                    <a:pt x="3892" y="2014"/>
                  </a:cubicBezTo>
                  <a:cubicBezTo>
                    <a:pt x="4051" y="1079"/>
                    <a:pt x="3428" y="192"/>
                    <a:pt x="2492" y="25"/>
                  </a:cubicBezTo>
                  <a:cubicBezTo>
                    <a:pt x="2391" y="9"/>
                    <a:pt x="2292" y="0"/>
                    <a:pt x="2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3"/>
            <p:cNvSpPr/>
            <p:nvPr/>
          </p:nvSpPr>
          <p:spPr>
            <a:xfrm>
              <a:off x="2502023" y="4363217"/>
              <a:ext cx="29942" cy="25295"/>
            </a:xfrm>
            <a:custGeom>
              <a:avLst/>
              <a:gdLst/>
              <a:ahLst/>
              <a:cxnLst/>
              <a:rect l="l" t="t" r="r" b="b"/>
              <a:pathLst>
                <a:path w="4071" h="3438" extrusionOk="0">
                  <a:moveTo>
                    <a:pt x="2212" y="1"/>
                  </a:moveTo>
                  <a:cubicBezTo>
                    <a:pt x="869" y="1"/>
                    <a:pt x="0" y="1541"/>
                    <a:pt x="820" y="2709"/>
                  </a:cubicBezTo>
                  <a:cubicBezTo>
                    <a:pt x="1171" y="3208"/>
                    <a:pt x="1694" y="3437"/>
                    <a:pt x="2211" y="3437"/>
                  </a:cubicBezTo>
                  <a:cubicBezTo>
                    <a:pt x="2987" y="3437"/>
                    <a:pt x="3753" y="2919"/>
                    <a:pt x="3911" y="2016"/>
                  </a:cubicBezTo>
                  <a:cubicBezTo>
                    <a:pt x="4070" y="1080"/>
                    <a:pt x="3446" y="200"/>
                    <a:pt x="2518" y="27"/>
                  </a:cubicBezTo>
                  <a:cubicBezTo>
                    <a:pt x="2413" y="9"/>
                    <a:pt x="2311" y="1"/>
                    <a:pt x="2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2604751" y="4436226"/>
              <a:ext cx="110112" cy="110613"/>
            </a:xfrm>
            <a:custGeom>
              <a:avLst/>
              <a:gdLst/>
              <a:ahLst/>
              <a:cxnLst/>
              <a:rect l="l" t="t" r="r" b="b"/>
              <a:pathLst>
                <a:path w="14971" h="15034" extrusionOk="0">
                  <a:moveTo>
                    <a:pt x="14783" y="1"/>
                  </a:moveTo>
                  <a:lnTo>
                    <a:pt x="10563" y="9940"/>
                  </a:lnTo>
                  <a:lnTo>
                    <a:pt x="10258" y="10674"/>
                  </a:lnTo>
                  <a:lnTo>
                    <a:pt x="6203" y="12137"/>
                  </a:lnTo>
                  <a:lnTo>
                    <a:pt x="4263" y="11547"/>
                  </a:lnTo>
                  <a:lnTo>
                    <a:pt x="804" y="10473"/>
                  </a:lnTo>
                  <a:lnTo>
                    <a:pt x="0" y="13100"/>
                  </a:lnTo>
                  <a:lnTo>
                    <a:pt x="2384" y="13835"/>
                  </a:lnTo>
                  <a:lnTo>
                    <a:pt x="6266" y="15034"/>
                  </a:lnTo>
                  <a:lnTo>
                    <a:pt x="12316" y="12850"/>
                  </a:lnTo>
                  <a:lnTo>
                    <a:pt x="13300" y="9940"/>
                  </a:lnTo>
                  <a:lnTo>
                    <a:pt x="14118" y="7528"/>
                  </a:lnTo>
                  <a:cubicBezTo>
                    <a:pt x="14707" y="5774"/>
                    <a:pt x="14971" y="3931"/>
                    <a:pt x="14887" y="2080"/>
                  </a:cubicBezTo>
                  <a:lnTo>
                    <a:pt x="1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2526655" y="4541835"/>
              <a:ext cx="95637" cy="66733"/>
            </a:xfrm>
            <a:custGeom>
              <a:avLst/>
              <a:gdLst/>
              <a:ahLst/>
              <a:cxnLst/>
              <a:rect l="l" t="t" r="r" b="b"/>
              <a:pathLst>
                <a:path w="13003" h="9070" extrusionOk="0">
                  <a:moveTo>
                    <a:pt x="8283" y="0"/>
                  </a:moveTo>
                  <a:lnTo>
                    <a:pt x="6106" y="1698"/>
                  </a:lnTo>
                  <a:lnTo>
                    <a:pt x="7479" y="3431"/>
                  </a:lnTo>
                  <a:lnTo>
                    <a:pt x="9232" y="5704"/>
                  </a:lnTo>
                  <a:lnTo>
                    <a:pt x="0" y="8400"/>
                  </a:lnTo>
                  <a:cubicBezTo>
                    <a:pt x="1409" y="8845"/>
                    <a:pt x="2871" y="9070"/>
                    <a:pt x="4336" y="9070"/>
                  </a:cubicBezTo>
                  <a:cubicBezTo>
                    <a:pt x="5336" y="9070"/>
                    <a:pt x="6339" y="8965"/>
                    <a:pt x="7326" y="8754"/>
                  </a:cubicBezTo>
                  <a:lnTo>
                    <a:pt x="11949" y="7777"/>
                  </a:lnTo>
                  <a:cubicBezTo>
                    <a:pt x="12379" y="7638"/>
                    <a:pt x="12725" y="7305"/>
                    <a:pt x="12871" y="6876"/>
                  </a:cubicBezTo>
                  <a:cubicBezTo>
                    <a:pt x="13002" y="6439"/>
                    <a:pt x="12919" y="5968"/>
                    <a:pt x="12649" y="5607"/>
                  </a:cubicBezTo>
                  <a:lnTo>
                    <a:pt x="9897" y="2080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2632987" y="4381516"/>
              <a:ext cx="41710" cy="116168"/>
            </a:xfrm>
            <a:custGeom>
              <a:avLst/>
              <a:gdLst/>
              <a:ahLst/>
              <a:cxnLst/>
              <a:rect l="l" t="t" r="r" b="b"/>
              <a:pathLst>
                <a:path w="5671" h="15789" extrusionOk="0">
                  <a:moveTo>
                    <a:pt x="3334" y="0"/>
                  </a:moveTo>
                  <a:lnTo>
                    <a:pt x="2967" y="11297"/>
                  </a:lnTo>
                  <a:lnTo>
                    <a:pt x="1" y="13633"/>
                  </a:lnTo>
                  <a:lnTo>
                    <a:pt x="1706" y="15788"/>
                  </a:lnTo>
                  <a:lnTo>
                    <a:pt x="5670" y="12670"/>
                  </a:lnTo>
                  <a:lnTo>
                    <a:pt x="5580" y="8068"/>
                  </a:lnTo>
                  <a:cubicBezTo>
                    <a:pt x="5525" y="5233"/>
                    <a:pt x="4755" y="2461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2246084" y="4357390"/>
              <a:ext cx="85546" cy="127542"/>
            </a:xfrm>
            <a:custGeom>
              <a:avLst/>
              <a:gdLst/>
              <a:ahLst/>
              <a:cxnLst/>
              <a:rect l="l" t="t" r="r" b="b"/>
              <a:pathLst>
                <a:path w="11631" h="17335" extrusionOk="0">
                  <a:moveTo>
                    <a:pt x="2018" y="1"/>
                  </a:moveTo>
                  <a:lnTo>
                    <a:pt x="1221" y="1935"/>
                  </a:lnTo>
                  <a:cubicBezTo>
                    <a:pt x="514" y="3640"/>
                    <a:pt x="132" y="5469"/>
                    <a:pt x="98" y="7320"/>
                  </a:cubicBezTo>
                  <a:lnTo>
                    <a:pt x="1" y="12927"/>
                  </a:lnTo>
                  <a:lnTo>
                    <a:pt x="4949" y="17030"/>
                  </a:lnTo>
                  <a:lnTo>
                    <a:pt x="11506" y="17335"/>
                  </a:lnTo>
                  <a:lnTo>
                    <a:pt x="11630" y="14590"/>
                  </a:lnTo>
                  <a:lnTo>
                    <a:pt x="5996" y="14327"/>
                  </a:lnTo>
                  <a:lnTo>
                    <a:pt x="2676" y="11575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2294818" y="4499412"/>
              <a:ext cx="85495" cy="78740"/>
            </a:xfrm>
            <a:custGeom>
              <a:avLst/>
              <a:gdLst/>
              <a:ahLst/>
              <a:cxnLst/>
              <a:rect l="l" t="t" r="r" b="b"/>
              <a:pathLst>
                <a:path w="11624" h="10702" extrusionOk="0">
                  <a:moveTo>
                    <a:pt x="6654" y="0"/>
                  </a:moveTo>
                  <a:lnTo>
                    <a:pt x="4526" y="1352"/>
                  </a:lnTo>
                  <a:lnTo>
                    <a:pt x="4457" y="1393"/>
                  </a:lnTo>
                  <a:lnTo>
                    <a:pt x="652" y="3812"/>
                  </a:lnTo>
                  <a:cubicBezTo>
                    <a:pt x="264" y="4048"/>
                    <a:pt x="28" y="4463"/>
                    <a:pt x="14" y="4921"/>
                  </a:cubicBezTo>
                  <a:cubicBezTo>
                    <a:pt x="1" y="5371"/>
                    <a:pt x="215" y="5808"/>
                    <a:pt x="583" y="6071"/>
                  </a:cubicBezTo>
                  <a:lnTo>
                    <a:pt x="4589" y="8546"/>
                  </a:lnTo>
                  <a:cubicBezTo>
                    <a:pt x="6703" y="9869"/>
                    <a:pt x="9128" y="10604"/>
                    <a:pt x="11623" y="10701"/>
                  </a:cubicBezTo>
                  <a:lnTo>
                    <a:pt x="3833" y="5039"/>
                  </a:lnTo>
                  <a:lnTo>
                    <a:pt x="6273" y="3500"/>
                  </a:lnTo>
                  <a:lnTo>
                    <a:pt x="8130" y="2322"/>
                  </a:lnTo>
                  <a:lnTo>
                    <a:pt x="7520" y="135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2284470" y="4324863"/>
              <a:ext cx="47565" cy="113416"/>
            </a:xfrm>
            <a:custGeom>
              <a:avLst/>
              <a:gdLst/>
              <a:ahLst/>
              <a:cxnLst/>
              <a:rect l="l" t="t" r="r" b="b"/>
              <a:pathLst>
                <a:path w="6467" h="15415" extrusionOk="0">
                  <a:moveTo>
                    <a:pt x="6467" y="0"/>
                  </a:moveTo>
                  <a:lnTo>
                    <a:pt x="6467" y="0"/>
                  </a:lnTo>
                  <a:cubicBezTo>
                    <a:pt x="4305" y="1837"/>
                    <a:pt x="2641" y="4186"/>
                    <a:pt x="1636" y="6841"/>
                  </a:cubicBezTo>
                  <a:lnTo>
                    <a:pt x="1" y="11131"/>
                  </a:lnTo>
                  <a:lnTo>
                    <a:pt x="2676" y="15414"/>
                  </a:lnTo>
                  <a:lnTo>
                    <a:pt x="5005" y="13959"/>
                  </a:lnTo>
                  <a:lnTo>
                    <a:pt x="3002" y="10764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2587569" y="4182745"/>
              <a:ext cx="84016" cy="159106"/>
            </a:xfrm>
            <a:custGeom>
              <a:avLst/>
              <a:gdLst/>
              <a:ahLst/>
              <a:cxnLst/>
              <a:rect l="l" t="t" r="r" b="b"/>
              <a:pathLst>
                <a:path w="11423" h="21625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cubicBezTo>
                    <a:pt x="1109" y="11540"/>
                    <a:pt x="1505" y="12157"/>
                    <a:pt x="2017" y="12677"/>
                  </a:cubicBezTo>
                  <a:lnTo>
                    <a:pt x="3064" y="13723"/>
                  </a:lnTo>
                  <a:lnTo>
                    <a:pt x="3771" y="20841"/>
                  </a:lnTo>
                  <a:lnTo>
                    <a:pt x="7035" y="21624"/>
                  </a:lnTo>
                  <a:lnTo>
                    <a:pt x="10715" y="12573"/>
                  </a:lnTo>
                  <a:cubicBezTo>
                    <a:pt x="11235" y="11304"/>
                    <a:pt x="11422" y="9925"/>
                    <a:pt x="11263" y="8567"/>
                  </a:cubicBezTo>
                  <a:cubicBezTo>
                    <a:pt x="11207" y="8095"/>
                    <a:pt x="11110" y="7624"/>
                    <a:pt x="10979" y="7174"/>
                  </a:cubicBezTo>
                  <a:cubicBezTo>
                    <a:pt x="10896" y="6896"/>
                    <a:pt x="10799" y="6626"/>
                    <a:pt x="10681" y="6370"/>
                  </a:cubicBez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2582068" y="4300075"/>
              <a:ext cx="76720" cy="131265"/>
            </a:xfrm>
            <a:custGeom>
              <a:avLst/>
              <a:gdLst/>
              <a:ahLst/>
              <a:cxnLst/>
              <a:rect l="l" t="t" r="r" b="b"/>
              <a:pathLst>
                <a:path w="10431" h="17841" extrusionOk="0">
                  <a:moveTo>
                    <a:pt x="9717" y="1"/>
                  </a:moveTo>
                  <a:lnTo>
                    <a:pt x="4644" y="1893"/>
                  </a:lnTo>
                  <a:cubicBezTo>
                    <a:pt x="3389" y="2357"/>
                    <a:pt x="2821" y="3813"/>
                    <a:pt x="3431" y="5012"/>
                  </a:cubicBezTo>
                  <a:lnTo>
                    <a:pt x="5981" y="9953"/>
                  </a:lnTo>
                  <a:lnTo>
                    <a:pt x="0" y="14749"/>
                  </a:lnTo>
                  <a:lnTo>
                    <a:pt x="2419" y="17841"/>
                  </a:lnTo>
                  <a:lnTo>
                    <a:pt x="8961" y="13093"/>
                  </a:lnTo>
                  <a:cubicBezTo>
                    <a:pt x="9904" y="12407"/>
                    <a:pt x="10431" y="11291"/>
                    <a:pt x="10355" y="10127"/>
                  </a:cubicBezTo>
                  <a:lnTo>
                    <a:pt x="9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>
              <a:off x="2362970" y="4157833"/>
              <a:ext cx="142077" cy="118846"/>
            </a:xfrm>
            <a:custGeom>
              <a:avLst/>
              <a:gdLst/>
              <a:ahLst/>
              <a:cxnLst/>
              <a:rect l="l" t="t" r="r" b="b"/>
              <a:pathLst>
                <a:path w="19317" h="16153" extrusionOk="0">
                  <a:moveTo>
                    <a:pt x="10981" y="0"/>
                  </a:moveTo>
                  <a:cubicBezTo>
                    <a:pt x="10387" y="0"/>
                    <a:pt x="9791" y="66"/>
                    <a:pt x="9205" y="198"/>
                  </a:cubicBezTo>
                  <a:cubicBezTo>
                    <a:pt x="7881" y="482"/>
                    <a:pt x="6654" y="1106"/>
                    <a:pt x="5636" y="2000"/>
                  </a:cubicBezTo>
                  <a:lnTo>
                    <a:pt x="5601" y="2028"/>
                  </a:lnTo>
                  <a:cubicBezTo>
                    <a:pt x="4582" y="2929"/>
                    <a:pt x="3799" y="4072"/>
                    <a:pt x="3335" y="5355"/>
                  </a:cubicBezTo>
                  <a:lnTo>
                    <a:pt x="1" y="14538"/>
                  </a:lnTo>
                  <a:lnTo>
                    <a:pt x="2946" y="16153"/>
                  </a:lnTo>
                  <a:lnTo>
                    <a:pt x="8241" y="11329"/>
                  </a:lnTo>
                  <a:lnTo>
                    <a:pt x="9718" y="11253"/>
                  </a:lnTo>
                  <a:cubicBezTo>
                    <a:pt x="10931" y="11190"/>
                    <a:pt x="12088" y="10705"/>
                    <a:pt x="12982" y="9880"/>
                  </a:cubicBezTo>
                  <a:lnTo>
                    <a:pt x="17134" y="6068"/>
                  </a:lnTo>
                  <a:lnTo>
                    <a:pt x="17134" y="6068"/>
                  </a:lnTo>
                  <a:lnTo>
                    <a:pt x="11097" y="6394"/>
                  </a:lnTo>
                  <a:lnTo>
                    <a:pt x="12344" y="4835"/>
                  </a:lnTo>
                  <a:cubicBezTo>
                    <a:pt x="13204" y="3754"/>
                    <a:pt x="14486" y="3102"/>
                    <a:pt x="15858" y="3033"/>
                  </a:cubicBezTo>
                  <a:lnTo>
                    <a:pt x="19317" y="2846"/>
                  </a:lnTo>
                  <a:lnTo>
                    <a:pt x="14153" y="649"/>
                  </a:lnTo>
                  <a:cubicBezTo>
                    <a:pt x="13146" y="219"/>
                    <a:pt x="12066" y="0"/>
                    <a:pt x="10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3"/>
            <p:cNvSpPr/>
            <p:nvPr/>
          </p:nvSpPr>
          <p:spPr>
            <a:xfrm>
              <a:off x="2334682" y="4235881"/>
              <a:ext cx="74124" cy="141713"/>
            </a:xfrm>
            <a:custGeom>
              <a:avLst/>
              <a:gdLst/>
              <a:ahLst/>
              <a:cxnLst/>
              <a:rect l="l" t="t" r="r" b="b"/>
              <a:pathLst>
                <a:path w="10078" h="19261" extrusionOk="0">
                  <a:moveTo>
                    <a:pt x="5275" y="0"/>
                  </a:moveTo>
                  <a:lnTo>
                    <a:pt x="541" y="8989"/>
                  </a:lnTo>
                  <a:cubicBezTo>
                    <a:pt x="0" y="10015"/>
                    <a:pt x="21" y="11249"/>
                    <a:pt x="603" y="12261"/>
                  </a:cubicBezTo>
                  <a:lnTo>
                    <a:pt x="4644" y="19261"/>
                  </a:lnTo>
                  <a:lnTo>
                    <a:pt x="8109" y="17431"/>
                  </a:lnTo>
                  <a:lnTo>
                    <a:pt x="4616" y="10618"/>
                  </a:lnTo>
                  <a:lnTo>
                    <a:pt x="8955" y="7139"/>
                  </a:lnTo>
                  <a:cubicBezTo>
                    <a:pt x="10001" y="6300"/>
                    <a:pt x="10078" y="4741"/>
                    <a:pt x="9128" y="3798"/>
                  </a:cubicBezTo>
                  <a:lnTo>
                    <a:pt x="5275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>
              <a:off x="2587569" y="4182745"/>
              <a:ext cx="80751" cy="79910"/>
            </a:xfrm>
            <a:custGeom>
              <a:avLst/>
              <a:gdLst/>
              <a:ahLst/>
              <a:cxnLst/>
              <a:rect l="l" t="t" r="r" b="b"/>
              <a:pathLst>
                <a:path w="10979" h="10861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lnTo>
                    <a:pt x="10979" y="7181"/>
                  </a:lnTo>
                  <a:lnTo>
                    <a:pt x="10979" y="7174"/>
                  </a:lnTo>
                  <a:lnTo>
                    <a:pt x="10681" y="6370"/>
                  </a:ln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2404415" y="4157833"/>
              <a:ext cx="100631" cy="72699"/>
            </a:xfrm>
            <a:custGeom>
              <a:avLst/>
              <a:gdLst/>
              <a:ahLst/>
              <a:cxnLst/>
              <a:rect l="l" t="t" r="r" b="b"/>
              <a:pathLst>
                <a:path w="13682" h="9881" extrusionOk="0">
                  <a:moveTo>
                    <a:pt x="5346" y="0"/>
                  </a:moveTo>
                  <a:cubicBezTo>
                    <a:pt x="4752" y="0"/>
                    <a:pt x="4156" y="66"/>
                    <a:pt x="3570" y="198"/>
                  </a:cubicBezTo>
                  <a:cubicBezTo>
                    <a:pt x="2246" y="482"/>
                    <a:pt x="1019" y="1106"/>
                    <a:pt x="1" y="2000"/>
                  </a:cubicBezTo>
                  <a:lnTo>
                    <a:pt x="7347" y="9880"/>
                  </a:lnTo>
                  <a:lnTo>
                    <a:pt x="11499" y="6068"/>
                  </a:lnTo>
                  <a:lnTo>
                    <a:pt x="11499" y="6068"/>
                  </a:lnTo>
                  <a:lnTo>
                    <a:pt x="5462" y="6394"/>
                  </a:lnTo>
                  <a:lnTo>
                    <a:pt x="6709" y="4835"/>
                  </a:lnTo>
                  <a:cubicBezTo>
                    <a:pt x="7569" y="3754"/>
                    <a:pt x="8851" y="3102"/>
                    <a:pt x="10223" y="3033"/>
                  </a:cubicBezTo>
                  <a:lnTo>
                    <a:pt x="13682" y="2846"/>
                  </a:lnTo>
                  <a:lnTo>
                    <a:pt x="8518" y="649"/>
                  </a:lnTo>
                  <a:cubicBezTo>
                    <a:pt x="7511" y="219"/>
                    <a:pt x="6431" y="0"/>
                    <a:pt x="5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rgbClr val="231F20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1" name="Google Shape;1721;p33"/>
          <p:cNvSpPr/>
          <p:nvPr/>
        </p:nvSpPr>
        <p:spPr>
          <a:xfrm>
            <a:off x="1664148" y="4501818"/>
            <a:ext cx="293085" cy="213526"/>
          </a:xfrm>
          <a:custGeom>
            <a:avLst/>
            <a:gdLst/>
            <a:ahLst/>
            <a:cxnLst/>
            <a:rect l="l" t="t" r="r" b="b"/>
            <a:pathLst>
              <a:path w="7434" h="5416" extrusionOk="0">
                <a:moveTo>
                  <a:pt x="3330" y="1"/>
                </a:moveTo>
                <a:cubicBezTo>
                  <a:pt x="3276" y="1"/>
                  <a:pt x="3223" y="37"/>
                  <a:pt x="3225" y="109"/>
                </a:cubicBezTo>
                <a:lnTo>
                  <a:pt x="3079" y="1642"/>
                </a:lnTo>
                <a:lnTo>
                  <a:pt x="2499" y="213"/>
                </a:lnTo>
                <a:cubicBezTo>
                  <a:pt x="2479" y="170"/>
                  <a:pt x="2442" y="151"/>
                  <a:pt x="2404" y="151"/>
                </a:cubicBezTo>
                <a:cubicBezTo>
                  <a:pt x="2347" y="151"/>
                  <a:pt x="2291" y="195"/>
                  <a:pt x="2295" y="267"/>
                </a:cubicBezTo>
                <a:lnTo>
                  <a:pt x="2522" y="1795"/>
                </a:lnTo>
                <a:lnTo>
                  <a:pt x="1616" y="547"/>
                </a:lnTo>
                <a:cubicBezTo>
                  <a:pt x="1593" y="518"/>
                  <a:pt x="1564" y="505"/>
                  <a:pt x="1535" y="505"/>
                </a:cubicBezTo>
                <a:cubicBezTo>
                  <a:pt x="1469" y="505"/>
                  <a:pt x="1406" y="570"/>
                  <a:pt x="1435" y="647"/>
                </a:cubicBezTo>
                <a:lnTo>
                  <a:pt x="2019" y="2072"/>
                </a:lnTo>
                <a:lnTo>
                  <a:pt x="840" y="1077"/>
                </a:lnTo>
                <a:cubicBezTo>
                  <a:pt x="817" y="1058"/>
                  <a:pt x="793" y="1050"/>
                  <a:pt x="769" y="1050"/>
                </a:cubicBezTo>
                <a:cubicBezTo>
                  <a:pt x="689" y="1050"/>
                  <a:pt x="621" y="1146"/>
                  <a:pt x="686" y="1223"/>
                </a:cubicBezTo>
                <a:lnTo>
                  <a:pt x="1596" y="2467"/>
                </a:lnTo>
                <a:lnTo>
                  <a:pt x="1596" y="2467"/>
                </a:lnTo>
                <a:lnTo>
                  <a:pt x="214" y="1780"/>
                </a:lnTo>
                <a:cubicBezTo>
                  <a:pt x="193" y="1767"/>
                  <a:pt x="173" y="1761"/>
                  <a:pt x="154" y="1761"/>
                </a:cubicBezTo>
                <a:cubicBezTo>
                  <a:pt x="62" y="1761"/>
                  <a:pt x="0" y="1893"/>
                  <a:pt x="99" y="1957"/>
                </a:cubicBezTo>
                <a:lnTo>
                  <a:pt x="1282" y="2951"/>
                </a:lnTo>
                <a:lnTo>
                  <a:pt x="5571" y="5071"/>
                </a:lnTo>
                <a:lnTo>
                  <a:pt x="7073" y="5409"/>
                </a:lnTo>
                <a:cubicBezTo>
                  <a:pt x="7086" y="5414"/>
                  <a:pt x="7099" y="5416"/>
                  <a:pt x="7112" y="5416"/>
                </a:cubicBezTo>
                <a:cubicBezTo>
                  <a:pt x="7220" y="5416"/>
                  <a:pt x="7266" y="5250"/>
                  <a:pt x="7146" y="5205"/>
                </a:cubicBezTo>
                <a:lnTo>
                  <a:pt x="5763" y="4530"/>
                </a:lnTo>
                <a:lnTo>
                  <a:pt x="7303" y="4491"/>
                </a:lnTo>
                <a:cubicBezTo>
                  <a:pt x="7418" y="4480"/>
                  <a:pt x="7434" y="4318"/>
                  <a:pt x="7322" y="4284"/>
                </a:cubicBezTo>
                <a:lnTo>
                  <a:pt x="5817" y="3954"/>
                </a:lnTo>
                <a:lnTo>
                  <a:pt x="7303" y="3550"/>
                </a:lnTo>
                <a:cubicBezTo>
                  <a:pt x="7418" y="3516"/>
                  <a:pt x="7395" y="3347"/>
                  <a:pt x="7276" y="3343"/>
                </a:cubicBezTo>
                <a:lnTo>
                  <a:pt x="5736" y="3381"/>
                </a:lnTo>
                <a:lnTo>
                  <a:pt x="5736" y="3381"/>
                </a:lnTo>
                <a:lnTo>
                  <a:pt x="7084" y="2632"/>
                </a:lnTo>
                <a:cubicBezTo>
                  <a:pt x="7176" y="2576"/>
                  <a:pt x="7128" y="2437"/>
                  <a:pt x="7026" y="2437"/>
                </a:cubicBezTo>
                <a:cubicBezTo>
                  <a:pt x="7018" y="2437"/>
                  <a:pt x="7009" y="2438"/>
                  <a:pt x="7000" y="2440"/>
                </a:cubicBezTo>
                <a:lnTo>
                  <a:pt x="5517" y="2851"/>
                </a:lnTo>
                <a:lnTo>
                  <a:pt x="6646" y="1799"/>
                </a:lnTo>
                <a:cubicBezTo>
                  <a:pt x="6720" y="1728"/>
                  <a:pt x="6659" y="1617"/>
                  <a:pt x="6572" y="1617"/>
                </a:cubicBezTo>
                <a:cubicBezTo>
                  <a:pt x="6555" y="1617"/>
                  <a:pt x="6538" y="1621"/>
                  <a:pt x="6520" y="1630"/>
                </a:cubicBezTo>
                <a:lnTo>
                  <a:pt x="5176" y="2379"/>
                </a:lnTo>
                <a:lnTo>
                  <a:pt x="5176" y="2379"/>
                </a:lnTo>
                <a:lnTo>
                  <a:pt x="6020" y="1093"/>
                </a:lnTo>
                <a:cubicBezTo>
                  <a:pt x="6068" y="1016"/>
                  <a:pt x="6003" y="934"/>
                  <a:pt x="5929" y="934"/>
                </a:cubicBezTo>
                <a:cubicBezTo>
                  <a:pt x="5907" y="934"/>
                  <a:pt x="5884" y="941"/>
                  <a:pt x="5863" y="958"/>
                </a:cubicBezTo>
                <a:lnTo>
                  <a:pt x="4734" y="2010"/>
                </a:lnTo>
                <a:lnTo>
                  <a:pt x="5249" y="555"/>
                </a:lnTo>
                <a:cubicBezTo>
                  <a:pt x="5282" y="474"/>
                  <a:pt x="5216" y="409"/>
                  <a:pt x="5149" y="409"/>
                </a:cubicBezTo>
                <a:cubicBezTo>
                  <a:pt x="5117" y="409"/>
                  <a:pt x="5085" y="424"/>
                  <a:pt x="5064" y="459"/>
                </a:cubicBezTo>
                <a:lnTo>
                  <a:pt x="4215" y="1749"/>
                </a:lnTo>
                <a:lnTo>
                  <a:pt x="4373" y="221"/>
                </a:lnTo>
                <a:cubicBezTo>
                  <a:pt x="4391" y="140"/>
                  <a:pt x="4327" y="89"/>
                  <a:pt x="4265" y="89"/>
                </a:cubicBezTo>
                <a:cubicBezTo>
                  <a:pt x="4221" y="89"/>
                  <a:pt x="4178" y="114"/>
                  <a:pt x="4166" y="171"/>
                </a:cubicBezTo>
                <a:lnTo>
                  <a:pt x="3655" y="1630"/>
                </a:lnTo>
                <a:lnTo>
                  <a:pt x="3436" y="106"/>
                </a:lnTo>
                <a:cubicBezTo>
                  <a:pt x="3434" y="35"/>
                  <a:pt x="3382" y="1"/>
                  <a:pt x="3330" y="1"/>
                </a:cubicBezTo>
                <a:close/>
              </a:path>
            </a:pathLst>
          </a:custGeom>
          <a:solidFill>
            <a:srgbClr val="BDC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2" name="Google Shape;1722;p33"/>
          <p:cNvGrpSpPr/>
          <p:nvPr/>
        </p:nvGrpSpPr>
        <p:grpSpPr>
          <a:xfrm>
            <a:off x="7231372" y="351793"/>
            <a:ext cx="1589607" cy="2070504"/>
            <a:chOff x="6256109" y="1780018"/>
            <a:chExt cx="1589607" cy="2070504"/>
          </a:xfrm>
        </p:grpSpPr>
        <p:grpSp>
          <p:nvGrpSpPr>
            <p:cNvPr id="1723" name="Google Shape;1723;p33"/>
            <p:cNvGrpSpPr/>
            <p:nvPr/>
          </p:nvGrpSpPr>
          <p:grpSpPr>
            <a:xfrm>
              <a:off x="6256109" y="3178595"/>
              <a:ext cx="547234" cy="383466"/>
              <a:chOff x="6256109" y="3178595"/>
              <a:chExt cx="547234" cy="383466"/>
            </a:xfrm>
          </p:grpSpPr>
          <p:sp>
            <p:nvSpPr>
              <p:cNvPr id="1724" name="Google Shape;1724;p33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3"/>
              <p:cNvSpPr/>
              <p:nvPr/>
            </p:nvSpPr>
            <p:spPr>
              <a:xfrm>
                <a:off x="6576350" y="3467056"/>
                <a:ext cx="82838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1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3"/>
              <p:cNvSpPr/>
              <p:nvPr/>
            </p:nvSpPr>
            <p:spPr>
              <a:xfrm>
                <a:off x="6442621" y="3178595"/>
                <a:ext cx="235110" cy="118668"/>
              </a:xfrm>
              <a:custGeom>
                <a:avLst/>
                <a:gdLst/>
                <a:ahLst/>
                <a:cxnLst/>
                <a:rect l="l" t="t" r="r" b="b"/>
                <a:pathLst>
                  <a:path w="14049" h="7091" extrusionOk="0">
                    <a:moveTo>
                      <a:pt x="11709" y="0"/>
                    </a:moveTo>
                    <a:cubicBezTo>
                      <a:pt x="11214" y="0"/>
                      <a:pt x="10729" y="215"/>
                      <a:pt x="10396" y="610"/>
                    </a:cubicBezTo>
                    <a:lnTo>
                      <a:pt x="9523" y="1643"/>
                    </a:lnTo>
                    <a:cubicBezTo>
                      <a:pt x="8630" y="1239"/>
                      <a:pt x="7673" y="1039"/>
                      <a:pt x="6719" y="1039"/>
                    </a:cubicBezTo>
                    <a:cubicBezTo>
                      <a:pt x="5528" y="1039"/>
                      <a:pt x="4340" y="1352"/>
                      <a:pt x="3286" y="1976"/>
                    </a:cubicBezTo>
                    <a:lnTo>
                      <a:pt x="1844" y="2821"/>
                    </a:lnTo>
                    <a:cubicBezTo>
                      <a:pt x="569" y="3521"/>
                      <a:pt x="0" y="5060"/>
                      <a:pt x="513" y="6425"/>
                    </a:cubicBezTo>
                    <a:lnTo>
                      <a:pt x="742" y="7091"/>
                    </a:lnTo>
                    <a:lnTo>
                      <a:pt x="14049" y="2433"/>
                    </a:lnTo>
                    <a:lnTo>
                      <a:pt x="13217" y="908"/>
                    </a:lnTo>
                    <a:cubicBezTo>
                      <a:pt x="13030" y="555"/>
                      <a:pt x="12725" y="278"/>
                      <a:pt x="12351" y="125"/>
                    </a:cubicBezTo>
                    <a:cubicBezTo>
                      <a:pt x="12143" y="41"/>
                      <a:pt x="11925" y="0"/>
                      <a:pt x="117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3"/>
              <p:cNvSpPr/>
              <p:nvPr/>
            </p:nvSpPr>
            <p:spPr>
              <a:xfrm>
                <a:off x="6421735" y="3206091"/>
                <a:ext cx="381608" cy="320827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19171" extrusionOk="0">
                    <a:moveTo>
                      <a:pt x="11402" y="0"/>
                    </a:moveTo>
                    <a:cubicBezTo>
                      <a:pt x="7625" y="0"/>
                      <a:pt x="4236" y="2121"/>
                      <a:pt x="1990" y="5441"/>
                    </a:cubicBezTo>
                    <a:cubicBezTo>
                      <a:pt x="1186" y="6647"/>
                      <a:pt x="541" y="7957"/>
                      <a:pt x="84" y="9336"/>
                    </a:cubicBezTo>
                    <a:cubicBezTo>
                      <a:pt x="49" y="9419"/>
                      <a:pt x="22" y="9502"/>
                      <a:pt x="1" y="9592"/>
                    </a:cubicBezTo>
                    <a:cubicBezTo>
                      <a:pt x="29" y="9696"/>
                      <a:pt x="70" y="9793"/>
                      <a:pt x="112" y="9897"/>
                    </a:cubicBezTo>
                    <a:cubicBezTo>
                      <a:pt x="1948" y="15345"/>
                      <a:pt x="6315" y="19170"/>
                      <a:pt x="11402" y="19170"/>
                    </a:cubicBezTo>
                    <a:cubicBezTo>
                      <a:pt x="13592" y="19170"/>
                      <a:pt x="15657" y="18450"/>
                      <a:pt x="17432" y="17216"/>
                    </a:cubicBezTo>
                    <a:lnTo>
                      <a:pt x="17473" y="17181"/>
                    </a:lnTo>
                    <a:lnTo>
                      <a:pt x="17944" y="16835"/>
                    </a:lnTo>
                    <a:cubicBezTo>
                      <a:pt x="20128" y="15130"/>
                      <a:pt x="21840" y="12586"/>
                      <a:pt x="22803" y="9592"/>
                    </a:cubicBezTo>
                    <a:cubicBezTo>
                      <a:pt x="21840" y="6584"/>
                      <a:pt x="20128" y="4041"/>
                      <a:pt x="17944" y="2336"/>
                    </a:cubicBezTo>
                    <a:lnTo>
                      <a:pt x="17432" y="1961"/>
                    </a:lnTo>
                    <a:cubicBezTo>
                      <a:pt x="16766" y="1483"/>
                      <a:pt x="16052" y="1095"/>
                      <a:pt x="15297" y="790"/>
                    </a:cubicBezTo>
                    <a:cubicBezTo>
                      <a:pt x="14063" y="270"/>
                      <a:pt x="12740" y="0"/>
                      <a:pt x="114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3"/>
              <p:cNvSpPr/>
              <p:nvPr/>
            </p:nvSpPr>
            <p:spPr>
              <a:xfrm>
                <a:off x="6421735" y="3366496"/>
                <a:ext cx="381608" cy="160305"/>
              </a:xfrm>
              <a:custGeom>
                <a:avLst/>
                <a:gdLst/>
                <a:ahLst/>
                <a:cxnLst/>
                <a:rect l="l" t="t" r="r" b="b"/>
                <a:pathLst>
                  <a:path w="22803" h="9579" extrusionOk="0">
                    <a:moveTo>
                      <a:pt x="1" y="0"/>
                    </a:moveTo>
                    <a:cubicBezTo>
                      <a:pt x="1782" y="5614"/>
                      <a:pt x="6211" y="9578"/>
                      <a:pt x="11402" y="9578"/>
                    </a:cubicBezTo>
                    <a:cubicBezTo>
                      <a:pt x="16593" y="9578"/>
                      <a:pt x="21015" y="5614"/>
                      <a:pt x="22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3"/>
              <p:cNvSpPr/>
              <p:nvPr/>
            </p:nvSpPr>
            <p:spPr>
              <a:xfrm>
                <a:off x="6256109" y="3218374"/>
                <a:ext cx="171919" cy="319555"/>
              </a:xfrm>
              <a:custGeom>
                <a:avLst/>
                <a:gdLst/>
                <a:ahLst/>
                <a:cxnLst/>
                <a:rect l="l" t="t" r="r" b="b"/>
                <a:pathLst>
                  <a:path w="10273" h="19095" extrusionOk="0">
                    <a:moveTo>
                      <a:pt x="1" y="1"/>
                    </a:moveTo>
                    <a:lnTo>
                      <a:pt x="763" y="1692"/>
                    </a:lnTo>
                    <a:cubicBezTo>
                      <a:pt x="2323" y="5185"/>
                      <a:pt x="5407" y="7763"/>
                      <a:pt x="9115" y="8685"/>
                    </a:cubicBezTo>
                    <a:lnTo>
                      <a:pt x="9392" y="8754"/>
                    </a:lnTo>
                    <a:cubicBezTo>
                      <a:pt x="9572" y="8789"/>
                      <a:pt x="9593" y="9031"/>
                      <a:pt x="9427" y="9101"/>
                    </a:cubicBezTo>
                    <a:lnTo>
                      <a:pt x="8768" y="9399"/>
                    </a:lnTo>
                    <a:cubicBezTo>
                      <a:pt x="5275" y="10958"/>
                      <a:pt x="2697" y="14042"/>
                      <a:pt x="1782" y="17757"/>
                    </a:cubicBezTo>
                    <a:lnTo>
                      <a:pt x="1442" y="19095"/>
                    </a:lnTo>
                    <a:lnTo>
                      <a:pt x="10189" y="8955"/>
                    </a:lnTo>
                    <a:lnTo>
                      <a:pt x="10272" y="8858"/>
                    </a:lnTo>
                    <a:lnTo>
                      <a:pt x="10175" y="87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3"/>
              <p:cNvSpPr/>
              <p:nvPr/>
            </p:nvSpPr>
            <p:spPr>
              <a:xfrm>
                <a:off x="6679270" y="3286804"/>
                <a:ext cx="62840" cy="53770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3213" extrusionOk="0">
                    <a:moveTo>
                      <a:pt x="2145" y="1"/>
                    </a:moveTo>
                    <a:cubicBezTo>
                      <a:pt x="723" y="1"/>
                      <a:pt x="0" y="1722"/>
                      <a:pt x="1010" y="2738"/>
                    </a:cubicBezTo>
                    <a:cubicBezTo>
                      <a:pt x="1335" y="3066"/>
                      <a:pt x="1737" y="3213"/>
                      <a:pt x="2132" y="3213"/>
                    </a:cubicBezTo>
                    <a:cubicBezTo>
                      <a:pt x="2956" y="3213"/>
                      <a:pt x="3748" y="2574"/>
                      <a:pt x="3748" y="1609"/>
                    </a:cubicBezTo>
                    <a:cubicBezTo>
                      <a:pt x="3754" y="722"/>
                      <a:pt x="3041" y="1"/>
                      <a:pt x="2153" y="1"/>
                    </a:cubicBezTo>
                    <a:cubicBezTo>
                      <a:pt x="2151" y="1"/>
                      <a:pt x="2148" y="1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3"/>
              <p:cNvSpPr/>
              <p:nvPr/>
            </p:nvSpPr>
            <p:spPr>
              <a:xfrm>
                <a:off x="6698951" y="3297246"/>
                <a:ext cx="32717" cy="3283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1962" extrusionOk="0">
                    <a:moveTo>
                      <a:pt x="977" y="1"/>
                    </a:moveTo>
                    <a:cubicBezTo>
                      <a:pt x="437" y="1"/>
                      <a:pt x="0" y="437"/>
                      <a:pt x="0" y="985"/>
                    </a:cubicBezTo>
                    <a:cubicBezTo>
                      <a:pt x="0" y="1525"/>
                      <a:pt x="437" y="1962"/>
                      <a:pt x="977" y="1962"/>
                    </a:cubicBezTo>
                    <a:cubicBezTo>
                      <a:pt x="1518" y="1962"/>
                      <a:pt x="1955" y="1525"/>
                      <a:pt x="1955" y="985"/>
                    </a:cubicBezTo>
                    <a:cubicBezTo>
                      <a:pt x="1955" y="437"/>
                      <a:pt x="1518" y="1"/>
                      <a:pt x="9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3"/>
              <p:cNvSpPr/>
              <p:nvPr/>
            </p:nvSpPr>
            <p:spPr>
              <a:xfrm>
                <a:off x="6538077" y="3467056"/>
                <a:ext cx="82822" cy="95005"/>
              </a:xfrm>
              <a:custGeom>
                <a:avLst/>
                <a:gdLst/>
                <a:ahLst/>
                <a:cxnLst/>
                <a:rect l="l" t="t" r="r" b="b"/>
                <a:pathLst>
                  <a:path w="4949" h="5677" extrusionOk="0">
                    <a:moveTo>
                      <a:pt x="3008" y="0"/>
                    </a:moveTo>
                    <a:lnTo>
                      <a:pt x="610" y="3563"/>
                    </a:lnTo>
                    <a:cubicBezTo>
                      <a:pt x="0" y="4457"/>
                      <a:pt x="638" y="5676"/>
                      <a:pt x="1726" y="5676"/>
                    </a:cubicBezTo>
                    <a:lnTo>
                      <a:pt x="3126" y="5676"/>
                    </a:lnTo>
                    <a:cubicBezTo>
                      <a:pt x="4131" y="5676"/>
                      <a:pt x="4949" y="4859"/>
                      <a:pt x="4949" y="3847"/>
                    </a:cubicBezTo>
                    <a:lnTo>
                      <a:pt x="494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3"/>
              <p:cNvSpPr/>
              <p:nvPr/>
            </p:nvSpPr>
            <p:spPr>
              <a:xfrm>
                <a:off x="6620999" y="3238908"/>
                <a:ext cx="101046" cy="255292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15255" extrusionOk="0">
                    <a:moveTo>
                      <a:pt x="5525" y="0"/>
                    </a:moveTo>
                    <a:cubicBezTo>
                      <a:pt x="4527" y="354"/>
                      <a:pt x="3612" y="908"/>
                      <a:pt x="2835" y="1636"/>
                    </a:cubicBezTo>
                    <a:cubicBezTo>
                      <a:pt x="2018" y="2398"/>
                      <a:pt x="1366" y="3320"/>
                      <a:pt x="916" y="4346"/>
                    </a:cubicBezTo>
                    <a:cubicBezTo>
                      <a:pt x="1" y="6439"/>
                      <a:pt x="1" y="8816"/>
                      <a:pt x="916" y="10902"/>
                    </a:cubicBezTo>
                    <a:cubicBezTo>
                      <a:pt x="1366" y="11928"/>
                      <a:pt x="2018" y="12850"/>
                      <a:pt x="2835" y="13619"/>
                    </a:cubicBezTo>
                    <a:cubicBezTo>
                      <a:pt x="3612" y="14340"/>
                      <a:pt x="4527" y="14895"/>
                      <a:pt x="5525" y="15255"/>
                    </a:cubicBezTo>
                    <a:lnTo>
                      <a:pt x="5566" y="15220"/>
                    </a:lnTo>
                    <a:lnTo>
                      <a:pt x="6037" y="14874"/>
                    </a:lnTo>
                    <a:cubicBezTo>
                      <a:pt x="5060" y="14416"/>
                      <a:pt x="4180" y="13779"/>
                      <a:pt x="3452" y="12996"/>
                    </a:cubicBezTo>
                    <a:cubicBezTo>
                      <a:pt x="2108" y="11526"/>
                      <a:pt x="1373" y="9593"/>
                      <a:pt x="1359" y="7631"/>
                    </a:cubicBezTo>
                    <a:cubicBezTo>
                      <a:pt x="1338" y="5663"/>
                      <a:pt x="2108" y="3722"/>
                      <a:pt x="3452" y="2253"/>
                    </a:cubicBezTo>
                    <a:cubicBezTo>
                      <a:pt x="4180" y="1463"/>
                      <a:pt x="5060" y="825"/>
                      <a:pt x="6037" y="382"/>
                    </a:cubicBez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4" name="Google Shape;1734;p33"/>
            <p:cNvGrpSpPr/>
            <p:nvPr/>
          </p:nvGrpSpPr>
          <p:grpSpPr>
            <a:xfrm>
              <a:off x="6847875" y="3637820"/>
              <a:ext cx="303539" cy="212702"/>
              <a:chOff x="6847875" y="3637820"/>
              <a:chExt cx="303539" cy="212702"/>
            </a:xfrm>
          </p:grpSpPr>
          <p:sp>
            <p:nvSpPr>
              <p:cNvPr id="1735" name="Google Shape;1735;p33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3"/>
              <p:cNvSpPr/>
              <p:nvPr/>
            </p:nvSpPr>
            <p:spPr>
              <a:xfrm>
                <a:off x="7025568" y="3797958"/>
                <a:ext cx="45820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3141" extrusionOk="0">
                    <a:moveTo>
                      <a:pt x="1663" y="0"/>
                    </a:moveTo>
                    <a:lnTo>
                      <a:pt x="333" y="1976"/>
                    </a:lnTo>
                    <a:cubicBezTo>
                      <a:pt x="0" y="2475"/>
                      <a:pt x="354" y="3140"/>
                      <a:pt x="957" y="3140"/>
                    </a:cubicBezTo>
                    <a:lnTo>
                      <a:pt x="1726" y="3140"/>
                    </a:lnTo>
                    <a:cubicBezTo>
                      <a:pt x="2287" y="3140"/>
                      <a:pt x="2738" y="2690"/>
                      <a:pt x="2738" y="2128"/>
                    </a:cubicBezTo>
                    <a:lnTo>
                      <a:pt x="2738" y="0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3"/>
              <p:cNvSpPr/>
              <p:nvPr/>
            </p:nvSpPr>
            <p:spPr>
              <a:xfrm>
                <a:off x="6951214" y="3637820"/>
                <a:ext cx="130617" cy="65852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3935" extrusionOk="0">
                    <a:moveTo>
                      <a:pt x="6495" y="1"/>
                    </a:moveTo>
                    <a:cubicBezTo>
                      <a:pt x="6223" y="1"/>
                      <a:pt x="5957" y="118"/>
                      <a:pt x="5781" y="338"/>
                    </a:cubicBezTo>
                    <a:lnTo>
                      <a:pt x="5282" y="913"/>
                    </a:lnTo>
                    <a:cubicBezTo>
                      <a:pt x="4788" y="685"/>
                      <a:pt x="4257" y="572"/>
                      <a:pt x="3728" y="572"/>
                    </a:cubicBezTo>
                    <a:cubicBezTo>
                      <a:pt x="3068" y="572"/>
                      <a:pt x="2411" y="747"/>
                      <a:pt x="1830" y="1093"/>
                    </a:cubicBezTo>
                    <a:lnTo>
                      <a:pt x="1033" y="1565"/>
                    </a:lnTo>
                    <a:cubicBezTo>
                      <a:pt x="319" y="1953"/>
                      <a:pt x="1" y="2805"/>
                      <a:pt x="285" y="3561"/>
                    </a:cubicBezTo>
                    <a:lnTo>
                      <a:pt x="416" y="3935"/>
                    </a:lnTo>
                    <a:lnTo>
                      <a:pt x="7805" y="1343"/>
                    </a:lnTo>
                    <a:lnTo>
                      <a:pt x="7347" y="497"/>
                    </a:lnTo>
                    <a:cubicBezTo>
                      <a:pt x="7236" y="303"/>
                      <a:pt x="7063" y="151"/>
                      <a:pt x="6862" y="74"/>
                    </a:cubicBezTo>
                    <a:cubicBezTo>
                      <a:pt x="6743" y="25"/>
                      <a:pt x="6618" y="1"/>
                      <a:pt x="6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3"/>
              <p:cNvSpPr/>
              <p:nvPr/>
            </p:nvSpPr>
            <p:spPr>
              <a:xfrm>
                <a:off x="6939734" y="3653099"/>
                <a:ext cx="211681" cy="178044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10639" extrusionOk="0">
                    <a:moveTo>
                      <a:pt x="6328" y="0"/>
                    </a:moveTo>
                    <a:cubicBezTo>
                      <a:pt x="4228" y="0"/>
                      <a:pt x="2350" y="1178"/>
                      <a:pt x="1102" y="3022"/>
                    </a:cubicBezTo>
                    <a:cubicBezTo>
                      <a:pt x="652" y="3687"/>
                      <a:pt x="298" y="4415"/>
                      <a:pt x="42" y="5177"/>
                    </a:cubicBezTo>
                    <a:cubicBezTo>
                      <a:pt x="28" y="5226"/>
                      <a:pt x="21" y="5274"/>
                      <a:pt x="0" y="5316"/>
                    </a:cubicBezTo>
                    <a:cubicBezTo>
                      <a:pt x="14" y="5378"/>
                      <a:pt x="35" y="5434"/>
                      <a:pt x="63" y="5489"/>
                    </a:cubicBezTo>
                    <a:cubicBezTo>
                      <a:pt x="1082" y="8504"/>
                      <a:pt x="3500" y="10639"/>
                      <a:pt x="6328" y="10639"/>
                    </a:cubicBezTo>
                    <a:cubicBezTo>
                      <a:pt x="7527" y="10632"/>
                      <a:pt x="8692" y="10244"/>
                      <a:pt x="9669" y="9544"/>
                    </a:cubicBezTo>
                    <a:lnTo>
                      <a:pt x="9696" y="9530"/>
                    </a:lnTo>
                    <a:lnTo>
                      <a:pt x="9953" y="9336"/>
                    </a:lnTo>
                    <a:cubicBezTo>
                      <a:pt x="11166" y="8393"/>
                      <a:pt x="12122" y="6979"/>
                      <a:pt x="12649" y="5316"/>
                    </a:cubicBezTo>
                    <a:cubicBezTo>
                      <a:pt x="12122" y="3646"/>
                      <a:pt x="11166" y="2246"/>
                      <a:pt x="9953" y="1296"/>
                    </a:cubicBezTo>
                    <a:lnTo>
                      <a:pt x="9669" y="1081"/>
                    </a:lnTo>
                    <a:cubicBezTo>
                      <a:pt x="9294" y="825"/>
                      <a:pt x="8899" y="603"/>
                      <a:pt x="8484" y="430"/>
                    </a:cubicBezTo>
                    <a:cubicBezTo>
                      <a:pt x="7797" y="146"/>
                      <a:pt x="7063" y="0"/>
                      <a:pt x="6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3"/>
              <p:cNvSpPr/>
              <p:nvPr/>
            </p:nvSpPr>
            <p:spPr>
              <a:xfrm>
                <a:off x="6939734" y="3742046"/>
                <a:ext cx="211681" cy="88980"/>
              </a:xfrm>
              <a:custGeom>
                <a:avLst/>
                <a:gdLst/>
                <a:ahLst/>
                <a:cxnLst/>
                <a:rect l="l" t="t" r="r" b="b"/>
                <a:pathLst>
                  <a:path w="12649" h="5317" extrusionOk="0">
                    <a:moveTo>
                      <a:pt x="0" y="1"/>
                    </a:moveTo>
                    <a:cubicBezTo>
                      <a:pt x="991" y="3113"/>
                      <a:pt x="3452" y="5317"/>
                      <a:pt x="6328" y="5317"/>
                    </a:cubicBezTo>
                    <a:cubicBezTo>
                      <a:pt x="9197" y="5317"/>
                      <a:pt x="11658" y="3113"/>
                      <a:pt x="126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3"/>
              <p:cNvSpPr/>
              <p:nvPr/>
            </p:nvSpPr>
            <p:spPr>
              <a:xfrm>
                <a:off x="6847875" y="3659827"/>
                <a:ext cx="95356" cy="177358"/>
              </a:xfrm>
              <a:custGeom>
                <a:avLst/>
                <a:gdLst/>
                <a:ahLst/>
                <a:cxnLst/>
                <a:rect l="l" t="t" r="r" b="b"/>
                <a:pathLst>
                  <a:path w="5698" h="10598" extrusionOk="0">
                    <a:moveTo>
                      <a:pt x="0" y="0"/>
                    </a:moveTo>
                    <a:lnTo>
                      <a:pt x="423" y="936"/>
                    </a:lnTo>
                    <a:cubicBezTo>
                      <a:pt x="1282" y="2876"/>
                      <a:pt x="2994" y="4311"/>
                      <a:pt x="5060" y="4817"/>
                    </a:cubicBezTo>
                    <a:lnTo>
                      <a:pt x="5212" y="4865"/>
                    </a:lnTo>
                    <a:cubicBezTo>
                      <a:pt x="5302" y="4893"/>
                      <a:pt x="5309" y="5011"/>
                      <a:pt x="5233" y="5052"/>
                    </a:cubicBezTo>
                    <a:lnTo>
                      <a:pt x="4859" y="5219"/>
                    </a:lnTo>
                    <a:cubicBezTo>
                      <a:pt x="2925" y="6085"/>
                      <a:pt x="1497" y="7797"/>
                      <a:pt x="984" y="9855"/>
                    </a:cubicBezTo>
                    <a:lnTo>
                      <a:pt x="797" y="10597"/>
                    </a:lnTo>
                    <a:lnTo>
                      <a:pt x="797" y="10597"/>
                    </a:lnTo>
                    <a:lnTo>
                      <a:pt x="5649" y="4969"/>
                    </a:lnTo>
                    <a:lnTo>
                      <a:pt x="5697" y="4914"/>
                    </a:lnTo>
                    <a:lnTo>
                      <a:pt x="5635" y="48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3"/>
              <p:cNvSpPr/>
              <p:nvPr/>
            </p:nvSpPr>
            <p:spPr>
              <a:xfrm>
                <a:off x="7082517" y="3697866"/>
                <a:ext cx="35077" cy="29905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1787" extrusionOk="0">
                    <a:moveTo>
                      <a:pt x="1199" y="0"/>
                    </a:moveTo>
                    <a:cubicBezTo>
                      <a:pt x="402" y="0"/>
                      <a:pt x="0" y="964"/>
                      <a:pt x="568" y="1525"/>
                    </a:cubicBezTo>
                    <a:cubicBezTo>
                      <a:pt x="751" y="1706"/>
                      <a:pt x="975" y="1787"/>
                      <a:pt x="1194" y="1787"/>
                    </a:cubicBezTo>
                    <a:cubicBezTo>
                      <a:pt x="1656" y="1787"/>
                      <a:pt x="2096" y="1428"/>
                      <a:pt x="2086" y="887"/>
                    </a:cubicBezTo>
                    <a:cubicBezTo>
                      <a:pt x="2086" y="395"/>
                      <a:pt x="1684" y="0"/>
                      <a:pt x="1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3"/>
              <p:cNvSpPr/>
              <p:nvPr/>
            </p:nvSpPr>
            <p:spPr>
              <a:xfrm>
                <a:off x="7093411" y="3703539"/>
                <a:ext cx="18224" cy="18241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090" extrusionOk="0">
                    <a:moveTo>
                      <a:pt x="548" y="1"/>
                    </a:moveTo>
                    <a:cubicBezTo>
                      <a:pt x="243" y="1"/>
                      <a:pt x="1" y="243"/>
                      <a:pt x="1" y="548"/>
                    </a:cubicBezTo>
                    <a:cubicBezTo>
                      <a:pt x="1" y="846"/>
                      <a:pt x="243" y="1089"/>
                      <a:pt x="548" y="1089"/>
                    </a:cubicBezTo>
                    <a:cubicBezTo>
                      <a:pt x="846" y="1089"/>
                      <a:pt x="1089" y="846"/>
                      <a:pt x="1089" y="548"/>
                    </a:cubicBezTo>
                    <a:cubicBezTo>
                      <a:pt x="1089" y="243"/>
                      <a:pt x="846" y="1"/>
                      <a:pt x="5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3"/>
              <p:cNvSpPr/>
              <p:nvPr/>
            </p:nvSpPr>
            <p:spPr>
              <a:xfrm>
                <a:off x="7004331" y="3797958"/>
                <a:ext cx="45954" cy="5256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41" extrusionOk="0">
                    <a:moveTo>
                      <a:pt x="1671" y="0"/>
                    </a:moveTo>
                    <a:lnTo>
                      <a:pt x="333" y="1976"/>
                    </a:lnTo>
                    <a:cubicBezTo>
                      <a:pt x="1" y="2475"/>
                      <a:pt x="361" y="3140"/>
                      <a:pt x="957" y="3140"/>
                    </a:cubicBezTo>
                    <a:lnTo>
                      <a:pt x="1727" y="3140"/>
                    </a:lnTo>
                    <a:cubicBezTo>
                      <a:pt x="2288" y="3140"/>
                      <a:pt x="2745" y="2690"/>
                      <a:pt x="2745" y="2128"/>
                    </a:cubicBezTo>
                    <a:lnTo>
                      <a:pt x="27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3"/>
              <p:cNvSpPr/>
              <p:nvPr/>
            </p:nvSpPr>
            <p:spPr>
              <a:xfrm>
                <a:off x="7050268" y="3671190"/>
                <a:ext cx="56029" cy="14162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8463" extrusionOk="0">
                    <a:moveTo>
                      <a:pt x="3064" y="0"/>
                    </a:moveTo>
                    <a:cubicBezTo>
                      <a:pt x="2509" y="201"/>
                      <a:pt x="2003" y="506"/>
                      <a:pt x="1574" y="908"/>
                    </a:cubicBezTo>
                    <a:cubicBezTo>
                      <a:pt x="1116" y="1331"/>
                      <a:pt x="756" y="1844"/>
                      <a:pt x="506" y="2419"/>
                    </a:cubicBezTo>
                    <a:cubicBezTo>
                      <a:pt x="0" y="3576"/>
                      <a:pt x="0" y="4893"/>
                      <a:pt x="506" y="6058"/>
                    </a:cubicBezTo>
                    <a:cubicBezTo>
                      <a:pt x="756" y="6626"/>
                      <a:pt x="1116" y="7132"/>
                      <a:pt x="1574" y="7555"/>
                    </a:cubicBezTo>
                    <a:cubicBezTo>
                      <a:pt x="2003" y="7957"/>
                      <a:pt x="2509" y="8269"/>
                      <a:pt x="3064" y="8463"/>
                    </a:cubicBezTo>
                    <a:lnTo>
                      <a:pt x="3091" y="8449"/>
                    </a:lnTo>
                    <a:lnTo>
                      <a:pt x="3348" y="8255"/>
                    </a:lnTo>
                    <a:cubicBezTo>
                      <a:pt x="2807" y="8005"/>
                      <a:pt x="2322" y="7652"/>
                      <a:pt x="1920" y="7208"/>
                    </a:cubicBezTo>
                    <a:cubicBezTo>
                      <a:pt x="1165" y="6404"/>
                      <a:pt x="749" y="5337"/>
                      <a:pt x="749" y="4235"/>
                    </a:cubicBezTo>
                    <a:cubicBezTo>
                      <a:pt x="749" y="3133"/>
                      <a:pt x="1165" y="2073"/>
                      <a:pt x="1913" y="1255"/>
                    </a:cubicBezTo>
                    <a:cubicBezTo>
                      <a:pt x="2322" y="818"/>
                      <a:pt x="2807" y="465"/>
                      <a:pt x="3348" y="215"/>
                    </a:cubicBezTo>
                    <a:lnTo>
                      <a:pt x="30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5" name="Google Shape;1745;p33"/>
            <p:cNvGrpSpPr/>
            <p:nvPr/>
          </p:nvGrpSpPr>
          <p:grpSpPr>
            <a:xfrm>
              <a:off x="6892056" y="2835427"/>
              <a:ext cx="773759" cy="542331"/>
              <a:chOff x="6892056" y="2835427"/>
              <a:chExt cx="773759" cy="542331"/>
            </a:xfrm>
          </p:grpSpPr>
          <p:sp>
            <p:nvSpPr>
              <p:cNvPr id="1746" name="Google Shape;1746;p33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3"/>
              <p:cNvSpPr/>
              <p:nvPr/>
            </p:nvSpPr>
            <p:spPr>
              <a:xfrm>
                <a:off x="7344871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49" y="1"/>
                    </a:moveTo>
                    <a:lnTo>
                      <a:pt x="853" y="5032"/>
                    </a:lnTo>
                    <a:cubicBezTo>
                      <a:pt x="0" y="6308"/>
                      <a:pt x="915" y="8020"/>
                      <a:pt x="2447" y="8020"/>
                    </a:cubicBezTo>
                    <a:lnTo>
                      <a:pt x="4415" y="8020"/>
                    </a:lnTo>
                    <a:cubicBezTo>
                      <a:pt x="5843" y="8020"/>
                      <a:pt x="7000" y="6862"/>
                      <a:pt x="7000" y="5441"/>
                    </a:cubicBezTo>
                    <a:lnTo>
                      <a:pt x="7000" y="1"/>
                    </a:ln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3"/>
              <p:cNvSpPr/>
              <p:nvPr/>
            </p:nvSpPr>
            <p:spPr>
              <a:xfrm>
                <a:off x="7161372" y="2835427"/>
                <a:ext cx="326985" cy="167701"/>
              </a:xfrm>
              <a:custGeom>
                <a:avLst/>
                <a:gdLst/>
                <a:ahLst/>
                <a:cxnLst/>
                <a:rect l="l" t="t" r="r" b="b"/>
                <a:pathLst>
                  <a:path w="19539" h="10021" extrusionOk="0">
                    <a:moveTo>
                      <a:pt x="16228" y="1"/>
                    </a:moveTo>
                    <a:cubicBezTo>
                      <a:pt x="15526" y="1"/>
                      <a:pt x="14841" y="305"/>
                      <a:pt x="14368" y="865"/>
                    </a:cubicBezTo>
                    <a:lnTo>
                      <a:pt x="13121" y="2327"/>
                    </a:lnTo>
                    <a:cubicBezTo>
                      <a:pt x="11857" y="1749"/>
                      <a:pt x="10502" y="1462"/>
                      <a:pt x="9150" y="1462"/>
                    </a:cubicBezTo>
                    <a:cubicBezTo>
                      <a:pt x="7470" y="1462"/>
                      <a:pt x="5795" y="1905"/>
                      <a:pt x="4305" y="2785"/>
                    </a:cubicBezTo>
                    <a:lnTo>
                      <a:pt x="2274" y="3984"/>
                    </a:lnTo>
                    <a:cubicBezTo>
                      <a:pt x="1526" y="4427"/>
                      <a:pt x="895" y="5037"/>
                      <a:pt x="535" y="5820"/>
                    </a:cubicBezTo>
                    <a:cubicBezTo>
                      <a:pt x="56" y="6846"/>
                      <a:pt x="1" y="8017"/>
                      <a:pt x="375" y="9085"/>
                    </a:cubicBezTo>
                    <a:lnTo>
                      <a:pt x="715" y="10020"/>
                    </a:lnTo>
                    <a:lnTo>
                      <a:pt x="19539" y="3436"/>
                    </a:lnTo>
                    <a:lnTo>
                      <a:pt x="18360" y="1274"/>
                    </a:lnTo>
                    <a:cubicBezTo>
                      <a:pt x="18090" y="775"/>
                      <a:pt x="17660" y="394"/>
                      <a:pt x="17141" y="179"/>
                    </a:cubicBezTo>
                    <a:cubicBezTo>
                      <a:pt x="16844" y="59"/>
                      <a:pt x="16534" y="1"/>
                      <a:pt x="162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3"/>
              <p:cNvSpPr/>
              <p:nvPr/>
            </p:nvSpPr>
            <p:spPr>
              <a:xfrm>
                <a:off x="7125308" y="2874370"/>
                <a:ext cx="540507" cy="453636"/>
              </a:xfrm>
              <a:custGeom>
                <a:avLst/>
                <a:gdLst/>
                <a:ahLst/>
                <a:cxnLst/>
                <a:rect l="l" t="t" r="r" b="b"/>
                <a:pathLst>
                  <a:path w="32298" h="27107" extrusionOk="0">
                    <a:moveTo>
                      <a:pt x="16177" y="0"/>
                    </a:moveTo>
                    <a:cubicBezTo>
                      <a:pt x="10833" y="0"/>
                      <a:pt x="6037" y="2987"/>
                      <a:pt x="2870" y="7693"/>
                    </a:cubicBezTo>
                    <a:cubicBezTo>
                      <a:pt x="1719" y="9398"/>
                      <a:pt x="811" y="11256"/>
                      <a:pt x="174" y="13210"/>
                    </a:cubicBezTo>
                    <a:cubicBezTo>
                      <a:pt x="132" y="13314"/>
                      <a:pt x="1" y="13397"/>
                      <a:pt x="49" y="13550"/>
                    </a:cubicBezTo>
                    <a:cubicBezTo>
                      <a:pt x="104" y="13709"/>
                      <a:pt x="146" y="13855"/>
                      <a:pt x="202" y="13993"/>
                    </a:cubicBezTo>
                    <a:cubicBezTo>
                      <a:pt x="2807" y="21693"/>
                      <a:pt x="8976" y="27106"/>
                      <a:pt x="16177" y="27106"/>
                    </a:cubicBezTo>
                    <a:cubicBezTo>
                      <a:pt x="19275" y="27106"/>
                      <a:pt x="22186" y="26094"/>
                      <a:pt x="24702" y="24348"/>
                    </a:cubicBezTo>
                    <a:lnTo>
                      <a:pt x="24771" y="24292"/>
                    </a:lnTo>
                    <a:lnTo>
                      <a:pt x="25429" y="23800"/>
                    </a:lnTo>
                    <a:cubicBezTo>
                      <a:pt x="28520" y="21388"/>
                      <a:pt x="30946" y="17805"/>
                      <a:pt x="32298" y="13550"/>
                    </a:cubicBezTo>
                    <a:cubicBezTo>
                      <a:pt x="30946" y="9308"/>
                      <a:pt x="28520" y="5711"/>
                      <a:pt x="25429" y="3299"/>
                    </a:cubicBezTo>
                    <a:cubicBezTo>
                      <a:pt x="25194" y="3112"/>
                      <a:pt x="24944" y="2939"/>
                      <a:pt x="24702" y="2766"/>
                    </a:cubicBezTo>
                    <a:cubicBezTo>
                      <a:pt x="23759" y="2100"/>
                      <a:pt x="22747" y="1546"/>
                      <a:pt x="21687" y="1109"/>
                    </a:cubicBezTo>
                    <a:cubicBezTo>
                      <a:pt x="19940" y="381"/>
                      <a:pt x="18069" y="0"/>
                      <a:pt x="161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3"/>
              <p:cNvSpPr/>
              <p:nvPr/>
            </p:nvSpPr>
            <p:spPr>
              <a:xfrm>
                <a:off x="7126229" y="3101112"/>
                <a:ext cx="539587" cy="226893"/>
              </a:xfrm>
              <a:custGeom>
                <a:avLst/>
                <a:gdLst/>
                <a:ahLst/>
                <a:cxnLst/>
                <a:rect l="l" t="t" r="r" b="b"/>
                <a:pathLst>
                  <a:path w="32243" h="13558" extrusionOk="0">
                    <a:moveTo>
                      <a:pt x="1" y="1"/>
                    </a:moveTo>
                    <a:cubicBezTo>
                      <a:pt x="2517" y="7936"/>
                      <a:pt x="8782" y="13557"/>
                      <a:pt x="16122" y="13557"/>
                    </a:cubicBezTo>
                    <a:cubicBezTo>
                      <a:pt x="23461" y="13557"/>
                      <a:pt x="29720" y="7936"/>
                      <a:pt x="322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3"/>
              <p:cNvSpPr/>
              <p:nvPr/>
            </p:nvSpPr>
            <p:spPr>
              <a:xfrm>
                <a:off x="6892056" y="2891757"/>
                <a:ext cx="243009" cy="451778"/>
              </a:xfrm>
              <a:custGeom>
                <a:avLst/>
                <a:gdLst/>
                <a:ahLst/>
                <a:cxnLst/>
                <a:rect l="l" t="t" r="r" b="b"/>
                <a:pathLst>
                  <a:path w="14521" h="26996" extrusionOk="0">
                    <a:moveTo>
                      <a:pt x="1" y="1"/>
                    </a:moveTo>
                    <a:lnTo>
                      <a:pt x="1068" y="2385"/>
                    </a:lnTo>
                    <a:cubicBezTo>
                      <a:pt x="3272" y="7320"/>
                      <a:pt x="7632" y="10972"/>
                      <a:pt x="12885" y="12275"/>
                    </a:cubicBezTo>
                    <a:lnTo>
                      <a:pt x="13280" y="12372"/>
                    </a:lnTo>
                    <a:cubicBezTo>
                      <a:pt x="13530" y="12428"/>
                      <a:pt x="13557" y="12767"/>
                      <a:pt x="13322" y="12864"/>
                    </a:cubicBezTo>
                    <a:lnTo>
                      <a:pt x="12386" y="13280"/>
                    </a:lnTo>
                    <a:cubicBezTo>
                      <a:pt x="7451" y="15491"/>
                      <a:pt x="3806" y="19850"/>
                      <a:pt x="2503" y="25097"/>
                    </a:cubicBezTo>
                    <a:lnTo>
                      <a:pt x="2025" y="26996"/>
                    </a:lnTo>
                    <a:lnTo>
                      <a:pt x="14396" y="12656"/>
                    </a:lnTo>
                    <a:lnTo>
                      <a:pt x="14521" y="12518"/>
                    </a:lnTo>
                    <a:lnTo>
                      <a:pt x="14375" y="1240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3"/>
              <p:cNvSpPr/>
              <p:nvPr/>
            </p:nvSpPr>
            <p:spPr>
              <a:xfrm>
                <a:off x="7490432" y="2988502"/>
                <a:ext cx="88863" cy="75960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4539" extrusionOk="0">
                    <a:moveTo>
                      <a:pt x="3049" y="0"/>
                    </a:moveTo>
                    <a:cubicBezTo>
                      <a:pt x="3045" y="0"/>
                      <a:pt x="3040" y="0"/>
                      <a:pt x="3036" y="0"/>
                    </a:cubicBezTo>
                    <a:cubicBezTo>
                      <a:pt x="1012" y="0"/>
                      <a:pt x="0" y="2447"/>
                      <a:pt x="1435" y="3874"/>
                    </a:cubicBezTo>
                    <a:cubicBezTo>
                      <a:pt x="1868" y="4308"/>
                      <a:pt x="2446" y="4539"/>
                      <a:pt x="3033" y="4539"/>
                    </a:cubicBezTo>
                    <a:cubicBezTo>
                      <a:pt x="3328" y="4539"/>
                      <a:pt x="3626" y="4480"/>
                      <a:pt x="3909" y="4359"/>
                    </a:cubicBezTo>
                    <a:cubicBezTo>
                      <a:pt x="4762" y="4006"/>
                      <a:pt x="5309" y="3181"/>
                      <a:pt x="5309" y="2259"/>
                    </a:cubicBezTo>
                    <a:cubicBezTo>
                      <a:pt x="5309" y="1009"/>
                      <a:pt x="4297" y="0"/>
                      <a:pt x="30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3"/>
              <p:cNvSpPr/>
              <p:nvPr/>
            </p:nvSpPr>
            <p:spPr>
              <a:xfrm>
                <a:off x="7510263" y="3003112"/>
                <a:ext cx="54305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2773" extrusionOk="0">
                    <a:moveTo>
                      <a:pt x="1864" y="0"/>
                    </a:moveTo>
                    <a:cubicBezTo>
                      <a:pt x="1859" y="0"/>
                      <a:pt x="1855" y="0"/>
                      <a:pt x="1851" y="0"/>
                    </a:cubicBezTo>
                    <a:cubicBezTo>
                      <a:pt x="617" y="0"/>
                      <a:pt x="1" y="1490"/>
                      <a:pt x="874" y="2364"/>
                    </a:cubicBezTo>
                    <a:cubicBezTo>
                      <a:pt x="1156" y="2646"/>
                      <a:pt x="1504" y="2773"/>
                      <a:pt x="1844" y="2773"/>
                    </a:cubicBezTo>
                    <a:cubicBezTo>
                      <a:pt x="2556" y="2773"/>
                      <a:pt x="3237" y="2221"/>
                      <a:pt x="3237" y="1386"/>
                    </a:cubicBezTo>
                    <a:cubicBezTo>
                      <a:pt x="3244" y="621"/>
                      <a:pt x="2627" y="0"/>
                      <a:pt x="1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3"/>
              <p:cNvSpPr/>
              <p:nvPr/>
            </p:nvSpPr>
            <p:spPr>
              <a:xfrm>
                <a:off x="7290700" y="3243544"/>
                <a:ext cx="117162" cy="134215"/>
              </a:xfrm>
              <a:custGeom>
                <a:avLst/>
                <a:gdLst/>
                <a:ahLst/>
                <a:cxnLst/>
                <a:rect l="l" t="t" r="r" b="b"/>
                <a:pathLst>
                  <a:path w="7001" h="8020" extrusionOk="0">
                    <a:moveTo>
                      <a:pt x="4256" y="1"/>
                    </a:moveTo>
                    <a:lnTo>
                      <a:pt x="860" y="5032"/>
                    </a:lnTo>
                    <a:cubicBezTo>
                      <a:pt x="1" y="6301"/>
                      <a:pt x="909" y="8020"/>
                      <a:pt x="2447" y="8020"/>
                    </a:cubicBezTo>
                    <a:lnTo>
                      <a:pt x="4422" y="8020"/>
                    </a:lnTo>
                    <a:cubicBezTo>
                      <a:pt x="5843" y="8013"/>
                      <a:pt x="7001" y="6862"/>
                      <a:pt x="7001" y="5441"/>
                    </a:cubicBezTo>
                    <a:lnTo>
                      <a:pt x="70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3"/>
              <p:cNvSpPr/>
              <p:nvPr/>
            </p:nvSpPr>
            <p:spPr>
              <a:xfrm>
                <a:off x="7408079" y="2920642"/>
                <a:ext cx="142800" cy="361192"/>
              </a:xfrm>
              <a:custGeom>
                <a:avLst/>
                <a:gdLst/>
                <a:ahLst/>
                <a:cxnLst/>
                <a:rect l="l" t="t" r="r" b="b"/>
                <a:pathLst>
                  <a:path w="8533" h="21583" extrusionOk="0">
                    <a:moveTo>
                      <a:pt x="7805" y="1"/>
                    </a:moveTo>
                    <a:cubicBezTo>
                      <a:pt x="6391" y="507"/>
                      <a:pt x="5095" y="1297"/>
                      <a:pt x="4000" y="2322"/>
                    </a:cubicBezTo>
                    <a:cubicBezTo>
                      <a:pt x="2842" y="3397"/>
                      <a:pt x="1920" y="4700"/>
                      <a:pt x="1276" y="6148"/>
                    </a:cubicBezTo>
                    <a:cubicBezTo>
                      <a:pt x="1" y="9108"/>
                      <a:pt x="1" y="12462"/>
                      <a:pt x="1276" y="15421"/>
                    </a:cubicBezTo>
                    <a:cubicBezTo>
                      <a:pt x="1913" y="16870"/>
                      <a:pt x="2842" y="18173"/>
                      <a:pt x="4000" y="19261"/>
                    </a:cubicBezTo>
                    <a:cubicBezTo>
                      <a:pt x="5095" y="20280"/>
                      <a:pt x="6391" y="21070"/>
                      <a:pt x="7805" y="21583"/>
                    </a:cubicBezTo>
                    <a:lnTo>
                      <a:pt x="7874" y="21527"/>
                    </a:lnTo>
                    <a:lnTo>
                      <a:pt x="8532" y="21035"/>
                    </a:lnTo>
                    <a:cubicBezTo>
                      <a:pt x="7153" y="20391"/>
                      <a:pt x="5912" y="19490"/>
                      <a:pt x="4887" y="18374"/>
                    </a:cubicBezTo>
                    <a:cubicBezTo>
                      <a:pt x="2981" y="16302"/>
                      <a:pt x="1941" y="13557"/>
                      <a:pt x="1913" y="10785"/>
                    </a:cubicBezTo>
                    <a:cubicBezTo>
                      <a:pt x="1886" y="8013"/>
                      <a:pt x="2981" y="5268"/>
                      <a:pt x="4873" y="3189"/>
                    </a:cubicBezTo>
                    <a:cubicBezTo>
                      <a:pt x="5912" y="2073"/>
                      <a:pt x="7153" y="1172"/>
                      <a:pt x="8532" y="534"/>
                    </a:cubicBezTo>
                    <a:cubicBezTo>
                      <a:pt x="8297" y="347"/>
                      <a:pt x="8047" y="174"/>
                      <a:pt x="7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6" name="Google Shape;1756;p33"/>
            <p:cNvSpPr/>
            <p:nvPr/>
          </p:nvSpPr>
          <p:spPr>
            <a:xfrm>
              <a:off x="7473363" y="2222993"/>
              <a:ext cx="2594" cy="167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50252" y="1780018"/>
              <a:ext cx="20668" cy="2081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730295" y="1870939"/>
              <a:ext cx="18911" cy="19329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7664175" y="2022458"/>
              <a:ext cx="18927" cy="20199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7546562" y="2136440"/>
              <a:ext cx="21588" cy="20115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7193" y="2185875"/>
              <a:ext cx="24132" cy="20199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480927" y="2715806"/>
              <a:ext cx="19965" cy="2066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454134" y="2401606"/>
              <a:ext cx="16367" cy="15915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802774" y="2673115"/>
              <a:ext cx="16718" cy="16417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749658" y="2391515"/>
              <a:ext cx="15095" cy="18141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709996" y="2949510"/>
              <a:ext cx="20316" cy="19279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712071" y="2520960"/>
              <a:ext cx="20082" cy="19396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7665447" y="2250824"/>
              <a:ext cx="18927" cy="19630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7528270" y="2481298"/>
              <a:ext cx="88947" cy="75994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7806021" y="1985105"/>
              <a:ext cx="39695" cy="39679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7655239" y="2756990"/>
              <a:ext cx="142565" cy="137093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7749172" y="2779064"/>
              <a:ext cx="24634" cy="2468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7588198" y="2490737"/>
              <a:ext cx="14978" cy="12267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7827710" y="1989490"/>
              <a:ext cx="13237" cy="1221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33"/>
          <p:cNvGrpSpPr/>
          <p:nvPr/>
        </p:nvGrpSpPr>
        <p:grpSpPr>
          <a:xfrm>
            <a:off x="447743" y="266984"/>
            <a:ext cx="1330366" cy="2757928"/>
            <a:chOff x="1492306" y="1067922"/>
            <a:chExt cx="1330366" cy="2757928"/>
          </a:xfrm>
        </p:grpSpPr>
        <p:sp>
          <p:nvSpPr>
            <p:cNvPr id="1776" name="Google Shape;1776;p33"/>
            <p:cNvSpPr/>
            <p:nvPr/>
          </p:nvSpPr>
          <p:spPr>
            <a:xfrm>
              <a:off x="1684692" y="1249430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1684959" y="2314897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1866819" y="1528854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1899870" y="2379963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1751648" y="1357421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1688892" y="1888640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1747113" y="1067922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1611995" y="2118646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1529307" y="2765269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2079420" y="2428310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1782139" y="2219892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1876558" y="2339698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1757439" y="1981435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1782959" y="2526344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1743063" y="1744970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1627073" y="2661696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1952184" y="2741723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2123500" y="3229113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2162693" y="2661696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1512020" y="2357789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1505058" y="3386941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1492306" y="2989234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1911719" y="3355513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1865195" y="2996631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1777270" y="3697308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1768701" y="2813985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1690750" y="2318478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1664191" y="3493426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2046586" y="2889594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1537658" y="1958123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1701828" y="3502915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2123031" y="2904772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1568969" y="1961722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9" name="Google Shape;1809;p33"/>
            <p:cNvGrpSpPr/>
            <p:nvPr/>
          </p:nvGrpSpPr>
          <p:grpSpPr>
            <a:xfrm>
              <a:off x="1932118" y="2847488"/>
              <a:ext cx="890553" cy="736072"/>
              <a:chOff x="1932118" y="2847488"/>
              <a:chExt cx="890553" cy="736072"/>
            </a:xfrm>
          </p:grpSpPr>
          <p:sp>
            <p:nvSpPr>
              <p:cNvPr id="1810" name="Google Shape;1810;p33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3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3"/>
              <p:cNvSpPr/>
              <p:nvPr/>
            </p:nvSpPr>
            <p:spPr>
              <a:xfrm>
                <a:off x="2278449" y="3038150"/>
                <a:ext cx="24600" cy="23044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377" extrusionOk="0">
                    <a:moveTo>
                      <a:pt x="729" y="0"/>
                    </a:moveTo>
                    <a:cubicBezTo>
                      <a:pt x="636" y="0"/>
                      <a:pt x="542" y="11"/>
                      <a:pt x="451" y="30"/>
                    </a:cubicBezTo>
                    <a:lnTo>
                      <a:pt x="264" y="120"/>
                    </a:lnTo>
                    <a:lnTo>
                      <a:pt x="194" y="182"/>
                    </a:lnTo>
                    <a:lnTo>
                      <a:pt x="70" y="356"/>
                    </a:lnTo>
                    <a:cubicBezTo>
                      <a:pt x="21" y="460"/>
                      <a:pt x="0" y="577"/>
                      <a:pt x="7" y="702"/>
                    </a:cubicBezTo>
                    <a:cubicBezTo>
                      <a:pt x="14" y="716"/>
                      <a:pt x="14" y="730"/>
                      <a:pt x="21" y="744"/>
                    </a:cubicBezTo>
                    <a:lnTo>
                      <a:pt x="28" y="744"/>
                    </a:lnTo>
                    <a:lnTo>
                      <a:pt x="56" y="952"/>
                    </a:lnTo>
                    <a:lnTo>
                      <a:pt x="104" y="1063"/>
                    </a:lnTo>
                    <a:lnTo>
                      <a:pt x="319" y="1277"/>
                    </a:lnTo>
                    <a:cubicBezTo>
                      <a:pt x="437" y="1343"/>
                      <a:pt x="567" y="1376"/>
                      <a:pt x="697" y="1376"/>
                    </a:cubicBezTo>
                    <a:cubicBezTo>
                      <a:pt x="827" y="1376"/>
                      <a:pt x="957" y="1343"/>
                      <a:pt x="1075" y="1277"/>
                    </a:cubicBezTo>
                    <a:cubicBezTo>
                      <a:pt x="1310" y="1139"/>
                      <a:pt x="1456" y="889"/>
                      <a:pt x="1470" y="619"/>
                    </a:cubicBezTo>
                    <a:lnTo>
                      <a:pt x="1373" y="300"/>
                    </a:lnTo>
                    <a:lnTo>
                      <a:pt x="1283" y="189"/>
                    </a:lnTo>
                    <a:lnTo>
                      <a:pt x="957" y="23"/>
                    </a:lnTo>
                    <a:cubicBezTo>
                      <a:pt x="882" y="7"/>
                      <a:pt x="806" y="0"/>
                      <a:pt x="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3"/>
              <p:cNvSpPr/>
              <p:nvPr/>
            </p:nvSpPr>
            <p:spPr>
              <a:xfrm>
                <a:off x="2722446" y="3306345"/>
                <a:ext cx="100226" cy="17479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0445" extrusionOk="0">
                    <a:moveTo>
                      <a:pt x="5988" y="0"/>
                    </a:moveTo>
                    <a:lnTo>
                      <a:pt x="478" y="6556"/>
                    </a:lnTo>
                    <a:lnTo>
                      <a:pt x="0" y="10445"/>
                    </a:lnTo>
                    <a:lnTo>
                      <a:pt x="5988" y="10445"/>
                    </a:lnTo>
                    <a:lnTo>
                      <a:pt x="59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3"/>
              <p:cNvSpPr/>
              <p:nvPr/>
            </p:nvSpPr>
            <p:spPr>
              <a:xfrm>
                <a:off x="1932118" y="2847488"/>
                <a:ext cx="831629" cy="633654"/>
              </a:xfrm>
              <a:custGeom>
                <a:avLst/>
                <a:gdLst/>
                <a:ahLst/>
                <a:cxnLst/>
                <a:rect l="l" t="t" r="r" b="b"/>
                <a:pathLst>
                  <a:path w="49694" h="37864" extrusionOk="0">
                    <a:moveTo>
                      <a:pt x="32378" y="1"/>
                    </a:moveTo>
                    <a:cubicBezTo>
                      <a:pt x="31670" y="1"/>
                      <a:pt x="30733" y="67"/>
                      <a:pt x="29691" y="313"/>
                    </a:cubicBezTo>
                    <a:cubicBezTo>
                      <a:pt x="28437" y="597"/>
                      <a:pt x="27252" y="1110"/>
                      <a:pt x="26185" y="1817"/>
                    </a:cubicBezTo>
                    <a:lnTo>
                      <a:pt x="25741" y="2129"/>
                    </a:lnTo>
                    <a:cubicBezTo>
                      <a:pt x="24805" y="2836"/>
                      <a:pt x="23988" y="3695"/>
                      <a:pt x="23322" y="4659"/>
                    </a:cubicBezTo>
                    <a:cubicBezTo>
                      <a:pt x="22844" y="5345"/>
                      <a:pt x="22428" y="6079"/>
                      <a:pt x="22089" y="6849"/>
                    </a:cubicBezTo>
                    <a:cubicBezTo>
                      <a:pt x="21070" y="9080"/>
                      <a:pt x="20370" y="12026"/>
                      <a:pt x="20238" y="15907"/>
                    </a:cubicBezTo>
                    <a:cubicBezTo>
                      <a:pt x="20210" y="16365"/>
                      <a:pt x="20210" y="16829"/>
                      <a:pt x="20210" y="17314"/>
                    </a:cubicBezTo>
                    <a:cubicBezTo>
                      <a:pt x="20210" y="36928"/>
                      <a:pt x="0" y="37864"/>
                      <a:pt x="0" y="37864"/>
                    </a:cubicBezTo>
                    <a:lnTo>
                      <a:pt x="48515" y="37864"/>
                    </a:lnTo>
                    <a:lnTo>
                      <a:pt x="49693" y="35174"/>
                    </a:lnTo>
                    <a:lnTo>
                      <a:pt x="44877" y="32271"/>
                    </a:lnTo>
                    <a:cubicBezTo>
                      <a:pt x="44877" y="32271"/>
                      <a:pt x="44655" y="25901"/>
                      <a:pt x="44634" y="18284"/>
                    </a:cubicBezTo>
                    <a:lnTo>
                      <a:pt x="44634" y="17654"/>
                    </a:lnTo>
                    <a:cubicBezTo>
                      <a:pt x="44634" y="17037"/>
                      <a:pt x="44627" y="16448"/>
                      <a:pt x="44599" y="15886"/>
                    </a:cubicBezTo>
                    <a:cubicBezTo>
                      <a:pt x="44454" y="12178"/>
                      <a:pt x="43802" y="9337"/>
                      <a:pt x="42894" y="7161"/>
                    </a:cubicBezTo>
                    <a:cubicBezTo>
                      <a:pt x="42021" y="5033"/>
                      <a:pt x="40885" y="3550"/>
                      <a:pt x="39720" y="2510"/>
                    </a:cubicBezTo>
                    <a:cubicBezTo>
                      <a:pt x="38535" y="1436"/>
                      <a:pt x="37100" y="680"/>
                      <a:pt x="35548" y="313"/>
                    </a:cubicBezTo>
                    <a:cubicBezTo>
                      <a:pt x="34716" y="113"/>
                      <a:pt x="34092" y="89"/>
                      <a:pt x="33840" y="89"/>
                    </a:cubicBezTo>
                    <a:cubicBezTo>
                      <a:pt x="33761" y="89"/>
                      <a:pt x="33718" y="91"/>
                      <a:pt x="33718" y="91"/>
                    </a:cubicBezTo>
                    <a:cubicBezTo>
                      <a:pt x="33718" y="91"/>
                      <a:pt x="33205" y="1"/>
                      <a:pt x="32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3"/>
              <p:cNvSpPr/>
              <p:nvPr/>
            </p:nvSpPr>
            <p:spPr>
              <a:xfrm>
                <a:off x="2263020" y="2970089"/>
                <a:ext cx="500728" cy="511053"/>
              </a:xfrm>
              <a:custGeom>
                <a:avLst/>
                <a:gdLst/>
                <a:ahLst/>
                <a:cxnLst/>
                <a:rect l="l" t="t" r="r" b="b"/>
                <a:pathLst>
                  <a:path w="29921" h="30538" extrusionOk="0">
                    <a:moveTo>
                      <a:pt x="12892" y="1"/>
                    </a:moveTo>
                    <a:cubicBezTo>
                      <a:pt x="1609" y="1"/>
                      <a:pt x="437" y="9503"/>
                      <a:pt x="437" y="9988"/>
                    </a:cubicBezTo>
                    <a:cubicBezTo>
                      <a:pt x="444" y="11561"/>
                      <a:pt x="292" y="13135"/>
                      <a:pt x="1" y="14680"/>
                    </a:cubicBezTo>
                    <a:lnTo>
                      <a:pt x="8" y="14680"/>
                    </a:lnTo>
                    <a:cubicBezTo>
                      <a:pt x="8" y="14680"/>
                      <a:pt x="10417" y="18444"/>
                      <a:pt x="8075" y="30538"/>
                    </a:cubicBezTo>
                    <a:lnTo>
                      <a:pt x="28742" y="30538"/>
                    </a:lnTo>
                    <a:lnTo>
                      <a:pt x="29920" y="27848"/>
                    </a:lnTo>
                    <a:lnTo>
                      <a:pt x="25104" y="24958"/>
                    </a:lnTo>
                    <a:lnTo>
                      <a:pt x="24861" y="10979"/>
                    </a:lnTo>
                    <a:cubicBezTo>
                      <a:pt x="24861" y="10979"/>
                      <a:pt x="23191" y="1"/>
                      <a:pt x="12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3"/>
              <p:cNvSpPr/>
              <p:nvPr/>
            </p:nvSpPr>
            <p:spPr>
              <a:xfrm>
                <a:off x="2513325" y="3409567"/>
                <a:ext cx="167266" cy="173994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10397" extrusionOk="0">
                    <a:moveTo>
                      <a:pt x="2197" y="0"/>
                    </a:moveTo>
                    <a:lnTo>
                      <a:pt x="0" y="915"/>
                    </a:lnTo>
                    <a:lnTo>
                      <a:pt x="4366" y="10396"/>
                    </a:lnTo>
                    <a:lnTo>
                      <a:pt x="9994" y="7548"/>
                    </a:lnTo>
                    <a:lnTo>
                      <a:pt x="9564" y="6959"/>
                    </a:lnTo>
                    <a:cubicBezTo>
                      <a:pt x="7575" y="4187"/>
                      <a:pt x="5073" y="1823"/>
                      <a:pt x="21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3"/>
              <p:cNvSpPr/>
              <p:nvPr/>
            </p:nvSpPr>
            <p:spPr>
              <a:xfrm>
                <a:off x="2301761" y="2877879"/>
                <a:ext cx="148138" cy="386378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23088" extrusionOk="0">
                    <a:moveTo>
                      <a:pt x="4097" y="1"/>
                    </a:moveTo>
                    <a:lnTo>
                      <a:pt x="3653" y="313"/>
                    </a:lnTo>
                    <a:cubicBezTo>
                      <a:pt x="2717" y="1020"/>
                      <a:pt x="1900" y="1879"/>
                      <a:pt x="1234" y="2843"/>
                    </a:cubicBezTo>
                    <a:cubicBezTo>
                      <a:pt x="756" y="3529"/>
                      <a:pt x="340" y="4263"/>
                      <a:pt x="1" y="5033"/>
                    </a:cubicBezTo>
                    <a:lnTo>
                      <a:pt x="1234" y="8976"/>
                    </a:lnTo>
                    <a:cubicBezTo>
                      <a:pt x="5503" y="10834"/>
                      <a:pt x="8137" y="23087"/>
                      <a:pt x="8137" y="23087"/>
                    </a:cubicBezTo>
                    <a:cubicBezTo>
                      <a:pt x="8851" y="13162"/>
                      <a:pt x="3140" y="7424"/>
                      <a:pt x="3140" y="7424"/>
                    </a:cubicBezTo>
                    <a:cubicBezTo>
                      <a:pt x="3140" y="7424"/>
                      <a:pt x="3799" y="2350"/>
                      <a:pt x="40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3"/>
              <p:cNvSpPr/>
              <p:nvPr/>
            </p:nvSpPr>
            <p:spPr>
              <a:xfrm>
                <a:off x="2428997" y="2847488"/>
                <a:ext cx="106267" cy="458874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7420" extrusionOk="0">
                    <a:moveTo>
                      <a:pt x="2687" y="1"/>
                    </a:moveTo>
                    <a:cubicBezTo>
                      <a:pt x="1979" y="1"/>
                      <a:pt x="1042" y="67"/>
                      <a:pt x="0" y="313"/>
                    </a:cubicBezTo>
                    <a:lnTo>
                      <a:pt x="1068" y="7424"/>
                    </a:lnTo>
                    <a:cubicBezTo>
                      <a:pt x="1068" y="7424"/>
                      <a:pt x="3847" y="11478"/>
                      <a:pt x="3674" y="27419"/>
                    </a:cubicBezTo>
                    <a:cubicBezTo>
                      <a:pt x="3674" y="27419"/>
                      <a:pt x="6349" y="13377"/>
                      <a:pt x="5039" y="7493"/>
                    </a:cubicBezTo>
                    <a:lnTo>
                      <a:pt x="5857" y="313"/>
                    </a:lnTo>
                    <a:cubicBezTo>
                      <a:pt x="5025" y="113"/>
                      <a:pt x="4401" y="89"/>
                      <a:pt x="4149" y="89"/>
                    </a:cubicBezTo>
                    <a:cubicBezTo>
                      <a:pt x="4070" y="89"/>
                      <a:pt x="4027" y="91"/>
                      <a:pt x="4027" y="91"/>
                    </a:cubicBezTo>
                    <a:cubicBezTo>
                      <a:pt x="4027" y="91"/>
                      <a:pt x="3514" y="1"/>
                      <a:pt x="2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3"/>
              <p:cNvSpPr/>
              <p:nvPr/>
            </p:nvSpPr>
            <p:spPr>
              <a:xfrm>
                <a:off x="2546025" y="2889594"/>
                <a:ext cx="103941" cy="37466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22388" extrusionOk="0">
                    <a:moveTo>
                      <a:pt x="3036" y="1"/>
                    </a:moveTo>
                    <a:lnTo>
                      <a:pt x="2669" y="6849"/>
                    </a:lnTo>
                    <a:cubicBezTo>
                      <a:pt x="1" y="11755"/>
                      <a:pt x="396" y="22387"/>
                      <a:pt x="396" y="22387"/>
                    </a:cubicBezTo>
                    <a:cubicBezTo>
                      <a:pt x="2710" y="11693"/>
                      <a:pt x="4797" y="8865"/>
                      <a:pt x="4797" y="8865"/>
                    </a:cubicBezTo>
                    <a:lnTo>
                      <a:pt x="6210" y="4658"/>
                    </a:lnTo>
                    <a:cubicBezTo>
                      <a:pt x="5337" y="2524"/>
                      <a:pt x="4201" y="1041"/>
                      <a:pt x="30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3"/>
              <p:cNvSpPr/>
              <p:nvPr/>
            </p:nvSpPr>
            <p:spPr>
              <a:xfrm>
                <a:off x="2253866" y="3315031"/>
                <a:ext cx="68898" cy="5894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3522" extrusionOk="0">
                    <a:moveTo>
                      <a:pt x="2357" y="1"/>
                    </a:moveTo>
                    <a:cubicBezTo>
                      <a:pt x="790" y="1"/>
                      <a:pt x="0" y="1893"/>
                      <a:pt x="1109" y="3002"/>
                    </a:cubicBezTo>
                    <a:cubicBezTo>
                      <a:pt x="1468" y="3361"/>
                      <a:pt x="1910" y="3522"/>
                      <a:pt x="2343" y="3522"/>
                    </a:cubicBezTo>
                    <a:cubicBezTo>
                      <a:pt x="3249" y="3522"/>
                      <a:pt x="4117" y="2820"/>
                      <a:pt x="4117" y="1761"/>
                    </a:cubicBezTo>
                    <a:cubicBezTo>
                      <a:pt x="4117" y="784"/>
                      <a:pt x="3327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3"/>
              <p:cNvSpPr/>
              <p:nvPr/>
            </p:nvSpPr>
            <p:spPr>
              <a:xfrm>
                <a:off x="2275437" y="3326628"/>
                <a:ext cx="35612" cy="3562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129" extrusionOk="0">
                    <a:moveTo>
                      <a:pt x="1068" y="1"/>
                    </a:moveTo>
                    <a:cubicBezTo>
                      <a:pt x="478" y="1"/>
                      <a:pt x="0" y="479"/>
                      <a:pt x="0" y="1061"/>
                    </a:cubicBezTo>
                    <a:cubicBezTo>
                      <a:pt x="0" y="1650"/>
                      <a:pt x="478" y="2129"/>
                      <a:pt x="1068" y="2129"/>
                    </a:cubicBezTo>
                    <a:cubicBezTo>
                      <a:pt x="1657" y="2129"/>
                      <a:pt x="2128" y="1650"/>
                      <a:pt x="2128" y="1061"/>
                    </a:cubicBezTo>
                    <a:cubicBezTo>
                      <a:pt x="2128" y="479"/>
                      <a:pt x="1657" y="1"/>
                      <a:pt x="10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2" name="Google Shape;1822;p33"/>
            <p:cNvGrpSpPr/>
            <p:nvPr/>
          </p:nvGrpSpPr>
          <p:grpSpPr>
            <a:xfrm>
              <a:off x="1536721" y="2966457"/>
              <a:ext cx="478805" cy="395799"/>
              <a:chOff x="1536721" y="2966457"/>
              <a:chExt cx="478805" cy="395799"/>
            </a:xfrm>
          </p:grpSpPr>
          <p:sp>
            <p:nvSpPr>
              <p:cNvPr id="1823" name="Google Shape;1823;p33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3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3"/>
              <p:cNvSpPr/>
              <p:nvPr/>
            </p:nvSpPr>
            <p:spPr>
              <a:xfrm>
                <a:off x="1809049" y="3157521"/>
                <a:ext cx="25303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464" extrusionOk="0">
                    <a:moveTo>
                      <a:pt x="846" y="1"/>
                    </a:moveTo>
                    <a:cubicBezTo>
                      <a:pt x="742" y="8"/>
                      <a:pt x="424" y="8"/>
                      <a:pt x="195" y="264"/>
                    </a:cubicBezTo>
                    <a:cubicBezTo>
                      <a:pt x="63" y="410"/>
                      <a:pt x="1" y="611"/>
                      <a:pt x="29" y="812"/>
                    </a:cubicBezTo>
                    <a:lnTo>
                      <a:pt x="133" y="992"/>
                    </a:lnTo>
                    <a:cubicBezTo>
                      <a:pt x="195" y="1262"/>
                      <a:pt x="431" y="1456"/>
                      <a:pt x="708" y="1463"/>
                    </a:cubicBezTo>
                    <a:lnTo>
                      <a:pt x="888" y="1429"/>
                    </a:lnTo>
                    <a:lnTo>
                      <a:pt x="957" y="1394"/>
                    </a:lnTo>
                    <a:lnTo>
                      <a:pt x="1047" y="1325"/>
                    </a:lnTo>
                    <a:lnTo>
                      <a:pt x="1352" y="1200"/>
                    </a:lnTo>
                    <a:cubicBezTo>
                      <a:pt x="1463" y="1068"/>
                      <a:pt x="1512" y="895"/>
                      <a:pt x="1491" y="722"/>
                    </a:cubicBezTo>
                    <a:cubicBezTo>
                      <a:pt x="1463" y="576"/>
                      <a:pt x="1415" y="438"/>
                      <a:pt x="1345" y="306"/>
                    </a:cubicBezTo>
                    <a:lnTo>
                      <a:pt x="1179" y="133"/>
                    </a:lnTo>
                    <a:lnTo>
                      <a:pt x="1089" y="70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3"/>
              <p:cNvSpPr/>
              <p:nvPr/>
            </p:nvSpPr>
            <p:spPr>
              <a:xfrm>
                <a:off x="1961689" y="3213198"/>
                <a:ext cx="53836" cy="94201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5629" extrusionOk="0">
                    <a:moveTo>
                      <a:pt x="3217" y="1"/>
                    </a:moveTo>
                    <a:lnTo>
                      <a:pt x="250" y="3528"/>
                    </a:lnTo>
                    <a:lnTo>
                      <a:pt x="1" y="5628"/>
                    </a:lnTo>
                    <a:lnTo>
                      <a:pt x="3217" y="5628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3"/>
              <p:cNvSpPr/>
              <p:nvPr/>
            </p:nvSpPr>
            <p:spPr>
              <a:xfrm>
                <a:off x="1536721" y="2966508"/>
                <a:ext cx="447142" cy="340892"/>
              </a:xfrm>
              <a:custGeom>
                <a:avLst/>
                <a:gdLst/>
                <a:ahLst/>
                <a:cxnLst/>
                <a:rect l="l" t="t" r="r" b="b"/>
                <a:pathLst>
                  <a:path w="26719" h="20370" extrusionOk="0">
                    <a:moveTo>
                      <a:pt x="17362" y="0"/>
                    </a:moveTo>
                    <a:cubicBezTo>
                      <a:pt x="16203" y="0"/>
                      <a:pt x="15062" y="335"/>
                      <a:pt x="14084" y="977"/>
                    </a:cubicBezTo>
                    <a:lnTo>
                      <a:pt x="13841" y="1144"/>
                    </a:lnTo>
                    <a:cubicBezTo>
                      <a:pt x="13335" y="1525"/>
                      <a:pt x="12899" y="1982"/>
                      <a:pt x="12538" y="2502"/>
                    </a:cubicBezTo>
                    <a:cubicBezTo>
                      <a:pt x="12282" y="2876"/>
                      <a:pt x="12060" y="3264"/>
                      <a:pt x="11880" y="3680"/>
                    </a:cubicBezTo>
                    <a:cubicBezTo>
                      <a:pt x="11332" y="4879"/>
                      <a:pt x="10951" y="6459"/>
                      <a:pt x="10882" y="8553"/>
                    </a:cubicBezTo>
                    <a:cubicBezTo>
                      <a:pt x="10868" y="8802"/>
                      <a:pt x="10868" y="9052"/>
                      <a:pt x="10868" y="9315"/>
                    </a:cubicBezTo>
                    <a:cubicBezTo>
                      <a:pt x="10868" y="19857"/>
                      <a:pt x="1" y="20369"/>
                      <a:pt x="1" y="20369"/>
                    </a:cubicBezTo>
                    <a:lnTo>
                      <a:pt x="26088" y="20369"/>
                    </a:lnTo>
                    <a:lnTo>
                      <a:pt x="26718" y="18914"/>
                    </a:lnTo>
                    <a:lnTo>
                      <a:pt x="24133" y="17355"/>
                    </a:lnTo>
                    <a:cubicBezTo>
                      <a:pt x="24133" y="17355"/>
                      <a:pt x="24009" y="13931"/>
                      <a:pt x="24002" y="9835"/>
                    </a:cubicBezTo>
                    <a:lnTo>
                      <a:pt x="24002" y="9495"/>
                    </a:lnTo>
                    <a:cubicBezTo>
                      <a:pt x="24002" y="9162"/>
                      <a:pt x="23995" y="8844"/>
                      <a:pt x="23981" y="8539"/>
                    </a:cubicBezTo>
                    <a:cubicBezTo>
                      <a:pt x="23898" y="6550"/>
                      <a:pt x="23551" y="5025"/>
                      <a:pt x="23066" y="3854"/>
                    </a:cubicBezTo>
                    <a:cubicBezTo>
                      <a:pt x="22595" y="2710"/>
                      <a:pt x="21985" y="1913"/>
                      <a:pt x="21361" y="1352"/>
                    </a:cubicBezTo>
                    <a:cubicBezTo>
                      <a:pt x="20723" y="769"/>
                      <a:pt x="19947" y="360"/>
                      <a:pt x="19115" y="166"/>
                    </a:cubicBezTo>
                    <a:cubicBezTo>
                      <a:pt x="18813" y="89"/>
                      <a:pt x="18505" y="48"/>
                      <a:pt x="18196" y="48"/>
                    </a:cubicBezTo>
                    <a:cubicBezTo>
                      <a:pt x="18172" y="48"/>
                      <a:pt x="18148" y="48"/>
                      <a:pt x="18124" y="49"/>
                    </a:cubicBezTo>
                    <a:cubicBezTo>
                      <a:pt x="17870" y="16"/>
                      <a:pt x="17616" y="0"/>
                      <a:pt x="17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3"/>
              <p:cNvSpPr/>
              <p:nvPr/>
            </p:nvSpPr>
            <p:spPr>
              <a:xfrm>
                <a:off x="1714647" y="3032494"/>
                <a:ext cx="269216" cy="274672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16413" extrusionOk="0">
                    <a:moveTo>
                      <a:pt x="6931" y="1"/>
                    </a:moveTo>
                    <a:cubicBezTo>
                      <a:pt x="867" y="1"/>
                      <a:pt x="236" y="5109"/>
                      <a:pt x="236" y="5372"/>
                    </a:cubicBezTo>
                    <a:cubicBezTo>
                      <a:pt x="236" y="6211"/>
                      <a:pt x="160" y="7056"/>
                      <a:pt x="0" y="7881"/>
                    </a:cubicBezTo>
                    <a:cubicBezTo>
                      <a:pt x="0" y="7881"/>
                      <a:pt x="5607" y="9898"/>
                      <a:pt x="4339" y="16413"/>
                    </a:cubicBezTo>
                    <a:lnTo>
                      <a:pt x="15456" y="16413"/>
                    </a:lnTo>
                    <a:lnTo>
                      <a:pt x="16086" y="14957"/>
                    </a:lnTo>
                    <a:lnTo>
                      <a:pt x="13501" y="13418"/>
                    </a:lnTo>
                    <a:lnTo>
                      <a:pt x="13370" y="5899"/>
                    </a:lnTo>
                    <a:cubicBezTo>
                      <a:pt x="13370" y="5899"/>
                      <a:pt x="12469" y="1"/>
                      <a:pt x="69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3"/>
              <p:cNvSpPr/>
              <p:nvPr/>
            </p:nvSpPr>
            <p:spPr>
              <a:xfrm>
                <a:off x="1849180" y="3268641"/>
                <a:ext cx="89917" cy="93616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5594" extrusionOk="0">
                    <a:moveTo>
                      <a:pt x="1179" y="1"/>
                    </a:moveTo>
                    <a:lnTo>
                      <a:pt x="1" y="500"/>
                    </a:lnTo>
                    <a:lnTo>
                      <a:pt x="2357" y="5594"/>
                    </a:lnTo>
                    <a:lnTo>
                      <a:pt x="5372" y="4062"/>
                    </a:lnTo>
                    <a:lnTo>
                      <a:pt x="5143" y="3743"/>
                    </a:lnTo>
                    <a:cubicBezTo>
                      <a:pt x="4069" y="2253"/>
                      <a:pt x="2725" y="985"/>
                      <a:pt x="1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3"/>
              <p:cNvSpPr/>
              <p:nvPr/>
            </p:nvSpPr>
            <p:spPr>
              <a:xfrm>
                <a:off x="1735516" y="2982858"/>
                <a:ext cx="79592" cy="207748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2414" extrusionOk="0">
                    <a:moveTo>
                      <a:pt x="2205" y="0"/>
                    </a:moveTo>
                    <a:lnTo>
                      <a:pt x="1962" y="167"/>
                    </a:lnTo>
                    <a:cubicBezTo>
                      <a:pt x="1456" y="548"/>
                      <a:pt x="1020" y="1005"/>
                      <a:pt x="659" y="1525"/>
                    </a:cubicBezTo>
                    <a:cubicBezTo>
                      <a:pt x="403" y="1899"/>
                      <a:pt x="181" y="2287"/>
                      <a:pt x="1" y="2703"/>
                    </a:cubicBezTo>
                    <a:lnTo>
                      <a:pt x="659" y="4824"/>
                    </a:lnTo>
                    <a:cubicBezTo>
                      <a:pt x="2953" y="5822"/>
                      <a:pt x="4374" y="12413"/>
                      <a:pt x="4374" y="12413"/>
                    </a:cubicBezTo>
                    <a:cubicBezTo>
                      <a:pt x="4755" y="7077"/>
                      <a:pt x="1692" y="3992"/>
                      <a:pt x="1692" y="3992"/>
                    </a:cubicBezTo>
                    <a:cubicBezTo>
                      <a:pt x="1692" y="3992"/>
                      <a:pt x="2045" y="1255"/>
                      <a:pt x="2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3"/>
              <p:cNvSpPr/>
              <p:nvPr/>
            </p:nvSpPr>
            <p:spPr>
              <a:xfrm>
                <a:off x="1803945" y="2966457"/>
                <a:ext cx="57200" cy="246758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4745" extrusionOk="0">
                    <a:moveTo>
                      <a:pt x="1391" y="0"/>
                    </a:moveTo>
                    <a:cubicBezTo>
                      <a:pt x="924" y="0"/>
                      <a:pt x="458" y="57"/>
                      <a:pt x="1" y="169"/>
                    </a:cubicBezTo>
                    <a:lnTo>
                      <a:pt x="576" y="3995"/>
                    </a:lnTo>
                    <a:cubicBezTo>
                      <a:pt x="576" y="3995"/>
                      <a:pt x="2066" y="6171"/>
                      <a:pt x="1969" y="14745"/>
                    </a:cubicBezTo>
                    <a:cubicBezTo>
                      <a:pt x="1969" y="14745"/>
                      <a:pt x="3418" y="7190"/>
                      <a:pt x="2704" y="4030"/>
                    </a:cubicBezTo>
                    <a:lnTo>
                      <a:pt x="3147" y="169"/>
                    </a:lnTo>
                    <a:cubicBezTo>
                      <a:pt x="2845" y="92"/>
                      <a:pt x="2537" y="51"/>
                      <a:pt x="2228" y="51"/>
                    </a:cubicBezTo>
                    <a:cubicBezTo>
                      <a:pt x="2204" y="51"/>
                      <a:pt x="2180" y="51"/>
                      <a:pt x="2156" y="52"/>
                    </a:cubicBezTo>
                    <a:cubicBezTo>
                      <a:pt x="1902" y="17"/>
                      <a:pt x="1646" y="0"/>
                      <a:pt x="1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3"/>
              <p:cNvSpPr/>
              <p:nvPr/>
            </p:nvSpPr>
            <p:spPr>
              <a:xfrm>
                <a:off x="1866701" y="2988999"/>
                <a:ext cx="56029" cy="201489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12040" extrusionOk="0">
                    <a:moveTo>
                      <a:pt x="1643" y="1"/>
                    </a:moveTo>
                    <a:lnTo>
                      <a:pt x="1442" y="3681"/>
                    </a:lnTo>
                    <a:cubicBezTo>
                      <a:pt x="0" y="6321"/>
                      <a:pt x="215" y="12039"/>
                      <a:pt x="215" y="12039"/>
                    </a:cubicBezTo>
                    <a:cubicBezTo>
                      <a:pt x="1456" y="6287"/>
                      <a:pt x="2586" y="4762"/>
                      <a:pt x="2586" y="4762"/>
                    </a:cubicBezTo>
                    <a:lnTo>
                      <a:pt x="3348" y="2510"/>
                    </a:lnTo>
                    <a:cubicBezTo>
                      <a:pt x="2877" y="1366"/>
                      <a:pt x="2267" y="569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3"/>
              <p:cNvSpPr/>
              <p:nvPr/>
            </p:nvSpPr>
            <p:spPr>
              <a:xfrm>
                <a:off x="1717659" y="3222369"/>
                <a:ext cx="26692" cy="25303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512" extrusionOk="0">
                    <a:moveTo>
                      <a:pt x="798" y="0"/>
                    </a:moveTo>
                    <a:cubicBezTo>
                      <a:pt x="409" y="0"/>
                      <a:pt x="84" y="291"/>
                      <a:pt x="42" y="679"/>
                    </a:cubicBezTo>
                    <a:cubicBezTo>
                      <a:pt x="0" y="1123"/>
                      <a:pt x="347" y="1511"/>
                      <a:pt x="798" y="1511"/>
                    </a:cubicBezTo>
                    <a:cubicBezTo>
                      <a:pt x="1241" y="1511"/>
                      <a:pt x="1595" y="1123"/>
                      <a:pt x="1546" y="679"/>
                    </a:cubicBezTo>
                    <a:cubicBezTo>
                      <a:pt x="1504" y="291"/>
                      <a:pt x="117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3"/>
              <p:cNvSpPr/>
              <p:nvPr/>
            </p:nvSpPr>
            <p:spPr>
              <a:xfrm>
                <a:off x="1720203" y="3225733"/>
                <a:ext cx="18693" cy="1593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52" extrusionOk="0">
                    <a:moveTo>
                      <a:pt x="639" y="0"/>
                    </a:moveTo>
                    <a:cubicBezTo>
                      <a:pt x="216" y="0"/>
                      <a:pt x="1" y="513"/>
                      <a:pt x="299" y="811"/>
                    </a:cubicBezTo>
                    <a:cubicBezTo>
                      <a:pt x="398" y="908"/>
                      <a:pt x="519" y="951"/>
                      <a:pt x="637" y="951"/>
                    </a:cubicBezTo>
                    <a:cubicBezTo>
                      <a:pt x="883" y="951"/>
                      <a:pt x="1117" y="764"/>
                      <a:pt x="1117" y="478"/>
                    </a:cubicBezTo>
                    <a:cubicBezTo>
                      <a:pt x="1117" y="215"/>
                      <a:pt x="902" y="0"/>
                      <a:pt x="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5" name="Google Shape;1835;p33"/>
            <p:cNvGrpSpPr/>
            <p:nvPr/>
          </p:nvGrpSpPr>
          <p:grpSpPr>
            <a:xfrm>
              <a:off x="1815091" y="3583427"/>
              <a:ext cx="293231" cy="242423"/>
              <a:chOff x="1815091" y="3583427"/>
              <a:chExt cx="293231" cy="242423"/>
            </a:xfrm>
          </p:grpSpPr>
          <p:sp>
            <p:nvSpPr>
              <p:cNvPr id="1836" name="Google Shape;1836;p33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3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3"/>
              <p:cNvSpPr/>
              <p:nvPr/>
            </p:nvSpPr>
            <p:spPr>
              <a:xfrm>
                <a:off x="2075236" y="3734443"/>
                <a:ext cx="33085" cy="5776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452" extrusionOk="0">
                    <a:moveTo>
                      <a:pt x="1976" y="0"/>
                    </a:moveTo>
                    <a:lnTo>
                      <a:pt x="153" y="2170"/>
                    </a:lnTo>
                    <a:lnTo>
                      <a:pt x="1" y="3452"/>
                    </a:lnTo>
                    <a:lnTo>
                      <a:pt x="1976" y="3452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3"/>
              <p:cNvSpPr/>
              <p:nvPr/>
            </p:nvSpPr>
            <p:spPr>
              <a:xfrm>
                <a:off x="1815091" y="3583427"/>
                <a:ext cx="273734" cy="208786"/>
              </a:xfrm>
              <a:custGeom>
                <a:avLst/>
                <a:gdLst/>
                <a:ahLst/>
                <a:cxnLst/>
                <a:rect l="l" t="t" r="r" b="b"/>
                <a:pathLst>
                  <a:path w="16357" h="12476" extrusionOk="0">
                    <a:moveTo>
                      <a:pt x="10610" y="0"/>
                    </a:moveTo>
                    <a:cubicBezTo>
                      <a:pt x="10329" y="0"/>
                      <a:pt x="10048" y="35"/>
                      <a:pt x="9773" y="104"/>
                    </a:cubicBezTo>
                    <a:cubicBezTo>
                      <a:pt x="9364" y="201"/>
                      <a:pt x="8969" y="368"/>
                      <a:pt x="8615" y="603"/>
                    </a:cubicBezTo>
                    <a:lnTo>
                      <a:pt x="8477" y="707"/>
                    </a:lnTo>
                    <a:cubicBezTo>
                      <a:pt x="8165" y="936"/>
                      <a:pt x="7894" y="1220"/>
                      <a:pt x="7680" y="1539"/>
                    </a:cubicBezTo>
                    <a:cubicBezTo>
                      <a:pt x="7520" y="1768"/>
                      <a:pt x="7381" y="2003"/>
                      <a:pt x="7271" y="2260"/>
                    </a:cubicBezTo>
                    <a:cubicBezTo>
                      <a:pt x="6931" y="2988"/>
                      <a:pt x="6709" y="3958"/>
                      <a:pt x="6668" y="5240"/>
                    </a:cubicBezTo>
                    <a:cubicBezTo>
                      <a:pt x="6654" y="5386"/>
                      <a:pt x="6654" y="5545"/>
                      <a:pt x="6654" y="5698"/>
                    </a:cubicBezTo>
                    <a:cubicBezTo>
                      <a:pt x="6654" y="12164"/>
                      <a:pt x="0" y="12476"/>
                      <a:pt x="0" y="12476"/>
                    </a:cubicBezTo>
                    <a:lnTo>
                      <a:pt x="15969" y="12476"/>
                    </a:lnTo>
                    <a:lnTo>
                      <a:pt x="16357" y="11582"/>
                    </a:lnTo>
                    <a:lnTo>
                      <a:pt x="14770" y="10625"/>
                    </a:lnTo>
                    <a:cubicBezTo>
                      <a:pt x="14770" y="10625"/>
                      <a:pt x="14693" y="8539"/>
                      <a:pt x="14693" y="6030"/>
                    </a:cubicBezTo>
                    <a:lnTo>
                      <a:pt x="14693" y="5822"/>
                    </a:lnTo>
                    <a:cubicBezTo>
                      <a:pt x="14693" y="5621"/>
                      <a:pt x="14686" y="5420"/>
                      <a:pt x="14680" y="5240"/>
                    </a:cubicBezTo>
                    <a:cubicBezTo>
                      <a:pt x="14638" y="4020"/>
                      <a:pt x="14416" y="3085"/>
                      <a:pt x="14125" y="2364"/>
                    </a:cubicBezTo>
                    <a:cubicBezTo>
                      <a:pt x="13889" y="1782"/>
                      <a:pt x="13536" y="1255"/>
                      <a:pt x="13079" y="832"/>
                    </a:cubicBezTo>
                    <a:cubicBezTo>
                      <a:pt x="12683" y="479"/>
                      <a:pt x="12212" y="229"/>
                      <a:pt x="11699" y="104"/>
                    </a:cubicBezTo>
                    <a:cubicBezTo>
                      <a:pt x="11529" y="56"/>
                      <a:pt x="11354" y="34"/>
                      <a:pt x="11177" y="34"/>
                    </a:cubicBezTo>
                    <a:cubicBezTo>
                      <a:pt x="11153" y="34"/>
                      <a:pt x="11128" y="34"/>
                      <a:pt x="11103" y="35"/>
                    </a:cubicBezTo>
                    <a:cubicBezTo>
                      <a:pt x="10939" y="12"/>
                      <a:pt x="10775" y="0"/>
                      <a:pt x="10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3"/>
              <p:cNvSpPr/>
              <p:nvPr/>
            </p:nvSpPr>
            <p:spPr>
              <a:xfrm>
                <a:off x="1924002" y="3623791"/>
                <a:ext cx="164823" cy="168187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10050" extrusionOk="0">
                    <a:moveTo>
                      <a:pt x="4249" y="0"/>
                    </a:moveTo>
                    <a:cubicBezTo>
                      <a:pt x="527" y="0"/>
                      <a:pt x="146" y="3133"/>
                      <a:pt x="146" y="3286"/>
                    </a:cubicBezTo>
                    <a:cubicBezTo>
                      <a:pt x="146" y="3805"/>
                      <a:pt x="97" y="4318"/>
                      <a:pt x="0" y="4831"/>
                    </a:cubicBezTo>
                    <a:cubicBezTo>
                      <a:pt x="0" y="4831"/>
                      <a:pt x="3431" y="6065"/>
                      <a:pt x="2662" y="10050"/>
                    </a:cubicBezTo>
                    <a:lnTo>
                      <a:pt x="9461" y="10050"/>
                    </a:lnTo>
                    <a:lnTo>
                      <a:pt x="9849" y="9163"/>
                    </a:lnTo>
                    <a:lnTo>
                      <a:pt x="8269" y="8213"/>
                    </a:lnTo>
                    <a:lnTo>
                      <a:pt x="8185" y="3618"/>
                    </a:lnTo>
                    <a:cubicBezTo>
                      <a:pt x="8185" y="3618"/>
                      <a:pt x="7631" y="0"/>
                      <a:pt x="4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3"/>
              <p:cNvSpPr/>
              <p:nvPr/>
            </p:nvSpPr>
            <p:spPr>
              <a:xfrm>
                <a:off x="2006355" y="3768533"/>
                <a:ext cx="55108" cy="57317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3425" extrusionOk="0">
                    <a:moveTo>
                      <a:pt x="728" y="1"/>
                    </a:moveTo>
                    <a:lnTo>
                      <a:pt x="0" y="306"/>
                    </a:lnTo>
                    <a:lnTo>
                      <a:pt x="1442" y="3425"/>
                    </a:lnTo>
                    <a:lnTo>
                      <a:pt x="3292" y="2475"/>
                    </a:lnTo>
                    <a:lnTo>
                      <a:pt x="3153" y="2288"/>
                    </a:lnTo>
                    <a:cubicBezTo>
                      <a:pt x="2495" y="1380"/>
                      <a:pt x="1677" y="604"/>
                      <a:pt x="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3"/>
              <p:cNvSpPr/>
              <p:nvPr/>
            </p:nvSpPr>
            <p:spPr>
              <a:xfrm>
                <a:off x="1936754" y="3593518"/>
                <a:ext cx="48732" cy="127136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7597" extrusionOk="0">
                    <a:moveTo>
                      <a:pt x="1345" y="0"/>
                    </a:moveTo>
                    <a:lnTo>
                      <a:pt x="1207" y="104"/>
                    </a:lnTo>
                    <a:cubicBezTo>
                      <a:pt x="895" y="333"/>
                      <a:pt x="624" y="617"/>
                      <a:pt x="410" y="936"/>
                    </a:cubicBezTo>
                    <a:cubicBezTo>
                      <a:pt x="250" y="1165"/>
                      <a:pt x="111" y="1400"/>
                      <a:pt x="1" y="1657"/>
                    </a:cubicBezTo>
                    <a:lnTo>
                      <a:pt x="410" y="2953"/>
                    </a:lnTo>
                    <a:cubicBezTo>
                      <a:pt x="1810" y="3563"/>
                      <a:pt x="2676" y="7597"/>
                      <a:pt x="2676" y="7597"/>
                    </a:cubicBezTo>
                    <a:cubicBezTo>
                      <a:pt x="2911" y="4332"/>
                      <a:pt x="1033" y="2447"/>
                      <a:pt x="1033" y="2447"/>
                    </a:cubicBezTo>
                    <a:cubicBezTo>
                      <a:pt x="1033" y="2447"/>
                      <a:pt x="1248" y="77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3"/>
              <p:cNvSpPr/>
              <p:nvPr/>
            </p:nvSpPr>
            <p:spPr>
              <a:xfrm>
                <a:off x="1978625" y="3583427"/>
                <a:ext cx="35043" cy="15103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9025" extrusionOk="0">
                    <a:moveTo>
                      <a:pt x="838" y="0"/>
                    </a:moveTo>
                    <a:cubicBezTo>
                      <a:pt x="557" y="0"/>
                      <a:pt x="276" y="35"/>
                      <a:pt x="1" y="104"/>
                    </a:cubicBezTo>
                    <a:lnTo>
                      <a:pt x="347" y="2447"/>
                    </a:lnTo>
                    <a:cubicBezTo>
                      <a:pt x="347" y="2447"/>
                      <a:pt x="1269" y="3785"/>
                      <a:pt x="1207" y="9024"/>
                    </a:cubicBezTo>
                    <a:cubicBezTo>
                      <a:pt x="1207" y="9024"/>
                      <a:pt x="2094" y="4408"/>
                      <a:pt x="1657" y="2468"/>
                    </a:cubicBezTo>
                    <a:lnTo>
                      <a:pt x="1927" y="104"/>
                    </a:lnTo>
                    <a:cubicBezTo>
                      <a:pt x="1757" y="56"/>
                      <a:pt x="1582" y="34"/>
                      <a:pt x="1405" y="34"/>
                    </a:cubicBezTo>
                    <a:cubicBezTo>
                      <a:pt x="1381" y="34"/>
                      <a:pt x="1356" y="34"/>
                      <a:pt x="1331" y="35"/>
                    </a:cubicBezTo>
                    <a:cubicBezTo>
                      <a:pt x="1167" y="12"/>
                      <a:pt x="1003" y="0"/>
                      <a:pt x="8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3"/>
              <p:cNvSpPr/>
              <p:nvPr/>
            </p:nvSpPr>
            <p:spPr>
              <a:xfrm>
                <a:off x="2017132" y="3597350"/>
                <a:ext cx="34357" cy="123303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7368" extrusionOk="0">
                    <a:moveTo>
                      <a:pt x="1006" y="0"/>
                    </a:moveTo>
                    <a:lnTo>
                      <a:pt x="881" y="2253"/>
                    </a:lnTo>
                    <a:cubicBezTo>
                      <a:pt x="1" y="3868"/>
                      <a:pt x="139" y="7368"/>
                      <a:pt x="139" y="7368"/>
                    </a:cubicBezTo>
                    <a:cubicBezTo>
                      <a:pt x="888" y="3847"/>
                      <a:pt x="1581" y="2918"/>
                      <a:pt x="1581" y="2918"/>
                    </a:cubicBezTo>
                    <a:lnTo>
                      <a:pt x="2052" y="1532"/>
                    </a:lnTo>
                    <a:cubicBezTo>
                      <a:pt x="1816" y="950"/>
                      <a:pt x="1463" y="423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3"/>
              <p:cNvSpPr/>
              <p:nvPr/>
            </p:nvSpPr>
            <p:spPr>
              <a:xfrm>
                <a:off x="1925391" y="3738493"/>
                <a:ext cx="17187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27" extrusionOk="0">
                    <a:moveTo>
                      <a:pt x="501" y="1"/>
                    </a:moveTo>
                    <a:cubicBezTo>
                      <a:pt x="223" y="1"/>
                      <a:pt x="0" y="234"/>
                      <a:pt x="7" y="514"/>
                    </a:cubicBezTo>
                    <a:cubicBezTo>
                      <a:pt x="7" y="791"/>
                      <a:pt x="236" y="1027"/>
                      <a:pt x="513" y="1027"/>
                    </a:cubicBezTo>
                    <a:cubicBezTo>
                      <a:pt x="797" y="1020"/>
                      <a:pt x="1019" y="791"/>
                      <a:pt x="1026" y="514"/>
                    </a:cubicBezTo>
                    <a:cubicBezTo>
                      <a:pt x="1026" y="230"/>
                      <a:pt x="797" y="1"/>
                      <a:pt x="513" y="1"/>
                    </a:cubicBezTo>
                    <a:cubicBezTo>
                      <a:pt x="509" y="1"/>
                      <a:pt x="505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3"/>
              <p:cNvSpPr/>
              <p:nvPr/>
            </p:nvSpPr>
            <p:spPr>
              <a:xfrm>
                <a:off x="1928520" y="3741288"/>
                <a:ext cx="10811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92" extrusionOk="0">
                    <a:moveTo>
                      <a:pt x="326" y="0"/>
                    </a:moveTo>
                    <a:cubicBezTo>
                      <a:pt x="139" y="0"/>
                      <a:pt x="1" y="167"/>
                      <a:pt x="35" y="347"/>
                    </a:cubicBezTo>
                    <a:cubicBezTo>
                      <a:pt x="63" y="510"/>
                      <a:pt x="193" y="591"/>
                      <a:pt x="324" y="591"/>
                    </a:cubicBezTo>
                    <a:cubicBezTo>
                      <a:pt x="454" y="591"/>
                      <a:pt x="586" y="510"/>
                      <a:pt x="617" y="347"/>
                    </a:cubicBezTo>
                    <a:cubicBezTo>
                      <a:pt x="645" y="167"/>
                      <a:pt x="506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7" name="Google Shape;1847;p33"/>
          <p:cNvGrpSpPr/>
          <p:nvPr/>
        </p:nvGrpSpPr>
        <p:grpSpPr>
          <a:xfrm>
            <a:off x="4506411" y="3223868"/>
            <a:ext cx="1253228" cy="1747586"/>
            <a:chOff x="3396611" y="2348793"/>
            <a:chExt cx="1253228" cy="1747586"/>
          </a:xfrm>
        </p:grpSpPr>
        <p:sp>
          <p:nvSpPr>
            <p:cNvPr id="1848" name="Google Shape;1848;p33"/>
            <p:cNvSpPr/>
            <p:nvPr/>
          </p:nvSpPr>
          <p:spPr>
            <a:xfrm>
              <a:off x="4231698" y="3222092"/>
              <a:ext cx="16835" cy="16233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4310102" y="3006110"/>
              <a:ext cx="16718" cy="16166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878171" y="2528593"/>
              <a:ext cx="16266" cy="14392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4253152" y="3083643"/>
              <a:ext cx="15446" cy="14744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4454156" y="2951186"/>
              <a:ext cx="14175" cy="13338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4013524" y="2375083"/>
              <a:ext cx="16266" cy="15446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806378" y="3821188"/>
              <a:ext cx="14057" cy="12434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4203399" y="3561963"/>
              <a:ext cx="16953" cy="15379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4123255" y="3056800"/>
              <a:ext cx="16367" cy="14593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943471" y="2655077"/>
              <a:ext cx="14626" cy="14509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4346299" y="3548726"/>
              <a:ext cx="20182" cy="21019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4311725" y="2838325"/>
              <a:ext cx="16601" cy="13890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4382949" y="3161645"/>
              <a:ext cx="15329" cy="13388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3706052" y="3579267"/>
              <a:ext cx="13120" cy="12417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3695274" y="2348793"/>
              <a:ext cx="13355" cy="12350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3787585" y="2717916"/>
              <a:ext cx="13589" cy="13187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4040434" y="2787986"/>
              <a:ext cx="14057" cy="13957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4014578" y="2983919"/>
              <a:ext cx="17287" cy="16350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3480698" y="2876949"/>
              <a:ext cx="15446" cy="18358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4360206" y="2502554"/>
              <a:ext cx="18342" cy="1633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4019097" y="3195784"/>
              <a:ext cx="16601" cy="18643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3470490" y="2682823"/>
              <a:ext cx="19848" cy="16584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3751169" y="3380622"/>
              <a:ext cx="13472" cy="13756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4104696" y="3311457"/>
              <a:ext cx="13823" cy="13338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4370649" y="2651780"/>
              <a:ext cx="16601" cy="16266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4179033" y="2863528"/>
              <a:ext cx="19279" cy="15647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3635648" y="2892379"/>
              <a:ext cx="15212" cy="15647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3550048" y="3028685"/>
              <a:ext cx="16266" cy="14459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3794781" y="2954650"/>
              <a:ext cx="13120" cy="12936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3639363" y="3272682"/>
              <a:ext cx="14057" cy="12317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3849404" y="3183852"/>
              <a:ext cx="16149" cy="12200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3405658" y="3245789"/>
              <a:ext cx="16484" cy="15781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3740844" y="3176472"/>
              <a:ext cx="16149" cy="15764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3944977" y="3095073"/>
              <a:ext cx="15681" cy="15195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4238074" y="2965795"/>
              <a:ext cx="14292" cy="13790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4114436" y="3463762"/>
              <a:ext cx="16484" cy="15982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3891978" y="3443847"/>
              <a:ext cx="15329" cy="15061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3634727" y="3655562"/>
              <a:ext cx="88511" cy="75692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262206" y="3636434"/>
              <a:ext cx="66471" cy="56932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3687844" y="3660917"/>
              <a:ext cx="23563" cy="27847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4301517" y="3640316"/>
              <a:ext cx="21371" cy="27211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9" name="Google Shape;1889;p33"/>
            <p:cNvGrpSpPr/>
            <p:nvPr/>
          </p:nvGrpSpPr>
          <p:grpSpPr>
            <a:xfrm>
              <a:off x="4185660" y="3876966"/>
              <a:ext cx="247762" cy="61083"/>
              <a:chOff x="4430209" y="4800641"/>
              <a:chExt cx="247762" cy="61083"/>
            </a:xfrm>
          </p:grpSpPr>
          <p:sp>
            <p:nvSpPr>
              <p:cNvPr id="1890" name="Google Shape;1890;p33"/>
              <p:cNvSpPr/>
              <p:nvPr/>
            </p:nvSpPr>
            <p:spPr>
              <a:xfrm>
                <a:off x="4516377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172" y="1560"/>
                    </a:lnTo>
                    <a:cubicBezTo>
                      <a:pt x="1278" y="1656"/>
                      <a:pt x="1405" y="1702"/>
                      <a:pt x="1530" y="1702"/>
                    </a:cubicBezTo>
                    <a:cubicBezTo>
                      <a:pt x="1748" y="1702"/>
                      <a:pt x="1962" y="1564"/>
                      <a:pt x="2059" y="1318"/>
                    </a:cubicBezTo>
                    <a:lnTo>
                      <a:pt x="2191" y="1006"/>
                    </a:lnTo>
                    <a:cubicBezTo>
                      <a:pt x="2385" y="541"/>
                      <a:pt x="2087" y="1"/>
                      <a:pt x="1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3"/>
              <p:cNvSpPr/>
              <p:nvPr/>
            </p:nvSpPr>
            <p:spPr>
              <a:xfrm>
                <a:off x="4516377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172" y="1560"/>
                    </a:lnTo>
                    <a:cubicBezTo>
                      <a:pt x="1278" y="1656"/>
                      <a:pt x="1405" y="1702"/>
                      <a:pt x="1530" y="1702"/>
                    </a:cubicBezTo>
                    <a:cubicBezTo>
                      <a:pt x="1748" y="1702"/>
                      <a:pt x="1962" y="1564"/>
                      <a:pt x="2059" y="1318"/>
                    </a:cubicBezTo>
                    <a:lnTo>
                      <a:pt x="2191" y="1006"/>
                    </a:lnTo>
                    <a:cubicBezTo>
                      <a:pt x="2385" y="541"/>
                      <a:pt x="2087" y="1"/>
                      <a:pt x="1636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3"/>
              <p:cNvSpPr/>
              <p:nvPr/>
            </p:nvSpPr>
            <p:spPr>
              <a:xfrm>
                <a:off x="4618795" y="4803084"/>
                <a:ext cx="59175" cy="41436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76" extrusionOk="0">
                    <a:moveTo>
                      <a:pt x="2385" y="1"/>
                    </a:moveTo>
                    <a:lnTo>
                      <a:pt x="7" y="1872"/>
                    </a:lnTo>
                    <a:lnTo>
                      <a:pt x="0" y="2475"/>
                    </a:lnTo>
                    <a:lnTo>
                      <a:pt x="3487" y="2475"/>
                    </a:lnTo>
                    <a:cubicBezTo>
                      <a:pt x="3514" y="2468"/>
                      <a:pt x="3535" y="2441"/>
                      <a:pt x="3521" y="2413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3"/>
              <p:cNvSpPr/>
              <p:nvPr/>
            </p:nvSpPr>
            <p:spPr>
              <a:xfrm>
                <a:off x="4430209" y="4800641"/>
                <a:ext cx="206108" cy="43762"/>
              </a:xfrm>
              <a:custGeom>
                <a:avLst/>
                <a:gdLst/>
                <a:ahLst/>
                <a:cxnLst/>
                <a:rect l="l" t="t" r="r" b="b"/>
                <a:pathLst>
                  <a:path w="12316" h="2615" extrusionOk="0">
                    <a:moveTo>
                      <a:pt x="4685" y="0"/>
                    </a:moveTo>
                    <a:cubicBezTo>
                      <a:pt x="3947" y="0"/>
                      <a:pt x="3223" y="132"/>
                      <a:pt x="2530" y="383"/>
                    </a:cubicBezTo>
                    <a:cubicBezTo>
                      <a:pt x="755" y="1013"/>
                      <a:pt x="0" y="2288"/>
                      <a:pt x="0" y="2614"/>
                    </a:cubicBezTo>
                    <a:lnTo>
                      <a:pt x="12316" y="2614"/>
                    </a:lnTo>
                    <a:cubicBezTo>
                      <a:pt x="12316" y="2614"/>
                      <a:pt x="8192" y="1"/>
                      <a:pt x="4796" y="1"/>
                    </a:cubicBezTo>
                    <a:cubicBezTo>
                      <a:pt x="4759" y="1"/>
                      <a:pt x="4722" y="0"/>
                      <a:pt x="4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3"/>
              <p:cNvSpPr/>
              <p:nvPr/>
            </p:nvSpPr>
            <p:spPr>
              <a:xfrm>
                <a:off x="4430209" y="4807034"/>
                <a:ext cx="59041" cy="37369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2233" extrusionOk="0">
                    <a:moveTo>
                      <a:pt x="2530" y="1"/>
                    </a:moveTo>
                    <a:cubicBezTo>
                      <a:pt x="755" y="631"/>
                      <a:pt x="0" y="1906"/>
                      <a:pt x="0" y="2232"/>
                    </a:cubicBezTo>
                    <a:lnTo>
                      <a:pt x="3479" y="2232"/>
                    </a:lnTo>
                    <a:cubicBezTo>
                      <a:pt x="3514" y="2094"/>
                      <a:pt x="3528" y="1941"/>
                      <a:pt x="3528" y="1796"/>
                    </a:cubicBezTo>
                    <a:cubicBezTo>
                      <a:pt x="3528" y="1061"/>
                      <a:pt x="3154" y="382"/>
                      <a:pt x="2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3"/>
              <p:cNvSpPr/>
              <p:nvPr/>
            </p:nvSpPr>
            <p:spPr>
              <a:xfrm>
                <a:off x="4535170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0" y="1"/>
                    </a:moveTo>
                    <a:lnTo>
                      <a:pt x="0" y="507"/>
                    </a:lnTo>
                    <a:lnTo>
                      <a:pt x="1172" y="1560"/>
                    </a:lnTo>
                    <a:cubicBezTo>
                      <a:pt x="1280" y="1656"/>
                      <a:pt x="1408" y="1702"/>
                      <a:pt x="1533" y="1702"/>
                    </a:cubicBezTo>
                    <a:cubicBezTo>
                      <a:pt x="1751" y="1702"/>
                      <a:pt x="1964" y="1564"/>
                      <a:pt x="2066" y="1318"/>
                    </a:cubicBezTo>
                    <a:lnTo>
                      <a:pt x="2197" y="1006"/>
                    </a:lnTo>
                    <a:cubicBezTo>
                      <a:pt x="2384" y="541"/>
                      <a:pt x="2093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3"/>
              <p:cNvSpPr/>
              <p:nvPr/>
            </p:nvSpPr>
            <p:spPr>
              <a:xfrm>
                <a:off x="4455830" y="4818162"/>
                <a:ext cx="26307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7" extrusionOk="0">
                    <a:moveTo>
                      <a:pt x="895" y="1"/>
                    </a:moveTo>
                    <a:cubicBezTo>
                      <a:pt x="299" y="1"/>
                      <a:pt x="1" y="729"/>
                      <a:pt x="430" y="1144"/>
                    </a:cubicBezTo>
                    <a:cubicBezTo>
                      <a:pt x="565" y="1277"/>
                      <a:pt x="730" y="1336"/>
                      <a:pt x="892" y="1336"/>
                    </a:cubicBezTo>
                    <a:cubicBezTo>
                      <a:pt x="1239" y="1336"/>
                      <a:pt x="1572" y="1065"/>
                      <a:pt x="1567" y="659"/>
                    </a:cubicBezTo>
                    <a:cubicBezTo>
                      <a:pt x="1560" y="299"/>
                      <a:pt x="1262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3"/>
              <p:cNvSpPr/>
              <p:nvPr/>
            </p:nvSpPr>
            <p:spPr>
              <a:xfrm>
                <a:off x="4464181" y="4822580"/>
                <a:ext cx="13355" cy="1335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396" y="0"/>
                    </a:moveTo>
                    <a:cubicBezTo>
                      <a:pt x="181" y="0"/>
                      <a:pt x="1" y="180"/>
                      <a:pt x="1" y="395"/>
                    </a:cubicBezTo>
                    <a:cubicBezTo>
                      <a:pt x="1" y="617"/>
                      <a:pt x="174" y="797"/>
                      <a:pt x="396" y="797"/>
                    </a:cubicBezTo>
                    <a:cubicBezTo>
                      <a:pt x="618" y="797"/>
                      <a:pt x="798" y="617"/>
                      <a:pt x="798" y="395"/>
                    </a:cubicBezTo>
                    <a:cubicBezTo>
                      <a:pt x="798" y="174"/>
                      <a:pt x="618" y="0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8" name="Google Shape;1898;p33"/>
            <p:cNvGrpSpPr/>
            <p:nvPr/>
          </p:nvGrpSpPr>
          <p:grpSpPr>
            <a:xfrm>
              <a:off x="3869017" y="3731304"/>
              <a:ext cx="293565" cy="72295"/>
              <a:chOff x="4113566" y="4654979"/>
              <a:chExt cx="293565" cy="72295"/>
            </a:xfrm>
          </p:grpSpPr>
          <p:sp>
            <p:nvSpPr>
              <p:cNvPr id="1899" name="Google Shape;1899;p33"/>
              <p:cNvSpPr/>
              <p:nvPr/>
            </p:nvSpPr>
            <p:spPr>
              <a:xfrm>
                <a:off x="4215632" y="4693369"/>
                <a:ext cx="47327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02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400" y="1858"/>
                    </a:lnTo>
                    <a:cubicBezTo>
                      <a:pt x="1527" y="1972"/>
                      <a:pt x="1674" y="2025"/>
                      <a:pt x="1820" y="2025"/>
                    </a:cubicBezTo>
                    <a:cubicBezTo>
                      <a:pt x="2074" y="2025"/>
                      <a:pt x="2323" y="1862"/>
                      <a:pt x="2447" y="1567"/>
                    </a:cubicBezTo>
                    <a:lnTo>
                      <a:pt x="2599" y="1193"/>
                    </a:lnTo>
                    <a:cubicBezTo>
                      <a:pt x="2828" y="638"/>
                      <a:pt x="2481" y="0"/>
                      <a:pt x="1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3"/>
              <p:cNvSpPr/>
              <p:nvPr/>
            </p:nvSpPr>
            <p:spPr>
              <a:xfrm>
                <a:off x="4215632" y="4693369"/>
                <a:ext cx="47327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02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400" y="1858"/>
                    </a:lnTo>
                    <a:cubicBezTo>
                      <a:pt x="1527" y="1972"/>
                      <a:pt x="1674" y="2025"/>
                      <a:pt x="1820" y="2025"/>
                    </a:cubicBezTo>
                    <a:cubicBezTo>
                      <a:pt x="2074" y="2025"/>
                      <a:pt x="2323" y="1862"/>
                      <a:pt x="2447" y="1567"/>
                    </a:cubicBezTo>
                    <a:lnTo>
                      <a:pt x="2599" y="1193"/>
                    </a:lnTo>
                    <a:cubicBezTo>
                      <a:pt x="2828" y="638"/>
                      <a:pt x="2481" y="0"/>
                      <a:pt x="1941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3"/>
              <p:cNvSpPr/>
              <p:nvPr/>
            </p:nvSpPr>
            <p:spPr>
              <a:xfrm>
                <a:off x="4337062" y="4657875"/>
                <a:ext cx="70069" cy="48849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2919" extrusionOk="0">
                    <a:moveTo>
                      <a:pt x="2821" y="1"/>
                    </a:moveTo>
                    <a:lnTo>
                      <a:pt x="1" y="2218"/>
                    </a:lnTo>
                    <a:lnTo>
                      <a:pt x="1" y="2918"/>
                    </a:lnTo>
                    <a:lnTo>
                      <a:pt x="4124" y="2918"/>
                    </a:lnTo>
                    <a:cubicBezTo>
                      <a:pt x="4159" y="2918"/>
                      <a:pt x="4187" y="2884"/>
                      <a:pt x="4173" y="2849"/>
                    </a:cubicBezTo>
                    <a:lnTo>
                      <a:pt x="28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3"/>
              <p:cNvSpPr/>
              <p:nvPr/>
            </p:nvSpPr>
            <p:spPr>
              <a:xfrm>
                <a:off x="4113566" y="4654979"/>
                <a:ext cx="244164" cy="51745"/>
              </a:xfrm>
              <a:custGeom>
                <a:avLst/>
                <a:gdLst/>
                <a:ahLst/>
                <a:cxnLst/>
                <a:rect l="l" t="t" r="r" b="b"/>
                <a:pathLst>
                  <a:path w="14590" h="3092" extrusionOk="0">
                    <a:moveTo>
                      <a:pt x="5683" y="0"/>
                    </a:moveTo>
                    <a:cubicBezTo>
                      <a:pt x="4630" y="0"/>
                      <a:pt x="3743" y="160"/>
                      <a:pt x="3001" y="451"/>
                    </a:cubicBezTo>
                    <a:cubicBezTo>
                      <a:pt x="901" y="1192"/>
                      <a:pt x="0" y="2703"/>
                      <a:pt x="0" y="3091"/>
                    </a:cubicBezTo>
                    <a:lnTo>
                      <a:pt x="14589" y="3091"/>
                    </a:lnTo>
                    <a:cubicBezTo>
                      <a:pt x="14589" y="3091"/>
                      <a:pt x="9703" y="0"/>
                      <a:pt x="5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3"/>
              <p:cNvSpPr/>
              <p:nvPr/>
            </p:nvSpPr>
            <p:spPr>
              <a:xfrm>
                <a:off x="4113566" y="4662510"/>
                <a:ext cx="70187" cy="44214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642" extrusionOk="0">
                    <a:moveTo>
                      <a:pt x="3001" y="1"/>
                    </a:moveTo>
                    <a:cubicBezTo>
                      <a:pt x="901" y="742"/>
                      <a:pt x="0" y="2253"/>
                      <a:pt x="0" y="2641"/>
                    </a:cubicBezTo>
                    <a:lnTo>
                      <a:pt x="4124" y="2641"/>
                    </a:lnTo>
                    <a:cubicBezTo>
                      <a:pt x="4166" y="2468"/>
                      <a:pt x="4186" y="2295"/>
                      <a:pt x="4186" y="2122"/>
                    </a:cubicBezTo>
                    <a:cubicBezTo>
                      <a:pt x="4193" y="1255"/>
                      <a:pt x="3743" y="45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3"/>
              <p:cNvSpPr/>
              <p:nvPr/>
            </p:nvSpPr>
            <p:spPr>
              <a:xfrm>
                <a:off x="4238007" y="4693369"/>
                <a:ext cx="47226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026" extrusionOk="0">
                    <a:moveTo>
                      <a:pt x="1" y="0"/>
                    </a:moveTo>
                    <a:lnTo>
                      <a:pt x="1" y="596"/>
                    </a:lnTo>
                    <a:lnTo>
                      <a:pt x="1394" y="1858"/>
                    </a:lnTo>
                    <a:cubicBezTo>
                      <a:pt x="1520" y="1972"/>
                      <a:pt x="1669" y="2025"/>
                      <a:pt x="1815" y="2025"/>
                    </a:cubicBezTo>
                    <a:cubicBezTo>
                      <a:pt x="2071" y="2025"/>
                      <a:pt x="2322" y="1862"/>
                      <a:pt x="2440" y="1567"/>
                    </a:cubicBezTo>
                    <a:lnTo>
                      <a:pt x="2600" y="1193"/>
                    </a:lnTo>
                    <a:cubicBezTo>
                      <a:pt x="2822" y="638"/>
                      <a:pt x="2475" y="0"/>
                      <a:pt x="1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3"/>
              <p:cNvSpPr/>
              <p:nvPr/>
            </p:nvSpPr>
            <p:spPr>
              <a:xfrm>
                <a:off x="4144174" y="4675513"/>
                <a:ext cx="30876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579" extrusionOk="0">
                    <a:moveTo>
                      <a:pt x="1061" y="0"/>
                    </a:moveTo>
                    <a:cubicBezTo>
                      <a:pt x="354" y="0"/>
                      <a:pt x="1" y="853"/>
                      <a:pt x="500" y="1345"/>
                    </a:cubicBezTo>
                    <a:cubicBezTo>
                      <a:pt x="662" y="1506"/>
                      <a:pt x="859" y="1578"/>
                      <a:pt x="1053" y="1578"/>
                    </a:cubicBezTo>
                    <a:cubicBezTo>
                      <a:pt x="1458" y="1578"/>
                      <a:pt x="1845" y="1264"/>
                      <a:pt x="1845" y="790"/>
                    </a:cubicBezTo>
                    <a:cubicBezTo>
                      <a:pt x="1845" y="354"/>
                      <a:pt x="1491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3"/>
              <p:cNvSpPr/>
              <p:nvPr/>
            </p:nvSpPr>
            <p:spPr>
              <a:xfrm>
                <a:off x="4153930" y="4680718"/>
                <a:ext cx="15898" cy="1603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58" extrusionOk="0">
                    <a:moveTo>
                      <a:pt x="478" y="1"/>
                    </a:moveTo>
                    <a:cubicBezTo>
                      <a:pt x="215" y="1"/>
                      <a:pt x="0" y="216"/>
                      <a:pt x="0" y="479"/>
                    </a:cubicBezTo>
                    <a:cubicBezTo>
                      <a:pt x="0" y="743"/>
                      <a:pt x="215" y="957"/>
                      <a:pt x="478" y="957"/>
                    </a:cubicBezTo>
                    <a:cubicBezTo>
                      <a:pt x="735" y="957"/>
                      <a:pt x="950" y="743"/>
                      <a:pt x="950" y="479"/>
                    </a:cubicBezTo>
                    <a:cubicBezTo>
                      <a:pt x="950" y="216"/>
                      <a:pt x="735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7" name="Google Shape;1907;p33"/>
            <p:cNvGrpSpPr/>
            <p:nvPr/>
          </p:nvGrpSpPr>
          <p:grpSpPr>
            <a:xfrm>
              <a:off x="3940576" y="4048282"/>
              <a:ext cx="195314" cy="48096"/>
              <a:chOff x="4185124" y="4971957"/>
              <a:chExt cx="195314" cy="48096"/>
            </a:xfrm>
          </p:grpSpPr>
          <p:sp>
            <p:nvSpPr>
              <p:cNvPr id="1908" name="Google Shape;1908;p33"/>
              <p:cNvSpPr/>
              <p:nvPr/>
            </p:nvSpPr>
            <p:spPr>
              <a:xfrm>
                <a:off x="4253085" y="4997595"/>
                <a:ext cx="31462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342" extrusionOk="0">
                    <a:moveTo>
                      <a:pt x="1" y="1"/>
                    </a:moveTo>
                    <a:lnTo>
                      <a:pt x="1" y="396"/>
                    </a:lnTo>
                    <a:lnTo>
                      <a:pt x="916" y="1227"/>
                    </a:lnTo>
                    <a:cubicBezTo>
                      <a:pt x="1003" y="1305"/>
                      <a:pt x="1106" y="1342"/>
                      <a:pt x="1207" y="1342"/>
                    </a:cubicBezTo>
                    <a:cubicBezTo>
                      <a:pt x="1378" y="1342"/>
                      <a:pt x="1542" y="1236"/>
                      <a:pt x="1616" y="1040"/>
                    </a:cubicBezTo>
                    <a:lnTo>
                      <a:pt x="1720" y="798"/>
                    </a:lnTo>
                    <a:cubicBezTo>
                      <a:pt x="1879" y="423"/>
                      <a:pt x="1637" y="1"/>
                      <a:pt x="1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3"/>
              <p:cNvSpPr/>
              <p:nvPr/>
            </p:nvSpPr>
            <p:spPr>
              <a:xfrm>
                <a:off x="4253085" y="4997595"/>
                <a:ext cx="31462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342" extrusionOk="0">
                    <a:moveTo>
                      <a:pt x="1" y="1"/>
                    </a:moveTo>
                    <a:lnTo>
                      <a:pt x="1" y="396"/>
                    </a:lnTo>
                    <a:lnTo>
                      <a:pt x="916" y="1227"/>
                    </a:lnTo>
                    <a:cubicBezTo>
                      <a:pt x="1003" y="1305"/>
                      <a:pt x="1106" y="1342"/>
                      <a:pt x="1207" y="1342"/>
                    </a:cubicBezTo>
                    <a:cubicBezTo>
                      <a:pt x="1378" y="1342"/>
                      <a:pt x="1542" y="1236"/>
                      <a:pt x="1616" y="1040"/>
                    </a:cubicBezTo>
                    <a:lnTo>
                      <a:pt x="1720" y="798"/>
                    </a:lnTo>
                    <a:cubicBezTo>
                      <a:pt x="1879" y="423"/>
                      <a:pt x="1637" y="1"/>
                      <a:pt x="128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3"/>
              <p:cNvSpPr/>
              <p:nvPr/>
            </p:nvSpPr>
            <p:spPr>
              <a:xfrm>
                <a:off x="4333815" y="4973932"/>
                <a:ext cx="46624" cy="32633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950" extrusionOk="0">
                    <a:moveTo>
                      <a:pt x="1872" y="1"/>
                    </a:moveTo>
                    <a:lnTo>
                      <a:pt x="1" y="1470"/>
                    </a:lnTo>
                    <a:lnTo>
                      <a:pt x="1" y="1948"/>
                    </a:lnTo>
                    <a:lnTo>
                      <a:pt x="2738" y="1948"/>
                    </a:lnTo>
                    <a:cubicBezTo>
                      <a:pt x="2741" y="1949"/>
                      <a:pt x="2743" y="1949"/>
                      <a:pt x="2745" y="1949"/>
                    </a:cubicBezTo>
                    <a:cubicBezTo>
                      <a:pt x="2769" y="1949"/>
                      <a:pt x="2786" y="1919"/>
                      <a:pt x="2773" y="1900"/>
                    </a:cubicBezTo>
                    <a:lnTo>
                      <a:pt x="18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3"/>
              <p:cNvSpPr/>
              <p:nvPr/>
            </p:nvSpPr>
            <p:spPr>
              <a:xfrm>
                <a:off x="4185124" y="4971957"/>
                <a:ext cx="1625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1" h="2067" extrusionOk="0">
                    <a:moveTo>
                      <a:pt x="3720" y="1"/>
                    </a:moveTo>
                    <a:cubicBezTo>
                      <a:pt x="3130" y="1"/>
                      <a:pt x="2547" y="104"/>
                      <a:pt x="1990" y="299"/>
                    </a:cubicBezTo>
                    <a:cubicBezTo>
                      <a:pt x="597" y="805"/>
                      <a:pt x="0" y="1810"/>
                      <a:pt x="0" y="2066"/>
                    </a:cubicBezTo>
                    <a:lnTo>
                      <a:pt x="9710" y="2066"/>
                    </a:lnTo>
                    <a:cubicBezTo>
                      <a:pt x="9710" y="2066"/>
                      <a:pt x="6453" y="1"/>
                      <a:pt x="3778" y="1"/>
                    </a:cubicBezTo>
                    <a:cubicBezTo>
                      <a:pt x="3759" y="1"/>
                      <a:pt x="3740" y="1"/>
                      <a:pt x="3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3"/>
              <p:cNvSpPr/>
              <p:nvPr/>
            </p:nvSpPr>
            <p:spPr>
              <a:xfrm>
                <a:off x="4185124" y="4976961"/>
                <a:ext cx="46523" cy="2958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768" extrusionOk="0">
                    <a:moveTo>
                      <a:pt x="1990" y="0"/>
                    </a:moveTo>
                    <a:cubicBezTo>
                      <a:pt x="597" y="506"/>
                      <a:pt x="0" y="1511"/>
                      <a:pt x="0" y="1767"/>
                    </a:cubicBezTo>
                    <a:lnTo>
                      <a:pt x="2745" y="1767"/>
                    </a:lnTo>
                    <a:cubicBezTo>
                      <a:pt x="2766" y="1650"/>
                      <a:pt x="2780" y="1532"/>
                      <a:pt x="2780" y="1414"/>
                    </a:cubicBezTo>
                    <a:cubicBezTo>
                      <a:pt x="2780" y="839"/>
                      <a:pt x="2482" y="298"/>
                      <a:pt x="1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3"/>
              <p:cNvSpPr/>
              <p:nvPr/>
            </p:nvSpPr>
            <p:spPr>
              <a:xfrm>
                <a:off x="4267829" y="4997595"/>
                <a:ext cx="31445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2" extrusionOk="0">
                    <a:moveTo>
                      <a:pt x="0" y="1"/>
                    </a:moveTo>
                    <a:lnTo>
                      <a:pt x="0" y="396"/>
                    </a:lnTo>
                    <a:lnTo>
                      <a:pt x="929" y="1227"/>
                    </a:lnTo>
                    <a:cubicBezTo>
                      <a:pt x="1016" y="1305"/>
                      <a:pt x="1118" y="1342"/>
                      <a:pt x="1218" y="1342"/>
                    </a:cubicBezTo>
                    <a:cubicBezTo>
                      <a:pt x="1387" y="1342"/>
                      <a:pt x="1550" y="1236"/>
                      <a:pt x="1629" y="1040"/>
                    </a:cubicBezTo>
                    <a:lnTo>
                      <a:pt x="1726" y="798"/>
                    </a:lnTo>
                    <a:cubicBezTo>
                      <a:pt x="1878" y="423"/>
                      <a:pt x="1650" y="1"/>
                      <a:pt x="1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3"/>
              <p:cNvSpPr/>
              <p:nvPr/>
            </p:nvSpPr>
            <p:spPr>
              <a:xfrm>
                <a:off x="4208436" y="4985763"/>
                <a:ext cx="17421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1" extrusionOk="0">
                    <a:moveTo>
                      <a:pt x="520" y="1"/>
                    </a:moveTo>
                    <a:cubicBezTo>
                      <a:pt x="229" y="1"/>
                      <a:pt x="1" y="236"/>
                      <a:pt x="1" y="521"/>
                    </a:cubicBezTo>
                    <a:cubicBezTo>
                      <a:pt x="1" y="812"/>
                      <a:pt x="229" y="1040"/>
                      <a:pt x="520" y="1040"/>
                    </a:cubicBezTo>
                    <a:cubicBezTo>
                      <a:pt x="805" y="1040"/>
                      <a:pt x="1040" y="812"/>
                      <a:pt x="1040" y="521"/>
                    </a:cubicBezTo>
                    <a:cubicBezTo>
                      <a:pt x="1040" y="236"/>
                      <a:pt x="805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3"/>
              <p:cNvSpPr/>
              <p:nvPr/>
            </p:nvSpPr>
            <p:spPr>
              <a:xfrm>
                <a:off x="4210177" y="4989244"/>
                <a:ext cx="12200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25" extrusionOk="0">
                    <a:moveTo>
                      <a:pt x="416" y="1"/>
                    </a:moveTo>
                    <a:cubicBezTo>
                      <a:pt x="139" y="1"/>
                      <a:pt x="1" y="340"/>
                      <a:pt x="195" y="534"/>
                    </a:cubicBezTo>
                    <a:cubicBezTo>
                      <a:pt x="257" y="597"/>
                      <a:pt x="335" y="625"/>
                      <a:pt x="411" y="625"/>
                    </a:cubicBezTo>
                    <a:cubicBezTo>
                      <a:pt x="572" y="625"/>
                      <a:pt x="728" y="501"/>
                      <a:pt x="728" y="313"/>
                    </a:cubicBezTo>
                    <a:cubicBezTo>
                      <a:pt x="728" y="139"/>
                      <a:pt x="590" y="1"/>
                      <a:pt x="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6" name="Google Shape;1916;p33"/>
            <p:cNvGrpSpPr/>
            <p:nvPr/>
          </p:nvGrpSpPr>
          <p:grpSpPr>
            <a:xfrm>
              <a:off x="3566298" y="3892630"/>
              <a:ext cx="195331" cy="48147"/>
              <a:chOff x="3810846" y="4816305"/>
              <a:chExt cx="195331" cy="48147"/>
            </a:xfrm>
          </p:grpSpPr>
          <p:sp>
            <p:nvSpPr>
              <p:cNvPr id="1917" name="Google Shape;1917;p33"/>
              <p:cNvSpPr/>
              <p:nvPr/>
            </p:nvSpPr>
            <p:spPr>
              <a:xfrm>
                <a:off x="3878807" y="484194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3"/>
              <p:cNvSpPr/>
              <p:nvPr/>
            </p:nvSpPr>
            <p:spPr>
              <a:xfrm>
                <a:off x="3878807" y="484194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3"/>
              <p:cNvSpPr/>
              <p:nvPr/>
            </p:nvSpPr>
            <p:spPr>
              <a:xfrm>
                <a:off x="3959654" y="4818280"/>
                <a:ext cx="46523" cy="3261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949" extrusionOk="0">
                    <a:moveTo>
                      <a:pt x="1871" y="1"/>
                    </a:moveTo>
                    <a:lnTo>
                      <a:pt x="0" y="1477"/>
                    </a:lnTo>
                    <a:lnTo>
                      <a:pt x="0" y="1948"/>
                    </a:lnTo>
                    <a:lnTo>
                      <a:pt x="2745" y="1948"/>
                    </a:lnTo>
                    <a:cubicBezTo>
                      <a:pt x="2766" y="1941"/>
                      <a:pt x="2779" y="1921"/>
                      <a:pt x="2772" y="1900"/>
                    </a:cubicBezTo>
                    <a:lnTo>
                      <a:pt x="1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3"/>
              <p:cNvSpPr/>
              <p:nvPr/>
            </p:nvSpPr>
            <p:spPr>
              <a:xfrm>
                <a:off x="3810846" y="4816305"/>
                <a:ext cx="1626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2067" extrusionOk="0">
                    <a:moveTo>
                      <a:pt x="3717" y="1"/>
                    </a:moveTo>
                    <a:cubicBezTo>
                      <a:pt x="3127" y="1"/>
                      <a:pt x="2546" y="98"/>
                      <a:pt x="1996" y="306"/>
                    </a:cubicBezTo>
                    <a:cubicBezTo>
                      <a:pt x="603" y="798"/>
                      <a:pt x="0" y="1803"/>
                      <a:pt x="0" y="2066"/>
                    </a:cubicBezTo>
                    <a:lnTo>
                      <a:pt x="9717" y="2066"/>
                    </a:lnTo>
                    <a:cubicBezTo>
                      <a:pt x="9717" y="2066"/>
                      <a:pt x="6460" y="1"/>
                      <a:pt x="3777" y="1"/>
                    </a:cubicBezTo>
                    <a:cubicBezTo>
                      <a:pt x="3757" y="1"/>
                      <a:pt x="3737" y="1"/>
                      <a:pt x="3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3"/>
              <p:cNvSpPr/>
              <p:nvPr/>
            </p:nvSpPr>
            <p:spPr>
              <a:xfrm>
                <a:off x="3810846" y="4821409"/>
                <a:ext cx="46640" cy="29487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62" extrusionOk="0">
                    <a:moveTo>
                      <a:pt x="1996" y="1"/>
                    </a:moveTo>
                    <a:cubicBezTo>
                      <a:pt x="603" y="493"/>
                      <a:pt x="0" y="1498"/>
                      <a:pt x="0" y="1761"/>
                    </a:cubicBezTo>
                    <a:lnTo>
                      <a:pt x="2752" y="1761"/>
                    </a:lnTo>
                    <a:cubicBezTo>
                      <a:pt x="2772" y="1644"/>
                      <a:pt x="2786" y="1526"/>
                      <a:pt x="2786" y="1415"/>
                    </a:cubicBezTo>
                    <a:cubicBezTo>
                      <a:pt x="2786" y="833"/>
                      <a:pt x="2488" y="299"/>
                      <a:pt x="1996" y="1"/>
                    </a:cubicBezTo>
                    <a:close/>
                  </a:path>
                </a:pathLst>
              </a:custGeom>
              <a:solidFill>
                <a:srgbClr val="FFE0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3"/>
              <p:cNvSpPr/>
              <p:nvPr/>
            </p:nvSpPr>
            <p:spPr>
              <a:xfrm>
                <a:off x="3893651" y="4841943"/>
                <a:ext cx="31445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5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929" y="1234"/>
                    </a:lnTo>
                    <a:cubicBezTo>
                      <a:pt x="1015" y="1310"/>
                      <a:pt x="1113" y="1345"/>
                      <a:pt x="1209" y="1345"/>
                    </a:cubicBezTo>
                    <a:cubicBezTo>
                      <a:pt x="1379" y="1345"/>
                      <a:pt x="1545" y="1235"/>
                      <a:pt x="1629" y="1040"/>
                    </a:cubicBezTo>
                    <a:lnTo>
                      <a:pt x="1733" y="798"/>
                    </a:lnTo>
                    <a:cubicBezTo>
                      <a:pt x="1879" y="423"/>
                      <a:pt x="1650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3"/>
              <p:cNvSpPr/>
              <p:nvPr/>
            </p:nvSpPr>
            <p:spPr>
              <a:xfrm>
                <a:off x="3834275" y="4830228"/>
                <a:ext cx="17404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1" extrusionOk="0">
                    <a:moveTo>
                      <a:pt x="520" y="1"/>
                    </a:moveTo>
                    <a:cubicBezTo>
                      <a:pt x="229" y="1"/>
                      <a:pt x="0" y="236"/>
                      <a:pt x="0" y="520"/>
                    </a:cubicBezTo>
                    <a:cubicBezTo>
                      <a:pt x="0" y="805"/>
                      <a:pt x="229" y="1040"/>
                      <a:pt x="520" y="1040"/>
                    </a:cubicBezTo>
                    <a:cubicBezTo>
                      <a:pt x="804" y="1040"/>
                      <a:pt x="1040" y="805"/>
                      <a:pt x="1040" y="520"/>
                    </a:cubicBezTo>
                    <a:cubicBezTo>
                      <a:pt x="1040" y="236"/>
                      <a:pt x="804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3"/>
              <p:cNvSpPr/>
              <p:nvPr/>
            </p:nvSpPr>
            <p:spPr>
              <a:xfrm>
                <a:off x="3837639" y="4833592"/>
                <a:ext cx="10677" cy="1057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2" extrusionOk="0">
                    <a:moveTo>
                      <a:pt x="312" y="1"/>
                    </a:moveTo>
                    <a:cubicBezTo>
                      <a:pt x="139" y="1"/>
                      <a:pt x="0" y="146"/>
                      <a:pt x="7" y="319"/>
                    </a:cubicBezTo>
                    <a:cubicBezTo>
                      <a:pt x="7" y="493"/>
                      <a:pt x="146" y="631"/>
                      <a:pt x="312" y="631"/>
                    </a:cubicBezTo>
                    <a:cubicBezTo>
                      <a:pt x="492" y="631"/>
                      <a:pt x="631" y="493"/>
                      <a:pt x="638" y="319"/>
                    </a:cubicBezTo>
                    <a:cubicBezTo>
                      <a:pt x="631" y="146"/>
                      <a:pt x="492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5" name="Google Shape;1925;p33"/>
            <p:cNvGrpSpPr/>
            <p:nvPr/>
          </p:nvGrpSpPr>
          <p:grpSpPr>
            <a:xfrm>
              <a:off x="4484664" y="3732911"/>
              <a:ext cx="165174" cy="40683"/>
              <a:chOff x="4729213" y="4656586"/>
              <a:chExt cx="165174" cy="40683"/>
            </a:xfrm>
          </p:grpSpPr>
          <p:sp>
            <p:nvSpPr>
              <p:cNvPr id="1926" name="Google Shape;1926;p33"/>
              <p:cNvSpPr/>
              <p:nvPr/>
            </p:nvSpPr>
            <p:spPr>
              <a:xfrm>
                <a:off x="4786631" y="4678291"/>
                <a:ext cx="26692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1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790" y="1040"/>
                    </a:lnTo>
                    <a:cubicBezTo>
                      <a:pt x="858" y="1103"/>
                      <a:pt x="940" y="1133"/>
                      <a:pt x="1022" y="1133"/>
                    </a:cubicBezTo>
                    <a:cubicBezTo>
                      <a:pt x="1164" y="1133"/>
                      <a:pt x="1306" y="1041"/>
                      <a:pt x="1372" y="874"/>
                    </a:cubicBezTo>
                    <a:lnTo>
                      <a:pt x="1462" y="666"/>
                    </a:lnTo>
                    <a:cubicBezTo>
                      <a:pt x="1594" y="354"/>
                      <a:pt x="1393" y="0"/>
                      <a:pt x="10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3"/>
              <p:cNvSpPr/>
              <p:nvPr/>
            </p:nvSpPr>
            <p:spPr>
              <a:xfrm>
                <a:off x="4786631" y="4678291"/>
                <a:ext cx="26692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1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790" y="1040"/>
                    </a:lnTo>
                    <a:cubicBezTo>
                      <a:pt x="858" y="1103"/>
                      <a:pt x="940" y="1133"/>
                      <a:pt x="1022" y="1133"/>
                    </a:cubicBezTo>
                    <a:cubicBezTo>
                      <a:pt x="1164" y="1133"/>
                      <a:pt x="1306" y="1041"/>
                      <a:pt x="1372" y="874"/>
                    </a:cubicBezTo>
                    <a:lnTo>
                      <a:pt x="1462" y="666"/>
                    </a:lnTo>
                    <a:cubicBezTo>
                      <a:pt x="1594" y="354"/>
                      <a:pt x="1393" y="0"/>
                      <a:pt x="108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3"/>
              <p:cNvSpPr/>
              <p:nvPr/>
            </p:nvSpPr>
            <p:spPr>
              <a:xfrm>
                <a:off x="4854943" y="4658226"/>
                <a:ext cx="39444" cy="27512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644" extrusionOk="0">
                    <a:moveTo>
                      <a:pt x="1580" y="0"/>
                    </a:moveTo>
                    <a:lnTo>
                      <a:pt x="0" y="1248"/>
                    </a:lnTo>
                    <a:lnTo>
                      <a:pt x="0" y="1643"/>
                    </a:lnTo>
                    <a:lnTo>
                      <a:pt x="2322" y="1643"/>
                    </a:lnTo>
                    <a:cubicBezTo>
                      <a:pt x="2336" y="1643"/>
                      <a:pt x="2357" y="1622"/>
                      <a:pt x="2343" y="1608"/>
                    </a:cubicBezTo>
                    <a:lnTo>
                      <a:pt x="15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3"/>
              <p:cNvSpPr/>
              <p:nvPr/>
            </p:nvSpPr>
            <p:spPr>
              <a:xfrm>
                <a:off x="4729213" y="4656586"/>
                <a:ext cx="137461" cy="29253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1748" extrusionOk="0">
                    <a:moveTo>
                      <a:pt x="3092" y="0"/>
                    </a:moveTo>
                    <a:cubicBezTo>
                      <a:pt x="2614" y="0"/>
                      <a:pt x="2138" y="89"/>
                      <a:pt x="1691" y="251"/>
                    </a:cubicBezTo>
                    <a:cubicBezTo>
                      <a:pt x="513" y="674"/>
                      <a:pt x="0" y="1526"/>
                      <a:pt x="0" y="1748"/>
                    </a:cubicBezTo>
                    <a:lnTo>
                      <a:pt x="8213" y="1748"/>
                    </a:lnTo>
                    <a:cubicBezTo>
                      <a:pt x="8213" y="1748"/>
                      <a:pt x="5455" y="1"/>
                      <a:pt x="3195" y="1"/>
                    </a:cubicBezTo>
                    <a:cubicBezTo>
                      <a:pt x="3161" y="0"/>
                      <a:pt x="3127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3"/>
              <p:cNvSpPr/>
              <p:nvPr/>
            </p:nvSpPr>
            <p:spPr>
              <a:xfrm>
                <a:off x="4729213" y="4660770"/>
                <a:ext cx="39444" cy="25069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498" extrusionOk="0">
                    <a:moveTo>
                      <a:pt x="1691" y="1"/>
                    </a:moveTo>
                    <a:cubicBezTo>
                      <a:pt x="513" y="424"/>
                      <a:pt x="0" y="1276"/>
                      <a:pt x="0" y="1498"/>
                    </a:cubicBezTo>
                    <a:lnTo>
                      <a:pt x="2322" y="1498"/>
                    </a:lnTo>
                    <a:cubicBezTo>
                      <a:pt x="2343" y="1401"/>
                      <a:pt x="2350" y="1297"/>
                      <a:pt x="2357" y="1193"/>
                    </a:cubicBezTo>
                    <a:cubicBezTo>
                      <a:pt x="2357" y="708"/>
                      <a:pt x="2100" y="257"/>
                      <a:pt x="16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3"/>
              <p:cNvSpPr/>
              <p:nvPr/>
            </p:nvSpPr>
            <p:spPr>
              <a:xfrm>
                <a:off x="4799266" y="4678291"/>
                <a:ext cx="26458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134" extrusionOk="0">
                    <a:moveTo>
                      <a:pt x="1" y="0"/>
                    </a:moveTo>
                    <a:lnTo>
                      <a:pt x="1" y="333"/>
                    </a:lnTo>
                    <a:lnTo>
                      <a:pt x="777" y="1040"/>
                    </a:lnTo>
                    <a:cubicBezTo>
                      <a:pt x="850" y="1103"/>
                      <a:pt x="934" y="1133"/>
                      <a:pt x="1017" y="1133"/>
                    </a:cubicBezTo>
                    <a:cubicBezTo>
                      <a:pt x="1162" y="1133"/>
                      <a:pt x="1302" y="1041"/>
                      <a:pt x="1373" y="874"/>
                    </a:cubicBezTo>
                    <a:lnTo>
                      <a:pt x="1463" y="666"/>
                    </a:lnTo>
                    <a:cubicBezTo>
                      <a:pt x="1581" y="354"/>
                      <a:pt x="1387" y="0"/>
                      <a:pt x="1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3"/>
              <p:cNvSpPr/>
              <p:nvPr/>
            </p:nvSpPr>
            <p:spPr>
              <a:xfrm>
                <a:off x="4748927" y="4668317"/>
                <a:ext cx="14744" cy="14744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81" extrusionOk="0">
                    <a:moveTo>
                      <a:pt x="444" y="0"/>
                    </a:moveTo>
                    <a:cubicBezTo>
                      <a:pt x="195" y="0"/>
                      <a:pt x="1" y="194"/>
                      <a:pt x="1" y="444"/>
                    </a:cubicBezTo>
                    <a:cubicBezTo>
                      <a:pt x="1" y="687"/>
                      <a:pt x="195" y="881"/>
                      <a:pt x="444" y="881"/>
                    </a:cubicBezTo>
                    <a:cubicBezTo>
                      <a:pt x="687" y="881"/>
                      <a:pt x="881" y="687"/>
                      <a:pt x="881" y="444"/>
                    </a:cubicBezTo>
                    <a:cubicBezTo>
                      <a:pt x="881" y="194"/>
                      <a:pt x="6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3"/>
              <p:cNvSpPr/>
              <p:nvPr/>
            </p:nvSpPr>
            <p:spPr>
              <a:xfrm>
                <a:off x="4751822" y="4671212"/>
                <a:ext cx="8953" cy="895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71" y="1"/>
                    </a:moveTo>
                    <a:cubicBezTo>
                      <a:pt x="119" y="1"/>
                      <a:pt x="1" y="119"/>
                      <a:pt x="1" y="271"/>
                    </a:cubicBezTo>
                    <a:cubicBezTo>
                      <a:pt x="1" y="417"/>
                      <a:pt x="119" y="534"/>
                      <a:pt x="271" y="534"/>
                    </a:cubicBezTo>
                    <a:cubicBezTo>
                      <a:pt x="417" y="534"/>
                      <a:pt x="535" y="417"/>
                      <a:pt x="535" y="271"/>
                    </a:cubicBezTo>
                    <a:cubicBezTo>
                      <a:pt x="535" y="119"/>
                      <a:pt x="417" y="1"/>
                      <a:pt x="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4" name="Google Shape;1934;p33"/>
            <p:cNvGrpSpPr/>
            <p:nvPr/>
          </p:nvGrpSpPr>
          <p:grpSpPr>
            <a:xfrm>
              <a:off x="3396611" y="3730639"/>
              <a:ext cx="162593" cy="40087"/>
              <a:chOff x="3813871" y="4722255"/>
              <a:chExt cx="195331" cy="48147"/>
            </a:xfrm>
          </p:grpSpPr>
          <p:sp>
            <p:nvSpPr>
              <p:cNvPr id="1935" name="Google Shape;1935;p33"/>
              <p:cNvSpPr/>
              <p:nvPr/>
            </p:nvSpPr>
            <p:spPr>
              <a:xfrm>
                <a:off x="3881832" y="474789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3"/>
              <p:cNvSpPr/>
              <p:nvPr/>
            </p:nvSpPr>
            <p:spPr>
              <a:xfrm>
                <a:off x="3881832" y="474789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3"/>
              <p:cNvSpPr/>
              <p:nvPr/>
            </p:nvSpPr>
            <p:spPr>
              <a:xfrm>
                <a:off x="3962679" y="4724230"/>
                <a:ext cx="46523" cy="3261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949" extrusionOk="0">
                    <a:moveTo>
                      <a:pt x="1871" y="1"/>
                    </a:moveTo>
                    <a:lnTo>
                      <a:pt x="0" y="1477"/>
                    </a:lnTo>
                    <a:lnTo>
                      <a:pt x="0" y="1948"/>
                    </a:lnTo>
                    <a:lnTo>
                      <a:pt x="2745" y="1948"/>
                    </a:lnTo>
                    <a:cubicBezTo>
                      <a:pt x="2766" y="1941"/>
                      <a:pt x="2779" y="1921"/>
                      <a:pt x="2772" y="1900"/>
                    </a:cubicBezTo>
                    <a:lnTo>
                      <a:pt x="1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3"/>
              <p:cNvSpPr/>
              <p:nvPr/>
            </p:nvSpPr>
            <p:spPr>
              <a:xfrm>
                <a:off x="3813871" y="4722255"/>
                <a:ext cx="1626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2067" extrusionOk="0">
                    <a:moveTo>
                      <a:pt x="3717" y="1"/>
                    </a:moveTo>
                    <a:cubicBezTo>
                      <a:pt x="3127" y="1"/>
                      <a:pt x="2546" y="98"/>
                      <a:pt x="1996" y="306"/>
                    </a:cubicBezTo>
                    <a:cubicBezTo>
                      <a:pt x="603" y="798"/>
                      <a:pt x="0" y="1803"/>
                      <a:pt x="0" y="2066"/>
                    </a:cubicBezTo>
                    <a:lnTo>
                      <a:pt x="9717" y="2066"/>
                    </a:lnTo>
                    <a:cubicBezTo>
                      <a:pt x="9717" y="2066"/>
                      <a:pt x="6460" y="1"/>
                      <a:pt x="3777" y="1"/>
                    </a:cubicBezTo>
                    <a:cubicBezTo>
                      <a:pt x="3757" y="1"/>
                      <a:pt x="3737" y="1"/>
                      <a:pt x="3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3"/>
              <p:cNvSpPr/>
              <p:nvPr/>
            </p:nvSpPr>
            <p:spPr>
              <a:xfrm>
                <a:off x="3813871" y="4727359"/>
                <a:ext cx="46640" cy="29487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62" extrusionOk="0">
                    <a:moveTo>
                      <a:pt x="1996" y="1"/>
                    </a:moveTo>
                    <a:cubicBezTo>
                      <a:pt x="603" y="493"/>
                      <a:pt x="0" y="1498"/>
                      <a:pt x="0" y="1761"/>
                    </a:cubicBezTo>
                    <a:lnTo>
                      <a:pt x="2752" y="1761"/>
                    </a:lnTo>
                    <a:cubicBezTo>
                      <a:pt x="2772" y="1644"/>
                      <a:pt x="2786" y="1526"/>
                      <a:pt x="2786" y="1415"/>
                    </a:cubicBezTo>
                    <a:cubicBezTo>
                      <a:pt x="2786" y="833"/>
                      <a:pt x="2488" y="299"/>
                      <a:pt x="1996" y="1"/>
                    </a:cubicBezTo>
                    <a:close/>
                  </a:path>
                </a:pathLst>
              </a:custGeom>
              <a:solidFill>
                <a:srgbClr val="FFE0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3"/>
              <p:cNvSpPr/>
              <p:nvPr/>
            </p:nvSpPr>
            <p:spPr>
              <a:xfrm>
                <a:off x="3896676" y="4747893"/>
                <a:ext cx="31445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5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929" y="1234"/>
                    </a:lnTo>
                    <a:cubicBezTo>
                      <a:pt x="1015" y="1310"/>
                      <a:pt x="1113" y="1345"/>
                      <a:pt x="1209" y="1345"/>
                    </a:cubicBezTo>
                    <a:cubicBezTo>
                      <a:pt x="1379" y="1345"/>
                      <a:pt x="1545" y="1235"/>
                      <a:pt x="1629" y="1040"/>
                    </a:cubicBezTo>
                    <a:lnTo>
                      <a:pt x="1733" y="798"/>
                    </a:lnTo>
                    <a:cubicBezTo>
                      <a:pt x="1879" y="423"/>
                      <a:pt x="1650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3"/>
              <p:cNvSpPr/>
              <p:nvPr/>
            </p:nvSpPr>
            <p:spPr>
              <a:xfrm>
                <a:off x="3837300" y="4736178"/>
                <a:ext cx="17404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1" extrusionOk="0">
                    <a:moveTo>
                      <a:pt x="520" y="1"/>
                    </a:moveTo>
                    <a:cubicBezTo>
                      <a:pt x="229" y="1"/>
                      <a:pt x="0" y="236"/>
                      <a:pt x="0" y="520"/>
                    </a:cubicBezTo>
                    <a:cubicBezTo>
                      <a:pt x="0" y="805"/>
                      <a:pt x="229" y="1040"/>
                      <a:pt x="520" y="1040"/>
                    </a:cubicBezTo>
                    <a:cubicBezTo>
                      <a:pt x="804" y="1040"/>
                      <a:pt x="1040" y="805"/>
                      <a:pt x="1040" y="520"/>
                    </a:cubicBezTo>
                    <a:cubicBezTo>
                      <a:pt x="1040" y="236"/>
                      <a:pt x="804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3"/>
              <p:cNvSpPr/>
              <p:nvPr/>
            </p:nvSpPr>
            <p:spPr>
              <a:xfrm>
                <a:off x="3840664" y="4739542"/>
                <a:ext cx="10677" cy="1057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2" extrusionOk="0">
                    <a:moveTo>
                      <a:pt x="312" y="1"/>
                    </a:moveTo>
                    <a:cubicBezTo>
                      <a:pt x="139" y="1"/>
                      <a:pt x="0" y="146"/>
                      <a:pt x="7" y="319"/>
                    </a:cubicBezTo>
                    <a:cubicBezTo>
                      <a:pt x="7" y="493"/>
                      <a:pt x="146" y="631"/>
                      <a:pt x="312" y="631"/>
                    </a:cubicBezTo>
                    <a:cubicBezTo>
                      <a:pt x="492" y="631"/>
                      <a:pt x="631" y="493"/>
                      <a:pt x="638" y="319"/>
                    </a:cubicBezTo>
                    <a:cubicBezTo>
                      <a:pt x="631" y="146"/>
                      <a:pt x="492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35"/>
          <p:cNvSpPr txBox="1">
            <a:spLocks noGrp="1"/>
          </p:cNvSpPr>
          <p:nvPr>
            <p:ph type="title"/>
          </p:nvPr>
        </p:nvSpPr>
        <p:spPr>
          <a:xfrm>
            <a:off x="2298512" y="1754676"/>
            <a:ext cx="5570193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Ôn luyện tập đọc và học thuộc lòng</a:t>
            </a:r>
            <a:endParaRPr sz="2400" dirty="0"/>
          </a:p>
        </p:txBody>
      </p:sp>
      <p:sp>
        <p:nvSpPr>
          <p:cNvPr id="2035" name="Google Shape;2035;p35"/>
          <p:cNvSpPr txBox="1">
            <a:spLocks noGrp="1"/>
          </p:cNvSpPr>
          <p:nvPr>
            <p:ph type="title" idx="2"/>
          </p:nvPr>
        </p:nvSpPr>
        <p:spPr>
          <a:xfrm>
            <a:off x="1120909" y="1733335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1</a:t>
            </a:r>
            <a:endParaRPr sz="4400" dirty="0"/>
          </a:p>
        </p:txBody>
      </p:sp>
      <p:sp>
        <p:nvSpPr>
          <p:cNvPr id="2036" name="Google Shape;2036;p35"/>
          <p:cNvSpPr txBox="1">
            <a:spLocks noGrp="1"/>
          </p:cNvSpPr>
          <p:nvPr>
            <p:ph type="title" idx="3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MỤC TIÊU</a:t>
            </a:r>
            <a:endParaRPr dirty="0"/>
          </a:p>
        </p:txBody>
      </p:sp>
      <p:sp>
        <p:nvSpPr>
          <p:cNvPr id="2037" name="Google Shape;2037;p35"/>
          <p:cNvSpPr txBox="1">
            <a:spLocks noGrp="1"/>
          </p:cNvSpPr>
          <p:nvPr>
            <p:ph type="title" idx="4"/>
          </p:nvPr>
        </p:nvSpPr>
        <p:spPr>
          <a:xfrm>
            <a:off x="2422915" y="2913070"/>
            <a:ext cx="5729795" cy="5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Nghe – viết chính xác bài “Khói chiều”</a:t>
            </a:r>
            <a:endParaRPr sz="2400" dirty="0"/>
          </a:p>
        </p:txBody>
      </p:sp>
      <p:sp>
        <p:nvSpPr>
          <p:cNvPr id="2039" name="Google Shape;2039;p35"/>
          <p:cNvSpPr txBox="1">
            <a:spLocks noGrp="1"/>
          </p:cNvSpPr>
          <p:nvPr>
            <p:ph type="title" idx="6"/>
          </p:nvPr>
        </p:nvSpPr>
        <p:spPr>
          <a:xfrm>
            <a:off x="1111351" y="2913070"/>
            <a:ext cx="2045700" cy="46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2</a:t>
            </a:r>
            <a:endParaRPr sz="4400" dirty="0"/>
          </a:p>
        </p:txBody>
      </p:sp>
      <p:grpSp>
        <p:nvGrpSpPr>
          <p:cNvPr id="2052" name="Google Shape;2052;p35"/>
          <p:cNvGrpSpPr/>
          <p:nvPr/>
        </p:nvGrpSpPr>
        <p:grpSpPr>
          <a:xfrm>
            <a:off x="7864245" y="98942"/>
            <a:ext cx="1046051" cy="2133476"/>
            <a:chOff x="3006518" y="869709"/>
            <a:chExt cx="1330345" cy="2713311"/>
          </a:xfrm>
        </p:grpSpPr>
        <p:grpSp>
          <p:nvGrpSpPr>
            <p:cNvPr id="2053" name="Google Shape;2053;p35"/>
            <p:cNvGrpSpPr/>
            <p:nvPr/>
          </p:nvGrpSpPr>
          <p:grpSpPr>
            <a:xfrm>
              <a:off x="3497463" y="3002892"/>
              <a:ext cx="839401" cy="410072"/>
              <a:chOff x="4650650" y="2602200"/>
              <a:chExt cx="1742219" cy="851125"/>
            </a:xfrm>
          </p:grpSpPr>
          <p:grpSp>
            <p:nvGrpSpPr>
              <p:cNvPr id="2054" name="Google Shape;2054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055" name="Google Shape;2055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60" name="Google Shape;2060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061" name="Google Shape;2061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066" name="Google Shape;2066;p35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5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5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5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5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5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5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5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5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5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5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7" name="Google Shape;2077;p35"/>
            <p:cNvSpPr/>
            <p:nvPr/>
          </p:nvSpPr>
          <p:spPr>
            <a:xfrm>
              <a:off x="3198904" y="1051217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5"/>
            <p:cNvSpPr/>
            <p:nvPr/>
          </p:nvSpPr>
          <p:spPr>
            <a:xfrm>
              <a:off x="3199172" y="2116684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5"/>
            <p:cNvSpPr/>
            <p:nvPr/>
          </p:nvSpPr>
          <p:spPr>
            <a:xfrm>
              <a:off x="3381031" y="1330641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3414083" y="2181750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3265861" y="1159208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3203105" y="1690427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3261326" y="869709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3126207" y="1920433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3043520" y="2567057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3593632" y="2230098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3296352" y="2021680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3390771" y="2141486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3271651" y="1783223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3297172" y="2328131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3257276" y="1546757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141285" y="2463484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466396" y="2543511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637712" y="3030901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3676906" y="2463484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026232" y="2159576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3019271" y="3188729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3006518" y="2791021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425931" y="3157300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3379408" y="2798418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3291482" y="3499096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3282914" y="2615772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3204962" y="2120266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3178404" y="3295213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3560798" y="2691381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3051870" y="1759911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3216041" y="3304702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637244" y="2706560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3083181" y="1763509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0" name="Google Shape;2110;p35"/>
            <p:cNvGrpSpPr/>
            <p:nvPr/>
          </p:nvGrpSpPr>
          <p:grpSpPr>
            <a:xfrm>
              <a:off x="3098892" y="2875110"/>
              <a:ext cx="475974" cy="232612"/>
              <a:chOff x="4650650" y="2602200"/>
              <a:chExt cx="1742219" cy="851125"/>
            </a:xfrm>
          </p:grpSpPr>
          <p:grpSp>
            <p:nvGrpSpPr>
              <p:cNvPr id="2111" name="Google Shape;2111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112" name="Google Shape;2112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17" name="Google Shape;2117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118" name="Google Shape;2118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2" name="Google Shape;2122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23" name="Google Shape;2123;p35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5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5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5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5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5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5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5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5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35"/>
            <p:cNvGrpSpPr/>
            <p:nvPr/>
          </p:nvGrpSpPr>
          <p:grpSpPr>
            <a:xfrm>
              <a:off x="3342471" y="3412965"/>
              <a:ext cx="347921" cy="170055"/>
              <a:chOff x="4650650" y="2602200"/>
              <a:chExt cx="1742219" cy="851125"/>
            </a:xfrm>
          </p:grpSpPr>
          <p:grpSp>
            <p:nvGrpSpPr>
              <p:cNvPr id="2135" name="Google Shape;2135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136" name="Google Shape;2136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0" name="Google Shape;2140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1" name="Google Shape;2141;p35"/>
              <p:cNvGrpSpPr/>
              <p:nvPr/>
            </p:nvGrpSpPr>
            <p:grpSpPr>
              <a:xfrm>
                <a:off x="5063494" y="2602200"/>
                <a:ext cx="1329375" cy="851125"/>
                <a:chOff x="5079100" y="2604900"/>
                <a:chExt cx="1329375" cy="851125"/>
              </a:xfrm>
            </p:grpSpPr>
            <p:sp>
              <p:nvSpPr>
                <p:cNvPr id="2142" name="Google Shape;2142;p35"/>
                <p:cNvSpPr/>
                <p:nvPr/>
              </p:nvSpPr>
              <p:spPr>
                <a:xfrm>
                  <a:off x="5513175" y="3139825"/>
                  <a:ext cx="4765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2" h="9648" extrusionOk="0">
                      <a:moveTo>
                        <a:pt x="13295" y="1"/>
                      </a:moveTo>
                      <a:cubicBezTo>
                        <a:pt x="8803" y="1"/>
                        <a:pt x="0" y="5715"/>
                        <a:pt x="0" y="5715"/>
                      </a:cubicBezTo>
                      <a:cubicBezTo>
                        <a:pt x="0" y="5715"/>
                        <a:pt x="5395" y="9647"/>
                        <a:pt x="10196" y="9647"/>
                      </a:cubicBezTo>
                      <a:cubicBezTo>
                        <a:pt x="10788" y="9647"/>
                        <a:pt x="11372" y="9587"/>
                        <a:pt x="11935" y="9453"/>
                      </a:cubicBezTo>
                      <a:cubicBezTo>
                        <a:pt x="17061" y="8235"/>
                        <a:pt x="19061" y="3885"/>
                        <a:pt x="15145" y="550"/>
                      </a:cubicBezTo>
                      <a:cubicBezTo>
                        <a:pt x="14695" y="165"/>
                        <a:pt x="14057" y="1"/>
                        <a:pt x="1329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35"/>
                <p:cNvSpPr/>
                <p:nvPr/>
              </p:nvSpPr>
              <p:spPr>
                <a:xfrm>
                  <a:off x="5108575" y="3274150"/>
                  <a:ext cx="365850" cy="18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4" h="7275" extrusionOk="0">
                      <a:moveTo>
                        <a:pt x="0" y="1"/>
                      </a:moveTo>
                      <a:cubicBezTo>
                        <a:pt x="0" y="1"/>
                        <a:pt x="4707" y="7275"/>
                        <a:pt x="7607" y="7275"/>
                      </a:cubicBezTo>
                      <a:cubicBezTo>
                        <a:pt x="10314" y="7275"/>
                        <a:pt x="13997" y="4777"/>
                        <a:pt x="14315" y="4080"/>
                      </a:cubicBezTo>
                      <a:cubicBezTo>
                        <a:pt x="14633" y="3382"/>
                        <a:pt x="12594" y="807"/>
                        <a:pt x="12594" y="807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35"/>
                <p:cNvSpPr/>
                <p:nvPr/>
              </p:nvSpPr>
              <p:spPr>
                <a:xfrm>
                  <a:off x="5079100" y="2604900"/>
                  <a:ext cx="848200" cy="40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28" h="16294" extrusionOk="0">
                      <a:moveTo>
                        <a:pt x="8265" y="1"/>
                      </a:moveTo>
                      <a:cubicBezTo>
                        <a:pt x="2870" y="1"/>
                        <a:pt x="0" y="8050"/>
                        <a:pt x="0" y="8050"/>
                      </a:cubicBezTo>
                      <a:lnTo>
                        <a:pt x="33927" y="16294"/>
                      </a:lnTo>
                      <a:cubicBezTo>
                        <a:pt x="32294" y="6372"/>
                        <a:pt x="27662" y="4471"/>
                        <a:pt x="23778" y="4471"/>
                      </a:cubicBezTo>
                      <a:cubicBezTo>
                        <a:pt x="21365" y="4471"/>
                        <a:pt x="19240" y="5205"/>
                        <a:pt x="18304" y="5205"/>
                      </a:cubicBezTo>
                      <a:cubicBezTo>
                        <a:pt x="18292" y="5205"/>
                        <a:pt x="18281" y="5205"/>
                        <a:pt x="18271" y="5204"/>
                      </a:cubicBezTo>
                      <a:cubicBezTo>
                        <a:pt x="15882" y="5158"/>
                        <a:pt x="14734" y="722"/>
                        <a:pt x="8918" y="40"/>
                      </a:cubicBezTo>
                      <a:cubicBezTo>
                        <a:pt x="8696" y="13"/>
                        <a:pt x="8478" y="1"/>
                        <a:pt x="8265" y="1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35"/>
                <p:cNvSpPr/>
                <p:nvPr/>
              </p:nvSpPr>
              <p:spPr>
                <a:xfrm>
                  <a:off x="5941225" y="2817450"/>
                  <a:ext cx="467250" cy="48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0" h="19281" extrusionOk="0">
                      <a:moveTo>
                        <a:pt x="12440" y="0"/>
                      </a:moveTo>
                      <a:cubicBezTo>
                        <a:pt x="7556" y="0"/>
                        <a:pt x="1" y="8381"/>
                        <a:pt x="1" y="8381"/>
                      </a:cubicBezTo>
                      <a:lnTo>
                        <a:pt x="1" y="10917"/>
                      </a:lnTo>
                      <a:cubicBezTo>
                        <a:pt x="1" y="10917"/>
                        <a:pt x="6083" y="19280"/>
                        <a:pt x="10628" y="19280"/>
                      </a:cubicBezTo>
                      <a:cubicBezTo>
                        <a:pt x="11153" y="19280"/>
                        <a:pt x="11657" y="19169"/>
                        <a:pt x="12129" y="18920"/>
                      </a:cubicBezTo>
                      <a:cubicBezTo>
                        <a:pt x="16681" y="16516"/>
                        <a:pt x="18690" y="3108"/>
                        <a:pt x="14138" y="433"/>
                      </a:cubicBezTo>
                      <a:cubicBezTo>
                        <a:pt x="13628" y="133"/>
                        <a:pt x="13055" y="0"/>
                        <a:pt x="1244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35"/>
                <p:cNvSpPr/>
                <p:nvPr/>
              </p:nvSpPr>
              <p:spPr>
                <a:xfrm>
                  <a:off x="5212875" y="3171400"/>
                  <a:ext cx="160350" cy="1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4956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422" y="4956"/>
                        <a:pt x="2706" y="4956"/>
                      </a:cubicBezTo>
                      <a:cubicBezTo>
                        <a:pt x="2937" y="4956"/>
                        <a:pt x="3188" y="4905"/>
                        <a:pt x="3459" y="4793"/>
                      </a:cubicBezTo>
                      <a:cubicBezTo>
                        <a:pt x="6413" y="3575"/>
                        <a:pt x="2536" y="497"/>
                        <a:pt x="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23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7" name="Google Shape;2147;p35"/>
              <p:cNvSpPr/>
              <p:nvPr/>
            </p:nvSpPr>
            <p:spPr>
              <a:xfrm>
                <a:off x="5497075" y="3130675"/>
                <a:ext cx="462200" cy="227350"/>
              </a:xfrm>
              <a:custGeom>
                <a:avLst/>
                <a:gdLst/>
                <a:ahLst/>
                <a:cxnLst/>
                <a:rect l="l" t="t" r="r" b="b"/>
                <a:pathLst>
                  <a:path w="18488" h="9094" extrusionOk="0">
                    <a:moveTo>
                      <a:pt x="13551" y="1"/>
                    </a:moveTo>
                    <a:cubicBezTo>
                      <a:pt x="9007" y="1"/>
                      <a:pt x="1" y="5654"/>
                      <a:pt x="1" y="5654"/>
                    </a:cubicBezTo>
                    <a:cubicBezTo>
                      <a:pt x="1" y="5654"/>
                      <a:pt x="4896" y="9094"/>
                      <a:pt x="9567" y="9094"/>
                    </a:cubicBezTo>
                    <a:cubicBezTo>
                      <a:pt x="10210" y="9094"/>
                      <a:pt x="10849" y="9028"/>
                      <a:pt x="11470" y="8880"/>
                    </a:cubicBezTo>
                    <a:cubicBezTo>
                      <a:pt x="16596" y="7663"/>
                      <a:pt x="18488" y="3289"/>
                      <a:pt x="15448" y="575"/>
                    </a:cubicBezTo>
                    <a:cubicBezTo>
                      <a:pt x="14998" y="172"/>
                      <a:pt x="14342" y="1"/>
                      <a:pt x="13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35"/>
              <p:cNvSpPr/>
              <p:nvPr/>
            </p:nvSpPr>
            <p:spPr>
              <a:xfrm>
                <a:off x="5108575" y="3274150"/>
                <a:ext cx="3491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3967" h="6391" extrusionOk="0">
                    <a:moveTo>
                      <a:pt x="0" y="1"/>
                    </a:moveTo>
                    <a:cubicBezTo>
                      <a:pt x="0" y="1"/>
                      <a:pt x="4226" y="6390"/>
                      <a:pt x="6933" y="6390"/>
                    </a:cubicBezTo>
                    <a:cubicBezTo>
                      <a:pt x="9639" y="6390"/>
                      <a:pt x="13307" y="3901"/>
                      <a:pt x="13641" y="3188"/>
                    </a:cubicBezTo>
                    <a:cubicBezTo>
                      <a:pt x="13966" y="2482"/>
                      <a:pt x="12594" y="807"/>
                      <a:pt x="12594" y="80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35"/>
              <p:cNvSpPr/>
              <p:nvPr/>
            </p:nvSpPr>
            <p:spPr>
              <a:xfrm>
                <a:off x="5079475" y="2636850"/>
                <a:ext cx="848200" cy="359125"/>
              </a:xfrm>
              <a:custGeom>
                <a:avLst/>
                <a:gdLst/>
                <a:ahLst/>
                <a:cxnLst/>
                <a:rect l="l" t="t" r="r" b="b"/>
                <a:pathLst>
                  <a:path w="33928" h="14365" extrusionOk="0">
                    <a:moveTo>
                      <a:pt x="8044" y="1"/>
                    </a:moveTo>
                    <a:cubicBezTo>
                      <a:pt x="2749" y="1"/>
                      <a:pt x="1" y="6129"/>
                      <a:pt x="1" y="6129"/>
                    </a:cubicBezTo>
                    <a:lnTo>
                      <a:pt x="33928" y="14364"/>
                    </a:lnTo>
                    <a:cubicBezTo>
                      <a:pt x="31252" y="6134"/>
                      <a:pt x="27026" y="4485"/>
                      <a:pt x="23546" y="4485"/>
                    </a:cubicBezTo>
                    <a:cubicBezTo>
                      <a:pt x="21219" y="4485"/>
                      <a:pt x="19226" y="5222"/>
                      <a:pt x="18251" y="5222"/>
                    </a:cubicBezTo>
                    <a:cubicBezTo>
                      <a:pt x="18237" y="5222"/>
                      <a:pt x="18223" y="5222"/>
                      <a:pt x="18209" y="5221"/>
                    </a:cubicBezTo>
                    <a:cubicBezTo>
                      <a:pt x="15828" y="5175"/>
                      <a:pt x="14688" y="724"/>
                      <a:pt x="8865" y="49"/>
                    </a:cubicBezTo>
                    <a:cubicBezTo>
                      <a:pt x="8584" y="16"/>
                      <a:pt x="8311" y="1"/>
                      <a:pt x="80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5947825" y="2842725"/>
                <a:ext cx="41625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17261" extrusionOk="0">
                    <a:moveTo>
                      <a:pt x="10881" y="1"/>
                    </a:moveTo>
                    <a:cubicBezTo>
                      <a:pt x="6526" y="1"/>
                      <a:pt x="0" y="6354"/>
                      <a:pt x="0" y="6354"/>
                    </a:cubicBezTo>
                    <a:lnTo>
                      <a:pt x="0" y="10930"/>
                    </a:lnTo>
                    <a:cubicBezTo>
                      <a:pt x="0" y="10930"/>
                      <a:pt x="5260" y="17260"/>
                      <a:pt x="9283" y="17260"/>
                    </a:cubicBezTo>
                    <a:cubicBezTo>
                      <a:pt x="9813" y="17260"/>
                      <a:pt x="10322" y="17150"/>
                      <a:pt x="10795" y="16901"/>
                    </a:cubicBezTo>
                    <a:cubicBezTo>
                      <a:pt x="14859" y="14760"/>
                      <a:pt x="16650" y="2818"/>
                      <a:pt x="12594" y="430"/>
                    </a:cubicBezTo>
                    <a:cubicBezTo>
                      <a:pt x="12085" y="131"/>
                      <a:pt x="11505" y="1"/>
                      <a:pt x="108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4650650" y="2756500"/>
                <a:ext cx="1393350" cy="542525"/>
              </a:xfrm>
              <a:custGeom>
                <a:avLst/>
                <a:gdLst/>
                <a:ahLst/>
                <a:cxnLst/>
                <a:rect l="l" t="t" r="r" b="b"/>
                <a:pathLst>
                  <a:path w="55734" h="21701" extrusionOk="0">
                    <a:moveTo>
                      <a:pt x="25960" y="1"/>
                    </a:moveTo>
                    <a:cubicBezTo>
                      <a:pt x="12941" y="1"/>
                      <a:pt x="3755" y="7089"/>
                      <a:pt x="388" y="10160"/>
                    </a:cubicBezTo>
                    <a:cubicBezTo>
                      <a:pt x="1139" y="10423"/>
                      <a:pt x="2087" y="10620"/>
                      <a:pt x="3227" y="10620"/>
                    </a:cubicBezTo>
                    <a:cubicBezTo>
                      <a:pt x="3701" y="10620"/>
                      <a:pt x="4207" y="10586"/>
                      <a:pt x="4746" y="10509"/>
                    </a:cubicBezTo>
                    <a:lnTo>
                      <a:pt x="4746" y="10509"/>
                    </a:lnTo>
                    <a:cubicBezTo>
                      <a:pt x="4746" y="10509"/>
                      <a:pt x="2738" y="12207"/>
                      <a:pt x="0" y="12339"/>
                    </a:cubicBezTo>
                    <a:cubicBezTo>
                      <a:pt x="9408" y="19353"/>
                      <a:pt x="18691" y="21700"/>
                      <a:pt x="26902" y="21700"/>
                    </a:cubicBezTo>
                    <a:cubicBezTo>
                      <a:pt x="43511" y="21700"/>
                      <a:pt x="55734" y="12099"/>
                      <a:pt x="55734" y="12099"/>
                    </a:cubicBezTo>
                    <a:cubicBezTo>
                      <a:pt x="44549" y="3010"/>
                      <a:pt x="34441" y="1"/>
                      <a:pt x="259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4650650" y="2814875"/>
                <a:ext cx="475575" cy="435250"/>
              </a:xfrm>
              <a:custGeom>
                <a:avLst/>
                <a:gdLst/>
                <a:ahLst/>
                <a:cxnLst/>
                <a:rect l="l" t="t" r="r" b="b"/>
                <a:pathLst>
                  <a:path w="19023" h="17410" extrusionOk="0">
                    <a:moveTo>
                      <a:pt x="13207" y="0"/>
                    </a:moveTo>
                    <a:cubicBezTo>
                      <a:pt x="6956" y="2358"/>
                      <a:pt x="2505" y="5886"/>
                      <a:pt x="388" y="7825"/>
                    </a:cubicBezTo>
                    <a:cubicBezTo>
                      <a:pt x="1142" y="8084"/>
                      <a:pt x="2096" y="8284"/>
                      <a:pt x="3243" y="8284"/>
                    </a:cubicBezTo>
                    <a:cubicBezTo>
                      <a:pt x="3712" y="8284"/>
                      <a:pt x="4213" y="8250"/>
                      <a:pt x="4746" y="8174"/>
                    </a:cubicBezTo>
                    <a:lnTo>
                      <a:pt x="4746" y="8174"/>
                    </a:lnTo>
                    <a:cubicBezTo>
                      <a:pt x="4746" y="8174"/>
                      <a:pt x="2738" y="9872"/>
                      <a:pt x="0" y="10004"/>
                    </a:cubicBezTo>
                    <a:cubicBezTo>
                      <a:pt x="4816" y="13595"/>
                      <a:pt x="9593" y="15960"/>
                      <a:pt x="14215" y="17410"/>
                    </a:cubicBezTo>
                    <a:cubicBezTo>
                      <a:pt x="17123" y="15533"/>
                      <a:pt x="19023" y="12470"/>
                      <a:pt x="19023" y="8996"/>
                    </a:cubicBezTo>
                    <a:cubicBezTo>
                      <a:pt x="19023" y="5150"/>
                      <a:pt x="16689" y="1792"/>
                      <a:pt x="132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4888125" y="2890475"/>
                <a:ext cx="163850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6" extrusionOk="0">
                    <a:moveTo>
                      <a:pt x="3397" y="1"/>
                    </a:moveTo>
                    <a:cubicBezTo>
                      <a:pt x="2126" y="1"/>
                      <a:pt x="978" y="769"/>
                      <a:pt x="489" y="1947"/>
                    </a:cubicBezTo>
                    <a:cubicBezTo>
                      <a:pt x="1" y="3126"/>
                      <a:pt x="272" y="4483"/>
                      <a:pt x="1172" y="5383"/>
                    </a:cubicBezTo>
                    <a:cubicBezTo>
                      <a:pt x="1774" y="5984"/>
                      <a:pt x="2580" y="6305"/>
                      <a:pt x="3401" y="6305"/>
                    </a:cubicBezTo>
                    <a:cubicBezTo>
                      <a:pt x="3808" y="6305"/>
                      <a:pt x="4217" y="6227"/>
                      <a:pt x="4607" y="6065"/>
                    </a:cubicBezTo>
                    <a:cubicBezTo>
                      <a:pt x="5786" y="5576"/>
                      <a:pt x="6554" y="4429"/>
                      <a:pt x="6554" y="3157"/>
                    </a:cubicBezTo>
                    <a:cubicBezTo>
                      <a:pt x="6546" y="1412"/>
                      <a:pt x="5135" y="9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4899050" y="2935850"/>
                <a:ext cx="78800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2" h="2698" extrusionOk="0">
                    <a:moveTo>
                      <a:pt x="1795" y="0"/>
                    </a:moveTo>
                    <a:cubicBezTo>
                      <a:pt x="600" y="0"/>
                      <a:pt x="0" y="1453"/>
                      <a:pt x="843" y="2304"/>
                    </a:cubicBezTo>
                    <a:cubicBezTo>
                      <a:pt x="1118" y="2576"/>
                      <a:pt x="1455" y="2698"/>
                      <a:pt x="1786" y="2698"/>
                    </a:cubicBezTo>
                    <a:cubicBezTo>
                      <a:pt x="2483" y="2698"/>
                      <a:pt x="3152" y="2157"/>
                      <a:pt x="3147" y="1342"/>
                    </a:cubicBezTo>
                    <a:cubicBezTo>
                      <a:pt x="3147" y="598"/>
                      <a:pt x="2549" y="0"/>
                      <a:pt x="1805" y="0"/>
                    </a:cubicBezTo>
                    <a:cubicBezTo>
                      <a:pt x="1802" y="0"/>
                      <a:pt x="1799" y="0"/>
                      <a:pt x="17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35"/>
              <p:cNvSpPr/>
              <p:nvPr/>
            </p:nvSpPr>
            <p:spPr>
              <a:xfrm>
                <a:off x="5496100" y="2805750"/>
                <a:ext cx="202625" cy="463575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8543" extrusionOk="0">
                    <a:moveTo>
                      <a:pt x="4088" y="1"/>
                    </a:moveTo>
                    <a:cubicBezTo>
                      <a:pt x="1" y="7554"/>
                      <a:pt x="2265" y="15673"/>
                      <a:pt x="3297" y="18543"/>
                    </a:cubicBezTo>
                    <a:cubicBezTo>
                      <a:pt x="4786" y="18201"/>
                      <a:pt x="6212" y="17806"/>
                      <a:pt x="7554" y="17372"/>
                    </a:cubicBezTo>
                    <a:cubicBezTo>
                      <a:pt x="6181" y="10586"/>
                      <a:pt x="7135" y="4925"/>
                      <a:pt x="8105" y="1521"/>
                    </a:cubicBezTo>
                    <a:cubicBezTo>
                      <a:pt x="6740" y="932"/>
                      <a:pt x="5398" y="427"/>
                      <a:pt x="40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35"/>
              <p:cNvSpPr/>
              <p:nvPr/>
            </p:nvSpPr>
            <p:spPr>
              <a:xfrm>
                <a:off x="5196000" y="2759225"/>
                <a:ext cx="267950" cy="538600"/>
              </a:xfrm>
              <a:custGeom>
                <a:avLst/>
                <a:gdLst/>
                <a:ahLst/>
                <a:cxnLst/>
                <a:rect l="l" t="t" r="r" b="b"/>
                <a:pathLst>
                  <a:path w="10718" h="21544" extrusionOk="0">
                    <a:moveTo>
                      <a:pt x="6848" y="1"/>
                    </a:moveTo>
                    <a:cubicBezTo>
                      <a:pt x="0" y="9787"/>
                      <a:pt x="5312" y="21443"/>
                      <a:pt x="5336" y="21482"/>
                    </a:cubicBezTo>
                    <a:cubicBezTo>
                      <a:pt x="5855" y="21520"/>
                      <a:pt x="6375" y="21536"/>
                      <a:pt x="6887" y="21544"/>
                    </a:cubicBezTo>
                    <a:cubicBezTo>
                      <a:pt x="7825" y="21513"/>
                      <a:pt x="8756" y="21443"/>
                      <a:pt x="9671" y="21350"/>
                    </a:cubicBezTo>
                    <a:cubicBezTo>
                      <a:pt x="6863" y="10873"/>
                      <a:pt x="9779" y="2684"/>
                      <a:pt x="10718" y="482"/>
                    </a:cubicBezTo>
                    <a:cubicBezTo>
                      <a:pt x="9430" y="257"/>
                      <a:pt x="8143" y="94"/>
                      <a:pt x="68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35"/>
              <p:cNvSpPr/>
              <p:nvPr/>
            </p:nvSpPr>
            <p:spPr>
              <a:xfrm>
                <a:off x="5799700" y="2908900"/>
                <a:ext cx="143100" cy="276675"/>
              </a:xfrm>
              <a:custGeom>
                <a:avLst/>
                <a:gdLst/>
                <a:ahLst/>
                <a:cxnLst/>
                <a:rect l="l" t="t" r="r" b="b"/>
                <a:pathLst>
                  <a:path w="5724" h="11067" extrusionOk="0">
                    <a:moveTo>
                      <a:pt x="1117" y="0"/>
                    </a:moveTo>
                    <a:cubicBezTo>
                      <a:pt x="1" y="4165"/>
                      <a:pt x="381" y="8166"/>
                      <a:pt x="1009" y="11067"/>
                    </a:cubicBezTo>
                    <a:cubicBezTo>
                      <a:pt x="2793" y="10260"/>
                      <a:pt x="4336" y="9446"/>
                      <a:pt x="5615" y="8709"/>
                    </a:cubicBezTo>
                    <a:cubicBezTo>
                      <a:pt x="5483" y="6778"/>
                      <a:pt x="5514" y="4847"/>
                      <a:pt x="5724" y="2932"/>
                    </a:cubicBezTo>
                    <a:cubicBezTo>
                      <a:pt x="4157" y="1846"/>
                      <a:pt x="2630" y="877"/>
                      <a:pt x="11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8" name="Google Shape;2158;p35"/>
          <p:cNvGrpSpPr/>
          <p:nvPr/>
        </p:nvGrpSpPr>
        <p:grpSpPr>
          <a:xfrm>
            <a:off x="235513" y="11077"/>
            <a:ext cx="1260505" cy="1708598"/>
            <a:chOff x="1238513" y="1018077"/>
            <a:chExt cx="1260505" cy="1708598"/>
          </a:xfrm>
        </p:grpSpPr>
        <p:grpSp>
          <p:nvGrpSpPr>
            <p:cNvPr id="2159" name="Google Shape;2159;p35"/>
            <p:cNvGrpSpPr/>
            <p:nvPr/>
          </p:nvGrpSpPr>
          <p:grpSpPr>
            <a:xfrm>
              <a:off x="1770500" y="1843896"/>
              <a:ext cx="662487" cy="497549"/>
              <a:chOff x="3375341" y="1652025"/>
              <a:chExt cx="1395884" cy="1048575"/>
            </a:xfrm>
          </p:grpSpPr>
          <p:sp>
            <p:nvSpPr>
              <p:cNvPr id="2160" name="Google Shape;2160;p35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35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35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35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35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35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2" name="Google Shape;2172;p35"/>
            <p:cNvGrpSpPr/>
            <p:nvPr/>
          </p:nvGrpSpPr>
          <p:grpSpPr>
            <a:xfrm>
              <a:off x="1238513" y="2109005"/>
              <a:ext cx="482697" cy="362492"/>
              <a:chOff x="3375341" y="1652025"/>
              <a:chExt cx="1395884" cy="1048575"/>
            </a:xfrm>
          </p:grpSpPr>
          <p:sp>
            <p:nvSpPr>
              <p:cNvPr id="2173" name="Google Shape;2173;p35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35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35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35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35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35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35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35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35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35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35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35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5" name="Google Shape;2185;p35"/>
            <p:cNvGrpSpPr/>
            <p:nvPr/>
          </p:nvGrpSpPr>
          <p:grpSpPr>
            <a:xfrm>
              <a:off x="1685175" y="2513396"/>
              <a:ext cx="284062" cy="213280"/>
              <a:chOff x="3375341" y="1652025"/>
              <a:chExt cx="1395884" cy="1048575"/>
            </a:xfrm>
          </p:grpSpPr>
          <p:sp>
            <p:nvSpPr>
              <p:cNvPr id="2186" name="Google Shape;2186;p35"/>
              <p:cNvSpPr/>
              <p:nvPr/>
            </p:nvSpPr>
            <p:spPr>
              <a:xfrm flipH="1">
                <a:off x="3774553" y="2440925"/>
                <a:ext cx="493427" cy="259675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87" extrusionOk="0">
                    <a:moveTo>
                      <a:pt x="22179" y="0"/>
                    </a:moveTo>
                    <a:lnTo>
                      <a:pt x="0" y="5591"/>
                    </a:lnTo>
                    <a:cubicBezTo>
                      <a:pt x="0" y="5591"/>
                      <a:pt x="4544" y="9073"/>
                      <a:pt x="10376" y="10019"/>
                    </a:cubicBezTo>
                    <a:cubicBezTo>
                      <a:pt x="11845" y="10260"/>
                      <a:pt x="13184" y="10386"/>
                      <a:pt x="14378" y="10386"/>
                    </a:cubicBezTo>
                    <a:cubicBezTo>
                      <a:pt x="17918" y="10386"/>
                      <a:pt x="20176" y="9277"/>
                      <a:pt x="20721" y="6755"/>
                    </a:cubicBezTo>
                    <a:cubicBezTo>
                      <a:pt x="21458" y="3381"/>
                      <a:pt x="21489" y="1117"/>
                      <a:pt x="2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35"/>
              <p:cNvSpPr/>
              <p:nvPr/>
            </p:nvSpPr>
            <p:spPr>
              <a:xfrm flipH="1">
                <a:off x="3774553" y="1652025"/>
                <a:ext cx="493427" cy="259850"/>
              </a:xfrm>
              <a:custGeom>
                <a:avLst/>
                <a:gdLst/>
                <a:ahLst/>
                <a:cxnLst/>
                <a:rect l="l" t="t" r="r" b="b"/>
                <a:pathLst>
                  <a:path w="22179" h="10394" extrusionOk="0">
                    <a:moveTo>
                      <a:pt x="14368" y="1"/>
                    </a:moveTo>
                    <a:cubicBezTo>
                      <a:pt x="13177" y="1"/>
                      <a:pt x="11841" y="127"/>
                      <a:pt x="10376" y="366"/>
                    </a:cubicBezTo>
                    <a:cubicBezTo>
                      <a:pt x="4544" y="1313"/>
                      <a:pt x="0" y="4802"/>
                      <a:pt x="0" y="4802"/>
                    </a:cubicBezTo>
                    <a:lnTo>
                      <a:pt x="22179" y="10393"/>
                    </a:lnTo>
                    <a:cubicBezTo>
                      <a:pt x="21489" y="9269"/>
                      <a:pt x="21458" y="7012"/>
                      <a:pt x="20721" y="3639"/>
                    </a:cubicBezTo>
                    <a:cubicBezTo>
                      <a:pt x="20175" y="1114"/>
                      <a:pt x="17913" y="1"/>
                      <a:pt x="14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35"/>
              <p:cNvSpPr/>
              <p:nvPr/>
            </p:nvSpPr>
            <p:spPr>
              <a:xfrm flipH="1">
                <a:off x="3375341" y="1837600"/>
                <a:ext cx="285391" cy="623500"/>
              </a:xfrm>
              <a:custGeom>
                <a:avLst/>
                <a:gdLst/>
                <a:ahLst/>
                <a:cxnLst/>
                <a:rect l="l" t="t" r="r" b="b"/>
                <a:pathLst>
                  <a:path w="12828" h="24940" extrusionOk="0">
                    <a:moveTo>
                      <a:pt x="8578" y="0"/>
                    </a:moveTo>
                    <a:lnTo>
                      <a:pt x="8578" y="0"/>
                    </a:lnTo>
                    <a:cubicBezTo>
                      <a:pt x="6011" y="2947"/>
                      <a:pt x="1" y="8143"/>
                      <a:pt x="1" y="8143"/>
                    </a:cubicBezTo>
                    <a:lnTo>
                      <a:pt x="815" y="18790"/>
                    </a:lnTo>
                    <a:lnTo>
                      <a:pt x="7430" y="24940"/>
                    </a:lnTo>
                    <a:cubicBezTo>
                      <a:pt x="12827" y="12804"/>
                      <a:pt x="8578" y="1"/>
                      <a:pt x="85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35"/>
              <p:cNvSpPr/>
              <p:nvPr/>
            </p:nvSpPr>
            <p:spPr>
              <a:xfrm flipH="1">
                <a:off x="3438834" y="1891100"/>
                <a:ext cx="249328" cy="522900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20916" extrusionOk="0">
                    <a:moveTo>
                      <a:pt x="7717" y="1"/>
                    </a:moveTo>
                    <a:lnTo>
                      <a:pt x="7717" y="1"/>
                    </a:lnTo>
                    <a:cubicBezTo>
                      <a:pt x="5491" y="2552"/>
                      <a:pt x="1" y="6546"/>
                      <a:pt x="1" y="6546"/>
                    </a:cubicBezTo>
                    <a:lnTo>
                      <a:pt x="707" y="15774"/>
                    </a:lnTo>
                    <a:lnTo>
                      <a:pt x="6538" y="20915"/>
                    </a:lnTo>
                    <a:cubicBezTo>
                      <a:pt x="11207" y="10408"/>
                      <a:pt x="7717" y="1"/>
                      <a:pt x="77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35"/>
              <p:cNvSpPr/>
              <p:nvPr/>
            </p:nvSpPr>
            <p:spPr>
              <a:xfrm flipH="1">
                <a:off x="3529036" y="1714100"/>
                <a:ext cx="1242189" cy="927700"/>
              </a:xfrm>
              <a:custGeom>
                <a:avLst/>
                <a:gdLst/>
                <a:ahLst/>
                <a:cxnLst/>
                <a:rect l="l" t="t" r="r" b="b"/>
                <a:pathLst>
                  <a:path w="55835" h="37108" extrusionOk="0">
                    <a:moveTo>
                      <a:pt x="34763" y="0"/>
                    </a:moveTo>
                    <a:cubicBezTo>
                      <a:pt x="34754" y="0"/>
                      <a:pt x="34750" y="0"/>
                      <a:pt x="34750" y="0"/>
                    </a:cubicBezTo>
                    <a:cubicBezTo>
                      <a:pt x="18154" y="0"/>
                      <a:pt x="10826" y="11160"/>
                      <a:pt x="8422" y="14215"/>
                    </a:cubicBezTo>
                    <a:cubicBezTo>
                      <a:pt x="7003" y="16006"/>
                      <a:pt x="3025" y="17201"/>
                      <a:pt x="0" y="17868"/>
                    </a:cubicBezTo>
                    <a:cubicBezTo>
                      <a:pt x="924" y="18269"/>
                      <a:pt x="2121" y="18574"/>
                      <a:pt x="3634" y="18574"/>
                    </a:cubicBezTo>
                    <a:cubicBezTo>
                      <a:pt x="3671" y="18574"/>
                      <a:pt x="3708" y="18574"/>
                      <a:pt x="3746" y="18573"/>
                    </a:cubicBezTo>
                    <a:lnTo>
                      <a:pt x="3746" y="18573"/>
                    </a:lnTo>
                    <a:cubicBezTo>
                      <a:pt x="2986" y="19023"/>
                      <a:pt x="2164" y="19356"/>
                      <a:pt x="1303" y="19550"/>
                    </a:cubicBezTo>
                    <a:cubicBezTo>
                      <a:pt x="4079" y="20256"/>
                      <a:pt x="7197" y="21349"/>
                      <a:pt x="8422" y="22900"/>
                    </a:cubicBezTo>
                    <a:cubicBezTo>
                      <a:pt x="10826" y="25948"/>
                      <a:pt x="18154" y="37107"/>
                      <a:pt x="34750" y="37107"/>
                    </a:cubicBezTo>
                    <a:cubicBezTo>
                      <a:pt x="34750" y="37107"/>
                      <a:pt x="34754" y="37107"/>
                      <a:pt x="34763" y="37107"/>
                    </a:cubicBezTo>
                    <a:cubicBezTo>
                      <a:pt x="35073" y="37107"/>
                      <a:pt x="40679" y="37063"/>
                      <a:pt x="42210" y="33897"/>
                    </a:cubicBezTo>
                    <a:cubicBezTo>
                      <a:pt x="43792" y="30647"/>
                      <a:pt x="50430" y="18558"/>
                      <a:pt x="55835" y="18558"/>
                    </a:cubicBezTo>
                    <a:cubicBezTo>
                      <a:pt x="50430" y="18558"/>
                      <a:pt x="43792" y="6476"/>
                      <a:pt x="42210" y="3211"/>
                    </a:cubicBezTo>
                    <a:cubicBezTo>
                      <a:pt x="40679" y="44"/>
                      <a:pt x="35073" y="0"/>
                      <a:pt x="347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35"/>
              <p:cNvSpPr/>
              <p:nvPr/>
            </p:nvSpPr>
            <p:spPr>
              <a:xfrm flipH="1">
                <a:off x="4223781" y="1813550"/>
                <a:ext cx="547444" cy="694475"/>
              </a:xfrm>
              <a:custGeom>
                <a:avLst/>
                <a:gdLst/>
                <a:ahLst/>
                <a:cxnLst/>
                <a:rect l="l" t="t" r="r" b="b"/>
                <a:pathLst>
                  <a:path w="24607" h="27779" extrusionOk="0">
                    <a:moveTo>
                      <a:pt x="19263" y="1"/>
                    </a:moveTo>
                    <a:cubicBezTo>
                      <a:pt x="13184" y="3521"/>
                      <a:pt x="9888" y="8376"/>
                      <a:pt x="8422" y="10237"/>
                    </a:cubicBezTo>
                    <a:cubicBezTo>
                      <a:pt x="7003" y="12028"/>
                      <a:pt x="3025" y="13223"/>
                      <a:pt x="0" y="13890"/>
                    </a:cubicBezTo>
                    <a:cubicBezTo>
                      <a:pt x="924" y="14291"/>
                      <a:pt x="2121" y="14596"/>
                      <a:pt x="3634" y="14596"/>
                    </a:cubicBezTo>
                    <a:cubicBezTo>
                      <a:pt x="3671" y="14596"/>
                      <a:pt x="3708" y="14596"/>
                      <a:pt x="3746" y="14595"/>
                    </a:cubicBezTo>
                    <a:lnTo>
                      <a:pt x="3746" y="14595"/>
                    </a:lnTo>
                    <a:cubicBezTo>
                      <a:pt x="2986" y="15045"/>
                      <a:pt x="2164" y="15378"/>
                      <a:pt x="1303" y="15572"/>
                    </a:cubicBezTo>
                    <a:cubicBezTo>
                      <a:pt x="4079" y="16278"/>
                      <a:pt x="7197" y="17371"/>
                      <a:pt x="8422" y="18922"/>
                    </a:cubicBezTo>
                    <a:cubicBezTo>
                      <a:pt x="9640" y="20473"/>
                      <a:pt x="12377" y="24467"/>
                      <a:pt x="17100" y="27778"/>
                    </a:cubicBezTo>
                    <a:cubicBezTo>
                      <a:pt x="21660" y="24382"/>
                      <a:pt x="24606" y="19000"/>
                      <a:pt x="24606" y="12943"/>
                    </a:cubicBezTo>
                    <a:cubicBezTo>
                      <a:pt x="24606" y="8089"/>
                      <a:pt x="22691" y="3436"/>
                      <a:pt x="19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35"/>
              <p:cNvSpPr/>
              <p:nvPr/>
            </p:nvSpPr>
            <p:spPr>
              <a:xfrm flipH="1">
                <a:off x="4032293" y="1835075"/>
                <a:ext cx="135109" cy="651225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26049" extrusionOk="0">
                    <a:moveTo>
                      <a:pt x="2179" y="0"/>
                    </a:moveTo>
                    <a:cubicBezTo>
                      <a:pt x="2179" y="1"/>
                      <a:pt x="3373" y="1164"/>
                      <a:pt x="3304" y="3374"/>
                    </a:cubicBezTo>
                    <a:cubicBezTo>
                      <a:pt x="3234" y="5584"/>
                      <a:pt x="3971" y="5491"/>
                      <a:pt x="4079" y="8128"/>
                    </a:cubicBezTo>
                    <a:cubicBezTo>
                      <a:pt x="4188" y="10764"/>
                      <a:pt x="3156" y="14657"/>
                      <a:pt x="3304" y="16774"/>
                    </a:cubicBezTo>
                    <a:cubicBezTo>
                      <a:pt x="3451" y="18883"/>
                      <a:pt x="2769" y="23521"/>
                      <a:pt x="0" y="26049"/>
                    </a:cubicBezTo>
                    <a:cubicBezTo>
                      <a:pt x="0" y="26049"/>
                      <a:pt x="3234" y="24777"/>
                      <a:pt x="4599" y="20985"/>
                    </a:cubicBezTo>
                    <a:cubicBezTo>
                      <a:pt x="5971" y="17193"/>
                      <a:pt x="4816" y="14642"/>
                      <a:pt x="5444" y="12703"/>
                    </a:cubicBezTo>
                    <a:cubicBezTo>
                      <a:pt x="6072" y="10764"/>
                      <a:pt x="5871" y="7910"/>
                      <a:pt x="5444" y="6010"/>
                    </a:cubicBezTo>
                    <a:cubicBezTo>
                      <a:pt x="5018" y="4111"/>
                      <a:pt x="4506" y="1381"/>
                      <a:pt x="2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35"/>
              <p:cNvSpPr/>
              <p:nvPr/>
            </p:nvSpPr>
            <p:spPr>
              <a:xfrm flipH="1">
                <a:off x="3927067" y="1887225"/>
                <a:ext cx="120782" cy="581625"/>
              </a:xfrm>
              <a:custGeom>
                <a:avLst/>
                <a:gdLst/>
                <a:ahLst/>
                <a:cxnLst/>
                <a:rect l="l" t="t" r="r" b="b"/>
                <a:pathLst>
                  <a:path w="5429" h="23265" extrusionOk="0">
                    <a:moveTo>
                      <a:pt x="1954" y="1"/>
                    </a:moveTo>
                    <a:lnTo>
                      <a:pt x="1954" y="1"/>
                    </a:lnTo>
                    <a:cubicBezTo>
                      <a:pt x="1955" y="1"/>
                      <a:pt x="3009" y="1040"/>
                      <a:pt x="2947" y="3017"/>
                    </a:cubicBezTo>
                    <a:cubicBezTo>
                      <a:pt x="2893" y="4995"/>
                      <a:pt x="3552" y="4894"/>
                      <a:pt x="3637" y="7251"/>
                    </a:cubicBezTo>
                    <a:cubicBezTo>
                      <a:pt x="3723" y="9609"/>
                      <a:pt x="2823" y="13098"/>
                      <a:pt x="2947" y="14975"/>
                    </a:cubicBezTo>
                    <a:cubicBezTo>
                      <a:pt x="3071" y="16859"/>
                      <a:pt x="2474" y="21008"/>
                      <a:pt x="0" y="23265"/>
                    </a:cubicBezTo>
                    <a:cubicBezTo>
                      <a:pt x="0" y="23265"/>
                      <a:pt x="2893" y="22133"/>
                      <a:pt x="4110" y="18744"/>
                    </a:cubicBezTo>
                    <a:cubicBezTo>
                      <a:pt x="5336" y="15363"/>
                      <a:pt x="4304" y="13075"/>
                      <a:pt x="4870" y="11338"/>
                    </a:cubicBezTo>
                    <a:cubicBezTo>
                      <a:pt x="5429" y="9609"/>
                      <a:pt x="5250" y="7065"/>
                      <a:pt x="4870" y="5367"/>
                    </a:cubicBezTo>
                    <a:cubicBezTo>
                      <a:pt x="4490" y="3676"/>
                      <a:pt x="4017" y="1218"/>
                      <a:pt x="19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35"/>
              <p:cNvSpPr/>
              <p:nvPr/>
            </p:nvSpPr>
            <p:spPr>
              <a:xfrm flipH="1">
                <a:off x="3819059" y="1943650"/>
                <a:ext cx="103206" cy="497300"/>
              </a:xfrm>
              <a:custGeom>
                <a:avLst/>
                <a:gdLst/>
                <a:ahLst/>
                <a:cxnLst/>
                <a:rect l="l" t="t" r="r" b="b"/>
                <a:pathLst>
                  <a:path w="4639" h="19892" extrusionOk="0">
                    <a:moveTo>
                      <a:pt x="1668" y="0"/>
                    </a:moveTo>
                    <a:cubicBezTo>
                      <a:pt x="1668" y="0"/>
                      <a:pt x="2575" y="884"/>
                      <a:pt x="2521" y="2583"/>
                    </a:cubicBezTo>
                    <a:cubicBezTo>
                      <a:pt x="2459" y="4273"/>
                      <a:pt x="3033" y="4188"/>
                      <a:pt x="3110" y="6196"/>
                    </a:cubicBezTo>
                    <a:cubicBezTo>
                      <a:pt x="3188" y="8205"/>
                      <a:pt x="2412" y="11190"/>
                      <a:pt x="2521" y="12803"/>
                    </a:cubicBezTo>
                    <a:cubicBezTo>
                      <a:pt x="2630" y="14424"/>
                      <a:pt x="2118" y="17953"/>
                      <a:pt x="1" y="19891"/>
                    </a:cubicBezTo>
                    <a:cubicBezTo>
                      <a:pt x="1" y="19891"/>
                      <a:pt x="2467" y="18922"/>
                      <a:pt x="3514" y="16022"/>
                    </a:cubicBezTo>
                    <a:cubicBezTo>
                      <a:pt x="4561" y="13129"/>
                      <a:pt x="3669" y="11175"/>
                      <a:pt x="4157" y="9694"/>
                    </a:cubicBezTo>
                    <a:cubicBezTo>
                      <a:pt x="4638" y="8212"/>
                      <a:pt x="4483" y="6041"/>
                      <a:pt x="4157" y="4583"/>
                    </a:cubicBezTo>
                    <a:cubicBezTo>
                      <a:pt x="3824" y="3133"/>
                      <a:pt x="3436" y="1047"/>
                      <a:pt x="1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35"/>
              <p:cNvSpPr/>
              <p:nvPr/>
            </p:nvSpPr>
            <p:spPr>
              <a:xfrm flipH="1">
                <a:off x="4371468" y="2046575"/>
                <a:ext cx="145632" cy="1576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306" extrusionOk="0">
                    <a:moveTo>
                      <a:pt x="3397" y="1"/>
                    </a:moveTo>
                    <a:cubicBezTo>
                      <a:pt x="2117" y="1"/>
                      <a:pt x="970" y="769"/>
                      <a:pt x="481" y="1947"/>
                    </a:cubicBezTo>
                    <a:cubicBezTo>
                      <a:pt x="0" y="3126"/>
                      <a:pt x="264" y="4483"/>
                      <a:pt x="1171" y="5383"/>
                    </a:cubicBezTo>
                    <a:cubicBezTo>
                      <a:pt x="1773" y="5985"/>
                      <a:pt x="2576" y="6305"/>
                      <a:pt x="3395" y="6305"/>
                    </a:cubicBezTo>
                    <a:cubicBezTo>
                      <a:pt x="3800" y="6305"/>
                      <a:pt x="4209" y="6227"/>
                      <a:pt x="4599" y="6065"/>
                    </a:cubicBezTo>
                    <a:cubicBezTo>
                      <a:pt x="5778" y="5577"/>
                      <a:pt x="6545" y="4429"/>
                      <a:pt x="6545" y="3157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35"/>
              <p:cNvSpPr/>
              <p:nvPr/>
            </p:nvSpPr>
            <p:spPr>
              <a:xfrm flipH="1">
                <a:off x="4437387" y="2091750"/>
                <a:ext cx="70169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4" h="2698" extrusionOk="0">
                    <a:moveTo>
                      <a:pt x="1803" y="1"/>
                    </a:moveTo>
                    <a:cubicBezTo>
                      <a:pt x="607" y="1"/>
                      <a:pt x="0" y="1445"/>
                      <a:pt x="843" y="2296"/>
                    </a:cubicBezTo>
                    <a:cubicBezTo>
                      <a:pt x="1120" y="2573"/>
                      <a:pt x="1460" y="2697"/>
                      <a:pt x="1793" y="2697"/>
                    </a:cubicBezTo>
                    <a:cubicBezTo>
                      <a:pt x="2485" y="2697"/>
                      <a:pt x="3146" y="2162"/>
                      <a:pt x="3146" y="1350"/>
                    </a:cubicBezTo>
                    <a:cubicBezTo>
                      <a:pt x="3154" y="606"/>
                      <a:pt x="2557" y="1"/>
                      <a:pt x="1812" y="1"/>
                    </a:cubicBezTo>
                    <a:cubicBezTo>
                      <a:pt x="1809" y="1"/>
                      <a:pt x="1806" y="1"/>
                      <a:pt x="18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35"/>
              <p:cNvSpPr/>
              <p:nvPr/>
            </p:nvSpPr>
            <p:spPr>
              <a:xfrm flipH="1">
                <a:off x="4138922" y="2463800"/>
                <a:ext cx="142873" cy="123750"/>
              </a:xfrm>
              <a:custGeom>
                <a:avLst/>
                <a:gdLst/>
                <a:ahLst/>
                <a:cxnLst/>
                <a:rect l="l" t="t" r="r" b="b"/>
                <a:pathLst>
                  <a:path w="6422" h="4950" extrusionOk="0">
                    <a:moveTo>
                      <a:pt x="1" y="0"/>
                    </a:moveTo>
                    <a:cubicBezTo>
                      <a:pt x="1" y="0"/>
                      <a:pt x="416" y="4950"/>
                      <a:pt x="2701" y="4950"/>
                    </a:cubicBezTo>
                    <a:cubicBezTo>
                      <a:pt x="2934" y="4950"/>
                      <a:pt x="3186" y="4898"/>
                      <a:pt x="3459" y="4785"/>
                    </a:cubicBezTo>
                    <a:cubicBezTo>
                      <a:pt x="6422" y="3567"/>
                      <a:pt x="2529" y="48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8" name="Google Shape;2198;p35"/>
            <p:cNvSpPr/>
            <p:nvPr/>
          </p:nvSpPr>
          <p:spPr>
            <a:xfrm>
              <a:off x="2195324" y="1379368"/>
              <a:ext cx="2116" cy="1365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5"/>
            <p:cNvSpPr/>
            <p:nvPr/>
          </p:nvSpPr>
          <p:spPr>
            <a:xfrm>
              <a:off x="2339595" y="1018077"/>
              <a:ext cx="16858" cy="16981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5"/>
            <p:cNvSpPr/>
            <p:nvPr/>
          </p:nvSpPr>
          <p:spPr>
            <a:xfrm>
              <a:off x="2404878" y="1092233"/>
              <a:ext cx="15424" cy="15766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5"/>
            <p:cNvSpPr/>
            <p:nvPr/>
          </p:nvSpPr>
          <p:spPr>
            <a:xfrm>
              <a:off x="2350951" y="1215811"/>
              <a:ext cx="15438" cy="16476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5"/>
            <p:cNvSpPr/>
            <p:nvPr/>
          </p:nvSpPr>
          <p:spPr>
            <a:xfrm>
              <a:off x="2255025" y="1308775"/>
              <a:ext cx="17608" cy="16407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5"/>
            <p:cNvSpPr/>
            <p:nvPr/>
          </p:nvSpPr>
          <p:spPr>
            <a:xfrm>
              <a:off x="2467596" y="1349095"/>
              <a:ext cx="19683" cy="16476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5"/>
            <p:cNvSpPr/>
            <p:nvPr/>
          </p:nvSpPr>
          <p:spPr>
            <a:xfrm>
              <a:off x="2201494" y="1781306"/>
              <a:ext cx="16284" cy="1685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5"/>
            <p:cNvSpPr/>
            <p:nvPr/>
          </p:nvSpPr>
          <p:spPr>
            <a:xfrm>
              <a:off x="2179642" y="1525045"/>
              <a:ext cx="13350" cy="12981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5"/>
            <p:cNvSpPr/>
            <p:nvPr/>
          </p:nvSpPr>
          <p:spPr>
            <a:xfrm>
              <a:off x="2463993" y="1746487"/>
              <a:ext cx="13636" cy="13391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5"/>
            <p:cNvSpPr/>
            <p:nvPr/>
          </p:nvSpPr>
          <p:spPr>
            <a:xfrm>
              <a:off x="2420670" y="1516814"/>
              <a:ext cx="12312" cy="14797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5"/>
            <p:cNvSpPr/>
            <p:nvPr/>
          </p:nvSpPr>
          <p:spPr>
            <a:xfrm>
              <a:off x="2388322" y="1971915"/>
              <a:ext cx="16571" cy="15725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5"/>
            <p:cNvSpPr/>
            <p:nvPr/>
          </p:nvSpPr>
          <p:spPr>
            <a:xfrm>
              <a:off x="2390015" y="1622390"/>
              <a:ext cx="16380" cy="15820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5"/>
            <p:cNvSpPr/>
            <p:nvPr/>
          </p:nvSpPr>
          <p:spPr>
            <a:xfrm>
              <a:off x="2351988" y="1402067"/>
              <a:ext cx="15438" cy="16011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5"/>
            <p:cNvSpPr/>
            <p:nvPr/>
          </p:nvSpPr>
          <p:spPr>
            <a:xfrm>
              <a:off x="2240107" y="1590042"/>
              <a:ext cx="72550" cy="61985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5"/>
            <p:cNvSpPr/>
            <p:nvPr/>
          </p:nvSpPr>
          <p:spPr>
            <a:xfrm>
              <a:off x="2466640" y="1185347"/>
              <a:ext cx="32378" cy="32364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5"/>
            <p:cNvSpPr/>
            <p:nvPr/>
          </p:nvSpPr>
          <p:spPr>
            <a:xfrm>
              <a:off x="2343662" y="1814896"/>
              <a:ext cx="116284" cy="111821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5"/>
            <p:cNvSpPr/>
            <p:nvPr/>
          </p:nvSpPr>
          <p:spPr>
            <a:xfrm>
              <a:off x="2420275" y="1832899"/>
              <a:ext cx="20093" cy="2013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5"/>
            <p:cNvSpPr/>
            <p:nvPr/>
          </p:nvSpPr>
          <p:spPr>
            <a:xfrm>
              <a:off x="2288984" y="1597740"/>
              <a:ext cx="12217" cy="10005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5"/>
            <p:cNvSpPr/>
            <p:nvPr/>
          </p:nvSpPr>
          <p:spPr>
            <a:xfrm>
              <a:off x="2484330" y="1188923"/>
              <a:ext cx="10797" cy="9965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38"/>
          <p:cNvSpPr txBox="1">
            <a:spLocks noGrp="1"/>
          </p:cNvSpPr>
          <p:nvPr>
            <p:ph type="title"/>
          </p:nvPr>
        </p:nvSpPr>
        <p:spPr>
          <a:xfrm>
            <a:off x="877801" y="2151780"/>
            <a:ext cx="4455900" cy="150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Ôn luyện tập đọc và học thuộc lòng</a:t>
            </a:r>
            <a:endParaRPr sz="3600" dirty="0"/>
          </a:p>
        </p:txBody>
      </p:sp>
      <p:sp>
        <p:nvSpPr>
          <p:cNvPr id="2547" name="Google Shape;2547;p38"/>
          <p:cNvSpPr txBox="1">
            <a:spLocks noGrp="1"/>
          </p:cNvSpPr>
          <p:nvPr>
            <p:ph type="title" idx="2"/>
          </p:nvPr>
        </p:nvSpPr>
        <p:spPr>
          <a:xfrm>
            <a:off x="873911" y="1238440"/>
            <a:ext cx="1376055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CF91"/>
                </a:solidFill>
              </a:rPr>
              <a:t>1</a:t>
            </a:r>
            <a:endParaRPr dirty="0">
              <a:solidFill>
                <a:srgbClr val="FFCF91"/>
              </a:solidFill>
            </a:endParaRPr>
          </a:p>
        </p:txBody>
      </p:sp>
      <p:grpSp>
        <p:nvGrpSpPr>
          <p:cNvPr id="2549" name="Google Shape;2549;p38"/>
          <p:cNvGrpSpPr/>
          <p:nvPr/>
        </p:nvGrpSpPr>
        <p:grpSpPr>
          <a:xfrm>
            <a:off x="5485062" y="-150510"/>
            <a:ext cx="2680120" cy="3884664"/>
            <a:chOff x="6389067" y="1740815"/>
            <a:chExt cx="2107178" cy="3054221"/>
          </a:xfrm>
        </p:grpSpPr>
        <p:grpSp>
          <p:nvGrpSpPr>
            <p:cNvPr id="2550" name="Google Shape;2550;p38"/>
            <p:cNvGrpSpPr/>
            <p:nvPr/>
          </p:nvGrpSpPr>
          <p:grpSpPr>
            <a:xfrm>
              <a:off x="7154131" y="4033649"/>
              <a:ext cx="501892" cy="338263"/>
              <a:chOff x="5729675" y="1282300"/>
              <a:chExt cx="1445125" cy="973700"/>
            </a:xfrm>
          </p:grpSpPr>
          <p:sp>
            <p:nvSpPr>
              <p:cNvPr id="2551" name="Google Shape;2551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4" name="Google Shape;2574;p38"/>
            <p:cNvGrpSpPr/>
            <p:nvPr/>
          </p:nvGrpSpPr>
          <p:grpSpPr>
            <a:xfrm>
              <a:off x="7773787" y="4327694"/>
              <a:ext cx="351165" cy="236706"/>
              <a:chOff x="5729675" y="1282300"/>
              <a:chExt cx="1445125" cy="973700"/>
            </a:xfrm>
          </p:grpSpPr>
          <p:sp>
            <p:nvSpPr>
              <p:cNvPr id="2575" name="Google Shape;2575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8" name="Google Shape;2598;p38"/>
            <p:cNvGrpSpPr/>
            <p:nvPr/>
          </p:nvGrpSpPr>
          <p:grpSpPr>
            <a:xfrm>
              <a:off x="6676142" y="4352823"/>
              <a:ext cx="276597" cy="186464"/>
              <a:chOff x="5729675" y="1282300"/>
              <a:chExt cx="1445125" cy="973700"/>
            </a:xfrm>
          </p:grpSpPr>
          <p:sp>
            <p:nvSpPr>
              <p:cNvPr id="2599" name="Google Shape;2599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22" name="Google Shape;2622;p38"/>
            <p:cNvGrpSpPr/>
            <p:nvPr/>
          </p:nvGrpSpPr>
          <p:grpSpPr>
            <a:xfrm>
              <a:off x="7319892" y="4608573"/>
              <a:ext cx="276597" cy="186464"/>
              <a:chOff x="5729675" y="1282300"/>
              <a:chExt cx="1445125" cy="973700"/>
            </a:xfrm>
          </p:grpSpPr>
          <p:sp>
            <p:nvSpPr>
              <p:cNvPr id="2623" name="Google Shape;2623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6" name="Google Shape;2646;p38"/>
            <p:cNvGrpSpPr/>
            <p:nvPr/>
          </p:nvGrpSpPr>
          <p:grpSpPr>
            <a:xfrm>
              <a:off x="6426787" y="4068543"/>
              <a:ext cx="211133" cy="142258"/>
              <a:chOff x="5729675" y="1282300"/>
              <a:chExt cx="1445125" cy="973700"/>
            </a:xfrm>
          </p:grpSpPr>
          <p:sp>
            <p:nvSpPr>
              <p:cNvPr id="2647" name="Google Shape;2647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0" name="Google Shape;2670;p38"/>
            <p:cNvGrpSpPr/>
            <p:nvPr/>
          </p:nvGrpSpPr>
          <p:grpSpPr>
            <a:xfrm>
              <a:off x="8285112" y="4131643"/>
              <a:ext cx="211133" cy="142258"/>
              <a:chOff x="5729675" y="1282300"/>
              <a:chExt cx="1445125" cy="973700"/>
            </a:xfrm>
          </p:grpSpPr>
          <p:sp>
            <p:nvSpPr>
              <p:cNvPr id="2671" name="Google Shape;2671;p38"/>
              <p:cNvSpPr/>
              <p:nvPr/>
            </p:nvSpPr>
            <p:spPr>
              <a:xfrm>
                <a:off x="6218225" y="1953400"/>
                <a:ext cx="626175" cy="3026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104" extrusionOk="0">
                    <a:moveTo>
                      <a:pt x="24901" y="1"/>
                    </a:moveTo>
                    <a:lnTo>
                      <a:pt x="0" y="9345"/>
                    </a:lnTo>
                    <a:cubicBezTo>
                      <a:pt x="0" y="9345"/>
                      <a:pt x="2639" y="12103"/>
                      <a:pt x="5607" y="12103"/>
                    </a:cubicBezTo>
                    <a:cubicBezTo>
                      <a:pt x="7244" y="12103"/>
                      <a:pt x="8980" y="11265"/>
                      <a:pt x="10430" y="8663"/>
                    </a:cubicBezTo>
                    <a:cubicBezTo>
                      <a:pt x="10430" y="8663"/>
                      <a:pt x="12117" y="9634"/>
                      <a:pt x="13993" y="9634"/>
                    </a:cubicBezTo>
                    <a:cubicBezTo>
                      <a:pt x="15796" y="9634"/>
                      <a:pt x="17775" y="8736"/>
                      <a:pt x="18596" y="5212"/>
                    </a:cubicBezTo>
                    <a:cubicBezTo>
                      <a:pt x="18596" y="5212"/>
                      <a:pt x="18989" y="5273"/>
                      <a:pt x="19579" y="5273"/>
                    </a:cubicBezTo>
                    <a:cubicBezTo>
                      <a:pt x="21388" y="5273"/>
                      <a:pt x="25047" y="4696"/>
                      <a:pt x="249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38"/>
              <p:cNvSpPr/>
              <p:nvPr/>
            </p:nvSpPr>
            <p:spPr>
              <a:xfrm>
                <a:off x="6218225" y="1282300"/>
                <a:ext cx="626175" cy="30240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12096" extrusionOk="0">
                    <a:moveTo>
                      <a:pt x="5600" y="0"/>
                    </a:moveTo>
                    <a:cubicBezTo>
                      <a:pt x="2635" y="0"/>
                      <a:pt x="0" y="2751"/>
                      <a:pt x="0" y="2751"/>
                    </a:cubicBezTo>
                    <a:lnTo>
                      <a:pt x="24901" y="12095"/>
                    </a:lnTo>
                    <a:cubicBezTo>
                      <a:pt x="25047" y="7415"/>
                      <a:pt x="21393" y="6838"/>
                      <a:pt x="19583" y="6838"/>
                    </a:cubicBezTo>
                    <a:cubicBezTo>
                      <a:pt x="18991" y="6838"/>
                      <a:pt x="18596" y="6899"/>
                      <a:pt x="18596" y="6899"/>
                    </a:cubicBezTo>
                    <a:cubicBezTo>
                      <a:pt x="17775" y="3373"/>
                      <a:pt x="15798" y="2474"/>
                      <a:pt x="13995" y="2474"/>
                    </a:cubicBezTo>
                    <a:cubicBezTo>
                      <a:pt x="12119" y="2474"/>
                      <a:pt x="10430" y="3449"/>
                      <a:pt x="10430" y="3449"/>
                    </a:cubicBezTo>
                    <a:cubicBezTo>
                      <a:pt x="8978" y="840"/>
                      <a:pt x="7239" y="0"/>
                      <a:pt x="5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38"/>
              <p:cNvSpPr/>
              <p:nvPr/>
            </p:nvSpPr>
            <p:spPr>
              <a:xfrm>
                <a:off x="6868650" y="1514300"/>
                <a:ext cx="306150" cy="487200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9488" extrusionOk="0">
                    <a:moveTo>
                      <a:pt x="12245" y="0"/>
                    </a:moveTo>
                    <a:lnTo>
                      <a:pt x="12245" y="0"/>
                    </a:lnTo>
                    <a:cubicBezTo>
                      <a:pt x="2777" y="3211"/>
                      <a:pt x="0" y="9748"/>
                      <a:pt x="0" y="9748"/>
                    </a:cubicBezTo>
                    <a:cubicBezTo>
                      <a:pt x="0" y="9748"/>
                      <a:pt x="2777" y="16277"/>
                      <a:pt x="12245" y="19488"/>
                    </a:cubicBezTo>
                    <a:lnTo>
                      <a:pt x="9771" y="9748"/>
                    </a:lnTo>
                    <a:lnTo>
                      <a:pt x="1224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38"/>
              <p:cNvSpPr/>
              <p:nvPr/>
            </p:nvSpPr>
            <p:spPr>
              <a:xfrm>
                <a:off x="5729675" y="1346975"/>
                <a:ext cx="1243300" cy="846650"/>
              </a:xfrm>
              <a:custGeom>
                <a:avLst/>
                <a:gdLst/>
                <a:ahLst/>
                <a:cxnLst/>
                <a:rect l="l" t="t" r="r" b="b"/>
                <a:pathLst>
                  <a:path w="49732" h="33866" extrusionOk="0">
                    <a:moveTo>
                      <a:pt x="22753" y="1"/>
                    </a:moveTo>
                    <a:cubicBezTo>
                      <a:pt x="6863" y="1"/>
                      <a:pt x="2784" y="11672"/>
                      <a:pt x="271" y="15627"/>
                    </a:cubicBezTo>
                    <a:cubicBezTo>
                      <a:pt x="944" y="16013"/>
                      <a:pt x="2042" y="16459"/>
                      <a:pt x="3585" y="16459"/>
                    </a:cubicBezTo>
                    <a:cubicBezTo>
                      <a:pt x="3963" y="16459"/>
                      <a:pt x="4368" y="16432"/>
                      <a:pt x="4800" y="16371"/>
                    </a:cubicBezTo>
                    <a:lnTo>
                      <a:pt x="4800" y="16371"/>
                    </a:lnTo>
                    <a:cubicBezTo>
                      <a:pt x="4800" y="16371"/>
                      <a:pt x="3071" y="17834"/>
                      <a:pt x="746" y="17834"/>
                    </a:cubicBezTo>
                    <a:cubicBezTo>
                      <a:pt x="503" y="17834"/>
                      <a:pt x="254" y="17818"/>
                      <a:pt x="0" y="17782"/>
                    </a:cubicBezTo>
                    <a:lnTo>
                      <a:pt x="0" y="17782"/>
                    </a:lnTo>
                    <a:cubicBezTo>
                      <a:pt x="2078" y="21218"/>
                      <a:pt x="6219" y="33866"/>
                      <a:pt x="22753" y="33866"/>
                    </a:cubicBezTo>
                    <a:cubicBezTo>
                      <a:pt x="41891" y="33866"/>
                      <a:pt x="49731" y="16929"/>
                      <a:pt x="49731" y="16929"/>
                    </a:cubicBezTo>
                    <a:cubicBezTo>
                      <a:pt x="49731" y="16929"/>
                      <a:pt x="41891" y="1"/>
                      <a:pt x="227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38"/>
              <p:cNvSpPr/>
              <p:nvPr/>
            </p:nvSpPr>
            <p:spPr>
              <a:xfrm>
                <a:off x="5729675" y="1378200"/>
                <a:ext cx="573875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22955" h="30376" extrusionOk="0">
                    <a:moveTo>
                      <a:pt x="14556" y="0"/>
                    </a:moveTo>
                    <a:cubicBezTo>
                      <a:pt x="5304" y="3118"/>
                      <a:pt x="2288" y="11206"/>
                      <a:pt x="271" y="14378"/>
                    </a:cubicBezTo>
                    <a:cubicBezTo>
                      <a:pt x="944" y="14764"/>
                      <a:pt x="2042" y="15210"/>
                      <a:pt x="3585" y="15210"/>
                    </a:cubicBezTo>
                    <a:cubicBezTo>
                      <a:pt x="3963" y="15210"/>
                      <a:pt x="4368" y="15183"/>
                      <a:pt x="4800" y="15122"/>
                    </a:cubicBezTo>
                    <a:lnTo>
                      <a:pt x="4800" y="15122"/>
                    </a:lnTo>
                    <a:cubicBezTo>
                      <a:pt x="4800" y="15122"/>
                      <a:pt x="3071" y="16585"/>
                      <a:pt x="746" y="16585"/>
                    </a:cubicBezTo>
                    <a:cubicBezTo>
                      <a:pt x="503" y="16585"/>
                      <a:pt x="254" y="16569"/>
                      <a:pt x="0" y="16533"/>
                    </a:cubicBezTo>
                    <a:lnTo>
                      <a:pt x="0" y="16533"/>
                    </a:lnTo>
                    <a:cubicBezTo>
                      <a:pt x="1535" y="19054"/>
                      <a:pt x="4180" y="26584"/>
                      <a:pt x="12082" y="30376"/>
                    </a:cubicBezTo>
                    <a:cubicBezTo>
                      <a:pt x="17937" y="27848"/>
                      <a:pt x="21923" y="22288"/>
                      <a:pt x="22442" y="15929"/>
                    </a:cubicBezTo>
                    <a:cubicBezTo>
                      <a:pt x="22954" y="9570"/>
                      <a:pt x="19922" y="3443"/>
                      <a:pt x="14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38"/>
              <p:cNvSpPr/>
              <p:nvPr/>
            </p:nvSpPr>
            <p:spPr>
              <a:xfrm>
                <a:off x="5941375" y="1584675"/>
                <a:ext cx="157450" cy="15742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6297" extrusionOk="0">
                    <a:moveTo>
                      <a:pt x="3149" y="0"/>
                    </a:moveTo>
                    <a:cubicBezTo>
                      <a:pt x="1404" y="0"/>
                      <a:pt x="0" y="1411"/>
                      <a:pt x="0" y="3149"/>
                    </a:cubicBezTo>
                    <a:cubicBezTo>
                      <a:pt x="0" y="4886"/>
                      <a:pt x="1404" y="6297"/>
                      <a:pt x="3149" y="6297"/>
                    </a:cubicBezTo>
                    <a:cubicBezTo>
                      <a:pt x="4886" y="6297"/>
                      <a:pt x="6297" y="4886"/>
                      <a:pt x="6297" y="3149"/>
                    </a:cubicBezTo>
                    <a:cubicBezTo>
                      <a:pt x="6297" y="1411"/>
                      <a:pt x="4886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38"/>
              <p:cNvSpPr/>
              <p:nvPr/>
            </p:nvSpPr>
            <p:spPr>
              <a:xfrm>
                <a:off x="5945825" y="1630025"/>
                <a:ext cx="7907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2696" extrusionOk="0">
                    <a:moveTo>
                      <a:pt x="1821" y="1"/>
                    </a:moveTo>
                    <a:cubicBezTo>
                      <a:pt x="1817" y="1"/>
                      <a:pt x="1812" y="1"/>
                      <a:pt x="1807" y="1"/>
                    </a:cubicBezTo>
                    <a:cubicBezTo>
                      <a:pt x="605" y="1"/>
                      <a:pt x="1" y="1451"/>
                      <a:pt x="854" y="2304"/>
                    </a:cubicBezTo>
                    <a:cubicBezTo>
                      <a:pt x="1127" y="2575"/>
                      <a:pt x="1463" y="2696"/>
                      <a:pt x="1792" y="2696"/>
                    </a:cubicBezTo>
                    <a:cubicBezTo>
                      <a:pt x="2491" y="2696"/>
                      <a:pt x="3162" y="2151"/>
                      <a:pt x="3157" y="1335"/>
                    </a:cubicBezTo>
                    <a:cubicBezTo>
                      <a:pt x="3149" y="603"/>
                      <a:pt x="2552" y="1"/>
                      <a:pt x="18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38"/>
              <p:cNvSpPr/>
              <p:nvPr/>
            </p:nvSpPr>
            <p:spPr>
              <a:xfrm>
                <a:off x="6384350" y="14435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38"/>
              <p:cNvSpPr/>
              <p:nvPr/>
            </p:nvSpPr>
            <p:spPr>
              <a:xfrm>
                <a:off x="6384350" y="1589325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75" y="2807"/>
                    </a:cubicBezTo>
                    <a:cubicBezTo>
                      <a:pt x="2575" y="2807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38"/>
              <p:cNvSpPr/>
              <p:nvPr/>
            </p:nvSpPr>
            <p:spPr>
              <a:xfrm>
                <a:off x="6384350" y="1734925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75" y="2815"/>
                    </a:cubicBezTo>
                    <a:cubicBezTo>
                      <a:pt x="2575" y="2815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38"/>
              <p:cNvSpPr/>
              <p:nvPr/>
            </p:nvSpPr>
            <p:spPr>
              <a:xfrm>
                <a:off x="6384350" y="1880700"/>
                <a:ext cx="9465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16" extrusionOk="0">
                    <a:moveTo>
                      <a:pt x="1575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75" y="2816"/>
                    </a:cubicBezTo>
                    <a:cubicBezTo>
                      <a:pt x="2575" y="2816"/>
                      <a:pt x="3785" y="1412"/>
                      <a:pt x="3785" y="1412"/>
                    </a:cubicBezTo>
                    <a:cubicBezTo>
                      <a:pt x="3785" y="1412"/>
                      <a:pt x="2575" y="1"/>
                      <a:pt x="15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38"/>
              <p:cNvSpPr/>
              <p:nvPr/>
            </p:nvSpPr>
            <p:spPr>
              <a:xfrm>
                <a:off x="6384350" y="2026500"/>
                <a:ext cx="9465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2808" extrusionOk="0">
                    <a:moveTo>
                      <a:pt x="1575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8"/>
                      <a:pt x="1575" y="2808"/>
                    </a:cubicBezTo>
                    <a:cubicBezTo>
                      <a:pt x="2575" y="2808"/>
                      <a:pt x="3785" y="1404"/>
                      <a:pt x="3785" y="1404"/>
                    </a:cubicBezTo>
                    <a:cubicBezTo>
                      <a:pt x="3785" y="1404"/>
                      <a:pt x="2575" y="0"/>
                      <a:pt x="1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38"/>
              <p:cNvSpPr/>
              <p:nvPr/>
            </p:nvSpPr>
            <p:spPr>
              <a:xfrm>
                <a:off x="64863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75" y="2807"/>
                      <a:pt x="3793" y="1404"/>
                      <a:pt x="3793" y="1404"/>
                    </a:cubicBezTo>
                    <a:cubicBezTo>
                      <a:pt x="3793" y="1404"/>
                      <a:pt x="2575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38"/>
              <p:cNvSpPr/>
              <p:nvPr/>
            </p:nvSpPr>
            <p:spPr>
              <a:xfrm>
                <a:off x="6486325" y="1516225"/>
                <a:ext cx="948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24" extrusionOk="0">
                    <a:moveTo>
                      <a:pt x="1583" y="1"/>
                    </a:moveTo>
                    <a:cubicBezTo>
                      <a:pt x="583" y="1"/>
                      <a:pt x="1" y="1420"/>
                      <a:pt x="1" y="1420"/>
                    </a:cubicBezTo>
                    <a:cubicBezTo>
                      <a:pt x="1" y="1420"/>
                      <a:pt x="583" y="2823"/>
                      <a:pt x="1583" y="2823"/>
                    </a:cubicBezTo>
                    <a:cubicBezTo>
                      <a:pt x="2575" y="2823"/>
                      <a:pt x="3793" y="1420"/>
                      <a:pt x="3793" y="1420"/>
                    </a:cubicBezTo>
                    <a:cubicBezTo>
                      <a:pt x="3793" y="1420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38"/>
              <p:cNvSpPr/>
              <p:nvPr/>
            </p:nvSpPr>
            <p:spPr>
              <a:xfrm>
                <a:off x="64863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04"/>
                      <a:pt x="1" y="1404"/>
                    </a:cubicBezTo>
                    <a:cubicBezTo>
                      <a:pt x="1" y="1404"/>
                      <a:pt x="583" y="2816"/>
                      <a:pt x="1583" y="2816"/>
                    </a:cubicBezTo>
                    <a:cubicBezTo>
                      <a:pt x="2575" y="2816"/>
                      <a:pt x="3793" y="1404"/>
                      <a:pt x="3793" y="1404"/>
                    </a:cubicBezTo>
                    <a:cubicBezTo>
                      <a:pt x="3793" y="1404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38"/>
              <p:cNvSpPr/>
              <p:nvPr/>
            </p:nvSpPr>
            <p:spPr>
              <a:xfrm>
                <a:off x="6486325" y="19534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75" y="2816"/>
                      <a:pt x="3793" y="1412"/>
                      <a:pt x="3793" y="1412"/>
                    </a:cubicBezTo>
                    <a:cubicBezTo>
                      <a:pt x="3793" y="1412"/>
                      <a:pt x="2575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38"/>
              <p:cNvSpPr/>
              <p:nvPr/>
            </p:nvSpPr>
            <p:spPr>
              <a:xfrm>
                <a:off x="6588300" y="15893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38"/>
              <p:cNvSpPr/>
              <p:nvPr/>
            </p:nvSpPr>
            <p:spPr>
              <a:xfrm>
                <a:off x="6588300" y="1734925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0"/>
                    </a:moveTo>
                    <a:cubicBezTo>
                      <a:pt x="583" y="0"/>
                      <a:pt x="1" y="1404"/>
                      <a:pt x="1" y="1404"/>
                    </a:cubicBezTo>
                    <a:cubicBezTo>
                      <a:pt x="1" y="1404"/>
                      <a:pt x="583" y="2815"/>
                      <a:pt x="1583" y="2815"/>
                    </a:cubicBezTo>
                    <a:cubicBezTo>
                      <a:pt x="2583" y="2815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38"/>
              <p:cNvSpPr/>
              <p:nvPr/>
            </p:nvSpPr>
            <p:spPr>
              <a:xfrm>
                <a:off x="6588300" y="18807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3" y="1"/>
                      <a:pt x="1" y="1412"/>
                      <a:pt x="1" y="1412"/>
                    </a:cubicBezTo>
                    <a:cubicBezTo>
                      <a:pt x="1" y="1412"/>
                      <a:pt x="583" y="2816"/>
                      <a:pt x="1583" y="2816"/>
                    </a:cubicBezTo>
                    <a:cubicBezTo>
                      <a:pt x="2583" y="2816"/>
                      <a:pt x="3793" y="1412"/>
                      <a:pt x="3793" y="1412"/>
                    </a:cubicBezTo>
                    <a:cubicBezTo>
                      <a:pt x="3793" y="1412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38"/>
              <p:cNvSpPr/>
              <p:nvPr/>
            </p:nvSpPr>
            <p:spPr>
              <a:xfrm>
                <a:off x="6704825" y="1662225"/>
                <a:ext cx="94825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08" extrusionOk="0">
                    <a:moveTo>
                      <a:pt x="1583" y="0"/>
                    </a:moveTo>
                    <a:cubicBezTo>
                      <a:pt x="582" y="0"/>
                      <a:pt x="1" y="1404"/>
                      <a:pt x="1" y="1404"/>
                    </a:cubicBezTo>
                    <a:cubicBezTo>
                      <a:pt x="1" y="1404"/>
                      <a:pt x="582" y="2807"/>
                      <a:pt x="1583" y="2807"/>
                    </a:cubicBezTo>
                    <a:cubicBezTo>
                      <a:pt x="2583" y="2807"/>
                      <a:pt x="3793" y="1404"/>
                      <a:pt x="3793" y="1404"/>
                    </a:cubicBezTo>
                    <a:cubicBezTo>
                      <a:pt x="3793" y="1404"/>
                      <a:pt x="2583" y="0"/>
                      <a:pt x="1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38"/>
              <p:cNvSpPr/>
              <p:nvPr/>
            </p:nvSpPr>
            <p:spPr>
              <a:xfrm>
                <a:off x="6704825" y="1807800"/>
                <a:ext cx="94825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3793" h="2816" extrusionOk="0">
                    <a:moveTo>
                      <a:pt x="1583" y="1"/>
                    </a:moveTo>
                    <a:cubicBezTo>
                      <a:pt x="582" y="1"/>
                      <a:pt x="1" y="1404"/>
                      <a:pt x="1" y="1404"/>
                    </a:cubicBezTo>
                    <a:cubicBezTo>
                      <a:pt x="1" y="1404"/>
                      <a:pt x="582" y="2816"/>
                      <a:pt x="1583" y="2816"/>
                    </a:cubicBezTo>
                    <a:cubicBezTo>
                      <a:pt x="2583" y="2816"/>
                      <a:pt x="3793" y="1404"/>
                      <a:pt x="3793" y="1404"/>
                    </a:cubicBezTo>
                    <a:cubicBezTo>
                      <a:pt x="3793" y="1404"/>
                      <a:pt x="2583" y="1"/>
                      <a:pt x="15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38"/>
              <p:cNvSpPr/>
              <p:nvPr/>
            </p:nvSpPr>
            <p:spPr>
              <a:xfrm>
                <a:off x="6235475" y="2075925"/>
                <a:ext cx="160150" cy="123525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41" extrusionOk="0">
                    <a:moveTo>
                      <a:pt x="0" y="1"/>
                    </a:moveTo>
                    <a:cubicBezTo>
                      <a:pt x="0" y="1"/>
                      <a:pt x="422" y="4941"/>
                      <a:pt x="2704" y="4941"/>
                    </a:cubicBezTo>
                    <a:cubicBezTo>
                      <a:pt x="2936" y="4941"/>
                      <a:pt x="3187" y="4890"/>
                      <a:pt x="3459" y="4778"/>
                    </a:cubicBezTo>
                    <a:cubicBezTo>
                      <a:pt x="6406" y="3552"/>
                      <a:pt x="2544" y="482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94" name="Google Shape;2694;p38"/>
            <p:cNvSpPr/>
            <p:nvPr/>
          </p:nvSpPr>
          <p:spPr>
            <a:xfrm>
              <a:off x="7327342" y="2763224"/>
              <a:ext cx="3071" cy="2347"/>
            </a:xfrm>
            <a:custGeom>
              <a:avLst/>
              <a:gdLst/>
              <a:ahLst/>
              <a:cxnLst/>
              <a:rect l="l" t="t" r="r" b="b"/>
              <a:pathLst>
                <a:path w="106" h="81" extrusionOk="0">
                  <a:moveTo>
                    <a:pt x="48" y="0"/>
                  </a:moveTo>
                  <a:cubicBezTo>
                    <a:pt x="8" y="0"/>
                    <a:pt x="1" y="80"/>
                    <a:pt x="53" y="80"/>
                  </a:cubicBezTo>
                  <a:cubicBezTo>
                    <a:pt x="66" y="80"/>
                    <a:pt x="83" y="75"/>
                    <a:pt x="105" y="62"/>
                  </a:cubicBezTo>
                  <a:lnTo>
                    <a:pt x="77" y="13"/>
                  </a:lnTo>
                  <a:cubicBezTo>
                    <a:pt x="66" y="4"/>
                    <a:pt x="56" y="0"/>
                    <a:pt x="4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8"/>
            <p:cNvSpPr/>
            <p:nvPr/>
          </p:nvSpPr>
          <p:spPr>
            <a:xfrm>
              <a:off x="7819107" y="3252671"/>
              <a:ext cx="29145" cy="28102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8"/>
            <p:cNvSpPr/>
            <p:nvPr/>
          </p:nvSpPr>
          <p:spPr>
            <a:xfrm>
              <a:off x="7954839" y="2878763"/>
              <a:ext cx="28943" cy="27987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8"/>
            <p:cNvSpPr/>
            <p:nvPr/>
          </p:nvSpPr>
          <p:spPr>
            <a:xfrm>
              <a:off x="7207081" y="2052086"/>
              <a:ext cx="28160" cy="24916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8"/>
            <p:cNvSpPr/>
            <p:nvPr/>
          </p:nvSpPr>
          <p:spPr>
            <a:xfrm>
              <a:off x="7856248" y="3012989"/>
              <a:ext cx="26741" cy="25524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8"/>
            <p:cNvSpPr/>
            <p:nvPr/>
          </p:nvSpPr>
          <p:spPr>
            <a:xfrm>
              <a:off x="8204226" y="2783678"/>
              <a:ext cx="24539" cy="23090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8"/>
            <p:cNvSpPr/>
            <p:nvPr/>
          </p:nvSpPr>
          <p:spPr>
            <a:xfrm>
              <a:off x="7441403" y="1786330"/>
              <a:ext cx="28160" cy="26741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8"/>
            <p:cNvSpPr/>
            <p:nvPr/>
          </p:nvSpPr>
          <p:spPr>
            <a:xfrm>
              <a:off x="7082792" y="4289826"/>
              <a:ext cx="24336" cy="21526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8"/>
            <p:cNvSpPr/>
            <p:nvPr/>
          </p:nvSpPr>
          <p:spPr>
            <a:xfrm>
              <a:off x="7770115" y="3841056"/>
              <a:ext cx="29348" cy="26625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8"/>
            <p:cNvSpPr/>
            <p:nvPr/>
          </p:nvSpPr>
          <p:spPr>
            <a:xfrm>
              <a:off x="7631370" y="2966518"/>
              <a:ext cx="28334" cy="25263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8"/>
            <p:cNvSpPr/>
            <p:nvPr/>
          </p:nvSpPr>
          <p:spPr>
            <a:xfrm>
              <a:off x="7320128" y="2271054"/>
              <a:ext cx="25321" cy="25118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8"/>
            <p:cNvSpPr/>
            <p:nvPr/>
          </p:nvSpPr>
          <p:spPr>
            <a:xfrm>
              <a:off x="8017504" y="3818139"/>
              <a:ext cx="34940" cy="36388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8"/>
            <p:cNvSpPr/>
            <p:nvPr/>
          </p:nvSpPr>
          <p:spPr>
            <a:xfrm>
              <a:off x="7957649" y="2588293"/>
              <a:ext cx="28740" cy="24046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8"/>
            <p:cNvSpPr/>
            <p:nvPr/>
          </p:nvSpPr>
          <p:spPr>
            <a:xfrm>
              <a:off x="8080952" y="3148025"/>
              <a:ext cx="26538" cy="23177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8"/>
            <p:cNvSpPr/>
            <p:nvPr/>
          </p:nvSpPr>
          <p:spPr>
            <a:xfrm>
              <a:off x="6909108" y="3871012"/>
              <a:ext cx="22714" cy="21497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8"/>
            <p:cNvSpPr/>
            <p:nvPr/>
          </p:nvSpPr>
          <p:spPr>
            <a:xfrm>
              <a:off x="6890450" y="1740815"/>
              <a:ext cx="23119" cy="21381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8"/>
            <p:cNvSpPr/>
            <p:nvPr/>
          </p:nvSpPr>
          <p:spPr>
            <a:xfrm>
              <a:off x="7050257" y="2379843"/>
              <a:ext cx="23525" cy="22830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8"/>
            <p:cNvSpPr/>
            <p:nvPr/>
          </p:nvSpPr>
          <p:spPr>
            <a:xfrm>
              <a:off x="7487990" y="2501147"/>
              <a:ext cx="24336" cy="24162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8"/>
            <p:cNvSpPr/>
            <p:nvPr/>
          </p:nvSpPr>
          <p:spPr>
            <a:xfrm>
              <a:off x="7443229" y="2840347"/>
              <a:ext cx="29928" cy="28305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8"/>
            <p:cNvSpPr/>
            <p:nvPr/>
          </p:nvSpPr>
          <p:spPr>
            <a:xfrm>
              <a:off x="6518976" y="2655160"/>
              <a:ext cx="26741" cy="31782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8"/>
            <p:cNvSpPr/>
            <p:nvPr/>
          </p:nvSpPr>
          <p:spPr>
            <a:xfrm>
              <a:off x="8041580" y="2007007"/>
              <a:ext cx="31753" cy="28276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8"/>
            <p:cNvSpPr/>
            <p:nvPr/>
          </p:nvSpPr>
          <p:spPr>
            <a:xfrm>
              <a:off x="7451051" y="3207128"/>
              <a:ext cx="28740" cy="32274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8"/>
            <p:cNvSpPr/>
            <p:nvPr/>
          </p:nvSpPr>
          <p:spPr>
            <a:xfrm>
              <a:off x="6501303" y="2319089"/>
              <a:ext cx="34360" cy="28711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8"/>
            <p:cNvSpPr/>
            <p:nvPr/>
          </p:nvSpPr>
          <p:spPr>
            <a:xfrm>
              <a:off x="6987215" y="3527119"/>
              <a:ext cx="23322" cy="23815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8"/>
            <p:cNvSpPr/>
            <p:nvPr/>
          </p:nvSpPr>
          <p:spPr>
            <a:xfrm>
              <a:off x="7599241" y="3407379"/>
              <a:ext cx="23931" cy="23090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8"/>
            <p:cNvSpPr/>
            <p:nvPr/>
          </p:nvSpPr>
          <p:spPr>
            <a:xfrm>
              <a:off x="8059658" y="2265347"/>
              <a:ext cx="28740" cy="28160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8"/>
            <p:cNvSpPr/>
            <p:nvPr/>
          </p:nvSpPr>
          <p:spPr>
            <a:xfrm>
              <a:off x="7727933" y="2631925"/>
              <a:ext cx="33375" cy="27088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8"/>
            <p:cNvSpPr/>
            <p:nvPr/>
          </p:nvSpPr>
          <p:spPr>
            <a:xfrm>
              <a:off x="6787224" y="2681872"/>
              <a:ext cx="26335" cy="27088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8"/>
            <p:cNvSpPr/>
            <p:nvPr/>
          </p:nvSpPr>
          <p:spPr>
            <a:xfrm>
              <a:off x="6639034" y="2917846"/>
              <a:ext cx="28160" cy="25031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8"/>
            <p:cNvSpPr/>
            <p:nvPr/>
          </p:nvSpPr>
          <p:spPr>
            <a:xfrm>
              <a:off x="7062715" y="2789675"/>
              <a:ext cx="22714" cy="22395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8"/>
            <p:cNvSpPr/>
            <p:nvPr/>
          </p:nvSpPr>
          <p:spPr>
            <a:xfrm>
              <a:off x="6793656" y="3340252"/>
              <a:ext cx="24336" cy="21323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8"/>
            <p:cNvSpPr/>
            <p:nvPr/>
          </p:nvSpPr>
          <p:spPr>
            <a:xfrm>
              <a:off x="7157279" y="3186471"/>
              <a:ext cx="27958" cy="21120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8"/>
            <p:cNvSpPr/>
            <p:nvPr/>
          </p:nvSpPr>
          <p:spPr>
            <a:xfrm>
              <a:off x="6389067" y="3293695"/>
              <a:ext cx="28537" cy="27320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8"/>
            <p:cNvSpPr/>
            <p:nvPr/>
          </p:nvSpPr>
          <p:spPr>
            <a:xfrm>
              <a:off x="6969340" y="3173694"/>
              <a:ext cx="27958" cy="27291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8"/>
            <p:cNvSpPr/>
            <p:nvPr/>
          </p:nvSpPr>
          <p:spPr>
            <a:xfrm>
              <a:off x="7322736" y="3032776"/>
              <a:ext cx="27146" cy="26306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8"/>
            <p:cNvSpPr/>
            <p:nvPr/>
          </p:nvSpPr>
          <p:spPr>
            <a:xfrm>
              <a:off x="7830145" y="2808970"/>
              <a:ext cx="24742" cy="23873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8"/>
            <p:cNvSpPr/>
            <p:nvPr/>
          </p:nvSpPr>
          <p:spPr>
            <a:xfrm>
              <a:off x="7616102" y="3671050"/>
              <a:ext cx="28537" cy="27668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8"/>
            <p:cNvSpPr/>
            <p:nvPr/>
          </p:nvSpPr>
          <p:spPr>
            <a:xfrm>
              <a:off x="7230982" y="3636574"/>
              <a:ext cx="26538" cy="26074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8"/>
            <p:cNvSpPr/>
            <p:nvPr/>
          </p:nvSpPr>
          <p:spPr>
            <a:xfrm>
              <a:off x="6785630" y="4003094"/>
              <a:ext cx="153231" cy="131039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8"/>
            <p:cNvSpPr/>
            <p:nvPr/>
          </p:nvSpPr>
          <p:spPr>
            <a:xfrm>
              <a:off x="7871922" y="3969980"/>
              <a:ext cx="115075" cy="98561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8"/>
            <p:cNvSpPr/>
            <p:nvPr/>
          </p:nvSpPr>
          <p:spPr>
            <a:xfrm>
              <a:off x="7231996" y="2631867"/>
              <a:ext cx="91377" cy="91405"/>
            </a:xfrm>
            <a:custGeom>
              <a:avLst/>
              <a:gdLst/>
              <a:ahLst/>
              <a:cxnLst/>
              <a:rect l="l" t="t" r="r" b="b"/>
              <a:pathLst>
                <a:path w="3154" h="3155" extrusionOk="0">
                  <a:moveTo>
                    <a:pt x="1573" y="1"/>
                  </a:moveTo>
                  <a:cubicBezTo>
                    <a:pt x="707" y="1"/>
                    <a:pt x="0" y="708"/>
                    <a:pt x="0" y="1581"/>
                  </a:cubicBezTo>
                  <a:cubicBezTo>
                    <a:pt x="0" y="2454"/>
                    <a:pt x="707" y="3154"/>
                    <a:pt x="1573" y="3154"/>
                  </a:cubicBezTo>
                  <a:cubicBezTo>
                    <a:pt x="2447" y="3154"/>
                    <a:pt x="3154" y="2454"/>
                    <a:pt x="3154" y="1581"/>
                  </a:cubicBezTo>
                  <a:cubicBezTo>
                    <a:pt x="3154" y="708"/>
                    <a:pt x="2447" y="1"/>
                    <a:pt x="1573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8"/>
            <p:cNvSpPr/>
            <p:nvPr/>
          </p:nvSpPr>
          <p:spPr>
            <a:xfrm>
              <a:off x="7265314" y="2632620"/>
              <a:ext cx="46818" cy="44269"/>
            </a:xfrm>
            <a:custGeom>
              <a:avLst/>
              <a:gdLst/>
              <a:ahLst/>
              <a:cxnLst/>
              <a:rect l="l" t="t" r="r" b="b"/>
              <a:pathLst>
                <a:path w="1616" h="1528" extrusionOk="0">
                  <a:moveTo>
                    <a:pt x="306" y="1"/>
                  </a:moveTo>
                  <a:cubicBezTo>
                    <a:pt x="140" y="1"/>
                    <a:pt x="1" y="139"/>
                    <a:pt x="8" y="307"/>
                  </a:cubicBezTo>
                  <a:cubicBezTo>
                    <a:pt x="1" y="481"/>
                    <a:pt x="132" y="626"/>
                    <a:pt x="306" y="640"/>
                  </a:cubicBezTo>
                  <a:cubicBezTo>
                    <a:pt x="638" y="668"/>
                    <a:pt x="909" y="917"/>
                    <a:pt x="964" y="1250"/>
                  </a:cubicBezTo>
                  <a:cubicBezTo>
                    <a:pt x="985" y="1409"/>
                    <a:pt x="1123" y="1527"/>
                    <a:pt x="1283" y="1527"/>
                  </a:cubicBezTo>
                  <a:lnTo>
                    <a:pt x="1317" y="1520"/>
                  </a:lnTo>
                  <a:cubicBezTo>
                    <a:pt x="1491" y="1500"/>
                    <a:pt x="1616" y="1347"/>
                    <a:pt x="1595" y="1174"/>
                  </a:cubicBezTo>
                  <a:cubicBezTo>
                    <a:pt x="1498" y="536"/>
                    <a:pt x="978" y="51"/>
                    <a:pt x="340" y="3"/>
                  </a:cubicBezTo>
                  <a:cubicBezTo>
                    <a:pt x="329" y="1"/>
                    <a:pt x="317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8"/>
            <p:cNvSpPr/>
            <p:nvPr/>
          </p:nvSpPr>
          <p:spPr>
            <a:xfrm>
              <a:off x="6877586" y="4012365"/>
              <a:ext cx="40792" cy="48209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8"/>
            <p:cNvSpPr/>
            <p:nvPr/>
          </p:nvSpPr>
          <p:spPr>
            <a:xfrm>
              <a:off x="7939976" y="3976701"/>
              <a:ext cx="36997" cy="47108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8" name="Google Shape;2738;p38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2739" name="Google Shape;2739;p38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8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8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8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8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8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8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8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8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8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8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8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8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2" name="Google Shape;2752;p38"/>
          <p:cNvGrpSpPr/>
          <p:nvPr/>
        </p:nvGrpSpPr>
        <p:grpSpPr>
          <a:xfrm>
            <a:off x="5799771" y="2676805"/>
            <a:ext cx="3333938" cy="2466690"/>
            <a:chOff x="5799771" y="2676805"/>
            <a:chExt cx="3333938" cy="2466690"/>
          </a:xfrm>
        </p:grpSpPr>
        <p:sp>
          <p:nvSpPr>
            <p:cNvPr id="2753" name="Google Shape;2753;p38"/>
            <p:cNvSpPr/>
            <p:nvPr/>
          </p:nvSpPr>
          <p:spPr>
            <a:xfrm>
              <a:off x="6688566" y="3957197"/>
              <a:ext cx="1579011" cy="874171"/>
            </a:xfrm>
            <a:custGeom>
              <a:avLst/>
              <a:gdLst/>
              <a:ahLst/>
              <a:cxnLst/>
              <a:rect l="l" t="t" r="r" b="b"/>
              <a:pathLst>
                <a:path w="40051" h="22173" extrusionOk="0">
                  <a:moveTo>
                    <a:pt x="18514" y="1"/>
                  </a:moveTo>
                  <a:cubicBezTo>
                    <a:pt x="18080" y="1"/>
                    <a:pt x="17647" y="19"/>
                    <a:pt x="17216" y="55"/>
                  </a:cubicBezTo>
                  <a:cubicBezTo>
                    <a:pt x="17950" y="6337"/>
                    <a:pt x="18291" y="12463"/>
                    <a:pt x="18080" y="18607"/>
                  </a:cubicBezTo>
                  <a:cubicBezTo>
                    <a:pt x="17827" y="12501"/>
                    <a:pt x="17066" y="6426"/>
                    <a:pt x="15972" y="208"/>
                  </a:cubicBezTo>
                  <a:cubicBezTo>
                    <a:pt x="15265" y="327"/>
                    <a:pt x="14570" y="504"/>
                    <a:pt x="13894" y="731"/>
                  </a:cubicBezTo>
                  <a:cubicBezTo>
                    <a:pt x="14543" y="3384"/>
                    <a:pt x="15016" y="6034"/>
                    <a:pt x="15453" y="8642"/>
                  </a:cubicBezTo>
                  <a:cubicBezTo>
                    <a:pt x="16014" y="12017"/>
                    <a:pt x="16513" y="15354"/>
                    <a:pt x="17301" y="18542"/>
                  </a:cubicBezTo>
                  <a:cubicBezTo>
                    <a:pt x="16398" y="15400"/>
                    <a:pt x="15784" y="12079"/>
                    <a:pt x="15112" y="8730"/>
                  </a:cubicBezTo>
                  <a:cubicBezTo>
                    <a:pt x="14593" y="6142"/>
                    <a:pt x="14044" y="3526"/>
                    <a:pt x="13337" y="926"/>
                  </a:cubicBezTo>
                  <a:cubicBezTo>
                    <a:pt x="12754" y="1149"/>
                    <a:pt x="12185" y="1410"/>
                    <a:pt x="11636" y="1706"/>
                  </a:cubicBezTo>
                  <a:cubicBezTo>
                    <a:pt x="11939" y="3027"/>
                    <a:pt x="12193" y="4340"/>
                    <a:pt x="12396" y="5646"/>
                  </a:cubicBezTo>
                  <a:cubicBezTo>
                    <a:pt x="11978" y="4433"/>
                    <a:pt x="11517" y="3231"/>
                    <a:pt x="11022" y="2052"/>
                  </a:cubicBezTo>
                  <a:cubicBezTo>
                    <a:pt x="10104" y="2605"/>
                    <a:pt x="9236" y="3242"/>
                    <a:pt x="8441" y="3960"/>
                  </a:cubicBezTo>
                  <a:cubicBezTo>
                    <a:pt x="9939" y="6157"/>
                    <a:pt x="11417" y="8330"/>
                    <a:pt x="12796" y="10543"/>
                  </a:cubicBezTo>
                  <a:cubicBezTo>
                    <a:pt x="13714" y="12036"/>
                    <a:pt x="14589" y="13542"/>
                    <a:pt x="15377" y="15086"/>
                  </a:cubicBezTo>
                  <a:cubicBezTo>
                    <a:pt x="16164" y="16626"/>
                    <a:pt x="16867" y="18200"/>
                    <a:pt x="17427" y="19809"/>
                  </a:cubicBezTo>
                  <a:cubicBezTo>
                    <a:pt x="16763" y="18246"/>
                    <a:pt x="15999" y="16729"/>
                    <a:pt x="15131" y="15270"/>
                  </a:cubicBezTo>
                  <a:cubicBezTo>
                    <a:pt x="14271" y="13803"/>
                    <a:pt x="13330" y="12370"/>
                    <a:pt x="12347" y="10969"/>
                  </a:cubicBezTo>
                  <a:cubicBezTo>
                    <a:pt x="10860" y="8849"/>
                    <a:pt x="9270" y="6779"/>
                    <a:pt x="7665" y="4698"/>
                  </a:cubicBezTo>
                  <a:cubicBezTo>
                    <a:pt x="7454" y="4897"/>
                    <a:pt x="7254" y="5108"/>
                    <a:pt x="7051" y="5331"/>
                  </a:cubicBezTo>
                  <a:cubicBezTo>
                    <a:pt x="8621" y="7543"/>
                    <a:pt x="10123" y="9767"/>
                    <a:pt x="11540" y="11983"/>
                  </a:cubicBezTo>
                  <a:cubicBezTo>
                    <a:pt x="9747" y="10112"/>
                    <a:pt x="7903" y="8288"/>
                    <a:pt x="6029" y="6533"/>
                  </a:cubicBezTo>
                  <a:cubicBezTo>
                    <a:pt x="5676" y="6983"/>
                    <a:pt x="5330" y="7451"/>
                    <a:pt x="4996" y="7943"/>
                  </a:cubicBezTo>
                  <a:cubicBezTo>
                    <a:pt x="8994" y="11384"/>
                    <a:pt x="12807" y="15032"/>
                    <a:pt x="16421" y="18876"/>
                  </a:cubicBezTo>
                  <a:cubicBezTo>
                    <a:pt x="12734" y="15239"/>
                    <a:pt x="8771" y="11695"/>
                    <a:pt x="4662" y="8450"/>
                  </a:cubicBezTo>
                  <a:cubicBezTo>
                    <a:pt x="4101" y="9321"/>
                    <a:pt x="3591" y="10224"/>
                    <a:pt x="3130" y="11153"/>
                  </a:cubicBezTo>
                  <a:cubicBezTo>
                    <a:pt x="7423" y="13880"/>
                    <a:pt x="11667" y="16818"/>
                    <a:pt x="15795" y="19763"/>
                  </a:cubicBezTo>
                  <a:cubicBezTo>
                    <a:pt x="11463" y="17086"/>
                    <a:pt x="7070" y="14471"/>
                    <a:pt x="2665" y="12148"/>
                  </a:cubicBezTo>
                  <a:cubicBezTo>
                    <a:pt x="1740" y="14210"/>
                    <a:pt x="1037" y="16368"/>
                    <a:pt x="561" y="18580"/>
                  </a:cubicBezTo>
                  <a:cubicBezTo>
                    <a:pt x="2765" y="19049"/>
                    <a:pt x="5015" y="19379"/>
                    <a:pt x="7201" y="19970"/>
                  </a:cubicBezTo>
                  <a:cubicBezTo>
                    <a:pt x="4939" y="19679"/>
                    <a:pt x="2665" y="19675"/>
                    <a:pt x="376" y="19529"/>
                  </a:cubicBezTo>
                  <a:cubicBezTo>
                    <a:pt x="219" y="20385"/>
                    <a:pt x="92" y="21257"/>
                    <a:pt x="0" y="22140"/>
                  </a:cubicBezTo>
                  <a:cubicBezTo>
                    <a:pt x="1107" y="22162"/>
                    <a:pt x="2214" y="22173"/>
                    <a:pt x="3320" y="22173"/>
                  </a:cubicBezTo>
                  <a:cubicBezTo>
                    <a:pt x="15673" y="22173"/>
                    <a:pt x="27989" y="20817"/>
                    <a:pt x="40050" y="18131"/>
                  </a:cubicBezTo>
                  <a:cubicBezTo>
                    <a:pt x="39951" y="17148"/>
                    <a:pt x="39755" y="16172"/>
                    <a:pt x="39459" y="15228"/>
                  </a:cubicBezTo>
                  <a:cubicBezTo>
                    <a:pt x="35427" y="16334"/>
                    <a:pt x="31352" y="17336"/>
                    <a:pt x="27228" y="18242"/>
                  </a:cubicBezTo>
                  <a:cubicBezTo>
                    <a:pt x="31252" y="16937"/>
                    <a:pt x="35212" y="15589"/>
                    <a:pt x="39106" y="14202"/>
                  </a:cubicBezTo>
                  <a:cubicBezTo>
                    <a:pt x="38841" y="13515"/>
                    <a:pt x="38530" y="12851"/>
                    <a:pt x="38172" y="12209"/>
                  </a:cubicBezTo>
                  <a:lnTo>
                    <a:pt x="33944" y="14214"/>
                  </a:lnTo>
                  <a:cubicBezTo>
                    <a:pt x="35258" y="13342"/>
                    <a:pt x="36563" y="12486"/>
                    <a:pt x="37854" y="11649"/>
                  </a:cubicBezTo>
                  <a:cubicBezTo>
                    <a:pt x="37715" y="11422"/>
                    <a:pt x="37577" y="11195"/>
                    <a:pt x="37427" y="10976"/>
                  </a:cubicBezTo>
                  <a:cubicBezTo>
                    <a:pt x="33725" y="12985"/>
                    <a:pt x="30131" y="15193"/>
                    <a:pt x="26667" y="17593"/>
                  </a:cubicBezTo>
                  <a:cubicBezTo>
                    <a:pt x="29866" y="14855"/>
                    <a:pt x="33218" y="12301"/>
                    <a:pt x="36713" y="9951"/>
                  </a:cubicBezTo>
                  <a:cubicBezTo>
                    <a:pt x="36252" y="9329"/>
                    <a:pt x="35753" y="8734"/>
                    <a:pt x="35227" y="8165"/>
                  </a:cubicBezTo>
                  <a:cubicBezTo>
                    <a:pt x="32969" y="9870"/>
                    <a:pt x="30707" y="11733"/>
                    <a:pt x="28437" y="13753"/>
                  </a:cubicBezTo>
                  <a:cubicBezTo>
                    <a:pt x="30519" y="11541"/>
                    <a:pt x="32604" y="9490"/>
                    <a:pt x="34693" y="7605"/>
                  </a:cubicBezTo>
                  <a:cubicBezTo>
                    <a:pt x="34186" y="7086"/>
                    <a:pt x="33649" y="6587"/>
                    <a:pt x="33092" y="6107"/>
                  </a:cubicBezTo>
                  <a:cubicBezTo>
                    <a:pt x="30308" y="8576"/>
                    <a:pt x="27815" y="11748"/>
                    <a:pt x="25776" y="15497"/>
                  </a:cubicBezTo>
                  <a:cubicBezTo>
                    <a:pt x="27427" y="11614"/>
                    <a:pt x="29601" y="8146"/>
                    <a:pt x="32159" y="5335"/>
                  </a:cubicBezTo>
                  <a:cubicBezTo>
                    <a:pt x="31440" y="4767"/>
                    <a:pt x="30692" y="4229"/>
                    <a:pt x="29908" y="3730"/>
                  </a:cubicBezTo>
                  <a:cubicBezTo>
                    <a:pt x="28668" y="5757"/>
                    <a:pt x="26859" y="8903"/>
                    <a:pt x="25937" y="11303"/>
                  </a:cubicBezTo>
                  <a:cubicBezTo>
                    <a:pt x="26928" y="8461"/>
                    <a:pt x="27869" y="5708"/>
                    <a:pt x="28771" y="3039"/>
                  </a:cubicBezTo>
                  <a:cubicBezTo>
                    <a:pt x="28053" y="2628"/>
                    <a:pt x="27320" y="2247"/>
                    <a:pt x="26567" y="1906"/>
                  </a:cubicBezTo>
                  <a:cubicBezTo>
                    <a:pt x="25553" y="3841"/>
                    <a:pt x="23579" y="8450"/>
                    <a:pt x="21559" y="19237"/>
                  </a:cubicBezTo>
                  <a:lnTo>
                    <a:pt x="21559" y="19237"/>
                  </a:lnTo>
                  <a:cubicBezTo>
                    <a:pt x="21565" y="19199"/>
                    <a:pt x="22517" y="6290"/>
                    <a:pt x="24175" y="965"/>
                  </a:cubicBezTo>
                  <a:cubicBezTo>
                    <a:pt x="23741" y="823"/>
                    <a:pt x="23303" y="692"/>
                    <a:pt x="22861" y="581"/>
                  </a:cubicBezTo>
                  <a:cubicBezTo>
                    <a:pt x="22719" y="1264"/>
                    <a:pt x="22596" y="1956"/>
                    <a:pt x="22481" y="2651"/>
                  </a:cubicBezTo>
                  <a:cubicBezTo>
                    <a:pt x="22201" y="4352"/>
                    <a:pt x="21982" y="6084"/>
                    <a:pt x="21794" y="7839"/>
                  </a:cubicBezTo>
                  <a:cubicBezTo>
                    <a:pt x="21605" y="9598"/>
                    <a:pt x="21460" y="11364"/>
                    <a:pt x="21333" y="13146"/>
                  </a:cubicBezTo>
                  <a:cubicBezTo>
                    <a:pt x="21210" y="14924"/>
                    <a:pt x="21118" y="16718"/>
                    <a:pt x="21060" y="18507"/>
                  </a:cubicBezTo>
                  <a:cubicBezTo>
                    <a:pt x="21018" y="16722"/>
                    <a:pt x="21018" y="14932"/>
                    <a:pt x="21052" y="13139"/>
                  </a:cubicBezTo>
                  <a:cubicBezTo>
                    <a:pt x="21083" y="11349"/>
                    <a:pt x="21141" y="9556"/>
                    <a:pt x="21244" y="7770"/>
                  </a:cubicBezTo>
                  <a:cubicBezTo>
                    <a:pt x="21344" y="5984"/>
                    <a:pt x="21486" y="4206"/>
                    <a:pt x="21682" y="2443"/>
                  </a:cubicBezTo>
                  <a:cubicBezTo>
                    <a:pt x="21767" y="1748"/>
                    <a:pt x="21851" y="1057"/>
                    <a:pt x="21959" y="370"/>
                  </a:cubicBezTo>
                  <a:cubicBezTo>
                    <a:pt x="21410" y="254"/>
                    <a:pt x="20857" y="170"/>
                    <a:pt x="20296" y="108"/>
                  </a:cubicBezTo>
                  <a:lnTo>
                    <a:pt x="20119" y="89"/>
                  </a:lnTo>
                  <a:cubicBezTo>
                    <a:pt x="19720" y="5565"/>
                    <a:pt x="19447" y="11142"/>
                    <a:pt x="19344" y="16725"/>
                  </a:cubicBezTo>
                  <a:cubicBezTo>
                    <a:pt x="19105" y="11199"/>
                    <a:pt x="19075" y="5600"/>
                    <a:pt x="19194" y="16"/>
                  </a:cubicBezTo>
                  <a:cubicBezTo>
                    <a:pt x="18967" y="6"/>
                    <a:pt x="18740" y="1"/>
                    <a:pt x="1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8"/>
            <p:cNvSpPr/>
            <p:nvPr/>
          </p:nvSpPr>
          <p:spPr>
            <a:xfrm>
              <a:off x="8303226" y="2676805"/>
              <a:ext cx="440288" cy="1836297"/>
            </a:xfrm>
            <a:custGeom>
              <a:avLst/>
              <a:gdLst/>
              <a:ahLst/>
              <a:cxnLst/>
              <a:rect l="l" t="t" r="r" b="b"/>
              <a:pathLst>
                <a:path w="15638" h="65221" extrusionOk="0">
                  <a:moveTo>
                    <a:pt x="7362" y="1"/>
                  </a:moveTo>
                  <a:cubicBezTo>
                    <a:pt x="6682" y="715"/>
                    <a:pt x="6225" y="1844"/>
                    <a:pt x="6191" y="3119"/>
                  </a:cubicBezTo>
                  <a:cubicBezTo>
                    <a:pt x="6156" y="4398"/>
                    <a:pt x="6521" y="5416"/>
                    <a:pt x="7108" y="6164"/>
                  </a:cubicBezTo>
                  <a:cubicBezTo>
                    <a:pt x="7028" y="7701"/>
                    <a:pt x="6955" y="9237"/>
                    <a:pt x="6886" y="10773"/>
                  </a:cubicBezTo>
                  <a:cubicBezTo>
                    <a:pt x="6555" y="10193"/>
                    <a:pt x="6087" y="9701"/>
                    <a:pt x="5522" y="9344"/>
                  </a:cubicBezTo>
                  <a:cubicBezTo>
                    <a:pt x="4823" y="8890"/>
                    <a:pt x="4066" y="8666"/>
                    <a:pt x="3385" y="8666"/>
                  </a:cubicBezTo>
                  <a:cubicBezTo>
                    <a:pt x="3225" y="8666"/>
                    <a:pt x="3069" y="8678"/>
                    <a:pt x="2919" y="8703"/>
                  </a:cubicBezTo>
                  <a:cubicBezTo>
                    <a:pt x="3122" y="9471"/>
                    <a:pt x="3698" y="10262"/>
                    <a:pt x="4562" y="10823"/>
                  </a:cubicBezTo>
                  <a:cubicBezTo>
                    <a:pt x="5027" y="11126"/>
                    <a:pt x="5545" y="11337"/>
                    <a:pt x="6091" y="11445"/>
                  </a:cubicBezTo>
                  <a:cubicBezTo>
                    <a:pt x="6525" y="11522"/>
                    <a:pt x="6836" y="11913"/>
                    <a:pt x="6817" y="12355"/>
                  </a:cubicBezTo>
                  <a:cubicBezTo>
                    <a:pt x="6782" y="13257"/>
                    <a:pt x="6744" y="14164"/>
                    <a:pt x="6709" y="15066"/>
                  </a:cubicBezTo>
                  <a:lnTo>
                    <a:pt x="6636" y="17486"/>
                  </a:lnTo>
                  <a:cubicBezTo>
                    <a:pt x="6221" y="16787"/>
                    <a:pt x="5645" y="16195"/>
                    <a:pt x="4958" y="15758"/>
                  </a:cubicBezTo>
                  <a:cubicBezTo>
                    <a:pt x="4071" y="15180"/>
                    <a:pt x="3103" y="14899"/>
                    <a:pt x="2237" y="14899"/>
                  </a:cubicBezTo>
                  <a:cubicBezTo>
                    <a:pt x="2038" y="14899"/>
                    <a:pt x="1845" y="14914"/>
                    <a:pt x="1659" y="14943"/>
                  </a:cubicBezTo>
                  <a:cubicBezTo>
                    <a:pt x="1920" y="15923"/>
                    <a:pt x="2650" y="16921"/>
                    <a:pt x="3744" y="17632"/>
                  </a:cubicBezTo>
                  <a:cubicBezTo>
                    <a:pt x="4355" y="18031"/>
                    <a:pt x="5039" y="18304"/>
                    <a:pt x="5760" y="18427"/>
                  </a:cubicBezTo>
                  <a:cubicBezTo>
                    <a:pt x="6248" y="18511"/>
                    <a:pt x="6594" y="18956"/>
                    <a:pt x="6578" y="19456"/>
                  </a:cubicBezTo>
                  <a:cubicBezTo>
                    <a:pt x="6517" y="21745"/>
                    <a:pt x="6467" y="24033"/>
                    <a:pt x="6425" y="26326"/>
                  </a:cubicBezTo>
                  <a:cubicBezTo>
                    <a:pt x="6002" y="25681"/>
                    <a:pt x="5446" y="25132"/>
                    <a:pt x="4793" y="24717"/>
                  </a:cubicBezTo>
                  <a:cubicBezTo>
                    <a:pt x="3872" y="24114"/>
                    <a:pt x="2868" y="23820"/>
                    <a:pt x="1969" y="23820"/>
                  </a:cubicBezTo>
                  <a:cubicBezTo>
                    <a:pt x="1758" y="23820"/>
                    <a:pt x="1553" y="23836"/>
                    <a:pt x="1356" y="23868"/>
                  </a:cubicBezTo>
                  <a:cubicBezTo>
                    <a:pt x="1624" y="24886"/>
                    <a:pt x="2389" y="25923"/>
                    <a:pt x="3525" y="26664"/>
                  </a:cubicBezTo>
                  <a:cubicBezTo>
                    <a:pt x="3952" y="26940"/>
                    <a:pt x="4413" y="27159"/>
                    <a:pt x="4896" y="27317"/>
                  </a:cubicBezTo>
                  <a:cubicBezTo>
                    <a:pt x="5799" y="27605"/>
                    <a:pt x="6386" y="28461"/>
                    <a:pt x="6379" y="29406"/>
                  </a:cubicBezTo>
                  <a:lnTo>
                    <a:pt x="6348" y="31779"/>
                  </a:lnTo>
                  <a:cubicBezTo>
                    <a:pt x="6337" y="33673"/>
                    <a:pt x="6325" y="35566"/>
                    <a:pt x="6321" y="37463"/>
                  </a:cubicBezTo>
                  <a:cubicBezTo>
                    <a:pt x="5807" y="36626"/>
                    <a:pt x="5111" y="35919"/>
                    <a:pt x="4286" y="35393"/>
                  </a:cubicBezTo>
                  <a:cubicBezTo>
                    <a:pt x="3196" y="34683"/>
                    <a:pt x="2010" y="34334"/>
                    <a:pt x="945" y="34334"/>
                  </a:cubicBezTo>
                  <a:cubicBezTo>
                    <a:pt x="697" y="34334"/>
                    <a:pt x="455" y="34353"/>
                    <a:pt x="223" y="34391"/>
                  </a:cubicBezTo>
                  <a:cubicBezTo>
                    <a:pt x="542" y="35593"/>
                    <a:pt x="1444" y="36818"/>
                    <a:pt x="2792" y="37697"/>
                  </a:cubicBezTo>
                  <a:cubicBezTo>
                    <a:pt x="3380" y="38081"/>
                    <a:pt x="4025" y="38369"/>
                    <a:pt x="4704" y="38557"/>
                  </a:cubicBezTo>
                  <a:cubicBezTo>
                    <a:pt x="5653" y="38807"/>
                    <a:pt x="6313" y="39667"/>
                    <a:pt x="6317" y="40650"/>
                  </a:cubicBezTo>
                  <a:cubicBezTo>
                    <a:pt x="6317" y="43074"/>
                    <a:pt x="6325" y="45497"/>
                    <a:pt x="6348" y="47920"/>
                  </a:cubicBezTo>
                  <a:cubicBezTo>
                    <a:pt x="5814" y="47140"/>
                    <a:pt x="5131" y="46476"/>
                    <a:pt x="4340" y="45969"/>
                  </a:cubicBezTo>
                  <a:cubicBezTo>
                    <a:pt x="3173" y="45210"/>
                    <a:pt x="1908" y="44836"/>
                    <a:pt x="773" y="44836"/>
                  </a:cubicBezTo>
                  <a:cubicBezTo>
                    <a:pt x="507" y="44836"/>
                    <a:pt x="249" y="44857"/>
                    <a:pt x="0" y="44898"/>
                  </a:cubicBezTo>
                  <a:cubicBezTo>
                    <a:pt x="334" y="46180"/>
                    <a:pt x="1298" y="47494"/>
                    <a:pt x="2738" y="48427"/>
                  </a:cubicBezTo>
                  <a:cubicBezTo>
                    <a:pt x="3372" y="48842"/>
                    <a:pt x="4067" y="49153"/>
                    <a:pt x="4800" y="49349"/>
                  </a:cubicBezTo>
                  <a:cubicBezTo>
                    <a:pt x="5730" y="49602"/>
                    <a:pt x="6379" y="50447"/>
                    <a:pt x="6386" y="51411"/>
                  </a:cubicBezTo>
                  <a:cubicBezTo>
                    <a:pt x="6444" y="56015"/>
                    <a:pt x="6532" y="60612"/>
                    <a:pt x="6671" y="65221"/>
                  </a:cubicBezTo>
                  <a:lnTo>
                    <a:pt x="8510" y="65136"/>
                  </a:lnTo>
                  <a:cubicBezTo>
                    <a:pt x="8345" y="62260"/>
                    <a:pt x="8199" y="59380"/>
                    <a:pt x="8068" y="56499"/>
                  </a:cubicBezTo>
                  <a:cubicBezTo>
                    <a:pt x="8038" y="55889"/>
                    <a:pt x="8460" y="55340"/>
                    <a:pt x="9067" y="55244"/>
                  </a:cubicBezTo>
                  <a:cubicBezTo>
                    <a:pt x="10138" y="55071"/>
                    <a:pt x="11260" y="54641"/>
                    <a:pt x="12312" y="53961"/>
                  </a:cubicBezTo>
                  <a:cubicBezTo>
                    <a:pt x="14059" y="52828"/>
                    <a:pt x="15231" y="51234"/>
                    <a:pt x="15638" y="49679"/>
                  </a:cubicBezTo>
                  <a:cubicBezTo>
                    <a:pt x="15335" y="49629"/>
                    <a:pt x="15020" y="49604"/>
                    <a:pt x="14697" y="49604"/>
                  </a:cubicBezTo>
                  <a:cubicBezTo>
                    <a:pt x="13321" y="49604"/>
                    <a:pt x="11787" y="50056"/>
                    <a:pt x="10373" y="50973"/>
                  </a:cubicBezTo>
                  <a:cubicBezTo>
                    <a:pt x="9343" y="51641"/>
                    <a:pt x="8518" y="52467"/>
                    <a:pt x="7930" y="53350"/>
                  </a:cubicBezTo>
                  <a:cubicBezTo>
                    <a:pt x="7861" y="51722"/>
                    <a:pt x="7796" y="50094"/>
                    <a:pt x="7731" y="48465"/>
                  </a:cubicBezTo>
                  <a:lnTo>
                    <a:pt x="7631" y="45531"/>
                  </a:lnTo>
                  <a:cubicBezTo>
                    <a:pt x="7600" y="44544"/>
                    <a:pt x="8237" y="43657"/>
                    <a:pt x="9186" y="43381"/>
                  </a:cubicBezTo>
                  <a:cubicBezTo>
                    <a:pt x="9850" y="43181"/>
                    <a:pt x="10480" y="42885"/>
                    <a:pt x="11060" y="42505"/>
                  </a:cubicBezTo>
                  <a:cubicBezTo>
                    <a:pt x="12512" y="41564"/>
                    <a:pt x="13483" y="40239"/>
                    <a:pt x="13829" y="38945"/>
                  </a:cubicBezTo>
                  <a:cubicBezTo>
                    <a:pt x="13581" y="38906"/>
                    <a:pt x="13323" y="38886"/>
                    <a:pt x="13057" y="38886"/>
                  </a:cubicBezTo>
                  <a:cubicBezTo>
                    <a:pt x="11908" y="38886"/>
                    <a:pt x="10627" y="39260"/>
                    <a:pt x="9451" y="40024"/>
                  </a:cubicBezTo>
                  <a:cubicBezTo>
                    <a:pt x="8694" y="40512"/>
                    <a:pt x="8042" y="41134"/>
                    <a:pt x="7515" y="41864"/>
                  </a:cubicBezTo>
                  <a:cubicBezTo>
                    <a:pt x="7446" y="39364"/>
                    <a:pt x="7381" y="36864"/>
                    <a:pt x="7323" y="34360"/>
                  </a:cubicBezTo>
                  <a:cubicBezTo>
                    <a:pt x="7300" y="33396"/>
                    <a:pt x="7919" y="32536"/>
                    <a:pt x="8840" y="32248"/>
                  </a:cubicBezTo>
                  <a:cubicBezTo>
                    <a:pt x="9355" y="32090"/>
                    <a:pt x="9843" y="31860"/>
                    <a:pt x="10296" y="31568"/>
                  </a:cubicBezTo>
                  <a:cubicBezTo>
                    <a:pt x="11433" y="30827"/>
                    <a:pt x="12201" y="29786"/>
                    <a:pt x="12466" y="28768"/>
                  </a:cubicBezTo>
                  <a:cubicBezTo>
                    <a:pt x="12271" y="28737"/>
                    <a:pt x="12068" y="28721"/>
                    <a:pt x="11860" y="28721"/>
                  </a:cubicBezTo>
                  <a:cubicBezTo>
                    <a:pt x="10959" y="28721"/>
                    <a:pt x="9952" y="29018"/>
                    <a:pt x="9029" y="29617"/>
                  </a:cubicBezTo>
                  <a:cubicBezTo>
                    <a:pt x="8303" y="30078"/>
                    <a:pt x="7700" y="30704"/>
                    <a:pt x="7266" y="31441"/>
                  </a:cubicBezTo>
                  <a:cubicBezTo>
                    <a:pt x="7220" y="28726"/>
                    <a:pt x="7189" y="26007"/>
                    <a:pt x="7174" y="23292"/>
                  </a:cubicBezTo>
                  <a:cubicBezTo>
                    <a:pt x="7170" y="22781"/>
                    <a:pt x="7542" y="22347"/>
                    <a:pt x="8049" y="22278"/>
                  </a:cubicBezTo>
                  <a:cubicBezTo>
                    <a:pt x="8856" y="22155"/>
                    <a:pt x="9628" y="21856"/>
                    <a:pt x="10311" y="21403"/>
                  </a:cubicBezTo>
                  <a:cubicBezTo>
                    <a:pt x="11483" y="20646"/>
                    <a:pt x="12262" y="19579"/>
                    <a:pt x="12539" y="18538"/>
                  </a:cubicBezTo>
                  <a:cubicBezTo>
                    <a:pt x="12338" y="18505"/>
                    <a:pt x="12129" y="18489"/>
                    <a:pt x="11915" y="18489"/>
                  </a:cubicBezTo>
                  <a:cubicBezTo>
                    <a:pt x="10991" y="18489"/>
                    <a:pt x="9961" y="18792"/>
                    <a:pt x="9013" y="19406"/>
                  </a:cubicBezTo>
                  <a:cubicBezTo>
                    <a:pt x="8191" y="19940"/>
                    <a:pt x="7565" y="20627"/>
                    <a:pt x="7166" y="21345"/>
                  </a:cubicBezTo>
                  <a:cubicBezTo>
                    <a:pt x="7162" y="19586"/>
                    <a:pt x="7170" y="16368"/>
                    <a:pt x="7170" y="15304"/>
                  </a:cubicBezTo>
                  <a:cubicBezTo>
                    <a:pt x="7170" y="15074"/>
                    <a:pt x="7262" y="14855"/>
                    <a:pt x="7423" y="14694"/>
                  </a:cubicBezTo>
                  <a:cubicBezTo>
                    <a:pt x="7423" y="14694"/>
                    <a:pt x="9025" y="14463"/>
                    <a:pt x="9804" y="13953"/>
                  </a:cubicBezTo>
                  <a:cubicBezTo>
                    <a:pt x="10745" y="13346"/>
                    <a:pt x="11379" y="12482"/>
                    <a:pt x="11605" y="11641"/>
                  </a:cubicBezTo>
                  <a:cubicBezTo>
                    <a:pt x="11441" y="11614"/>
                    <a:pt x="11271" y="11601"/>
                    <a:pt x="11096" y="11601"/>
                  </a:cubicBezTo>
                  <a:cubicBezTo>
                    <a:pt x="10349" y="11601"/>
                    <a:pt x="9520" y="11842"/>
                    <a:pt x="8752" y="12340"/>
                  </a:cubicBezTo>
                  <a:cubicBezTo>
                    <a:pt x="8034" y="12812"/>
                    <a:pt x="7496" y="13426"/>
                    <a:pt x="7185" y="14064"/>
                  </a:cubicBezTo>
                  <a:cubicBezTo>
                    <a:pt x="7208" y="11426"/>
                    <a:pt x="7258" y="8791"/>
                    <a:pt x="7323" y="6153"/>
                  </a:cubicBezTo>
                  <a:cubicBezTo>
                    <a:pt x="7938" y="5435"/>
                    <a:pt x="8345" y="4371"/>
                    <a:pt x="8376" y="3173"/>
                  </a:cubicBezTo>
                  <a:cubicBezTo>
                    <a:pt x="8410" y="1894"/>
                    <a:pt x="8007" y="750"/>
                    <a:pt x="7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8"/>
            <p:cNvSpPr/>
            <p:nvPr/>
          </p:nvSpPr>
          <p:spPr>
            <a:xfrm>
              <a:off x="8668012" y="3162920"/>
              <a:ext cx="297148" cy="1069806"/>
            </a:xfrm>
            <a:custGeom>
              <a:avLst/>
              <a:gdLst/>
              <a:ahLst/>
              <a:cxnLst/>
              <a:rect l="l" t="t" r="r" b="b"/>
              <a:pathLst>
                <a:path w="10554" h="37997" extrusionOk="0">
                  <a:moveTo>
                    <a:pt x="2623" y="1"/>
                  </a:moveTo>
                  <a:cubicBezTo>
                    <a:pt x="2293" y="584"/>
                    <a:pt x="2189" y="1475"/>
                    <a:pt x="2373" y="2255"/>
                  </a:cubicBezTo>
                  <a:cubicBezTo>
                    <a:pt x="2558" y="3038"/>
                    <a:pt x="2957" y="3684"/>
                    <a:pt x="3453" y="4079"/>
                  </a:cubicBezTo>
                  <a:cubicBezTo>
                    <a:pt x="3725" y="5604"/>
                    <a:pt x="3952" y="7132"/>
                    <a:pt x="4136" y="8664"/>
                  </a:cubicBezTo>
                  <a:cubicBezTo>
                    <a:pt x="3856" y="8158"/>
                    <a:pt x="3449" y="7727"/>
                    <a:pt x="2957" y="7416"/>
                  </a:cubicBezTo>
                  <a:cubicBezTo>
                    <a:pt x="2368" y="7032"/>
                    <a:pt x="1729" y="6843"/>
                    <a:pt x="1155" y="6843"/>
                  </a:cubicBezTo>
                  <a:cubicBezTo>
                    <a:pt x="1018" y="6843"/>
                    <a:pt x="885" y="6853"/>
                    <a:pt x="757" y="6875"/>
                  </a:cubicBezTo>
                  <a:cubicBezTo>
                    <a:pt x="930" y="7528"/>
                    <a:pt x="1417" y="8188"/>
                    <a:pt x="2147" y="8664"/>
                  </a:cubicBezTo>
                  <a:cubicBezTo>
                    <a:pt x="2638" y="8991"/>
                    <a:pt x="3207" y="9187"/>
                    <a:pt x="3794" y="9233"/>
                  </a:cubicBezTo>
                  <a:cubicBezTo>
                    <a:pt x="4032" y="9248"/>
                    <a:pt x="4224" y="9433"/>
                    <a:pt x="4251" y="9667"/>
                  </a:cubicBezTo>
                  <a:cubicBezTo>
                    <a:pt x="4413" y="11268"/>
                    <a:pt x="4532" y="12866"/>
                    <a:pt x="4620" y="14467"/>
                  </a:cubicBezTo>
                  <a:cubicBezTo>
                    <a:pt x="4290" y="13991"/>
                    <a:pt x="3871" y="13580"/>
                    <a:pt x="3380" y="13269"/>
                  </a:cubicBezTo>
                  <a:cubicBezTo>
                    <a:pt x="2650" y="12794"/>
                    <a:pt x="1857" y="12562"/>
                    <a:pt x="1148" y="12562"/>
                  </a:cubicBezTo>
                  <a:cubicBezTo>
                    <a:pt x="980" y="12562"/>
                    <a:pt x="817" y="12575"/>
                    <a:pt x="661" y="12601"/>
                  </a:cubicBezTo>
                  <a:cubicBezTo>
                    <a:pt x="876" y="13403"/>
                    <a:pt x="1475" y="14225"/>
                    <a:pt x="2377" y="14809"/>
                  </a:cubicBezTo>
                  <a:cubicBezTo>
                    <a:pt x="2946" y="15181"/>
                    <a:pt x="3591" y="15420"/>
                    <a:pt x="4267" y="15496"/>
                  </a:cubicBezTo>
                  <a:cubicBezTo>
                    <a:pt x="4501" y="15523"/>
                    <a:pt x="4685" y="15719"/>
                    <a:pt x="4693" y="15957"/>
                  </a:cubicBezTo>
                  <a:cubicBezTo>
                    <a:pt x="4739" y="16975"/>
                    <a:pt x="4770" y="17993"/>
                    <a:pt x="4793" y="19010"/>
                  </a:cubicBezTo>
                  <a:cubicBezTo>
                    <a:pt x="4812" y="19909"/>
                    <a:pt x="4816" y="20800"/>
                    <a:pt x="4816" y="21695"/>
                  </a:cubicBezTo>
                  <a:cubicBezTo>
                    <a:pt x="4432" y="21115"/>
                    <a:pt x="3933" y="20619"/>
                    <a:pt x="3349" y="20243"/>
                  </a:cubicBezTo>
                  <a:cubicBezTo>
                    <a:pt x="2522" y="19708"/>
                    <a:pt x="1621" y="19443"/>
                    <a:pt x="815" y="19443"/>
                  </a:cubicBezTo>
                  <a:cubicBezTo>
                    <a:pt x="626" y="19443"/>
                    <a:pt x="442" y="19457"/>
                    <a:pt x="265" y="19486"/>
                  </a:cubicBezTo>
                  <a:cubicBezTo>
                    <a:pt x="507" y="20397"/>
                    <a:pt x="1187" y="21330"/>
                    <a:pt x="2212" y="21990"/>
                  </a:cubicBezTo>
                  <a:cubicBezTo>
                    <a:pt x="2915" y="22447"/>
                    <a:pt x="3675" y="22705"/>
                    <a:pt x="4386" y="22774"/>
                  </a:cubicBezTo>
                  <a:cubicBezTo>
                    <a:pt x="4628" y="22797"/>
                    <a:pt x="4808" y="23004"/>
                    <a:pt x="4804" y="23250"/>
                  </a:cubicBezTo>
                  <a:cubicBezTo>
                    <a:pt x="4785" y="25285"/>
                    <a:pt x="4731" y="27321"/>
                    <a:pt x="4635" y="29356"/>
                  </a:cubicBezTo>
                  <a:cubicBezTo>
                    <a:pt x="4251" y="28826"/>
                    <a:pt x="3775" y="28377"/>
                    <a:pt x="3230" y="28023"/>
                  </a:cubicBezTo>
                  <a:cubicBezTo>
                    <a:pt x="2361" y="27463"/>
                    <a:pt x="1419" y="27188"/>
                    <a:pt x="573" y="27188"/>
                  </a:cubicBezTo>
                  <a:cubicBezTo>
                    <a:pt x="376" y="27188"/>
                    <a:pt x="185" y="27203"/>
                    <a:pt x="0" y="27232"/>
                  </a:cubicBezTo>
                  <a:cubicBezTo>
                    <a:pt x="257" y="28185"/>
                    <a:pt x="972" y="29164"/>
                    <a:pt x="2043" y="29855"/>
                  </a:cubicBezTo>
                  <a:cubicBezTo>
                    <a:pt x="2638" y="30247"/>
                    <a:pt x="3307" y="30512"/>
                    <a:pt x="4009" y="30635"/>
                  </a:cubicBezTo>
                  <a:cubicBezTo>
                    <a:pt x="4324" y="30681"/>
                    <a:pt x="4551" y="30961"/>
                    <a:pt x="4532" y="31280"/>
                  </a:cubicBezTo>
                  <a:cubicBezTo>
                    <a:pt x="4501" y="31837"/>
                    <a:pt x="4451" y="32666"/>
                    <a:pt x="4413" y="33181"/>
                  </a:cubicBezTo>
                  <a:cubicBezTo>
                    <a:pt x="4309" y="34752"/>
                    <a:pt x="4178" y="36322"/>
                    <a:pt x="4013" y="37874"/>
                  </a:cubicBezTo>
                  <a:lnTo>
                    <a:pt x="5292" y="37997"/>
                  </a:lnTo>
                  <a:cubicBezTo>
                    <a:pt x="5346" y="37221"/>
                    <a:pt x="5388" y="36453"/>
                    <a:pt x="5426" y="35685"/>
                  </a:cubicBezTo>
                  <a:cubicBezTo>
                    <a:pt x="5442" y="35370"/>
                    <a:pt x="5684" y="35113"/>
                    <a:pt x="5999" y="35078"/>
                  </a:cubicBezTo>
                  <a:cubicBezTo>
                    <a:pt x="6751" y="34990"/>
                    <a:pt x="7554" y="34706"/>
                    <a:pt x="8303" y="34218"/>
                  </a:cubicBezTo>
                  <a:cubicBezTo>
                    <a:pt x="9428" y="33484"/>
                    <a:pt x="10188" y="32455"/>
                    <a:pt x="10453" y="31445"/>
                  </a:cubicBezTo>
                  <a:cubicBezTo>
                    <a:pt x="10260" y="31414"/>
                    <a:pt x="10059" y="31399"/>
                    <a:pt x="9853" y="31399"/>
                  </a:cubicBezTo>
                  <a:cubicBezTo>
                    <a:pt x="8960" y="31399"/>
                    <a:pt x="7964" y="31690"/>
                    <a:pt x="7043" y="32286"/>
                  </a:cubicBezTo>
                  <a:cubicBezTo>
                    <a:pt x="6440" y="32674"/>
                    <a:pt x="5918" y="33169"/>
                    <a:pt x="5507" y="33757"/>
                  </a:cubicBezTo>
                  <a:cubicBezTo>
                    <a:pt x="5557" y="32789"/>
                    <a:pt x="5580" y="31825"/>
                    <a:pt x="5599" y="30861"/>
                  </a:cubicBezTo>
                  <a:cubicBezTo>
                    <a:pt x="5622" y="30070"/>
                    <a:pt x="5622" y="29275"/>
                    <a:pt x="5634" y="28484"/>
                  </a:cubicBezTo>
                  <a:cubicBezTo>
                    <a:pt x="5638" y="28043"/>
                    <a:pt x="5638" y="27601"/>
                    <a:pt x="5634" y="27159"/>
                  </a:cubicBezTo>
                  <a:cubicBezTo>
                    <a:pt x="5638" y="26825"/>
                    <a:pt x="5895" y="26549"/>
                    <a:pt x="6229" y="26522"/>
                  </a:cubicBezTo>
                  <a:cubicBezTo>
                    <a:pt x="6970" y="26457"/>
                    <a:pt x="7773" y="26188"/>
                    <a:pt x="8518" y="25700"/>
                  </a:cubicBezTo>
                  <a:cubicBezTo>
                    <a:pt x="9589" y="25009"/>
                    <a:pt x="10304" y="24030"/>
                    <a:pt x="10553" y="23081"/>
                  </a:cubicBezTo>
                  <a:cubicBezTo>
                    <a:pt x="10370" y="23051"/>
                    <a:pt x="10178" y="23036"/>
                    <a:pt x="9982" y="23036"/>
                  </a:cubicBezTo>
                  <a:cubicBezTo>
                    <a:pt x="9139" y="23036"/>
                    <a:pt x="8197" y="23311"/>
                    <a:pt x="7331" y="23872"/>
                  </a:cubicBezTo>
                  <a:cubicBezTo>
                    <a:pt x="6567" y="24367"/>
                    <a:pt x="5991" y="25001"/>
                    <a:pt x="5626" y="25669"/>
                  </a:cubicBezTo>
                  <a:cubicBezTo>
                    <a:pt x="5615" y="23845"/>
                    <a:pt x="5492" y="20527"/>
                    <a:pt x="5450" y="19383"/>
                  </a:cubicBezTo>
                  <a:cubicBezTo>
                    <a:pt x="5442" y="19156"/>
                    <a:pt x="5595" y="18956"/>
                    <a:pt x="5814" y="18910"/>
                  </a:cubicBezTo>
                  <a:cubicBezTo>
                    <a:pt x="6367" y="18780"/>
                    <a:pt x="7389" y="18507"/>
                    <a:pt x="7984" y="18123"/>
                  </a:cubicBezTo>
                  <a:cubicBezTo>
                    <a:pt x="8879" y="17539"/>
                    <a:pt x="9478" y="16725"/>
                    <a:pt x="9689" y="15926"/>
                  </a:cubicBezTo>
                  <a:cubicBezTo>
                    <a:pt x="9539" y="15903"/>
                    <a:pt x="9382" y="15891"/>
                    <a:pt x="9222" y="15891"/>
                  </a:cubicBezTo>
                  <a:cubicBezTo>
                    <a:pt x="8512" y="15891"/>
                    <a:pt x="7724" y="16122"/>
                    <a:pt x="6997" y="16595"/>
                  </a:cubicBezTo>
                  <a:cubicBezTo>
                    <a:pt x="6221" y="17094"/>
                    <a:pt x="5672" y="17770"/>
                    <a:pt x="5403" y="18457"/>
                  </a:cubicBezTo>
                  <a:cubicBezTo>
                    <a:pt x="5277" y="16414"/>
                    <a:pt x="5119" y="14371"/>
                    <a:pt x="4897" y="12336"/>
                  </a:cubicBezTo>
                  <a:cubicBezTo>
                    <a:pt x="4877" y="12144"/>
                    <a:pt x="5016" y="11967"/>
                    <a:pt x="5211" y="11948"/>
                  </a:cubicBezTo>
                  <a:cubicBezTo>
                    <a:pt x="5741" y="11902"/>
                    <a:pt x="6252" y="11725"/>
                    <a:pt x="6694" y="11430"/>
                  </a:cubicBezTo>
                  <a:cubicBezTo>
                    <a:pt x="7366" y="10992"/>
                    <a:pt x="7815" y="10385"/>
                    <a:pt x="7976" y="9782"/>
                  </a:cubicBezTo>
                  <a:cubicBezTo>
                    <a:pt x="7862" y="9763"/>
                    <a:pt x="7742" y="9754"/>
                    <a:pt x="7619" y="9754"/>
                  </a:cubicBezTo>
                  <a:cubicBezTo>
                    <a:pt x="7088" y="9754"/>
                    <a:pt x="6494" y="9929"/>
                    <a:pt x="5949" y="10281"/>
                  </a:cubicBezTo>
                  <a:cubicBezTo>
                    <a:pt x="5423" y="10627"/>
                    <a:pt x="5035" y="11080"/>
                    <a:pt x="4812" y="11549"/>
                  </a:cubicBezTo>
                  <a:cubicBezTo>
                    <a:pt x="4735" y="10876"/>
                    <a:pt x="4651" y="10204"/>
                    <a:pt x="4559" y="9532"/>
                  </a:cubicBezTo>
                  <a:cubicBezTo>
                    <a:pt x="4428" y="8595"/>
                    <a:pt x="4274" y="7662"/>
                    <a:pt x="4105" y="6729"/>
                  </a:cubicBezTo>
                  <a:cubicBezTo>
                    <a:pt x="4075" y="6552"/>
                    <a:pt x="4201" y="6383"/>
                    <a:pt x="4378" y="6364"/>
                  </a:cubicBezTo>
                  <a:cubicBezTo>
                    <a:pt x="4762" y="6322"/>
                    <a:pt x="5131" y="6187"/>
                    <a:pt x="5450" y="5976"/>
                  </a:cubicBezTo>
                  <a:cubicBezTo>
                    <a:pt x="5953" y="5650"/>
                    <a:pt x="6294" y="5189"/>
                    <a:pt x="6413" y="4740"/>
                  </a:cubicBezTo>
                  <a:cubicBezTo>
                    <a:pt x="6325" y="4725"/>
                    <a:pt x="6233" y="4718"/>
                    <a:pt x="6138" y="4718"/>
                  </a:cubicBezTo>
                  <a:cubicBezTo>
                    <a:pt x="5739" y="4718"/>
                    <a:pt x="5295" y="4848"/>
                    <a:pt x="4889" y="5112"/>
                  </a:cubicBezTo>
                  <a:cubicBezTo>
                    <a:pt x="4497" y="5354"/>
                    <a:pt x="4186" y="5711"/>
                    <a:pt x="4002" y="6134"/>
                  </a:cubicBezTo>
                  <a:cubicBezTo>
                    <a:pt x="3875" y="5462"/>
                    <a:pt x="3741" y="4801"/>
                    <a:pt x="3599" y="4133"/>
                  </a:cubicBezTo>
                  <a:cubicBezTo>
                    <a:pt x="3913" y="3553"/>
                    <a:pt x="4021" y="2773"/>
                    <a:pt x="3829" y="1925"/>
                  </a:cubicBezTo>
                  <a:cubicBezTo>
                    <a:pt x="3637" y="1076"/>
                    <a:pt x="3176" y="385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8"/>
            <p:cNvSpPr/>
            <p:nvPr/>
          </p:nvSpPr>
          <p:spPr>
            <a:xfrm>
              <a:off x="8936033" y="2778330"/>
              <a:ext cx="197676" cy="1266271"/>
            </a:xfrm>
            <a:custGeom>
              <a:avLst/>
              <a:gdLst/>
              <a:ahLst/>
              <a:cxnLst/>
              <a:rect l="l" t="t" r="r" b="b"/>
              <a:pathLst>
                <a:path w="7021" h="44975" extrusionOk="0">
                  <a:moveTo>
                    <a:pt x="2623" y="1"/>
                  </a:moveTo>
                  <a:cubicBezTo>
                    <a:pt x="2289" y="700"/>
                    <a:pt x="2182" y="1667"/>
                    <a:pt x="2374" y="2670"/>
                  </a:cubicBezTo>
                  <a:cubicBezTo>
                    <a:pt x="2550" y="3603"/>
                    <a:pt x="2953" y="4367"/>
                    <a:pt x="3453" y="4836"/>
                  </a:cubicBezTo>
                  <a:cubicBezTo>
                    <a:pt x="3725" y="6637"/>
                    <a:pt x="3948" y="8446"/>
                    <a:pt x="4132" y="10262"/>
                  </a:cubicBezTo>
                  <a:cubicBezTo>
                    <a:pt x="3867" y="9682"/>
                    <a:pt x="3464" y="9171"/>
                    <a:pt x="2957" y="8784"/>
                  </a:cubicBezTo>
                  <a:cubicBezTo>
                    <a:pt x="2364" y="8324"/>
                    <a:pt x="1719" y="8104"/>
                    <a:pt x="1140" y="8104"/>
                  </a:cubicBezTo>
                  <a:cubicBezTo>
                    <a:pt x="1007" y="8104"/>
                    <a:pt x="877" y="8115"/>
                    <a:pt x="753" y="8138"/>
                  </a:cubicBezTo>
                  <a:cubicBezTo>
                    <a:pt x="926" y="8910"/>
                    <a:pt x="1417" y="9698"/>
                    <a:pt x="2147" y="10262"/>
                  </a:cubicBezTo>
                  <a:cubicBezTo>
                    <a:pt x="2685" y="10673"/>
                    <a:pt x="3261" y="10896"/>
                    <a:pt x="3787" y="10934"/>
                  </a:cubicBezTo>
                  <a:cubicBezTo>
                    <a:pt x="4029" y="10946"/>
                    <a:pt x="4225" y="11168"/>
                    <a:pt x="4248" y="11453"/>
                  </a:cubicBezTo>
                  <a:cubicBezTo>
                    <a:pt x="4413" y="13338"/>
                    <a:pt x="4528" y="15235"/>
                    <a:pt x="4620" y="17129"/>
                  </a:cubicBezTo>
                  <a:cubicBezTo>
                    <a:pt x="4301" y="16579"/>
                    <a:pt x="3883" y="16099"/>
                    <a:pt x="3380" y="15708"/>
                  </a:cubicBezTo>
                  <a:cubicBezTo>
                    <a:pt x="2648" y="15147"/>
                    <a:pt x="1853" y="14872"/>
                    <a:pt x="1140" y="14872"/>
                  </a:cubicBezTo>
                  <a:cubicBezTo>
                    <a:pt x="974" y="14872"/>
                    <a:pt x="812" y="14887"/>
                    <a:pt x="657" y="14917"/>
                  </a:cubicBezTo>
                  <a:cubicBezTo>
                    <a:pt x="868" y="15869"/>
                    <a:pt x="1475" y="16841"/>
                    <a:pt x="2377" y="17532"/>
                  </a:cubicBezTo>
                  <a:cubicBezTo>
                    <a:pt x="2992" y="18004"/>
                    <a:pt x="3649" y="18273"/>
                    <a:pt x="4263" y="18346"/>
                  </a:cubicBezTo>
                  <a:cubicBezTo>
                    <a:pt x="4497" y="18373"/>
                    <a:pt x="4682" y="18607"/>
                    <a:pt x="4689" y="18887"/>
                  </a:cubicBezTo>
                  <a:cubicBezTo>
                    <a:pt x="4735" y="20093"/>
                    <a:pt x="4766" y="21303"/>
                    <a:pt x="4793" y="22509"/>
                  </a:cubicBezTo>
                  <a:cubicBezTo>
                    <a:pt x="4804" y="23565"/>
                    <a:pt x="4812" y="24625"/>
                    <a:pt x="4812" y="25681"/>
                  </a:cubicBezTo>
                  <a:cubicBezTo>
                    <a:pt x="4447" y="25013"/>
                    <a:pt x="3948" y="24429"/>
                    <a:pt x="3341" y="23964"/>
                  </a:cubicBezTo>
                  <a:cubicBezTo>
                    <a:pt x="2511" y="23325"/>
                    <a:pt x="1610" y="23012"/>
                    <a:pt x="803" y="23012"/>
                  </a:cubicBezTo>
                  <a:cubicBezTo>
                    <a:pt x="617" y="23012"/>
                    <a:pt x="436" y="23029"/>
                    <a:pt x="261" y="23062"/>
                  </a:cubicBezTo>
                  <a:cubicBezTo>
                    <a:pt x="499" y="24145"/>
                    <a:pt x="1187" y="25247"/>
                    <a:pt x="2208" y="26030"/>
                  </a:cubicBezTo>
                  <a:cubicBezTo>
                    <a:pt x="2915" y="26572"/>
                    <a:pt x="3672" y="26875"/>
                    <a:pt x="4378" y="26956"/>
                  </a:cubicBezTo>
                  <a:cubicBezTo>
                    <a:pt x="4624" y="26979"/>
                    <a:pt x="4804" y="27236"/>
                    <a:pt x="4801" y="27524"/>
                  </a:cubicBezTo>
                  <a:cubicBezTo>
                    <a:pt x="4781" y="29928"/>
                    <a:pt x="4728" y="32332"/>
                    <a:pt x="4632" y="34744"/>
                  </a:cubicBezTo>
                  <a:cubicBezTo>
                    <a:pt x="4263" y="34141"/>
                    <a:pt x="3787" y="33607"/>
                    <a:pt x="3226" y="33173"/>
                  </a:cubicBezTo>
                  <a:cubicBezTo>
                    <a:pt x="2356" y="32506"/>
                    <a:pt x="1415" y="32180"/>
                    <a:pt x="569" y="32180"/>
                  </a:cubicBezTo>
                  <a:cubicBezTo>
                    <a:pt x="374" y="32180"/>
                    <a:pt x="183" y="32198"/>
                    <a:pt x="0" y="32232"/>
                  </a:cubicBezTo>
                  <a:cubicBezTo>
                    <a:pt x="254" y="33362"/>
                    <a:pt x="972" y="34517"/>
                    <a:pt x="2039" y="35339"/>
                  </a:cubicBezTo>
                  <a:cubicBezTo>
                    <a:pt x="2681" y="35827"/>
                    <a:pt x="3357" y="36134"/>
                    <a:pt x="4010" y="36261"/>
                  </a:cubicBezTo>
                  <a:cubicBezTo>
                    <a:pt x="4324" y="36322"/>
                    <a:pt x="4551" y="36649"/>
                    <a:pt x="4532" y="37025"/>
                  </a:cubicBezTo>
                  <a:cubicBezTo>
                    <a:pt x="4497" y="37686"/>
                    <a:pt x="4451" y="38669"/>
                    <a:pt x="4413" y="39276"/>
                  </a:cubicBezTo>
                  <a:cubicBezTo>
                    <a:pt x="4305" y="41134"/>
                    <a:pt x="4178" y="42997"/>
                    <a:pt x="4013" y="44833"/>
                  </a:cubicBezTo>
                  <a:lnTo>
                    <a:pt x="5284" y="44975"/>
                  </a:lnTo>
                  <a:cubicBezTo>
                    <a:pt x="5342" y="44061"/>
                    <a:pt x="5388" y="43150"/>
                    <a:pt x="5427" y="42240"/>
                  </a:cubicBezTo>
                  <a:cubicBezTo>
                    <a:pt x="5438" y="41868"/>
                    <a:pt x="5680" y="41561"/>
                    <a:pt x="5991" y="41518"/>
                  </a:cubicBezTo>
                  <a:cubicBezTo>
                    <a:pt x="6344" y="41468"/>
                    <a:pt x="6690" y="41372"/>
                    <a:pt x="7020" y="41238"/>
                  </a:cubicBezTo>
                  <a:lnTo>
                    <a:pt x="7020" y="38239"/>
                  </a:lnTo>
                  <a:cubicBezTo>
                    <a:pt x="6410" y="38711"/>
                    <a:pt x="5899" y="39295"/>
                    <a:pt x="5507" y="39955"/>
                  </a:cubicBezTo>
                  <a:cubicBezTo>
                    <a:pt x="5557" y="38815"/>
                    <a:pt x="5576" y="37670"/>
                    <a:pt x="5599" y="36530"/>
                  </a:cubicBezTo>
                  <a:cubicBezTo>
                    <a:pt x="5619" y="35593"/>
                    <a:pt x="5622" y="34656"/>
                    <a:pt x="5634" y="33719"/>
                  </a:cubicBezTo>
                  <a:lnTo>
                    <a:pt x="5634" y="32152"/>
                  </a:lnTo>
                  <a:cubicBezTo>
                    <a:pt x="5634" y="31752"/>
                    <a:pt x="5891" y="31430"/>
                    <a:pt x="6229" y="31395"/>
                  </a:cubicBezTo>
                  <a:cubicBezTo>
                    <a:pt x="6498" y="31365"/>
                    <a:pt x="6763" y="31307"/>
                    <a:pt x="7020" y="31222"/>
                  </a:cubicBezTo>
                  <a:lnTo>
                    <a:pt x="7020" y="28515"/>
                  </a:lnTo>
                  <a:cubicBezTo>
                    <a:pt x="6433" y="29037"/>
                    <a:pt x="5957" y="29671"/>
                    <a:pt x="5626" y="30385"/>
                  </a:cubicBezTo>
                  <a:cubicBezTo>
                    <a:pt x="5607" y="28223"/>
                    <a:pt x="5488" y="24298"/>
                    <a:pt x="5446" y="22947"/>
                  </a:cubicBezTo>
                  <a:cubicBezTo>
                    <a:pt x="5442" y="22678"/>
                    <a:pt x="5588" y="22444"/>
                    <a:pt x="5811" y="22382"/>
                  </a:cubicBezTo>
                  <a:cubicBezTo>
                    <a:pt x="6222" y="22275"/>
                    <a:pt x="6625" y="22136"/>
                    <a:pt x="7020" y="21975"/>
                  </a:cubicBezTo>
                  <a:lnTo>
                    <a:pt x="7020" y="19625"/>
                  </a:lnTo>
                  <a:lnTo>
                    <a:pt x="6990" y="19644"/>
                  </a:lnTo>
                  <a:cubicBezTo>
                    <a:pt x="6256" y="20208"/>
                    <a:pt x="5703" y="20977"/>
                    <a:pt x="5396" y="21848"/>
                  </a:cubicBezTo>
                  <a:cubicBezTo>
                    <a:pt x="5277" y="19429"/>
                    <a:pt x="5119" y="17013"/>
                    <a:pt x="4897" y="14605"/>
                  </a:cubicBezTo>
                  <a:cubicBezTo>
                    <a:pt x="4877" y="14375"/>
                    <a:pt x="5012" y="14164"/>
                    <a:pt x="5212" y="14148"/>
                  </a:cubicBezTo>
                  <a:cubicBezTo>
                    <a:pt x="5692" y="14106"/>
                    <a:pt x="6210" y="13903"/>
                    <a:pt x="6694" y="13534"/>
                  </a:cubicBezTo>
                  <a:cubicBezTo>
                    <a:pt x="6809" y="13446"/>
                    <a:pt x="6917" y="13350"/>
                    <a:pt x="7020" y="13246"/>
                  </a:cubicBezTo>
                  <a:lnTo>
                    <a:pt x="7020" y="11633"/>
                  </a:lnTo>
                  <a:cubicBezTo>
                    <a:pt x="6629" y="11741"/>
                    <a:pt x="6268" y="11925"/>
                    <a:pt x="5949" y="12175"/>
                  </a:cubicBezTo>
                  <a:cubicBezTo>
                    <a:pt x="5438" y="12562"/>
                    <a:pt x="5043" y="13081"/>
                    <a:pt x="4804" y="13676"/>
                  </a:cubicBezTo>
                  <a:cubicBezTo>
                    <a:pt x="4731" y="12877"/>
                    <a:pt x="4647" y="12086"/>
                    <a:pt x="4559" y="11287"/>
                  </a:cubicBezTo>
                  <a:cubicBezTo>
                    <a:pt x="4420" y="10178"/>
                    <a:pt x="4271" y="9075"/>
                    <a:pt x="4106" y="7969"/>
                  </a:cubicBezTo>
                  <a:cubicBezTo>
                    <a:pt x="4071" y="7758"/>
                    <a:pt x="4198" y="7559"/>
                    <a:pt x="4378" y="7539"/>
                  </a:cubicBezTo>
                  <a:cubicBezTo>
                    <a:pt x="4724" y="7501"/>
                    <a:pt x="5100" y="7347"/>
                    <a:pt x="5446" y="7082"/>
                  </a:cubicBezTo>
                  <a:cubicBezTo>
                    <a:pt x="5926" y="6717"/>
                    <a:pt x="6268" y="6199"/>
                    <a:pt x="6410" y="5608"/>
                  </a:cubicBezTo>
                  <a:cubicBezTo>
                    <a:pt x="6325" y="5592"/>
                    <a:pt x="6236" y="5584"/>
                    <a:pt x="6145" y="5584"/>
                  </a:cubicBezTo>
                  <a:cubicBezTo>
                    <a:pt x="5745" y="5584"/>
                    <a:pt x="5298" y="5738"/>
                    <a:pt x="4881" y="6057"/>
                  </a:cubicBezTo>
                  <a:cubicBezTo>
                    <a:pt x="4478" y="6368"/>
                    <a:pt x="4175" y="6787"/>
                    <a:pt x="3998" y="7267"/>
                  </a:cubicBezTo>
                  <a:cubicBezTo>
                    <a:pt x="3875" y="6472"/>
                    <a:pt x="3741" y="5684"/>
                    <a:pt x="3595" y="4897"/>
                  </a:cubicBezTo>
                  <a:cubicBezTo>
                    <a:pt x="3910" y="4206"/>
                    <a:pt x="4013" y="3261"/>
                    <a:pt x="3825" y="2282"/>
                  </a:cubicBezTo>
                  <a:cubicBezTo>
                    <a:pt x="3641" y="1303"/>
                    <a:pt x="3172" y="458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8"/>
            <p:cNvSpPr/>
            <p:nvPr/>
          </p:nvSpPr>
          <p:spPr>
            <a:xfrm>
              <a:off x="5799771" y="4394144"/>
              <a:ext cx="1498308" cy="749351"/>
            </a:xfrm>
            <a:custGeom>
              <a:avLst/>
              <a:gdLst/>
              <a:ahLst/>
              <a:cxnLst/>
              <a:rect l="l" t="t" r="r" b="b"/>
              <a:pathLst>
                <a:path w="38004" h="19007" extrusionOk="0">
                  <a:moveTo>
                    <a:pt x="18998" y="1"/>
                  </a:moveTo>
                  <a:cubicBezTo>
                    <a:pt x="18407" y="1"/>
                    <a:pt x="17823" y="32"/>
                    <a:pt x="17243" y="85"/>
                  </a:cubicBezTo>
                  <a:cubicBezTo>
                    <a:pt x="17351" y="723"/>
                    <a:pt x="17447" y="1357"/>
                    <a:pt x="17535" y="1994"/>
                  </a:cubicBezTo>
                  <a:cubicBezTo>
                    <a:pt x="17742" y="3607"/>
                    <a:pt x="17884" y="5224"/>
                    <a:pt x="17984" y="6837"/>
                  </a:cubicBezTo>
                  <a:cubicBezTo>
                    <a:pt x="18080" y="8453"/>
                    <a:pt x="18146" y="10070"/>
                    <a:pt x="18172" y="11691"/>
                  </a:cubicBezTo>
                  <a:cubicBezTo>
                    <a:pt x="18203" y="13311"/>
                    <a:pt x="18195" y="14928"/>
                    <a:pt x="18153" y="16541"/>
                  </a:cubicBezTo>
                  <a:cubicBezTo>
                    <a:pt x="18107" y="14928"/>
                    <a:pt x="18015" y="13315"/>
                    <a:pt x="17896" y="11706"/>
                  </a:cubicBezTo>
                  <a:cubicBezTo>
                    <a:pt x="17773" y="10097"/>
                    <a:pt x="17627" y="8488"/>
                    <a:pt x="17427" y="6890"/>
                  </a:cubicBezTo>
                  <a:cubicBezTo>
                    <a:pt x="17232" y="5293"/>
                    <a:pt x="16997" y="3703"/>
                    <a:pt x="16698" y="2129"/>
                  </a:cubicBezTo>
                  <a:cubicBezTo>
                    <a:pt x="16575" y="1480"/>
                    <a:pt x="16440" y="838"/>
                    <a:pt x="16287" y="201"/>
                  </a:cubicBezTo>
                  <a:cubicBezTo>
                    <a:pt x="15822" y="262"/>
                    <a:pt x="15354" y="347"/>
                    <a:pt x="14900" y="450"/>
                  </a:cubicBezTo>
                  <a:cubicBezTo>
                    <a:pt x="16767" y="5596"/>
                    <a:pt x="17673" y="17236"/>
                    <a:pt x="17673" y="17236"/>
                  </a:cubicBezTo>
                  <a:cubicBezTo>
                    <a:pt x="15730" y="7616"/>
                    <a:pt x="13522" y="3085"/>
                    <a:pt x="12404" y="1184"/>
                  </a:cubicBezTo>
                  <a:cubicBezTo>
                    <a:pt x="11629" y="1468"/>
                    <a:pt x="10868" y="1806"/>
                    <a:pt x="10139" y="2190"/>
                  </a:cubicBezTo>
                  <a:lnTo>
                    <a:pt x="13299" y="10155"/>
                  </a:lnTo>
                  <a:cubicBezTo>
                    <a:pt x="12331" y="7927"/>
                    <a:pt x="10380" y="4905"/>
                    <a:pt x="8986" y="2854"/>
                  </a:cubicBezTo>
                  <a:cubicBezTo>
                    <a:pt x="8203" y="3342"/>
                    <a:pt x="7454" y="3884"/>
                    <a:pt x="6748" y="4483"/>
                  </a:cubicBezTo>
                  <a:cubicBezTo>
                    <a:pt x="9543" y="7290"/>
                    <a:pt x="11847" y="10546"/>
                    <a:pt x="13560" y="14122"/>
                  </a:cubicBezTo>
                  <a:cubicBezTo>
                    <a:pt x="11506" y="10765"/>
                    <a:pt x="8898" y="7781"/>
                    <a:pt x="5845" y="5297"/>
                  </a:cubicBezTo>
                  <a:cubicBezTo>
                    <a:pt x="5307" y="5811"/>
                    <a:pt x="4797" y="6361"/>
                    <a:pt x="4324" y="6940"/>
                  </a:cubicBezTo>
                  <a:cubicBezTo>
                    <a:pt x="6586" y="8780"/>
                    <a:pt x="8779" y="10689"/>
                    <a:pt x="10907" y="12666"/>
                  </a:cubicBezTo>
                  <a:cubicBezTo>
                    <a:pt x="8599" y="10884"/>
                    <a:pt x="6241" y="9187"/>
                    <a:pt x="3829" y="7563"/>
                  </a:cubicBezTo>
                  <a:cubicBezTo>
                    <a:pt x="3337" y="8212"/>
                    <a:pt x="2888" y="8895"/>
                    <a:pt x="2485" y="9602"/>
                  </a:cubicBezTo>
                  <a:cubicBezTo>
                    <a:pt x="6018" y="11622"/>
                    <a:pt x="9440" y="13818"/>
                    <a:pt x="12746" y="16188"/>
                  </a:cubicBezTo>
                  <a:cubicBezTo>
                    <a:pt x="9213" y="14202"/>
                    <a:pt x="5584" y="12397"/>
                    <a:pt x="1867" y="10785"/>
                  </a:cubicBezTo>
                  <a:cubicBezTo>
                    <a:pt x="1744" y="11038"/>
                    <a:pt x="1628" y="11299"/>
                    <a:pt x="1513" y="11560"/>
                  </a:cubicBezTo>
                  <a:lnTo>
                    <a:pt x="5538" y="13722"/>
                  </a:lnTo>
                  <a:lnTo>
                    <a:pt x="1248" y="12213"/>
                  </a:lnTo>
                  <a:cubicBezTo>
                    <a:pt x="956" y="12970"/>
                    <a:pt x="718" y="13742"/>
                    <a:pt x="526" y="14529"/>
                  </a:cubicBezTo>
                  <a:lnTo>
                    <a:pt x="12220" y="16875"/>
                  </a:lnTo>
                  <a:lnTo>
                    <a:pt x="284" y="15716"/>
                  </a:lnTo>
                  <a:cubicBezTo>
                    <a:pt x="92" y="16802"/>
                    <a:pt x="0" y="17904"/>
                    <a:pt x="0" y="19007"/>
                  </a:cubicBezTo>
                  <a:lnTo>
                    <a:pt x="38004" y="19007"/>
                  </a:lnTo>
                  <a:cubicBezTo>
                    <a:pt x="38004" y="18346"/>
                    <a:pt x="37969" y="17682"/>
                    <a:pt x="37900" y="17025"/>
                  </a:cubicBezTo>
                  <a:cubicBezTo>
                    <a:pt x="35715" y="17071"/>
                    <a:pt x="33545" y="17037"/>
                    <a:pt x="31375" y="17279"/>
                  </a:cubicBezTo>
                  <a:cubicBezTo>
                    <a:pt x="33495" y="16798"/>
                    <a:pt x="35673" y="16587"/>
                    <a:pt x="37812" y="16303"/>
                  </a:cubicBezTo>
                  <a:cubicBezTo>
                    <a:pt x="37566" y="14586"/>
                    <a:pt x="37086" y="12912"/>
                    <a:pt x="36383" y="11326"/>
                  </a:cubicBezTo>
                  <a:cubicBezTo>
                    <a:pt x="31767" y="12816"/>
                    <a:pt x="27343" y="14832"/>
                    <a:pt x="23184" y="17325"/>
                  </a:cubicBezTo>
                  <a:cubicBezTo>
                    <a:pt x="27193" y="14594"/>
                    <a:pt x="31498" y="12313"/>
                    <a:pt x="36011" y="10535"/>
                  </a:cubicBezTo>
                  <a:cubicBezTo>
                    <a:pt x="35634" y="9775"/>
                    <a:pt x="35204" y="9041"/>
                    <a:pt x="34732" y="8342"/>
                  </a:cubicBezTo>
                  <a:cubicBezTo>
                    <a:pt x="30312" y="10489"/>
                    <a:pt x="26225" y="13265"/>
                    <a:pt x="22604" y="16587"/>
                  </a:cubicBezTo>
                  <a:cubicBezTo>
                    <a:pt x="26110" y="13143"/>
                    <a:pt x="30097" y="10224"/>
                    <a:pt x="34436" y="7916"/>
                  </a:cubicBezTo>
                  <a:cubicBezTo>
                    <a:pt x="34144" y="7509"/>
                    <a:pt x="33833" y="7117"/>
                    <a:pt x="33511" y="6733"/>
                  </a:cubicBezTo>
                  <a:cubicBezTo>
                    <a:pt x="31456" y="7924"/>
                    <a:pt x="29490" y="9264"/>
                    <a:pt x="27623" y="10735"/>
                  </a:cubicBezTo>
                  <a:cubicBezTo>
                    <a:pt x="29152" y="8945"/>
                    <a:pt x="30803" y="7259"/>
                    <a:pt x="32566" y="5696"/>
                  </a:cubicBezTo>
                  <a:cubicBezTo>
                    <a:pt x="32374" y="5504"/>
                    <a:pt x="32186" y="5316"/>
                    <a:pt x="31990" y="5132"/>
                  </a:cubicBezTo>
                  <a:cubicBezTo>
                    <a:pt x="30185" y="6602"/>
                    <a:pt x="28457" y="8162"/>
                    <a:pt x="26871" y="9871"/>
                  </a:cubicBezTo>
                  <a:cubicBezTo>
                    <a:pt x="25818" y="10996"/>
                    <a:pt x="24843" y="12190"/>
                    <a:pt x="23956" y="13446"/>
                  </a:cubicBezTo>
                  <a:cubicBezTo>
                    <a:pt x="23061" y="14709"/>
                    <a:pt x="22282" y="16050"/>
                    <a:pt x="21625" y="17451"/>
                  </a:cubicBezTo>
                  <a:cubicBezTo>
                    <a:pt x="22197" y="16007"/>
                    <a:pt x="22900" y="14613"/>
                    <a:pt x="23722" y="13292"/>
                  </a:cubicBezTo>
                  <a:cubicBezTo>
                    <a:pt x="24547" y="11971"/>
                    <a:pt x="25457" y="10700"/>
                    <a:pt x="26448" y="9498"/>
                  </a:cubicBezTo>
                  <a:cubicBezTo>
                    <a:pt x="27923" y="7708"/>
                    <a:pt x="29544" y="6046"/>
                    <a:pt x="31245" y="4471"/>
                  </a:cubicBezTo>
                  <a:cubicBezTo>
                    <a:pt x="30446" y="3795"/>
                    <a:pt x="29590" y="3188"/>
                    <a:pt x="28691" y="2651"/>
                  </a:cubicBezTo>
                  <a:cubicBezTo>
                    <a:pt x="28103" y="3561"/>
                    <a:pt x="27562" y="4498"/>
                    <a:pt x="27078" y="5466"/>
                  </a:cubicBezTo>
                  <a:cubicBezTo>
                    <a:pt x="27351" y="4394"/>
                    <a:pt x="27681" y="3338"/>
                    <a:pt x="28073" y="2301"/>
                  </a:cubicBezTo>
                  <a:cubicBezTo>
                    <a:pt x="27504" y="1994"/>
                    <a:pt x="26924" y="1714"/>
                    <a:pt x="26329" y="1464"/>
                  </a:cubicBezTo>
                  <a:cubicBezTo>
                    <a:pt x="25465" y="3534"/>
                    <a:pt x="24797" y="5700"/>
                    <a:pt x="24186" y="7877"/>
                  </a:cubicBezTo>
                  <a:cubicBezTo>
                    <a:pt x="23399" y="10696"/>
                    <a:pt x="22700" y="13553"/>
                    <a:pt x="21767" y="16338"/>
                  </a:cubicBezTo>
                  <a:cubicBezTo>
                    <a:pt x="22589" y="13519"/>
                    <a:pt x="23172" y="10642"/>
                    <a:pt x="23848" y="7789"/>
                  </a:cubicBezTo>
                  <a:cubicBezTo>
                    <a:pt x="24371" y="5585"/>
                    <a:pt x="24954" y="3377"/>
                    <a:pt x="25753" y="1234"/>
                  </a:cubicBezTo>
                  <a:cubicBezTo>
                    <a:pt x="25043" y="965"/>
                    <a:pt x="24317" y="734"/>
                    <a:pt x="23580" y="554"/>
                  </a:cubicBezTo>
                  <a:cubicBezTo>
                    <a:pt x="22216" y="5754"/>
                    <a:pt x="21360" y="11069"/>
                    <a:pt x="21018" y="16434"/>
                  </a:cubicBezTo>
                  <a:cubicBezTo>
                    <a:pt x="20918" y="11023"/>
                    <a:pt x="21337" y="5612"/>
                    <a:pt x="22266" y="281"/>
                  </a:cubicBezTo>
                  <a:cubicBezTo>
                    <a:pt x="21575" y="158"/>
                    <a:pt x="20876" y="78"/>
                    <a:pt x="20173" y="36"/>
                  </a:cubicBezTo>
                  <a:lnTo>
                    <a:pt x="20173" y="36"/>
                  </a:lnTo>
                  <a:cubicBezTo>
                    <a:pt x="20223" y="4982"/>
                    <a:pt x="20108" y="9917"/>
                    <a:pt x="19824" y="14840"/>
                  </a:cubicBezTo>
                  <a:cubicBezTo>
                    <a:pt x="19781" y="9878"/>
                    <a:pt x="19570" y="4932"/>
                    <a:pt x="19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8"/>
            <p:cNvSpPr/>
            <p:nvPr/>
          </p:nvSpPr>
          <p:spPr>
            <a:xfrm>
              <a:off x="7240676" y="4078784"/>
              <a:ext cx="160972" cy="998083"/>
            </a:xfrm>
            <a:custGeom>
              <a:avLst/>
              <a:gdLst/>
              <a:ahLst/>
              <a:cxnLst/>
              <a:rect l="l" t="t" r="r" b="b"/>
              <a:pathLst>
                <a:path w="4083" h="25316" extrusionOk="0">
                  <a:moveTo>
                    <a:pt x="2205" y="1"/>
                  </a:moveTo>
                  <a:cubicBezTo>
                    <a:pt x="1456" y="1556"/>
                    <a:pt x="1206" y="3111"/>
                    <a:pt x="1682" y="4770"/>
                  </a:cubicBezTo>
                  <a:cubicBezTo>
                    <a:pt x="2158" y="6433"/>
                    <a:pt x="676" y="7194"/>
                    <a:pt x="626" y="9571"/>
                  </a:cubicBezTo>
                  <a:cubicBezTo>
                    <a:pt x="572" y="11948"/>
                    <a:pt x="1728" y="11606"/>
                    <a:pt x="1625" y="13300"/>
                  </a:cubicBezTo>
                  <a:cubicBezTo>
                    <a:pt x="1517" y="14993"/>
                    <a:pt x="396" y="15423"/>
                    <a:pt x="323" y="17543"/>
                  </a:cubicBezTo>
                  <a:cubicBezTo>
                    <a:pt x="250" y="19667"/>
                    <a:pt x="1563" y="19494"/>
                    <a:pt x="1456" y="20976"/>
                  </a:cubicBezTo>
                  <a:cubicBezTo>
                    <a:pt x="1348" y="22459"/>
                    <a:pt x="112" y="23012"/>
                    <a:pt x="19" y="24878"/>
                  </a:cubicBezTo>
                  <a:cubicBezTo>
                    <a:pt x="16" y="25032"/>
                    <a:pt x="12" y="25178"/>
                    <a:pt x="0" y="25316"/>
                  </a:cubicBezTo>
                  <a:lnTo>
                    <a:pt x="4082" y="25316"/>
                  </a:lnTo>
                  <a:cubicBezTo>
                    <a:pt x="4079" y="25178"/>
                    <a:pt x="4071" y="25032"/>
                    <a:pt x="4063" y="24878"/>
                  </a:cubicBezTo>
                  <a:cubicBezTo>
                    <a:pt x="3971" y="23012"/>
                    <a:pt x="2734" y="22459"/>
                    <a:pt x="2627" y="20976"/>
                  </a:cubicBezTo>
                  <a:cubicBezTo>
                    <a:pt x="2519" y="19494"/>
                    <a:pt x="3833" y="19659"/>
                    <a:pt x="3760" y="17543"/>
                  </a:cubicBezTo>
                  <a:cubicBezTo>
                    <a:pt x="3687" y="15427"/>
                    <a:pt x="2558" y="15001"/>
                    <a:pt x="2458" y="13300"/>
                  </a:cubicBezTo>
                  <a:cubicBezTo>
                    <a:pt x="2358" y="11602"/>
                    <a:pt x="3514" y="11948"/>
                    <a:pt x="3460" y="9571"/>
                  </a:cubicBezTo>
                  <a:cubicBezTo>
                    <a:pt x="3410" y="7194"/>
                    <a:pt x="1924" y="6433"/>
                    <a:pt x="2400" y="4770"/>
                  </a:cubicBezTo>
                  <a:cubicBezTo>
                    <a:pt x="2877" y="3111"/>
                    <a:pt x="2953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8"/>
            <p:cNvSpPr/>
            <p:nvPr/>
          </p:nvSpPr>
          <p:spPr>
            <a:xfrm>
              <a:off x="7391911" y="4130707"/>
              <a:ext cx="122691" cy="704525"/>
            </a:xfrm>
            <a:custGeom>
              <a:avLst/>
              <a:gdLst/>
              <a:ahLst/>
              <a:cxnLst/>
              <a:rect l="l" t="t" r="r" b="b"/>
              <a:pathLst>
                <a:path w="3112" h="17870" extrusionOk="0">
                  <a:moveTo>
                    <a:pt x="1683" y="1"/>
                  </a:moveTo>
                  <a:cubicBezTo>
                    <a:pt x="1110" y="1103"/>
                    <a:pt x="918" y="2194"/>
                    <a:pt x="1283" y="3373"/>
                  </a:cubicBezTo>
                  <a:cubicBezTo>
                    <a:pt x="1648" y="4548"/>
                    <a:pt x="519" y="5082"/>
                    <a:pt x="477" y="6756"/>
                  </a:cubicBezTo>
                  <a:cubicBezTo>
                    <a:pt x="431" y="8430"/>
                    <a:pt x="1099" y="8196"/>
                    <a:pt x="1022" y="9390"/>
                  </a:cubicBezTo>
                  <a:cubicBezTo>
                    <a:pt x="945" y="10589"/>
                    <a:pt x="304" y="10888"/>
                    <a:pt x="246" y="12386"/>
                  </a:cubicBezTo>
                  <a:cubicBezTo>
                    <a:pt x="189" y="13884"/>
                    <a:pt x="865" y="13761"/>
                    <a:pt x="784" y="14813"/>
                  </a:cubicBezTo>
                  <a:cubicBezTo>
                    <a:pt x="700" y="15861"/>
                    <a:pt x="81" y="16245"/>
                    <a:pt x="16" y="17563"/>
                  </a:cubicBezTo>
                  <a:cubicBezTo>
                    <a:pt x="12" y="17674"/>
                    <a:pt x="4" y="17774"/>
                    <a:pt x="1" y="17870"/>
                  </a:cubicBezTo>
                  <a:lnTo>
                    <a:pt x="3111" y="17870"/>
                  </a:lnTo>
                  <a:cubicBezTo>
                    <a:pt x="3107" y="17774"/>
                    <a:pt x="3104" y="17674"/>
                    <a:pt x="3096" y="17563"/>
                  </a:cubicBezTo>
                  <a:cubicBezTo>
                    <a:pt x="3031" y="16245"/>
                    <a:pt x="2516" y="15857"/>
                    <a:pt x="2435" y="14813"/>
                  </a:cubicBezTo>
                  <a:cubicBezTo>
                    <a:pt x="2351" y="13765"/>
                    <a:pt x="2919" y="13880"/>
                    <a:pt x="2865" y="12386"/>
                  </a:cubicBezTo>
                  <a:cubicBezTo>
                    <a:pt x="2816" y="10896"/>
                    <a:pt x="1951" y="10589"/>
                    <a:pt x="1875" y="9390"/>
                  </a:cubicBezTo>
                  <a:cubicBezTo>
                    <a:pt x="1798" y="8196"/>
                    <a:pt x="2681" y="8434"/>
                    <a:pt x="2635" y="6756"/>
                  </a:cubicBezTo>
                  <a:cubicBezTo>
                    <a:pt x="2593" y="5074"/>
                    <a:pt x="1575" y="4544"/>
                    <a:pt x="1940" y="3373"/>
                  </a:cubicBezTo>
                  <a:cubicBezTo>
                    <a:pt x="2305" y="2201"/>
                    <a:pt x="2251" y="1099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8"/>
            <p:cNvSpPr/>
            <p:nvPr/>
          </p:nvSpPr>
          <p:spPr>
            <a:xfrm>
              <a:off x="7172550" y="4317384"/>
              <a:ext cx="86341" cy="818384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183" y="1"/>
                  </a:moveTo>
                  <a:cubicBezTo>
                    <a:pt x="780" y="1276"/>
                    <a:pt x="645" y="2551"/>
                    <a:pt x="899" y="3914"/>
                  </a:cubicBezTo>
                  <a:cubicBezTo>
                    <a:pt x="1152" y="5278"/>
                    <a:pt x="361" y="5900"/>
                    <a:pt x="334" y="7851"/>
                  </a:cubicBezTo>
                  <a:cubicBezTo>
                    <a:pt x="303" y="9798"/>
                    <a:pt x="776" y="9521"/>
                    <a:pt x="718" y="10907"/>
                  </a:cubicBezTo>
                  <a:cubicBezTo>
                    <a:pt x="661" y="12294"/>
                    <a:pt x="211" y="12651"/>
                    <a:pt x="169" y="14387"/>
                  </a:cubicBezTo>
                  <a:cubicBezTo>
                    <a:pt x="127" y="16126"/>
                    <a:pt x="607" y="15984"/>
                    <a:pt x="549" y="17206"/>
                  </a:cubicBezTo>
                  <a:cubicBezTo>
                    <a:pt x="492" y="18423"/>
                    <a:pt x="58" y="18872"/>
                    <a:pt x="12" y="20401"/>
                  </a:cubicBezTo>
                  <a:cubicBezTo>
                    <a:pt x="8" y="20527"/>
                    <a:pt x="0" y="20646"/>
                    <a:pt x="0" y="20758"/>
                  </a:cubicBezTo>
                  <a:lnTo>
                    <a:pt x="2189" y="20758"/>
                  </a:lnTo>
                  <a:cubicBezTo>
                    <a:pt x="2185" y="20646"/>
                    <a:pt x="2181" y="20527"/>
                    <a:pt x="2181" y="20401"/>
                  </a:cubicBezTo>
                  <a:cubicBezTo>
                    <a:pt x="2131" y="18868"/>
                    <a:pt x="1774" y="18419"/>
                    <a:pt x="1717" y="17206"/>
                  </a:cubicBezTo>
                  <a:cubicBezTo>
                    <a:pt x="1659" y="15992"/>
                    <a:pt x="2055" y="16126"/>
                    <a:pt x="2016" y="14387"/>
                  </a:cubicBezTo>
                  <a:cubicBezTo>
                    <a:pt x="1978" y="12651"/>
                    <a:pt x="1375" y="12298"/>
                    <a:pt x="1317" y="10907"/>
                  </a:cubicBezTo>
                  <a:cubicBezTo>
                    <a:pt x="1260" y="9513"/>
                    <a:pt x="1889" y="9798"/>
                    <a:pt x="1855" y="7851"/>
                  </a:cubicBezTo>
                  <a:cubicBezTo>
                    <a:pt x="1820" y="5900"/>
                    <a:pt x="1110" y="5278"/>
                    <a:pt x="1363" y="3914"/>
                  </a:cubicBezTo>
                  <a:cubicBezTo>
                    <a:pt x="1621" y="2551"/>
                    <a:pt x="1586" y="1276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8"/>
            <p:cNvSpPr/>
            <p:nvPr/>
          </p:nvSpPr>
          <p:spPr>
            <a:xfrm>
              <a:off x="7596921" y="3790508"/>
              <a:ext cx="160815" cy="997965"/>
            </a:xfrm>
            <a:custGeom>
              <a:avLst/>
              <a:gdLst/>
              <a:ahLst/>
              <a:cxnLst/>
              <a:rect l="l" t="t" r="r" b="b"/>
              <a:pathLst>
                <a:path w="4079" h="25313" extrusionOk="0">
                  <a:moveTo>
                    <a:pt x="2205" y="1"/>
                  </a:moveTo>
                  <a:cubicBezTo>
                    <a:pt x="1456" y="1556"/>
                    <a:pt x="1206" y="3111"/>
                    <a:pt x="1679" y="4770"/>
                  </a:cubicBezTo>
                  <a:cubicBezTo>
                    <a:pt x="2155" y="6433"/>
                    <a:pt x="676" y="7194"/>
                    <a:pt x="623" y="9571"/>
                  </a:cubicBezTo>
                  <a:cubicBezTo>
                    <a:pt x="573" y="11948"/>
                    <a:pt x="1729" y="11606"/>
                    <a:pt x="1621" y="13300"/>
                  </a:cubicBezTo>
                  <a:cubicBezTo>
                    <a:pt x="1517" y="14997"/>
                    <a:pt x="392" y="15423"/>
                    <a:pt x="323" y="17539"/>
                  </a:cubicBezTo>
                  <a:cubicBezTo>
                    <a:pt x="250" y="19659"/>
                    <a:pt x="1560" y="19494"/>
                    <a:pt x="1456" y="20976"/>
                  </a:cubicBezTo>
                  <a:cubicBezTo>
                    <a:pt x="1348" y="22459"/>
                    <a:pt x="112" y="23012"/>
                    <a:pt x="20" y="24882"/>
                  </a:cubicBezTo>
                  <a:cubicBezTo>
                    <a:pt x="16" y="25028"/>
                    <a:pt x="4" y="25174"/>
                    <a:pt x="0" y="25312"/>
                  </a:cubicBezTo>
                  <a:lnTo>
                    <a:pt x="4079" y="25312"/>
                  </a:lnTo>
                  <a:cubicBezTo>
                    <a:pt x="4075" y="25174"/>
                    <a:pt x="4067" y="25028"/>
                    <a:pt x="4060" y="24882"/>
                  </a:cubicBezTo>
                  <a:cubicBezTo>
                    <a:pt x="3971" y="23012"/>
                    <a:pt x="2731" y="22459"/>
                    <a:pt x="2627" y="20976"/>
                  </a:cubicBezTo>
                  <a:cubicBezTo>
                    <a:pt x="2520" y="19494"/>
                    <a:pt x="3829" y="19663"/>
                    <a:pt x="3760" y="17539"/>
                  </a:cubicBezTo>
                  <a:cubicBezTo>
                    <a:pt x="3687" y="15420"/>
                    <a:pt x="2558" y="14997"/>
                    <a:pt x="2458" y="13300"/>
                  </a:cubicBezTo>
                  <a:cubicBezTo>
                    <a:pt x="2358" y="11606"/>
                    <a:pt x="3514" y="11944"/>
                    <a:pt x="3457" y="9571"/>
                  </a:cubicBezTo>
                  <a:cubicBezTo>
                    <a:pt x="3399" y="7201"/>
                    <a:pt x="1924" y="6433"/>
                    <a:pt x="2401" y="4770"/>
                  </a:cubicBezTo>
                  <a:cubicBezTo>
                    <a:pt x="2877" y="3111"/>
                    <a:pt x="2954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38"/>
            <p:cNvSpPr/>
            <p:nvPr/>
          </p:nvSpPr>
          <p:spPr>
            <a:xfrm>
              <a:off x="7753004" y="3937090"/>
              <a:ext cx="122533" cy="704643"/>
            </a:xfrm>
            <a:custGeom>
              <a:avLst/>
              <a:gdLst/>
              <a:ahLst/>
              <a:cxnLst/>
              <a:rect l="l" t="t" r="r" b="b"/>
              <a:pathLst>
                <a:path w="3108" h="17873" extrusionOk="0">
                  <a:moveTo>
                    <a:pt x="1675" y="0"/>
                  </a:moveTo>
                  <a:cubicBezTo>
                    <a:pt x="1111" y="1102"/>
                    <a:pt x="919" y="2201"/>
                    <a:pt x="1280" y="3372"/>
                  </a:cubicBezTo>
                  <a:cubicBezTo>
                    <a:pt x="1637" y="4543"/>
                    <a:pt x="515" y="5085"/>
                    <a:pt x="473" y="6759"/>
                  </a:cubicBezTo>
                  <a:cubicBezTo>
                    <a:pt x="427" y="8437"/>
                    <a:pt x="1099" y="8195"/>
                    <a:pt x="1018" y="9390"/>
                  </a:cubicBezTo>
                  <a:cubicBezTo>
                    <a:pt x="938" y="10588"/>
                    <a:pt x="300" y="10887"/>
                    <a:pt x="246" y="12385"/>
                  </a:cubicBezTo>
                  <a:cubicBezTo>
                    <a:pt x="193" y="13887"/>
                    <a:pt x="865" y="13764"/>
                    <a:pt x="784" y="14812"/>
                  </a:cubicBezTo>
                  <a:cubicBezTo>
                    <a:pt x="700" y="15857"/>
                    <a:pt x="81" y="16245"/>
                    <a:pt x="16" y="17566"/>
                  </a:cubicBezTo>
                  <a:lnTo>
                    <a:pt x="1" y="17873"/>
                  </a:lnTo>
                  <a:lnTo>
                    <a:pt x="3108" y="17873"/>
                  </a:lnTo>
                  <a:cubicBezTo>
                    <a:pt x="3108" y="17773"/>
                    <a:pt x="3104" y="17673"/>
                    <a:pt x="3092" y="17566"/>
                  </a:cubicBezTo>
                  <a:cubicBezTo>
                    <a:pt x="3023" y="16245"/>
                    <a:pt x="2516" y="15857"/>
                    <a:pt x="2435" y="14812"/>
                  </a:cubicBezTo>
                  <a:cubicBezTo>
                    <a:pt x="2355" y="13764"/>
                    <a:pt x="2919" y="13883"/>
                    <a:pt x="2862" y="12385"/>
                  </a:cubicBezTo>
                  <a:cubicBezTo>
                    <a:pt x="2804" y="10891"/>
                    <a:pt x="1952" y="10592"/>
                    <a:pt x="1875" y="9390"/>
                  </a:cubicBezTo>
                  <a:cubicBezTo>
                    <a:pt x="1798" y="8191"/>
                    <a:pt x="2681" y="8437"/>
                    <a:pt x="2635" y="6759"/>
                  </a:cubicBezTo>
                  <a:cubicBezTo>
                    <a:pt x="2593" y="5085"/>
                    <a:pt x="1575" y="4543"/>
                    <a:pt x="1936" y="3372"/>
                  </a:cubicBezTo>
                  <a:cubicBezTo>
                    <a:pt x="2297" y="2201"/>
                    <a:pt x="2247" y="1102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38"/>
            <p:cNvSpPr/>
            <p:nvPr/>
          </p:nvSpPr>
          <p:spPr>
            <a:xfrm>
              <a:off x="7528794" y="4029148"/>
              <a:ext cx="86341" cy="818345"/>
            </a:xfrm>
            <a:custGeom>
              <a:avLst/>
              <a:gdLst/>
              <a:ahLst/>
              <a:cxnLst/>
              <a:rect l="l" t="t" r="r" b="b"/>
              <a:pathLst>
                <a:path w="2190" h="20757" extrusionOk="0">
                  <a:moveTo>
                    <a:pt x="1179" y="0"/>
                  </a:moveTo>
                  <a:cubicBezTo>
                    <a:pt x="776" y="1279"/>
                    <a:pt x="642" y="2550"/>
                    <a:pt x="899" y="3913"/>
                  </a:cubicBezTo>
                  <a:cubicBezTo>
                    <a:pt x="1152" y="5277"/>
                    <a:pt x="361" y="5899"/>
                    <a:pt x="331" y="7850"/>
                  </a:cubicBezTo>
                  <a:cubicBezTo>
                    <a:pt x="304" y="9797"/>
                    <a:pt x="772" y="9516"/>
                    <a:pt x="715" y="10906"/>
                  </a:cubicBezTo>
                  <a:cubicBezTo>
                    <a:pt x="657" y="12301"/>
                    <a:pt x="211" y="12646"/>
                    <a:pt x="169" y="14386"/>
                  </a:cubicBezTo>
                  <a:cubicBezTo>
                    <a:pt x="123" y="16129"/>
                    <a:pt x="603" y="15987"/>
                    <a:pt x="546" y="17201"/>
                  </a:cubicBezTo>
                  <a:cubicBezTo>
                    <a:pt x="488" y="18414"/>
                    <a:pt x="58" y="18871"/>
                    <a:pt x="8" y="20404"/>
                  </a:cubicBezTo>
                  <a:cubicBezTo>
                    <a:pt x="4" y="20526"/>
                    <a:pt x="0" y="20642"/>
                    <a:pt x="0" y="20757"/>
                  </a:cubicBezTo>
                  <a:lnTo>
                    <a:pt x="2189" y="20757"/>
                  </a:lnTo>
                  <a:cubicBezTo>
                    <a:pt x="2185" y="20642"/>
                    <a:pt x="2178" y="20526"/>
                    <a:pt x="2178" y="20404"/>
                  </a:cubicBezTo>
                  <a:cubicBezTo>
                    <a:pt x="2132" y="18871"/>
                    <a:pt x="1771" y="18418"/>
                    <a:pt x="1713" y="17201"/>
                  </a:cubicBezTo>
                  <a:cubicBezTo>
                    <a:pt x="1655" y="15980"/>
                    <a:pt x="2055" y="16125"/>
                    <a:pt x="2016" y="14386"/>
                  </a:cubicBezTo>
                  <a:cubicBezTo>
                    <a:pt x="1978" y="12650"/>
                    <a:pt x="1371" y="12301"/>
                    <a:pt x="1314" y="10906"/>
                  </a:cubicBezTo>
                  <a:cubicBezTo>
                    <a:pt x="1256" y="9516"/>
                    <a:pt x="1882" y="9793"/>
                    <a:pt x="1851" y="7850"/>
                  </a:cubicBezTo>
                  <a:cubicBezTo>
                    <a:pt x="1824" y="5906"/>
                    <a:pt x="1110" y="5277"/>
                    <a:pt x="1364" y="3913"/>
                  </a:cubicBezTo>
                  <a:cubicBezTo>
                    <a:pt x="1617" y="2550"/>
                    <a:pt x="1579" y="1279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8"/>
            <p:cNvSpPr/>
            <p:nvPr/>
          </p:nvSpPr>
          <p:spPr>
            <a:xfrm>
              <a:off x="7169948" y="4494244"/>
              <a:ext cx="526836" cy="321038"/>
            </a:xfrm>
            <a:custGeom>
              <a:avLst/>
              <a:gdLst/>
              <a:ahLst/>
              <a:cxnLst/>
              <a:rect l="l" t="t" r="r" b="b"/>
              <a:pathLst>
                <a:path w="13363" h="8143" extrusionOk="0">
                  <a:moveTo>
                    <a:pt x="6660" y="1"/>
                  </a:moveTo>
                  <a:cubicBezTo>
                    <a:pt x="6573" y="1"/>
                    <a:pt x="6485" y="59"/>
                    <a:pt x="6475" y="169"/>
                  </a:cubicBezTo>
                  <a:lnTo>
                    <a:pt x="6268" y="2815"/>
                  </a:lnTo>
                  <a:lnTo>
                    <a:pt x="5231" y="373"/>
                  </a:lnTo>
                  <a:cubicBezTo>
                    <a:pt x="5202" y="284"/>
                    <a:pt x="5133" y="245"/>
                    <a:pt x="5063" y="245"/>
                  </a:cubicBezTo>
                  <a:cubicBezTo>
                    <a:pt x="4956" y="245"/>
                    <a:pt x="4847" y="336"/>
                    <a:pt x="4882" y="473"/>
                  </a:cubicBezTo>
                  <a:lnTo>
                    <a:pt x="5312" y="3096"/>
                  </a:lnTo>
                  <a:lnTo>
                    <a:pt x="3726" y="968"/>
                  </a:lnTo>
                  <a:cubicBezTo>
                    <a:pt x="3686" y="916"/>
                    <a:pt x="3634" y="894"/>
                    <a:pt x="3582" y="894"/>
                  </a:cubicBezTo>
                  <a:cubicBezTo>
                    <a:pt x="3463" y="894"/>
                    <a:pt x="3348" y="1012"/>
                    <a:pt x="3407" y="1149"/>
                  </a:cubicBezTo>
                  <a:lnTo>
                    <a:pt x="4456" y="3587"/>
                  </a:lnTo>
                  <a:lnTo>
                    <a:pt x="2401" y="1909"/>
                  </a:lnTo>
                  <a:cubicBezTo>
                    <a:pt x="2366" y="1883"/>
                    <a:pt x="2328" y="1871"/>
                    <a:pt x="2293" y="1871"/>
                  </a:cubicBezTo>
                  <a:cubicBezTo>
                    <a:pt x="2161" y="1871"/>
                    <a:pt x="2049" y="2026"/>
                    <a:pt x="2140" y="2159"/>
                  </a:cubicBezTo>
                  <a:lnTo>
                    <a:pt x="3741" y="4279"/>
                  </a:lnTo>
                  <a:lnTo>
                    <a:pt x="1341" y="3138"/>
                  </a:lnTo>
                  <a:cubicBezTo>
                    <a:pt x="1313" y="3125"/>
                    <a:pt x="1286" y="3119"/>
                    <a:pt x="1260" y="3119"/>
                  </a:cubicBezTo>
                  <a:cubicBezTo>
                    <a:pt x="1105" y="3119"/>
                    <a:pt x="1004" y="3330"/>
                    <a:pt x="1149" y="3445"/>
                  </a:cubicBezTo>
                  <a:lnTo>
                    <a:pt x="3207" y="5120"/>
                  </a:lnTo>
                  <a:lnTo>
                    <a:pt x="611" y="4582"/>
                  </a:lnTo>
                  <a:cubicBezTo>
                    <a:pt x="592" y="4577"/>
                    <a:pt x="574" y="4574"/>
                    <a:pt x="557" y="4574"/>
                  </a:cubicBezTo>
                  <a:cubicBezTo>
                    <a:pt x="373" y="4574"/>
                    <a:pt x="300" y="4850"/>
                    <a:pt x="496" y="4928"/>
                  </a:cubicBezTo>
                  <a:lnTo>
                    <a:pt x="2896" y="6060"/>
                  </a:lnTo>
                  <a:lnTo>
                    <a:pt x="239" y="6164"/>
                  </a:lnTo>
                  <a:cubicBezTo>
                    <a:pt x="24" y="6172"/>
                    <a:pt x="1" y="6483"/>
                    <a:pt x="212" y="6525"/>
                  </a:cubicBezTo>
                  <a:lnTo>
                    <a:pt x="2812" y="7047"/>
                  </a:lnTo>
                  <a:lnTo>
                    <a:pt x="262" y="7785"/>
                  </a:lnTo>
                  <a:cubicBezTo>
                    <a:pt x="62" y="7845"/>
                    <a:pt x="103" y="8142"/>
                    <a:pt x="308" y="8142"/>
                  </a:cubicBezTo>
                  <a:cubicBezTo>
                    <a:pt x="312" y="8142"/>
                    <a:pt x="316" y="8142"/>
                    <a:pt x="320" y="8142"/>
                  </a:cubicBezTo>
                  <a:lnTo>
                    <a:pt x="2977" y="8034"/>
                  </a:lnTo>
                  <a:lnTo>
                    <a:pt x="10892" y="5734"/>
                  </a:lnTo>
                  <a:lnTo>
                    <a:pt x="13192" y="4409"/>
                  </a:lnTo>
                  <a:cubicBezTo>
                    <a:pt x="13362" y="4315"/>
                    <a:pt x="13275" y="4070"/>
                    <a:pt x="13103" y="4070"/>
                  </a:cubicBezTo>
                  <a:cubicBezTo>
                    <a:pt x="13085" y="4070"/>
                    <a:pt x="13066" y="4073"/>
                    <a:pt x="13046" y="4079"/>
                  </a:cubicBezTo>
                  <a:lnTo>
                    <a:pt x="10500" y="4824"/>
                  </a:lnTo>
                  <a:lnTo>
                    <a:pt x="10500" y="4824"/>
                  </a:lnTo>
                  <a:lnTo>
                    <a:pt x="12420" y="2984"/>
                  </a:lnTo>
                  <a:cubicBezTo>
                    <a:pt x="12550" y="2861"/>
                    <a:pt x="12442" y="2667"/>
                    <a:pt x="12295" y="2667"/>
                  </a:cubicBezTo>
                  <a:cubicBezTo>
                    <a:pt x="12264" y="2667"/>
                    <a:pt x="12231" y="2676"/>
                    <a:pt x="12198" y="2696"/>
                  </a:cubicBezTo>
                  <a:lnTo>
                    <a:pt x="9905" y="4025"/>
                  </a:lnTo>
                  <a:lnTo>
                    <a:pt x="9905" y="4025"/>
                  </a:lnTo>
                  <a:lnTo>
                    <a:pt x="11326" y="1782"/>
                  </a:lnTo>
                  <a:cubicBezTo>
                    <a:pt x="11436" y="1644"/>
                    <a:pt x="11313" y="1482"/>
                    <a:pt x="11179" y="1482"/>
                  </a:cubicBezTo>
                  <a:cubicBezTo>
                    <a:pt x="11131" y="1482"/>
                    <a:pt x="11082" y="1502"/>
                    <a:pt x="11042" y="1552"/>
                  </a:cubicBezTo>
                  <a:lnTo>
                    <a:pt x="9137" y="3395"/>
                  </a:lnTo>
                  <a:lnTo>
                    <a:pt x="9974" y="880"/>
                  </a:lnTo>
                  <a:cubicBezTo>
                    <a:pt x="10023" y="742"/>
                    <a:pt x="9913" y="640"/>
                    <a:pt x="9801" y="640"/>
                  </a:cubicBezTo>
                  <a:cubicBezTo>
                    <a:pt x="9744" y="640"/>
                    <a:pt x="9686" y="666"/>
                    <a:pt x="9648" y="726"/>
                  </a:cubicBezTo>
                  <a:lnTo>
                    <a:pt x="8238" y="2973"/>
                  </a:lnTo>
                  <a:lnTo>
                    <a:pt x="8453" y="331"/>
                  </a:lnTo>
                  <a:cubicBezTo>
                    <a:pt x="8462" y="204"/>
                    <a:pt x="8365" y="130"/>
                    <a:pt x="8268" y="130"/>
                  </a:cubicBezTo>
                  <a:cubicBezTo>
                    <a:pt x="8198" y="130"/>
                    <a:pt x="8128" y="170"/>
                    <a:pt x="8100" y="258"/>
                  </a:cubicBezTo>
                  <a:lnTo>
                    <a:pt x="7263" y="2773"/>
                  </a:lnTo>
                  <a:lnTo>
                    <a:pt x="6840" y="158"/>
                  </a:lnTo>
                  <a:cubicBezTo>
                    <a:pt x="6824" y="52"/>
                    <a:pt x="6742" y="1"/>
                    <a:pt x="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8"/>
            <p:cNvSpPr/>
            <p:nvPr/>
          </p:nvSpPr>
          <p:spPr>
            <a:xfrm>
              <a:off x="6851709" y="4681868"/>
              <a:ext cx="350725" cy="212737"/>
            </a:xfrm>
            <a:custGeom>
              <a:avLst/>
              <a:gdLst/>
              <a:ahLst/>
              <a:cxnLst/>
              <a:rect l="l" t="t" r="r" b="b"/>
              <a:pathLst>
                <a:path w="8896" h="5396" extrusionOk="0">
                  <a:moveTo>
                    <a:pt x="4431" y="0"/>
                  </a:moveTo>
                  <a:cubicBezTo>
                    <a:pt x="4375" y="0"/>
                    <a:pt x="4319" y="36"/>
                    <a:pt x="4309" y="107"/>
                  </a:cubicBezTo>
                  <a:lnTo>
                    <a:pt x="4175" y="1862"/>
                  </a:lnTo>
                  <a:lnTo>
                    <a:pt x="3484" y="242"/>
                  </a:lnTo>
                  <a:cubicBezTo>
                    <a:pt x="3465" y="180"/>
                    <a:pt x="3418" y="154"/>
                    <a:pt x="3370" y="154"/>
                  </a:cubicBezTo>
                  <a:cubicBezTo>
                    <a:pt x="3298" y="154"/>
                    <a:pt x="3225" y="214"/>
                    <a:pt x="3253" y="307"/>
                  </a:cubicBezTo>
                  <a:lnTo>
                    <a:pt x="3541" y="2046"/>
                  </a:lnTo>
                  <a:lnTo>
                    <a:pt x="2485" y="633"/>
                  </a:lnTo>
                  <a:cubicBezTo>
                    <a:pt x="2458" y="605"/>
                    <a:pt x="2426" y="593"/>
                    <a:pt x="2395" y="593"/>
                  </a:cubicBezTo>
                  <a:cubicBezTo>
                    <a:pt x="2318" y="593"/>
                    <a:pt x="2247" y="665"/>
                    <a:pt x="2274" y="752"/>
                  </a:cubicBezTo>
                  <a:lnTo>
                    <a:pt x="2969" y="2377"/>
                  </a:lnTo>
                  <a:lnTo>
                    <a:pt x="1606" y="1259"/>
                  </a:lnTo>
                  <a:cubicBezTo>
                    <a:pt x="1579" y="1232"/>
                    <a:pt x="1550" y="1221"/>
                    <a:pt x="1521" y="1221"/>
                  </a:cubicBezTo>
                  <a:cubicBezTo>
                    <a:pt x="1429" y="1221"/>
                    <a:pt x="1348" y="1339"/>
                    <a:pt x="1433" y="1424"/>
                  </a:cubicBezTo>
                  <a:lnTo>
                    <a:pt x="2493" y="2834"/>
                  </a:lnTo>
                  <a:lnTo>
                    <a:pt x="2493" y="2834"/>
                  </a:lnTo>
                  <a:lnTo>
                    <a:pt x="903" y="2073"/>
                  </a:lnTo>
                  <a:cubicBezTo>
                    <a:pt x="889" y="2068"/>
                    <a:pt x="875" y="2066"/>
                    <a:pt x="862" y="2066"/>
                  </a:cubicBezTo>
                  <a:cubicBezTo>
                    <a:pt x="760" y="2066"/>
                    <a:pt x="691" y="2199"/>
                    <a:pt x="776" y="2281"/>
                  </a:cubicBezTo>
                  <a:lnTo>
                    <a:pt x="2143" y="3391"/>
                  </a:lnTo>
                  <a:lnTo>
                    <a:pt x="415" y="3033"/>
                  </a:lnTo>
                  <a:cubicBezTo>
                    <a:pt x="411" y="3033"/>
                    <a:pt x="407" y="3033"/>
                    <a:pt x="403" y="3033"/>
                  </a:cubicBezTo>
                  <a:cubicBezTo>
                    <a:pt x="281" y="3033"/>
                    <a:pt x="231" y="3197"/>
                    <a:pt x="338" y="3264"/>
                  </a:cubicBezTo>
                  <a:lnTo>
                    <a:pt x="1932" y="4013"/>
                  </a:lnTo>
                  <a:lnTo>
                    <a:pt x="173" y="4086"/>
                  </a:lnTo>
                  <a:cubicBezTo>
                    <a:pt x="170" y="4085"/>
                    <a:pt x="166" y="4085"/>
                    <a:pt x="162" y="4085"/>
                  </a:cubicBezTo>
                  <a:cubicBezTo>
                    <a:pt x="15" y="4085"/>
                    <a:pt x="0" y="4313"/>
                    <a:pt x="154" y="4324"/>
                  </a:cubicBezTo>
                  <a:lnTo>
                    <a:pt x="1878" y="4669"/>
                  </a:lnTo>
                  <a:lnTo>
                    <a:pt x="189" y="5161"/>
                  </a:lnTo>
                  <a:cubicBezTo>
                    <a:pt x="57" y="5199"/>
                    <a:pt x="84" y="5395"/>
                    <a:pt x="219" y="5395"/>
                  </a:cubicBezTo>
                  <a:cubicBezTo>
                    <a:pt x="222" y="5395"/>
                    <a:pt x="224" y="5395"/>
                    <a:pt x="227" y="5395"/>
                  </a:cubicBezTo>
                  <a:lnTo>
                    <a:pt x="1986" y="5322"/>
                  </a:lnTo>
                  <a:lnTo>
                    <a:pt x="7243" y="3798"/>
                  </a:lnTo>
                  <a:lnTo>
                    <a:pt x="8768" y="2918"/>
                  </a:lnTo>
                  <a:cubicBezTo>
                    <a:pt x="8895" y="2864"/>
                    <a:pt x="8838" y="2687"/>
                    <a:pt x="8724" y="2687"/>
                  </a:cubicBezTo>
                  <a:cubicBezTo>
                    <a:pt x="8708" y="2687"/>
                    <a:pt x="8690" y="2691"/>
                    <a:pt x="8672" y="2699"/>
                  </a:cubicBezTo>
                  <a:lnTo>
                    <a:pt x="6982" y="3191"/>
                  </a:lnTo>
                  <a:lnTo>
                    <a:pt x="6982" y="3191"/>
                  </a:lnTo>
                  <a:lnTo>
                    <a:pt x="8253" y="1973"/>
                  </a:lnTo>
                  <a:cubicBezTo>
                    <a:pt x="8325" y="1885"/>
                    <a:pt x="8256" y="1770"/>
                    <a:pt x="8160" y="1770"/>
                  </a:cubicBezTo>
                  <a:cubicBezTo>
                    <a:pt x="8143" y="1770"/>
                    <a:pt x="8125" y="1773"/>
                    <a:pt x="8107" y="1781"/>
                  </a:cubicBezTo>
                  <a:lnTo>
                    <a:pt x="6583" y="2665"/>
                  </a:lnTo>
                  <a:lnTo>
                    <a:pt x="6583" y="2665"/>
                  </a:lnTo>
                  <a:lnTo>
                    <a:pt x="7531" y="1175"/>
                  </a:lnTo>
                  <a:cubicBezTo>
                    <a:pt x="7591" y="1086"/>
                    <a:pt x="7513" y="989"/>
                    <a:pt x="7429" y="989"/>
                  </a:cubicBezTo>
                  <a:cubicBezTo>
                    <a:pt x="7399" y="989"/>
                    <a:pt x="7369" y="1001"/>
                    <a:pt x="7343" y="1029"/>
                  </a:cubicBezTo>
                  <a:lnTo>
                    <a:pt x="6076" y="2246"/>
                  </a:lnTo>
                  <a:lnTo>
                    <a:pt x="6633" y="576"/>
                  </a:lnTo>
                  <a:cubicBezTo>
                    <a:pt x="6663" y="486"/>
                    <a:pt x="6592" y="419"/>
                    <a:pt x="6518" y="419"/>
                  </a:cubicBezTo>
                  <a:cubicBezTo>
                    <a:pt x="6481" y="419"/>
                    <a:pt x="6443" y="436"/>
                    <a:pt x="6418" y="476"/>
                  </a:cubicBezTo>
                  <a:lnTo>
                    <a:pt x="5481" y="1962"/>
                  </a:lnTo>
                  <a:lnTo>
                    <a:pt x="5623" y="211"/>
                  </a:lnTo>
                  <a:cubicBezTo>
                    <a:pt x="5623" y="133"/>
                    <a:pt x="5560" y="87"/>
                    <a:pt x="5497" y="87"/>
                  </a:cubicBezTo>
                  <a:cubicBezTo>
                    <a:pt x="5451" y="87"/>
                    <a:pt x="5406" y="111"/>
                    <a:pt x="5385" y="165"/>
                  </a:cubicBezTo>
                  <a:lnTo>
                    <a:pt x="4832" y="1835"/>
                  </a:lnTo>
                  <a:lnTo>
                    <a:pt x="4555" y="96"/>
                  </a:lnTo>
                  <a:cubicBezTo>
                    <a:pt x="4538" y="32"/>
                    <a:pt x="4484" y="0"/>
                    <a:pt x="44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8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8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8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8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8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8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8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8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8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8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8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8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8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8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8"/>
            <p:cNvSpPr/>
            <p:nvPr/>
          </p:nvSpPr>
          <p:spPr>
            <a:xfrm>
              <a:off x="7718192" y="4092595"/>
              <a:ext cx="1096961" cy="547140"/>
            </a:xfrm>
            <a:custGeom>
              <a:avLst/>
              <a:gdLst/>
              <a:ahLst/>
              <a:cxnLst/>
              <a:rect l="l" t="t" r="r" b="b"/>
              <a:pathLst>
                <a:path w="27824" h="13878" extrusionOk="0">
                  <a:moveTo>
                    <a:pt x="14652" y="1"/>
                  </a:moveTo>
                  <a:cubicBezTo>
                    <a:pt x="13525" y="1"/>
                    <a:pt x="12399" y="155"/>
                    <a:pt x="11306" y="463"/>
                  </a:cubicBezTo>
                  <a:cubicBezTo>
                    <a:pt x="8007" y="1393"/>
                    <a:pt x="5242" y="3654"/>
                    <a:pt x="3679" y="6704"/>
                  </a:cubicBezTo>
                  <a:lnTo>
                    <a:pt x="0" y="13877"/>
                  </a:lnTo>
                  <a:lnTo>
                    <a:pt x="27823" y="6220"/>
                  </a:lnTo>
                  <a:lnTo>
                    <a:pt x="24006" y="1922"/>
                  </a:lnTo>
                  <a:lnTo>
                    <a:pt x="17574" y="352"/>
                  </a:lnTo>
                  <a:cubicBezTo>
                    <a:pt x="16614" y="118"/>
                    <a:pt x="15633" y="1"/>
                    <a:pt x="146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8"/>
            <p:cNvSpPr/>
            <p:nvPr/>
          </p:nvSpPr>
          <p:spPr>
            <a:xfrm>
              <a:off x="8091547" y="3999697"/>
              <a:ext cx="315715" cy="521514"/>
            </a:xfrm>
            <a:custGeom>
              <a:avLst/>
              <a:gdLst/>
              <a:ahLst/>
              <a:cxnLst/>
              <a:rect l="l" t="t" r="r" b="b"/>
              <a:pathLst>
                <a:path w="8008" h="13228" extrusionOk="0">
                  <a:moveTo>
                    <a:pt x="514" y="1"/>
                  </a:moveTo>
                  <a:cubicBezTo>
                    <a:pt x="384" y="1"/>
                    <a:pt x="254" y="56"/>
                    <a:pt x="162" y="163"/>
                  </a:cubicBezTo>
                  <a:cubicBezTo>
                    <a:pt x="1" y="359"/>
                    <a:pt x="24" y="647"/>
                    <a:pt x="219" y="808"/>
                  </a:cubicBezTo>
                  <a:cubicBezTo>
                    <a:pt x="6932" y="6442"/>
                    <a:pt x="5296" y="12383"/>
                    <a:pt x="5220" y="12637"/>
                  </a:cubicBezTo>
                  <a:cubicBezTo>
                    <a:pt x="5147" y="12882"/>
                    <a:pt x="5289" y="13136"/>
                    <a:pt x="5531" y="13209"/>
                  </a:cubicBezTo>
                  <a:cubicBezTo>
                    <a:pt x="5573" y="13220"/>
                    <a:pt x="5619" y="13228"/>
                    <a:pt x="5661" y="13228"/>
                  </a:cubicBezTo>
                  <a:cubicBezTo>
                    <a:pt x="5865" y="13228"/>
                    <a:pt x="6045" y="13094"/>
                    <a:pt x="6103" y="12898"/>
                  </a:cubicBezTo>
                  <a:cubicBezTo>
                    <a:pt x="6183" y="12621"/>
                    <a:pt x="8008" y="6143"/>
                    <a:pt x="807" y="110"/>
                  </a:cubicBezTo>
                  <a:cubicBezTo>
                    <a:pt x="722" y="36"/>
                    <a:pt x="618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8"/>
            <p:cNvSpPr/>
            <p:nvPr/>
          </p:nvSpPr>
          <p:spPr>
            <a:xfrm>
              <a:off x="8036904" y="425280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8"/>
            <p:cNvSpPr/>
            <p:nvPr/>
          </p:nvSpPr>
          <p:spPr>
            <a:xfrm>
              <a:off x="8185575" y="3899203"/>
              <a:ext cx="99036" cy="231543"/>
            </a:xfrm>
            <a:custGeom>
              <a:avLst/>
              <a:gdLst/>
              <a:ahLst/>
              <a:cxnLst/>
              <a:rect l="l" t="t" r="r" b="b"/>
              <a:pathLst>
                <a:path w="2512" h="5873" extrusionOk="0">
                  <a:moveTo>
                    <a:pt x="1516" y="1"/>
                  </a:moveTo>
                  <a:cubicBezTo>
                    <a:pt x="1482" y="1"/>
                    <a:pt x="1448" y="5"/>
                    <a:pt x="1414" y="13"/>
                  </a:cubicBezTo>
                  <a:cubicBezTo>
                    <a:pt x="1168" y="66"/>
                    <a:pt x="1010" y="312"/>
                    <a:pt x="1064" y="562"/>
                  </a:cubicBezTo>
                  <a:cubicBezTo>
                    <a:pt x="1540" y="2678"/>
                    <a:pt x="139" y="5162"/>
                    <a:pt x="123" y="5189"/>
                  </a:cubicBezTo>
                  <a:cubicBezTo>
                    <a:pt x="0" y="5408"/>
                    <a:pt x="77" y="5689"/>
                    <a:pt x="296" y="5815"/>
                  </a:cubicBezTo>
                  <a:cubicBezTo>
                    <a:pt x="365" y="5854"/>
                    <a:pt x="442" y="5873"/>
                    <a:pt x="523" y="5873"/>
                  </a:cubicBezTo>
                  <a:cubicBezTo>
                    <a:pt x="526" y="5873"/>
                    <a:pt x="529" y="5873"/>
                    <a:pt x="533" y="5873"/>
                  </a:cubicBezTo>
                  <a:cubicBezTo>
                    <a:pt x="690" y="5873"/>
                    <a:pt x="839" y="5785"/>
                    <a:pt x="918" y="5642"/>
                  </a:cubicBezTo>
                  <a:cubicBezTo>
                    <a:pt x="987" y="5527"/>
                    <a:pt x="2512" y="2828"/>
                    <a:pt x="1963" y="358"/>
                  </a:cubicBezTo>
                  <a:cubicBezTo>
                    <a:pt x="1913" y="147"/>
                    <a:pt x="1724" y="1"/>
                    <a:pt x="1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8"/>
            <p:cNvSpPr/>
            <p:nvPr/>
          </p:nvSpPr>
          <p:spPr>
            <a:xfrm>
              <a:off x="8303220" y="4194575"/>
              <a:ext cx="181710" cy="235643"/>
            </a:xfrm>
            <a:custGeom>
              <a:avLst/>
              <a:gdLst/>
              <a:ahLst/>
              <a:cxnLst/>
              <a:rect l="l" t="t" r="r" b="b"/>
              <a:pathLst>
                <a:path w="4609" h="5977" extrusionOk="0">
                  <a:moveTo>
                    <a:pt x="4095" y="1"/>
                  </a:moveTo>
                  <a:cubicBezTo>
                    <a:pt x="3868" y="1"/>
                    <a:pt x="3668" y="169"/>
                    <a:pt x="3637" y="405"/>
                  </a:cubicBezTo>
                  <a:cubicBezTo>
                    <a:pt x="2980" y="3784"/>
                    <a:pt x="442" y="5044"/>
                    <a:pt x="327" y="5101"/>
                  </a:cubicBezTo>
                  <a:cubicBezTo>
                    <a:pt x="96" y="5209"/>
                    <a:pt x="0" y="5485"/>
                    <a:pt x="112" y="5712"/>
                  </a:cubicBezTo>
                  <a:cubicBezTo>
                    <a:pt x="185" y="5873"/>
                    <a:pt x="346" y="5977"/>
                    <a:pt x="523" y="5977"/>
                  </a:cubicBezTo>
                  <a:cubicBezTo>
                    <a:pt x="592" y="5977"/>
                    <a:pt x="657" y="5962"/>
                    <a:pt x="718" y="5935"/>
                  </a:cubicBezTo>
                  <a:cubicBezTo>
                    <a:pt x="845" y="5869"/>
                    <a:pt x="3791" y="4429"/>
                    <a:pt x="4540" y="581"/>
                  </a:cubicBezTo>
                  <a:cubicBezTo>
                    <a:pt x="4609" y="324"/>
                    <a:pt x="4444" y="63"/>
                    <a:pt x="4182" y="9"/>
                  </a:cubicBezTo>
                  <a:cubicBezTo>
                    <a:pt x="4153" y="4"/>
                    <a:pt x="4124" y="1"/>
                    <a:pt x="4095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8"/>
            <p:cNvSpPr/>
            <p:nvPr/>
          </p:nvSpPr>
          <p:spPr>
            <a:xfrm>
              <a:off x="8225986" y="3937879"/>
              <a:ext cx="138737" cy="97537"/>
            </a:xfrm>
            <a:custGeom>
              <a:avLst/>
              <a:gdLst/>
              <a:ahLst/>
              <a:cxnLst/>
              <a:rect l="l" t="t" r="r" b="b"/>
              <a:pathLst>
                <a:path w="3519" h="2474" extrusionOk="0">
                  <a:moveTo>
                    <a:pt x="2991" y="0"/>
                  </a:moveTo>
                  <a:cubicBezTo>
                    <a:pt x="2825" y="0"/>
                    <a:pt x="2665" y="92"/>
                    <a:pt x="2581" y="253"/>
                  </a:cubicBezTo>
                  <a:cubicBezTo>
                    <a:pt x="1966" y="1454"/>
                    <a:pt x="935" y="1554"/>
                    <a:pt x="619" y="1554"/>
                  </a:cubicBezTo>
                  <a:cubicBezTo>
                    <a:pt x="568" y="1554"/>
                    <a:pt x="536" y="1552"/>
                    <a:pt x="527" y="1551"/>
                  </a:cubicBezTo>
                  <a:cubicBezTo>
                    <a:pt x="513" y="1549"/>
                    <a:pt x="499" y="1549"/>
                    <a:pt x="485" y="1549"/>
                  </a:cubicBezTo>
                  <a:cubicBezTo>
                    <a:pt x="252" y="1549"/>
                    <a:pt x="49" y="1726"/>
                    <a:pt x="28" y="1962"/>
                  </a:cubicBezTo>
                  <a:cubicBezTo>
                    <a:pt x="1" y="2215"/>
                    <a:pt x="185" y="2438"/>
                    <a:pt x="439" y="2465"/>
                  </a:cubicBezTo>
                  <a:cubicBezTo>
                    <a:pt x="478" y="2470"/>
                    <a:pt x="517" y="2474"/>
                    <a:pt x="557" y="2474"/>
                  </a:cubicBezTo>
                  <a:cubicBezTo>
                    <a:pt x="571" y="2474"/>
                    <a:pt x="585" y="2474"/>
                    <a:pt x="600" y="2472"/>
                  </a:cubicBezTo>
                  <a:cubicBezTo>
                    <a:pt x="1095" y="2472"/>
                    <a:pt x="2555" y="2327"/>
                    <a:pt x="3403" y="675"/>
                  </a:cubicBezTo>
                  <a:cubicBezTo>
                    <a:pt x="3518" y="445"/>
                    <a:pt x="3430" y="168"/>
                    <a:pt x="3204" y="53"/>
                  </a:cubicBezTo>
                  <a:cubicBezTo>
                    <a:pt x="3135" y="17"/>
                    <a:pt x="3062" y="0"/>
                    <a:pt x="2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8"/>
            <p:cNvSpPr/>
            <p:nvPr/>
          </p:nvSpPr>
          <p:spPr>
            <a:xfrm>
              <a:off x="8014037" y="4281271"/>
              <a:ext cx="132192" cy="131719"/>
            </a:xfrm>
            <a:custGeom>
              <a:avLst/>
              <a:gdLst/>
              <a:ahLst/>
              <a:cxnLst/>
              <a:rect l="l" t="t" r="r" b="b"/>
              <a:pathLst>
                <a:path w="3353" h="3341" extrusionOk="0">
                  <a:moveTo>
                    <a:pt x="2861" y="0"/>
                  </a:moveTo>
                  <a:cubicBezTo>
                    <a:pt x="2641" y="0"/>
                    <a:pt x="2442" y="159"/>
                    <a:pt x="2404" y="383"/>
                  </a:cubicBezTo>
                  <a:cubicBezTo>
                    <a:pt x="2166" y="1727"/>
                    <a:pt x="480" y="2449"/>
                    <a:pt x="457" y="2457"/>
                  </a:cubicBezTo>
                  <a:cubicBezTo>
                    <a:pt x="0" y="2657"/>
                    <a:pt x="139" y="3333"/>
                    <a:pt x="634" y="3340"/>
                  </a:cubicBezTo>
                  <a:cubicBezTo>
                    <a:pt x="692" y="3340"/>
                    <a:pt x="749" y="3329"/>
                    <a:pt x="807" y="3306"/>
                  </a:cubicBezTo>
                  <a:cubicBezTo>
                    <a:pt x="899" y="3267"/>
                    <a:pt x="2980" y="2388"/>
                    <a:pt x="3311" y="544"/>
                  </a:cubicBezTo>
                  <a:cubicBezTo>
                    <a:pt x="3353" y="295"/>
                    <a:pt x="3188" y="57"/>
                    <a:pt x="2938" y="7"/>
                  </a:cubicBezTo>
                  <a:cubicBezTo>
                    <a:pt x="2912" y="2"/>
                    <a:pt x="2887" y="0"/>
                    <a:pt x="2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8"/>
            <p:cNvSpPr/>
            <p:nvPr/>
          </p:nvSpPr>
          <p:spPr>
            <a:xfrm>
              <a:off x="8270497" y="3973558"/>
              <a:ext cx="189319" cy="268011"/>
            </a:xfrm>
            <a:custGeom>
              <a:avLst/>
              <a:gdLst/>
              <a:ahLst/>
              <a:cxnLst/>
              <a:rect l="l" t="t" r="r" b="b"/>
              <a:pathLst>
                <a:path w="4802" h="6798" extrusionOk="0">
                  <a:moveTo>
                    <a:pt x="4281" y="0"/>
                  </a:moveTo>
                  <a:cubicBezTo>
                    <a:pt x="4050" y="0"/>
                    <a:pt x="3846" y="176"/>
                    <a:pt x="3826" y="415"/>
                  </a:cubicBezTo>
                  <a:cubicBezTo>
                    <a:pt x="3188" y="3902"/>
                    <a:pt x="404" y="5938"/>
                    <a:pt x="366" y="5961"/>
                  </a:cubicBezTo>
                  <a:cubicBezTo>
                    <a:pt x="1" y="6222"/>
                    <a:pt x="185" y="6798"/>
                    <a:pt x="634" y="6798"/>
                  </a:cubicBezTo>
                  <a:cubicBezTo>
                    <a:pt x="730" y="6794"/>
                    <a:pt x="823" y="6763"/>
                    <a:pt x="903" y="6710"/>
                  </a:cubicBezTo>
                  <a:cubicBezTo>
                    <a:pt x="1026" y="6617"/>
                    <a:pt x="4022" y="4448"/>
                    <a:pt x="4728" y="584"/>
                  </a:cubicBezTo>
                  <a:cubicBezTo>
                    <a:pt x="4801" y="323"/>
                    <a:pt x="4632" y="58"/>
                    <a:pt x="4367" y="8"/>
                  </a:cubicBezTo>
                  <a:cubicBezTo>
                    <a:pt x="4338" y="3"/>
                    <a:pt x="4310" y="0"/>
                    <a:pt x="4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8"/>
            <p:cNvSpPr/>
            <p:nvPr/>
          </p:nvSpPr>
          <p:spPr>
            <a:xfrm>
              <a:off x="8410692" y="4260888"/>
              <a:ext cx="147686" cy="73409"/>
            </a:xfrm>
            <a:custGeom>
              <a:avLst/>
              <a:gdLst/>
              <a:ahLst/>
              <a:cxnLst/>
              <a:rect l="l" t="t" r="r" b="b"/>
              <a:pathLst>
                <a:path w="3746" h="1862" extrusionOk="0">
                  <a:moveTo>
                    <a:pt x="3239" y="1"/>
                  </a:moveTo>
                  <a:cubicBezTo>
                    <a:pt x="3130" y="1"/>
                    <a:pt x="3022" y="39"/>
                    <a:pt x="2935" y="117"/>
                  </a:cubicBezTo>
                  <a:cubicBezTo>
                    <a:pt x="2216" y="839"/>
                    <a:pt x="1340" y="945"/>
                    <a:pt x="896" y="945"/>
                  </a:cubicBezTo>
                  <a:cubicBezTo>
                    <a:pt x="731" y="945"/>
                    <a:pt x="626" y="930"/>
                    <a:pt x="612" y="927"/>
                  </a:cubicBezTo>
                  <a:cubicBezTo>
                    <a:pt x="574" y="918"/>
                    <a:pt x="537" y="913"/>
                    <a:pt x="500" y="913"/>
                  </a:cubicBezTo>
                  <a:cubicBezTo>
                    <a:pt x="276" y="913"/>
                    <a:pt x="76" y="1076"/>
                    <a:pt x="43" y="1307"/>
                  </a:cubicBezTo>
                  <a:cubicBezTo>
                    <a:pt x="1" y="1576"/>
                    <a:pt x="204" y="1822"/>
                    <a:pt x="473" y="1837"/>
                  </a:cubicBezTo>
                  <a:cubicBezTo>
                    <a:pt x="585" y="1853"/>
                    <a:pt x="697" y="1861"/>
                    <a:pt x="807" y="1861"/>
                  </a:cubicBezTo>
                  <a:cubicBezTo>
                    <a:pt x="829" y="1861"/>
                    <a:pt x="851" y="1861"/>
                    <a:pt x="873" y="1860"/>
                  </a:cubicBezTo>
                  <a:cubicBezTo>
                    <a:pt x="1476" y="1860"/>
                    <a:pt x="2632" y="1722"/>
                    <a:pt x="3588" y="766"/>
                  </a:cubicBezTo>
                  <a:cubicBezTo>
                    <a:pt x="3745" y="581"/>
                    <a:pt x="3738" y="305"/>
                    <a:pt x="3565" y="136"/>
                  </a:cubicBezTo>
                  <a:cubicBezTo>
                    <a:pt x="3475" y="46"/>
                    <a:pt x="3357" y="1"/>
                    <a:pt x="3239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8"/>
            <p:cNvSpPr/>
            <p:nvPr/>
          </p:nvSpPr>
          <p:spPr>
            <a:xfrm>
              <a:off x="8009779" y="4052724"/>
              <a:ext cx="164639" cy="53815"/>
            </a:xfrm>
            <a:custGeom>
              <a:avLst/>
              <a:gdLst/>
              <a:ahLst/>
              <a:cxnLst/>
              <a:rect l="l" t="t" r="r" b="b"/>
              <a:pathLst>
                <a:path w="4176" h="1365" extrusionOk="0">
                  <a:moveTo>
                    <a:pt x="3655" y="0"/>
                  </a:moveTo>
                  <a:cubicBezTo>
                    <a:pt x="3584" y="0"/>
                    <a:pt x="3512" y="17"/>
                    <a:pt x="3446" y="51"/>
                  </a:cubicBezTo>
                  <a:cubicBezTo>
                    <a:pt x="3434" y="54"/>
                    <a:pt x="2733" y="446"/>
                    <a:pt x="1806" y="446"/>
                  </a:cubicBezTo>
                  <a:cubicBezTo>
                    <a:pt x="1458" y="446"/>
                    <a:pt x="1079" y="391"/>
                    <a:pt x="692" y="239"/>
                  </a:cubicBezTo>
                  <a:cubicBezTo>
                    <a:pt x="636" y="217"/>
                    <a:pt x="578" y="206"/>
                    <a:pt x="522" y="206"/>
                  </a:cubicBezTo>
                  <a:cubicBezTo>
                    <a:pt x="339" y="206"/>
                    <a:pt x="167" y="318"/>
                    <a:pt x="97" y="500"/>
                  </a:cubicBezTo>
                  <a:cubicBezTo>
                    <a:pt x="1" y="735"/>
                    <a:pt x="120" y="1003"/>
                    <a:pt x="358" y="1096"/>
                  </a:cubicBezTo>
                  <a:cubicBezTo>
                    <a:pt x="823" y="1276"/>
                    <a:pt x="1314" y="1364"/>
                    <a:pt x="1813" y="1364"/>
                  </a:cubicBezTo>
                  <a:cubicBezTo>
                    <a:pt x="2539" y="1364"/>
                    <a:pt x="3257" y="1188"/>
                    <a:pt x="3906" y="846"/>
                  </a:cubicBezTo>
                  <a:cubicBezTo>
                    <a:pt x="4110" y="715"/>
                    <a:pt x="4175" y="443"/>
                    <a:pt x="4052" y="228"/>
                  </a:cubicBezTo>
                  <a:cubicBezTo>
                    <a:pt x="3968" y="82"/>
                    <a:pt x="3813" y="0"/>
                    <a:pt x="3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8"/>
            <p:cNvSpPr/>
            <p:nvPr/>
          </p:nvSpPr>
          <p:spPr>
            <a:xfrm>
              <a:off x="8091231" y="4164849"/>
              <a:ext cx="170237" cy="56772"/>
            </a:xfrm>
            <a:custGeom>
              <a:avLst/>
              <a:gdLst/>
              <a:ahLst/>
              <a:cxnLst/>
              <a:rect l="l" t="t" r="r" b="b"/>
              <a:pathLst>
                <a:path w="4318" h="1440" extrusionOk="0">
                  <a:moveTo>
                    <a:pt x="3811" y="1"/>
                  </a:moveTo>
                  <a:cubicBezTo>
                    <a:pt x="3652" y="1"/>
                    <a:pt x="3495" y="70"/>
                    <a:pt x="3403" y="110"/>
                  </a:cubicBezTo>
                  <a:cubicBezTo>
                    <a:pt x="3107" y="245"/>
                    <a:pt x="2483" y="521"/>
                    <a:pt x="1809" y="521"/>
                  </a:cubicBezTo>
                  <a:cubicBezTo>
                    <a:pt x="1462" y="521"/>
                    <a:pt x="1102" y="448"/>
                    <a:pt x="765" y="245"/>
                  </a:cubicBezTo>
                  <a:cubicBezTo>
                    <a:pt x="690" y="200"/>
                    <a:pt x="608" y="179"/>
                    <a:pt x="527" y="179"/>
                  </a:cubicBezTo>
                  <a:cubicBezTo>
                    <a:pt x="372" y="179"/>
                    <a:pt x="221" y="257"/>
                    <a:pt x="135" y="398"/>
                  </a:cubicBezTo>
                  <a:cubicBezTo>
                    <a:pt x="1" y="617"/>
                    <a:pt x="70" y="901"/>
                    <a:pt x="289" y="1032"/>
                  </a:cubicBezTo>
                  <a:cubicBezTo>
                    <a:pt x="734" y="1298"/>
                    <a:pt x="1241" y="1439"/>
                    <a:pt x="1761" y="1439"/>
                  </a:cubicBezTo>
                  <a:cubicBezTo>
                    <a:pt x="1775" y="1439"/>
                    <a:pt x="1788" y="1439"/>
                    <a:pt x="1802" y="1439"/>
                  </a:cubicBezTo>
                  <a:cubicBezTo>
                    <a:pt x="2678" y="1439"/>
                    <a:pt x="3446" y="1101"/>
                    <a:pt x="3776" y="951"/>
                  </a:cubicBezTo>
                  <a:lnTo>
                    <a:pt x="3864" y="913"/>
                  </a:lnTo>
                  <a:cubicBezTo>
                    <a:pt x="3918" y="905"/>
                    <a:pt x="3972" y="886"/>
                    <a:pt x="4022" y="859"/>
                  </a:cubicBezTo>
                  <a:cubicBezTo>
                    <a:pt x="4241" y="732"/>
                    <a:pt x="4317" y="452"/>
                    <a:pt x="4195" y="229"/>
                  </a:cubicBezTo>
                  <a:cubicBezTo>
                    <a:pt x="4094" y="55"/>
                    <a:pt x="3951" y="1"/>
                    <a:pt x="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8"/>
            <p:cNvSpPr/>
            <p:nvPr/>
          </p:nvSpPr>
          <p:spPr>
            <a:xfrm>
              <a:off x="8165114" y="4395248"/>
              <a:ext cx="175520" cy="84330"/>
            </a:xfrm>
            <a:custGeom>
              <a:avLst/>
              <a:gdLst/>
              <a:ahLst/>
              <a:cxnLst/>
              <a:rect l="l" t="t" r="r" b="b"/>
              <a:pathLst>
                <a:path w="4452" h="2139" extrusionOk="0">
                  <a:moveTo>
                    <a:pt x="516" y="1"/>
                  </a:moveTo>
                  <a:cubicBezTo>
                    <a:pt x="417" y="1"/>
                    <a:pt x="318" y="33"/>
                    <a:pt x="235" y="100"/>
                  </a:cubicBezTo>
                  <a:cubicBezTo>
                    <a:pt x="36" y="253"/>
                    <a:pt x="1" y="541"/>
                    <a:pt x="158" y="741"/>
                  </a:cubicBezTo>
                  <a:cubicBezTo>
                    <a:pt x="205" y="806"/>
                    <a:pt x="1280" y="2139"/>
                    <a:pt x="3469" y="2139"/>
                  </a:cubicBezTo>
                  <a:cubicBezTo>
                    <a:pt x="3645" y="2139"/>
                    <a:pt x="3834" y="2135"/>
                    <a:pt x="4026" y="2116"/>
                  </a:cubicBezTo>
                  <a:cubicBezTo>
                    <a:pt x="4275" y="2085"/>
                    <a:pt x="4452" y="1862"/>
                    <a:pt x="4429" y="1613"/>
                  </a:cubicBezTo>
                  <a:cubicBezTo>
                    <a:pt x="4403" y="1375"/>
                    <a:pt x="4204" y="1197"/>
                    <a:pt x="3969" y="1197"/>
                  </a:cubicBezTo>
                  <a:cubicBezTo>
                    <a:pt x="3957" y="1197"/>
                    <a:pt x="3945" y="1197"/>
                    <a:pt x="3933" y="1198"/>
                  </a:cubicBezTo>
                  <a:cubicBezTo>
                    <a:pt x="3771" y="1214"/>
                    <a:pt x="3615" y="1222"/>
                    <a:pt x="3466" y="1222"/>
                  </a:cubicBezTo>
                  <a:cubicBezTo>
                    <a:pt x="1746" y="1222"/>
                    <a:pt x="923" y="226"/>
                    <a:pt x="877" y="177"/>
                  </a:cubicBezTo>
                  <a:cubicBezTo>
                    <a:pt x="786" y="61"/>
                    <a:pt x="651" y="1"/>
                    <a:pt x="516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8"/>
            <p:cNvSpPr/>
            <p:nvPr/>
          </p:nvSpPr>
          <p:spPr>
            <a:xfrm>
              <a:off x="7727890" y="4347189"/>
              <a:ext cx="333417" cy="235052"/>
            </a:xfrm>
            <a:custGeom>
              <a:avLst/>
              <a:gdLst/>
              <a:ahLst/>
              <a:cxnLst/>
              <a:rect l="l" t="t" r="r" b="b"/>
              <a:pathLst>
                <a:path w="8457" h="5962" extrusionOk="0">
                  <a:moveTo>
                    <a:pt x="479" y="0"/>
                  </a:moveTo>
                  <a:cubicBezTo>
                    <a:pt x="237" y="0"/>
                    <a:pt x="34" y="186"/>
                    <a:pt x="19" y="432"/>
                  </a:cubicBezTo>
                  <a:cubicBezTo>
                    <a:pt x="0" y="681"/>
                    <a:pt x="188" y="900"/>
                    <a:pt x="442" y="919"/>
                  </a:cubicBezTo>
                  <a:cubicBezTo>
                    <a:pt x="4455" y="1219"/>
                    <a:pt x="7516" y="5716"/>
                    <a:pt x="7550" y="5758"/>
                  </a:cubicBezTo>
                  <a:cubicBezTo>
                    <a:pt x="7635" y="5885"/>
                    <a:pt x="7777" y="5962"/>
                    <a:pt x="7930" y="5962"/>
                  </a:cubicBezTo>
                  <a:cubicBezTo>
                    <a:pt x="8023" y="5962"/>
                    <a:pt x="8111" y="5935"/>
                    <a:pt x="8188" y="5885"/>
                  </a:cubicBezTo>
                  <a:cubicBezTo>
                    <a:pt x="8399" y="5739"/>
                    <a:pt x="8457" y="5455"/>
                    <a:pt x="8314" y="5244"/>
                  </a:cubicBezTo>
                  <a:cubicBezTo>
                    <a:pt x="8180" y="5048"/>
                    <a:pt x="4970" y="336"/>
                    <a:pt x="515" y="1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8"/>
            <p:cNvSpPr/>
            <p:nvPr/>
          </p:nvSpPr>
          <p:spPr>
            <a:xfrm>
              <a:off x="7772677" y="4412516"/>
              <a:ext cx="155413" cy="146582"/>
            </a:xfrm>
            <a:custGeom>
              <a:avLst/>
              <a:gdLst/>
              <a:ahLst/>
              <a:cxnLst/>
              <a:rect l="l" t="t" r="r" b="b"/>
              <a:pathLst>
                <a:path w="3942" h="3718" extrusionOk="0">
                  <a:moveTo>
                    <a:pt x="3422" y="1"/>
                  </a:moveTo>
                  <a:cubicBezTo>
                    <a:pt x="3270" y="1"/>
                    <a:pt x="3122" y="76"/>
                    <a:pt x="3035" y="215"/>
                  </a:cubicBezTo>
                  <a:cubicBezTo>
                    <a:pt x="2221" y="1701"/>
                    <a:pt x="408" y="2853"/>
                    <a:pt x="389" y="2868"/>
                  </a:cubicBezTo>
                  <a:cubicBezTo>
                    <a:pt x="1" y="3114"/>
                    <a:pt x="174" y="3713"/>
                    <a:pt x="635" y="3717"/>
                  </a:cubicBezTo>
                  <a:cubicBezTo>
                    <a:pt x="723" y="3717"/>
                    <a:pt x="807" y="3690"/>
                    <a:pt x="880" y="3644"/>
                  </a:cubicBezTo>
                  <a:cubicBezTo>
                    <a:pt x="961" y="3590"/>
                    <a:pt x="2912" y="2358"/>
                    <a:pt x="3841" y="656"/>
                  </a:cubicBezTo>
                  <a:cubicBezTo>
                    <a:pt x="3941" y="434"/>
                    <a:pt x="3857" y="172"/>
                    <a:pt x="3645" y="57"/>
                  </a:cubicBezTo>
                  <a:cubicBezTo>
                    <a:pt x="3574" y="19"/>
                    <a:pt x="3498" y="1"/>
                    <a:pt x="3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8"/>
            <p:cNvSpPr/>
            <p:nvPr/>
          </p:nvSpPr>
          <p:spPr>
            <a:xfrm>
              <a:off x="7765265" y="4243935"/>
              <a:ext cx="108300" cy="161485"/>
            </a:xfrm>
            <a:custGeom>
              <a:avLst/>
              <a:gdLst/>
              <a:ahLst/>
              <a:cxnLst/>
              <a:rect l="l" t="t" r="r" b="b"/>
              <a:pathLst>
                <a:path w="2747" h="4096" extrusionOk="0">
                  <a:moveTo>
                    <a:pt x="513" y="0"/>
                  </a:moveTo>
                  <a:cubicBezTo>
                    <a:pt x="384" y="0"/>
                    <a:pt x="257" y="53"/>
                    <a:pt x="166" y="159"/>
                  </a:cubicBezTo>
                  <a:cubicBezTo>
                    <a:pt x="1" y="355"/>
                    <a:pt x="20" y="643"/>
                    <a:pt x="212" y="812"/>
                  </a:cubicBezTo>
                  <a:cubicBezTo>
                    <a:pt x="227" y="819"/>
                    <a:pt x="1698" y="2117"/>
                    <a:pt x="1299" y="3508"/>
                  </a:cubicBezTo>
                  <a:cubicBezTo>
                    <a:pt x="1226" y="3753"/>
                    <a:pt x="1368" y="4007"/>
                    <a:pt x="1610" y="4076"/>
                  </a:cubicBezTo>
                  <a:cubicBezTo>
                    <a:pt x="1652" y="4087"/>
                    <a:pt x="1694" y="4095"/>
                    <a:pt x="1740" y="4095"/>
                  </a:cubicBezTo>
                  <a:cubicBezTo>
                    <a:pt x="1944" y="4095"/>
                    <a:pt x="2124" y="3961"/>
                    <a:pt x="2182" y="3765"/>
                  </a:cubicBezTo>
                  <a:cubicBezTo>
                    <a:pt x="2747" y="1799"/>
                    <a:pt x="896" y="182"/>
                    <a:pt x="815" y="109"/>
                  </a:cubicBezTo>
                  <a:cubicBezTo>
                    <a:pt x="727" y="36"/>
                    <a:pt x="619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8"/>
            <p:cNvSpPr/>
            <p:nvPr/>
          </p:nvSpPr>
          <p:spPr>
            <a:xfrm>
              <a:off x="7944531" y="4351053"/>
              <a:ext cx="60596" cy="150209"/>
            </a:xfrm>
            <a:custGeom>
              <a:avLst/>
              <a:gdLst/>
              <a:ahLst/>
              <a:cxnLst/>
              <a:rect l="l" t="t" r="r" b="b"/>
              <a:pathLst>
                <a:path w="1537" h="3810" extrusionOk="0">
                  <a:moveTo>
                    <a:pt x="522" y="0"/>
                  </a:moveTo>
                  <a:cubicBezTo>
                    <a:pt x="464" y="0"/>
                    <a:pt x="406" y="11"/>
                    <a:pt x="350" y="34"/>
                  </a:cubicBezTo>
                  <a:cubicBezTo>
                    <a:pt x="116" y="130"/>
                    <a:pt x="1" y="399"/>
                    <a:pt x="97" y="633"/>
                  </a:cubicBezTo>
                  <a:cubicBezTo>
                    <a:pt x="569" y="1801"/>
                    <a:pt x="243" y="3202"/>
                    <a:pt x="231" y="3237"/>
                  </a:cubicBezTo>
                  <a:cubicBezTo>
                    <a:pt x="170" y="3483"/>
                    <a:pt x="319" y="3732"/>
                    <a:pt x="569" y="3794"/>
                  </a:cubicBezTo>
                  <a:cubicBezTo>
                    <a:pt x="604" y="3801"/>
                    <a:pt x="642" y="3805"/>
                    <a:pt x="677" y="3809"/>
                  </a:cubicBezTo>
                  <a:cubicBezTo>
                    <a:pt x="888" y="3805"/>
                    <a:pt x="1072" y="3663"/>
                    <a:pt x="1126" y="3456"/>
                  </a:cubicBezTo>
                  <a:cubicBezTo>
                    <a:pt x="1137" y="3390"/>
                    <a:pt x="1537" y="1743"/>
                    <a:pt x="945" y="288"/>
                  </a:cubicBezTo>
                  <a:cubicBezTo>
                    <a:pt x="875" y="109"/>
                    <a:pt x="703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8"/>
            <p:cNvSpPr/>
            <p:nvPr/>
          </p:nvSpPr>
          <p:spPr>
            <a:xfrm>
              <a:off x="7750757" y="4441651"/>
              <a:ext cx="136608" cy="56851"/>
            </a:xfrm>
            <a:custGeom>
              <a:avLst/>
              <a:gdLst/>
              <a:ahLst/>
              <a:cxnLst/>
              <a:rect l="l" t="t" r="r" b="b"/>
              <a:pathLst>
                <a:path w="3465" h="1442" extrusionOk="0">
                  <a:moveTo>
                    <a:pt x="1265" y="0"/>
                  </a:moveTo>
                  <a:cubicBezTo>
                    <a:pt x="982" y="0"/>
                    <a:pt x="679" y="43"/>
                    <a:pt x="365" y="152"/>
                  </a:cubicBezTo>
                  <a:cubicBezTo>
                    <a:pt x="127" y="236"/>
                    <a:pt x="0" y="497"/>
                    <a:pt x="81" y="735"/>
                  </a:cubicBezTo>
                  <a:cubicBezTo>
                    <a:pt x="148" y="924"/>
                    <a:pt x="323" y="1045"/>
                    <a:pt x="514" y="1045"/>
                  </a:cubicBezTo>
                  <a:cubicBezTo>
                    <a:pt x="564" y="1045"/>
                    <a:pt x="614" y="1037"/>
                    <a:pt x="664" y="1020"/>
                  </a:cubicBezTo>
                  <a:cubicBezTo>
                    <a:pt x="874" y="948"/>
                    <a:pt x="1077" y="919"/>
                    <a:pt x="1267" y="919"/>
                  </a:cubicBezTo>
                  <a:cubicBezTo>
                    <a:pt x="1986" y="919"/>
                    <a:pt x="2527" y="1325"/>
                    <a:pt x="2558" y="1346"/>
                  </a:cubicBezTo>
                  <a:cubicBezTo>
                    <a:pt x="2638" y="1407"/>
                    <a:pt x="2738" y="1442"/>
                    <a:pt x="2842" y="1442"/>
                  </a:cubicBezTo>
                  <a:cubicBezTo>
                    <a:pt x="3276" y="1438"/>
                    <a:pt x="3464" y="893"/>
                    <a:pt x="3126" y="620"/>
                  </a:cubicBezTo>
                  <a:cubicBezTo>
                    <a:pt x="3084" y="590"/>
                    <a:pt x="2313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8"/>
            <p:cNvSpPr/>
            <p:nvPr/>
          </p:nvSpPr>
          <p:spPr>
            <a:xfrm>
              <a:off x="8384514" y="4042631"/>
              <a:ext cx="152496" cy="96749"/>
            </a:xfrm>
            <a:custGeom>
              <a:avLst/>
              <a:gdLst/>
              <a:ahLst/>
              <a:cxnLst/>
              <a:rect l="l" t="t" r="r" b="b"/>
              <a:pathLst>
                <a:path w="3868" h="2454" extrusionOk="0">
                  <a:moveTo>
                    <a:pt x="3351" y="0"/>
                  </a:moveTo>
                  <a:cubicBezTo>
                    <a:pt x="3227" y="0"/>
                    <a:pt x="3103" y="50"/>
                    <a:pt x="3011" y="150"/>
                  </a:cubicBezTo>
                  <a:cubicBezTo>
                    <a:pt x="2009" y="1113"/>
                    <a:pt x="392" y="1540"/>
                    <a:pt x="373" y="1544"/>
                  </a:cubicBezTo>
                  <a:cubicBezTo>
                    <a:pt x="146" y="1601"/>
                    <a:pt x="1" y="1820"/>
                    <a:pt x="27" y="2051"/>
                  </a:cubicBezTo>
                  <a:cubicBezTo>
                    <a:pt x="58" y="2281"/>
                    <a:pt x="254" y="2454"/>
                    <a:pt x="488" y="2454"/>
                  </a:cubicBezTo>
                  <a:lnTo>
                    <a:pt x="603" y="2438"/>
                  </a:lnTo>
                  <a:cubicBezTo>
                    <a:pt x="680" y="2419"/>
                    <a:pt x="2470" y="1947"/>
                    <a:pt x="3649" y="810"/>
                  </a:cubicBezTo>
                  <a:cubicBezTo>
                    <a:pt x="3852" y="637"/>
                    <a:pt x="3868" y="330"/>
                    <a:pt x="3683" y="142"/>
                  </a:cubicBezTo>
                  <a:cubicBezTo>
                    <a:pt x="3593" y="47"/>
                    <a:pt x="3472" y="0"/>
                    <a:pt x="3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8"/>
            <p:cNvSpPr/>
            <p:nvPr/>
          </p:nvSpPr>
          <p:spPr>
            <a:xfrm>
              <a:off x="8086540" y="3451374"/>
              <a:ext cx="1047167" cy="1078353"/>
            </a:xfrm>
            <a:custGeom>
              <a:avLst/>
              <a:gdLst/>
              <a:ahLst/>
              <a:cxnLst/>
              <a:rect l="l" t="t" r="r" b="b"/>
              <a:pathLst>
                <a:path w="26561" h="27352" extrusionOk="0">
                  <a:moveTo>
                    <a:pt x="26560" y="0"/>
                  </a:moveTo>
                  <a:lnTo>
                    <a:pt x="26357" y="77"/>
                  </a:lnTo>
                  <a:cubicBezTo>
                    <a:pt x="19218" y="2861"/>
                    <a:pt x="13461" y="8338"/>
                    <a:pt x="10331" y="15331"/>
                  </a:cubicBezTo>
                  <a:lnTo>
                    <a:pt x="9133" y="17996"/>
                  </a:lnTo>
                  <a:cubicBezTo>
                    <a:pt x="5581" y="19336"/>
                    <a:pt x="2666" y="21975"/>
                    <a:pt x="980" y="25373"/>
                  </a:cubicBezTo>
                  <a:lnTo>
                    <a:pt x="1" y="27351"/>
                  </a:lnTo>
                  <a:lnTo>
                    <a:pt x="1" y="27351"/>
                  </a:lnTo>
                  <a:lnTo>
                    <a:pt x="26560" y="20081"/>
                  </a:lnTo>
                  <a:lnTo>
                    <a:pt x="26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9" name="Google Shape;2799;p38"/>
          <p:cNvSpPr/>
          <p:nvPr/>
        </p:nvSpPr>
        <p:spPr>
          <a:xfrm flipH="1">
            <a:off x="5948600" y="4233900"/>
            <a:ext cx="3185100" cy="909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00" name="Google Shape;2800;p38"/>
          <p:cNvPicPr preferRelativeResize="0"/>
          <p:nvPr/>
        </p:nvPicPr>
        <p:blipFill rotWithShape="1">
          <a:blip r:embed="rId3">
            <a:alphaModFix/>
          </a:blip>
          <a:srcRect l="24078" t="31111" r="15709" b="42528"/>
          <a:stretch/>
        </p:blipFill>
        <p:spPr>
          <a:xfrm flipH="1">
            <a:off x="5948600" y="4233900"/>
            <a:ext cx="3185100" cy="9096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2801" name="Google Shape;2801;p38"/>
          <p:cNvGrpSpPr/>
          <p:nvPr/>
        </p:nvGrpSpPr>
        <p:grpSpPr>
          <a:xfrm>
            <a:off x="8081805" y="4168202"/>
            <a:ext cx="1051883" cy="975288"/>
            <a:chOff x="5085625" y="2684950"/>
            <a:chExt cx="850075" cy="788175"/>
          </a:xfrm>
        </p:grpSpPr>
        <p:sp>
          <p:nvSpPr>
            <p:cNvPr id="2802" name="Google Shape;2802;p38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8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8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8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8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8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8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8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8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8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8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8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8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8" name="Google Shape;2348;p37"/>
          <p:cNvGrpSpPr/>
          <p:nvPr/>
        </p:nvGrpSpPr>
        <p:grpSpPr>
          <a:xfrm>
            <a:off x="5810071" y="1503725"/>
            <a:ext cx="3333936" cy="3639770"/>
            <a:chOff x="5799771" y="1503725"/>
            <a:chExt cx="3333936" cy="3639770"/>
          </a:xfrm>
        </p:grpSpPr>
        <p:sp>
          <p:nvSpPr>
            <p:cNvPr id="2349" name="Google Shape;2349;p37"/>
            <p:cNvSpPr/>
            <p:nvPr/>
          </p:nvSpPr>
          <p:spPr>
            <a:xfrm>
              <a:off x="6688566" y="3957197"/>
              <a:ext cx="1579011" cy="874171"/>
            </a:xfrm>
            <a:custGeom>
              <a:avLst/>
              <a:gdLst/>
              <a:ahLst/>
              <a:cxnLst/>
              <a:rect l="l" t="t" r="r" b="b"/>
              <a:pathLst>
                <a:path w="40051" h="22173" extrusionOk="0">
                  <a:moveTo>
                    <a:pt x="18514" y="1"/>
                  </a:moveTo>
                  <a:cubicBezTo>
                    <a:pt x="18080" y="1"/>
                    <a:pt x="17647" y="19"/>
                    <a:pt x="17216" y="55"/>
                  </a:cubicBezTo>
                  <a:cubicBezTo>
                    <a:pt x="17950" y="6337"/>
                    <a:pt x="18291" y="12463"/>
                    <a:pt x="18080" y="18607"/>
                  </a:cubicBezTo>
                  <a:cubicBezTo>
                    <a:pt x="17827" y="12501"/>
                    <a:pt x="17066" y="6426"/>
                    <a:pt x="15972" y="208"/>
                  </a:cubicBezTo>
                  <a:cubicBezTo>
                    <a:pt x="15265" y="327"/>
                    <a:pt x="14570" y="504"/>
                    <a:pt x="13894" y="731"/>
                  </a:cubicBezTo>
                  <a:cubicBezTo>
                    <a:pt x="14543" y="3384"/>
                    <a:pt x="15016" y="6034"/>
                    <a:pt x="15453" y="8642"/>
                  </a:cubicBezTo>
                  <a:cubicBezTo>
                    <a:pt x="16014" y="12017"/>
                    <a:pt x="16513" y="15354"/>
                    <a:pt x="17301" y="18542"/>
                  </a:cubicBezTo>
                  <a:cubicBezTo>
                    <a:pt x="16398" y="15400"/>
                    <a:pt x="15784" y="12079"/>
                    <a:pt x="15112" y="8730"/>
                  </a:cubicBezTo>
                  <a:cubicBezTo>
                    <a:pt x="14593" y="6142"/>
                    <a:pt x="14044" y="3526"/>
                    <a:pt x="13337" y="926"/>
                  </a:cubicBezTo>
                  <a:cubicBezTo>
                    <a:pt x="12754" y="1149"/>
                    <a:pt x="12185" y="1410"/>
                    <a:pt x="11636" y="1706"/>
                  </a:cubicBezTo>
                  <a:cubicBezTo>
                    <a:pt x="11939" y="3027"/>
                    <a:pt x="12193" y="4340"/>
                    <a:pt x="12396" y="5646"/>
                  </a:cubicBezTo>
                  <a:cubicBezTo>
                    <a:pt x="11978" y="4433"/>
                    <a:pt x="11517" y="3231"/>
                    <a:pt x="11022" y="2052"/>
                  </a:cubicBezTo>
                  <a:cubicBezTo>
                    <a:pt x="10104" y="2605"/>
                    <a:pt x="9236" y="3242"/>
                    <a:pt x="8441" y="3960"/>
                  </a:cubicBezTo>
                  <a:cubicBezTo>
                    <a:pt x="9939" y="6157"/>
                    <a:pt x="11417" y="8330"/>
                    <a:pt x="12796" y="10543"/>
                  </a:cubicBezTo>
                  <a:cubicBezTo>
                    <a:pt x="13714" y="12036"/>
                    <a:pt x="14589" y="13542"/>
                    <a:pt x="15377" y="15086"/>
                  </a:cubicBezTo>
                  <a:cubicBezTo>
                    <a:pt x="16164" y="16626"/>
                    <a:pt x="16867" y="18200"/>
                    <a:pt x="17427" y="19809"/>
                  </a:cubicBezTo>
                  <a:cubicBezTo>
                    <a:pt x="16763" y="18246"/>
                    <a:pt x="15999" y="16729"/>
                    <a:pt x="15131" y="15270"/>
                  </a:cubicBezTo>
                  <a:cubicBezTo>
                    <a:pt x="14271" y="13803"/>
                    <a:pt x="13330" y="12370"/>
                    <a:pt x="12347" y="10969"/>
                  </a:cubicBezTo>
                  <a:cubicBezTo>
                    <a:pt x="10860" y="8849"/>
                    <a:pt x="9270" y="6779"/>
                    <a:pt x="7665" y="4698"/>
                  </a:cubicBezTo>
                  <a:cubicBezTo>
                    <a:pt x="7454" y="4897"/>
                    <a:pt x="7254" y="5108"/>
                    <a:pt x="7051" y="5331"/>
                  </a:cubicBezTo>
                  <a:cubicBezTo>
                    <a:pt x="8621" y="7543"/>
                    <a:pt x="10123" y="9767"/>
                    <a:pt x="11540" y="11983"/>
                  </a:cubicBezTo>
                  <a:cubicBezTo>
                    <a:pt x="9747" y="10112"/>
                    <a:pt x="7903" y="8288"/>
                    <a:pt x="6029" y="6533"/>
                  </a:cubicBezTo>
                  <a:cubicBezTo>
                    <a:pt x="5676" y="6983"/>
                    <a:pt x="5330" y="7451"/>
                    <a:pt x="4996" y="7943"/>
                  </a:cubicBezTo>
                  <a:cubicBezTo>
                    <a:pt x="8994" y="11384"/>
                    <a:pt x="12807" y="15032"/>
                    <a:pt x="16421" y="18876"/>
                  </a:cubicBezTo>
                  <a:cubicBezTo>
                    <a:pt x="12734" y="15239"/>
                    <a:pt x="8771" y="11695"/>
                    <a:pt x="4662" y="8450"/>
                  </a:cubicBezTo>
                  <a:cubicBezTo>
                    <a:pt x="4101" y="9321"/>
                    <a:pt x="3591" y="10224"/>
                    <a:pt x="3130" y="11153"/>
                  </a:cubicBezTo>
                  <a:cubicBezTo>
                    <a:pt x="7423" y="13880"/>
                    <a:pt x="11667" y="16818"/>
                    <a:pt x="15795" y="19763"/>
                  </a:cubicBezTo>
                  <a:cubicBezTo>
                    <a:pt x="11463" y="17086"/>
                    <a:pt x="7070" y="14471"/>
                    <a:pt x="2665" y="12148"/>
                  </a:cubicBezTo>
                  <a:cubicBezTo>
                    <a:pt x="1740" y="14210"/>
                    <a:pt x="1037" y="16368"/>
                    <a:pt x="561" y="18580"/>
                  </a:cubicBezTo>
                  <a:cubicBezTo>
                    <a:pt x="2765" y="19049"/>
                    <a:pt x="5015" y="19379"/>
                    <a:pt x="7201" y="19970"/>
                  </a:cubicBezTo>
                  <a:cubicBezTo>
                    <a:pt x="4939" y="19679"/>
                    <a:pt x="2665" y="19675"/>
                    <a:pt x="376" y="19529"/>
                  </a:cubicBezTo>
                  <a:cubicBezTo>
                    <a:pt x="219" y="20385"/>
                    <a:pt x="92" y="21257"/>
                    <a:pt x="0" y="22140"/>
                  </a:cubicBezTo>
                  <a:cubicBezTo>
                    <a:pt x="1107" y="22162"/>
                    <a:pt x="2214" y="22173"/>
                    <a:pt x="3320" y="22173"/>
                  </a:cubicBezTo>
                  <a:cubicBezTo>
                    <a:pt x="15673" y="22173"/>
                    <a:pt x="27989" y="20817"/>
                    <a:pt x="40050" y="18131"/>
                  </a:cubicBezTo>
                  <a:cubicBezTo>
                    <a:pt x="39951" y="17148"/>
                    <a:pt x="39755" y="16172"/>
                    <a:pt x="39459" y="15228"/>
                  </a:cubicBezTo>
                  <a:cubicBezTo>
                    <a:pt x="35427" y="16334"/>
                    <a:pt x="31352" y="17336"/>
                    <a:pt x="27228" y="18242"/>
                  </a:cubicBezTo>
                  <a:cubicBezTo>
                    <a:pt x="31252" y="16937"/>
                    <a:pt x="35212" y="15589"/>
                    <a:pt x="39106" y="14202"/>
                  </a:cubicBezTo>
                  <a:cubicBezTo>
                    <a:pt x="38841" y="13515"/>
                    <a:pt x="38530" y="12851"/>
                    <a:pt x="38172" y="12209"/>
                  </a:cubicBezTo>
                  <a:lnTo>
                    <a:pt x="33944" y="14214"/>
                  </a:lnTo>
                  <a:cubicBezTo>
                    <a:pt x="35258" y="13342"/>
                    <a:pt x="36563" y="12486"/>
                    <a:pt x="37854" y="11649"/>
                  </a:cubicBezTo>
                  <a:cubicBezTo>
                    <a:pt x="37715" y="11422"/>
                    <a:pt x="37577" y="11195"/>
                    <a:pt x="37427" y="10976"/>
                  </a:cubicBezTo>
                  <a:cubicBezTo>
                    <a:pt x="33725" y="12985"/>
                    <a:pt x="30131" y="15193"/>
                    <a:pt x="26667" y="17593"/>
                  </a:cubicBezTo>
                  <a:cubicBezTo>
                    <a:pt x="29866" y="14855"/>
                    <a:pt x="33218" y="12301"/>
                    <a:pt x="36713" y="9951"/>
                  </a:cubicBezTo>
                  <a:cubicBezTo>
                    <a:pt x="36252" y="9329"/>
                    <a:pt x="35753" y="8734"/>
                    <a:pt x="35227" y="8165"/>
                  </a:cubicBezTo>
                  <a:cubicBezTo>
                    <a:pt x="32969" y="9870"/>
                    <a:pt x="30707" y="11733"/>
                    <a:pt x="28437" y="13753"/>
                  </a:cubicBezTo>
                  <a:cubicBezTo>
                    <a:pt x="30519" y="11541"/>
                    <a:pt x="32604" y="9490"/>
                    <a:pt x="34693" y="7605"/>
                  </a:cubicBezTo>
                  <a:cubicBezTo>
                    <a:pt x="34186" y="7086"/>
                    <a:pt x="33649" y="6587"/>
                    <a:pt x="33092" y="6107"/>
                  </a:cubicBezTo>
                  <a:cubicBezTo>
                    <a:pt x="30308" y="8576"/>
                    <a:pt x="27815" y="11748"/>
                    <a:pt x="25776" y="15497"/>
                  </a:cubicBezTo>
                  <a:cubicBezTo>
                    <a:pt x="27427" y="11614"/>
                    <a:pt x="29601" y="8146"/>
                    <a:pt x="32159" y="5335"/>
                  </a:cubicBezTo>
                  <a:cubicBezTo>
                    <a:pt x="31440" y="4767"/>
                    <a:pt x="30692" y="4229"/>
                    <a:pt x="29908" y="3730"/>
                  </a:cubicBezTo>
                  <a:cubicBezTo>
                    <a:pt x="28668" y="5757"/>
                    <a:pt x="26859" y="8903"/>
                    <a:pt x="25937" y="11303"/>
                  </a:cubicBezTo>
                  <a:cubicBezTo>
                    <a:pt x="26928" y="8461"/>
                    <a:pt x="27869" y="5708"/>
                    <a:pt x="28771" y="3039"/>
                  </a:cubicBezTo>
                  <a:cubicBezTo>
                    <a:pt x="28053" y="2628"/>
                    <a:pt x="27320" y="2247"/>
                    <a:pt x="26567" y="1906"/>
                  </a:cubicBezTo>
                  <a:cubicBezTo>
                    <a:pt x="25553" y="3841"/>
                    <a:pt x="23579" y="8450"/>
                    <a:pt x="21559" y="19237"/>
                  </a:cubicBezTo>
                  <a:lnTo>
                    <a:pt x="21559" y="19237"/>
                  </a:lnTo>
                  <a:cubicBezTo>
                    <a:pt x="21565" y="19199"/>
                    <a:pt x="22517" y="6290"/>
                    <a:pt x="24175" y="965"/>
                  </a:cubicBezTo>
                  <a:cubicBezTo>
                    <a:pt x="23741" y="823"/>
                    <a:pt x="23303" y="692"/>
                    <a:pt x="22861" y="581"/>
                  </a:cubicBezTo>
                  <a:cubicBezTo>
                    <a:pt x="22719" y="1264"/>
                    <a:pt x="22596" y="1956"/>
                    <a:pt x="22481" y="2651"/>
                  </a:cubicBezTo>
                  <a:cubicBezTo>
                    <a:pt x="22201" y="4352"/>
                    <a:pt x="21982" y="6084"/>
                    <a:pt x="21794" y="7839"/>
                  </a:cubicBezTo>
                  <a:cubicBezTo>
                    <a:pt x="21605" y="9598"/>
                    <a:pt x="21460" y="11364"/>
                    <a:pt x="21333" y="13146"/>
                  </a:cubicBezTo>
                  <a:cubicBezTo>
                    <a:pt x="21210" y="14924"/>
                    <a:pt x="21118" y="16718"/>
                    <a:pt x="21060" y="18507"/>
                  </a:cubicBezTo>
                  <a:cubicBezTo>
                    <a:pt x="21018" y="16722"/>
                    <a:pt x="21018" y="14932"/>
                    <a:pt x="21052" y="13139"/>
                  </a:cubicBezTo>
                  <a:cubicBezTo>
                    <a:pt x="21083" y="11349"/>
                    <a:pt x="21141" y="9556"/>
                    <a:pt x="21244" y="7770"/>
                  </a:cubicBezTo>
                  <a:cubicBezTo>
                    <a:pt x="21344" y="5984"/>
                    <a:pt x="21486" y="4206"/>
                    <a:pt x="21682" y="2443"/>
                  </a:cubicBezTo>
                  <a:cubicBezTo>
                    <a:pt x="21767" y="1748"/>
                    <a:pt x="21851" y="1057"/>
                    <a:pt x="21959" y="370"/>
                  </a:cubicBezTo>
                  <a:cubicBezTo>
                    <a:pt x="21410" y="254"/>
                    <a:pt x="20857" y="170"/>
                    <a:pt x="20296" y="108"/>
                  </a:cubicBezTo>
                  <a:lnTo>
                    <a:pt x="20119" y="89"/>
                  </a:lnTo>
                  <a:cubicBezTo>
                    <a:pt x="19720" y="5565"/>
                    <a:pt x="19447" y="11142"/>
                    <a:pt x="19344" y="16725"/>
                  </a:cubicBezTo>
                  <a:cubicBezTo>
                    <a:pt x="19105" y="11199"/>
                    <a:pt x="19075" y="5600"/>
                    <a:pt x="19194" y="16"/>
                  </a:cubicBezTo>
                  <a:cubicBezTo>
                    <a:pt x="18967" y="6"/>
                    <a:pt x="18740" y="1"/>
                    <a:pt x="18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7772673" y="1503725"/>
              <a:ext cx="721537" cy="3009297"/>
            </a:xfrm>
            <a:custGeom>
              <a:avLst/>
              <a:gdLst/>
              <a:ahLst/>
              <a:cxnLst/>
              <a:rect l="l" t="t" r="r" b="b"/>
              <a:pathLst>
                <a:path w="15638" h="65221" extrusionOk="0">
                  <a:moveTo>
                    <a:pt x="7362" y="1"/>
                  </a:moveTo>
                  <a:cubicBezTo>
                    <a:pt x="6682" y="715"/>
                    <a:pt x="6225" y="1844"/>
                    <a:pt x="6191" y="3119"/>
                  </a:cubicBezTo>
                  <a:cubicBezTo>
                    <a:pt x="6156" y="4398"/>
                    <a:pt x="6521" y="5416"/>
                    <a:pt x="7108" y="6164"/>
                  </a:cubicBezTo>
                  <a:cubicBezTo>
                    <a:pt x="7028" y="7701"/>
                    <a:pt x="6955" y="9237"/>
                    <a:pt x="6886" y="10773"/>
                  </a:cubicBezTo>
                  <a:cubicBezTo>
                    <a:pt x="6555" y="10193"/>
                    <a:pt x="6087" y="9701"/>
                    <a:pt x="5522" y="9344"/>
                  </a:cubicBezTo>
                  <a:cubicBezTo>
                    <a:pt x="4823" y="8890"/>
                    <a:pt x="4066" y="8666"/>
                    <a:pt x="3385" y="8666"/>
                  </a:cubicBezTo>
                  <a:cubicBezTo>
                    <a:pt x="3225" y="8666"/>
                    <a:pt x="3069" y="8678"/>
                    <a:pt x="2919" y="8703"/>
                  </a:cubicBezTo>
                  <a:cubicBezTo>
                    <a:pt x="3122" y="9471"/>
                    <a:pt x="3698" y="10262"/>
                    <a:pt x="4562" y="10823"/>
                  </a:cubicBezTo>
                  <a:cubicBezTo>
                    <a:pt x="5027" y="11126"/>
                    <a:pt x="5545" y="11337"/>
                    <a:pt x="6091" y="11445"/>
                  </a:cubicBezTo>
                  <a:cubicBezTo>
                    <a:pt x="6525" y="11522"/>
                    <a:pt x="6836" y="11913"/>
                    <a:pt x="6817" y="12355"/>
                  </a:cubicBezTo>
                  <a:cubicBezTo>
                    <a:pt x="6782" y="13257"/>
                    <a:pt x="6744" y="14164"/>
                    <a:pt x="6709" y="15066"/>
                  </a:cubicBezTo>
                  <a:lnTo>
                    <a:pt x="6636" y="17486"/>
                  </a:lnTo>
                  <a:cubicBezTo>
                    <a:pt x="6221" y="16787"/>
                    <a:pt x="5645" y="16195"/>
                    <a:pt x="4958" y="15758"/>
                  </a:cubicBezTo>
                  <a:cubicBezTo>
                    <a:pt x="4071" y="15180"/>
                    <a:pt x="3103" y="14899"/>
                    <a:pt x="2237" y="14899"/>
                  </a:cubicBezTo>
                  <a:cubicBezTo>
                    <a:pt x="2038" y="14899"/>
                    <a:pt x="1845" y="14914"/>
                    <a:pt x="1659" y="14943"/>
                  </a:cubicBezTo>
                  <a:cubicBezTo>
                    <a:pt x="1920" y="15923"/>
                    <a:pt x="2650" y="16921"/>
                    <a:pt x="3744" y="17632"/>
                  </a:cubicBezTo>
                  <a:cubicBezTo>
                    <a:pt x="4355" y="18031"/>
                    <a:pt x="5039" y="18304"/>
                    <a:pt x="5760" y="18427"/>
                  </a:cubicBezTo>
                  <a:cubicBezTo>
                    <a:pt x="6248" y="18511"/>
                    <a:pt x="6594" y="18956"/>
                    <a:pt x="6578" y="19456"/>
                  </a:cubicBezTo>
                  <a:cubicBezTo>
                    <a:pt x="6517" y="21745"/>
                    <a:pt x="6467" y="24033"/>
                    <a:pt x="6425" y="26326"/>
                  </a:cubicBezTo>
                  <a:cubicBezTo>
                    <a:pt x="6002" y="25681"/>
                    <a:pt x="5446" y="25132"/>
                    <a:pt x="4793" y="24717"/>
                  </a:cubicBezTo>
                  <a:cubicBezTo>
                    <a:pt x="3872" y="24114"/>
                    <a:pt x="2868" y="23820"/>
                    <a:pt x="1969" y="23820"/>
                  </a:cubicBezTo>
                  <a:cubicBezTo>
                    <a:pt x="1758" y="23820"/>
                    <a:pt x="1553" y="23836"/>
                    <a:pt x="1356" y="23868"/>
                  </a:cubicBezTo>
                  <a:cubicBezTo>
                    <a:pt x="1624" y="24886"/>
                    <a:pt x="2389" y="25923"/>
                    <a:pt x="3525" y="26664"/>
                  </a:cubicBezTo>
                  <a:cubicBezTo>
                    <a:pt x="3952" y="26940"/>
                    <a:pt x="4413" y="27159"/>
                    <a:pt x="4896" y="27317"/>
                  </a:cubicBezTo>
                  <a:cubicBezTo>
                    <a:pt x="5799" y="27605"/>
                    <a:pt x="6386" y="28461"/>
                    <a:pt x="6379" y="29406"/>
                  </a:cubicBezTo>
                  <a:lnTo>
                    <a:pt x="6348" y="31779"/>
                  </a:lnTo>
                  <a:cubicBezTo>
                    <a:pt x="6337" y="33673"/>
                    <a:pt x="6325" y="35566"/>
                    <a:pt x="6321" y="37463"/>
                  </a:cubicBezTo>
                  <a:cubicBezTo>
                    <a:pt x="5807" y="36626"/>
                    <a:pt x="5111" y="35919"/>
                    <a:pt x="4286" y="35393"/>
                  </a:cubicBezTo>
                  <a:cubicBezTo>
                    <a:pt x="3196" y="34683"/>
                    <a:pt x="2010" y="34334"/>
                    <a:pt x="945" y="34334"/>
                  </a:cubicBezTo>
                  <a:cubicBezTo>
                    <a:pt x="697" y="34334"/>
                    <a:pt x="455" y="34353"/>
                    <a:pt x="223" y="34391"/>
                  </a:cubicBezTo>
                  <a:cubicBezTo>
                    <a:pt x="542" y="35593"/>
                    <a:pt x="1444" y="36818"/>
                    <a:pt x="2792" y="37697"/>
                  </a:cubicBezTo>
                  <a:cubicBezTo>
                    <a:pt x="3380" y="38081"/>
                    <a:pt x="4025" y="38369"/>
                    <a:pt x="4704" y="38557"/>
                  </a:cubicBezTo>
                  <a:cubicBezTo>
                    <a:pt x="5653" y="38807"/>
                    <a:pt x="6313" y="39667"/>
                    <a:pt x="6317" y="40650"/>
                  </a:cubicBezTo>
                  <a:cubicBezTo>
                    <a:pt x="6317" y="43074"/>
                    <a:pt x="6325" y="45497"/>
                    <a:pt x="6348" y="47920"/>
                  </a:cubicBezTo>
                  <a:cubicBezTo>
                    <a:pt x="5814" y="47140"/>
                    <a:pt x="5131" y="46476"/>
                    <a:pt x="4340" y="45969"/>
                  </a:cubicBezTo>
                  <a:cubicBezTo>
                    <a:pt x="3173" y="45210"/>
                    <a:pt x="1908" y="44836"/>
                    <a:pt x="773" y="44836"/>
                  </a:cubicBezTo>
                  <a:cubicBezTo>
                    <a:pt x="507" y="44836"/>
                    <a:pt x="249" y="44857"/>
                    <a:pt x="0" y="44898"/>
                  </a:cubicBezTo>
                  <a:cubicBezTo>
                    <a:pt x="334" y="46180"/>
                    <a:pt x="1298" y="47494"/>
                    <a:pt x="2738" y="48427"/>
                  </a:cubicBezTo>
                  <a:cubicBezTo>
                    <a:pt x="3372" y="48842"/>
                    <a:pt x="4067" y="49153"/>
                    <a:pt x="4800" y="49349"/>
                  </a:cubicBezTo>
                  <a:cubicBezTo>
                    <a:pt x="5730" y="49602"/>
                    <a:pt x="6379" y="50447"/>
                    <a:pt x="6386" y="51411"/>
                  </a:cubicBezTo>
                  <a:cubicBezTo>
                    <a:pt x="6444" y="56015"/>
                    <a:pt x="6532" y="60612"/>
                    <a:pt x="6671" y="65221"/>
                  </a:cubicBezTo>
                  <a:lnTo>
                    <a:pt x="8510" y="65136"/>
                  </a:lnTo>
                  <a:cubicBezTo>
                    <a:pt x="8345" y="62260"/>
                    <a:pt x="8199" y="59380"/>
                    <a:pt x="8068" y="56499"/>
                  </a:cubicBezTo>
                  <a:cubicBezTo>
                    <a:pt x="8038" y="55889"/>
                    <a:pt x="8460" y="55340"/>
                    <a:pt x="9067" y="55244"/>
                  </a:cubicBezTo>
                  <a:cubicBezTo>
                    <a:pt x="10138" y="55071"/>
                    <a:pt x="11260" y="54641"/>
                    <a:pt x="12312" y="53961"/>
                  </a:cubicBezTo>
                  <a:cubicBezTo>
                    <a:pt x="14059" y="52828"/>
                    <a:pt x="15231" y="51234"/>
                    <a:pt x="15638" y="49679"/>
                  </a:cubicBezTo>
                  <a:cubicBezTo>
                    <a:pt x="15335" y="49629"/>
                    <a:pt x="15020" y="49604"/>
                    <a:pt x="14697" y="49604"/>
                  </a:cubicBezTo>
                  <a:cubicBezTo>
                    <a:pt x="13321" y="49604"/>
                    <a:pt x="11787" y="50056"/>
                    <a:pt x="10373" y="50973"/>
                  </a:cubicBezTo>
                  <a:cubicBezTo>
                    <a:pt x="9343" y="51641"/>
                    <a:pt x="8518" y="52467"/>
                    <a:pt x="7930" y="53350"/>
                  </a:cubicBezTo>
                  <a:cubicBezTo>
                    <a:pt x="7861" y="51722"/>
                    <a:pt x="7796" y="50094"/>
                    <a:pt x="7731" y="48465"/>
                  </a:cubicBezTo>
                  <a:lnTo>
                    <a:pt x="7631" y="45531"/>
                  </a:lnTo>
                  <a:cubicBezTo>
                    <a:pt x="7600" y="44544"/>
                    <a:pt x="8237" y="43657"/>
                    <a:pt x="9186" y="43381"/>
                  </a:cubicBezTo>
                  <a:cubicBezTo>
                    <a:pt x="9850" y="43181"/>
                    <a:pt x="10480" y="42885"/>
                    <a:pt x="11060" y="42505"/>
                  </a:cubicBezTo>
                  <a:cubicBezTo>
                    <a:pt x="12512" y="41564"/>
                    <a:pt x="13483" y="40239"/>
                    <a:pt x="13829" y="38945"/>
                  </a:cubicBezTo>
                  <a:cubicBezTo>
                    <a:pt x="13581" y="38906"/>
                    <a:pt x="13323" y="38886"/>
                    <a:pt x="13057" y="38886"/>
                  </a:cubicBezTo>
                  <a:cubicBezTo>
                    <a:pt x="11908" y="38886"/>
                    <a:pt x="10627" y="39260"/>
                    <a:pt x="9451" y="40024"/>
                  </a:cubicBezTo>
                  <a:cubicBezTo>
                    <a:pt x="8694" y="40512"/>
                    <a:pt x="8042" y="41134"/>
                    <a:pt x="7515" y="41864"/>
                  </a:cubicBezTo>
                  <a:cubicBezTo>
                    <a:pt x="7446" y="39364"/>
                    <a:pt x="7381" y="36864"/>
                    <a:pt x="7323" y="34360"/>
                  </a:cubicBezTo>
                  <a:cubicBezTo>
                    <a:pt x="7300" y="33396"/>
                    <a:pt x="7919" y="32536"/>
                    <a:pt x="8840" y="32248"/>
                  </a:cubicBezTo>
                  <a:cubicBezTo>
                    <a:pt x="9355" y="32090"/>
                    <a:pt x="9843" y="31860"/>
                    <a:pt x="10296" y="31568"/>
                  </a:cubicBezTo>
                  <a:cubicBezTo>
                    <a:pt x="11433" y="30827"/>
                    <a:pt x="12201" y="29786"/>
                    <a:pt x="12466" y="28768"/>
                  </a:cubicBezTo>
                  <a:cubicBezTo>
                    <a:pt x="12271" y="28737"/>
                    <a:pt x="12068" y="28721"/>
                    <a:pt x="11860" y="28721"/>
                  </a:cubicBezTo>
                  <a:cubicBezTo>
                    <a:pt x="10959" y="28721"/>
                    <a:pt x="9952" y="29018"/>
                    <a:pt x="9029" y="29617"/>
                  </a:cubicBezTo>
                  <a:cubicBezTo>
                    <a:pt x="8303" y="30078"/>
                    <a:pt x="7700" y="30704"/>
                    <a:pt x="7266" y="31441"/>
                  </a:cubicBezTo>
                  <a:cubicBezTo>
                    <a:pt x="7220" y="28726"/>
                    <a:pt x="7189" y="26007"/>
                    <a:pt x="7174" y="23292"/>
                  </a:cubicBezTo>
                  <a:cubicBezTo>
                    <a:pt x="7170" y="22781"/>
                    <a:pt x="7542" y="22347"/>
                    <a:pt x="8049" y="22278"/>
                  </a:cubicBezTo>
                  <a:cubicBezTo>
                    <a:pt x="8856" y="22155"/>
                    <a:pt x="9628" y="21856"/>
                    <a:pt x="10311" y="21403"/>
                  </a:cubicBezTo>
                  <a:cubicBezTo>
                    <a:pt x="11483" y="20646"/>
                    <a:pt x="12262" y="19579"/>
                    <a:pt x="12539" y="18538"/>
                  </a:cubicBezTo>
                  <a:cubicBezTo>
                    <a:pt x="12338" y="18505"/>
                    <a:pt x="12129" y="18489"/>
                    <a:pt x="11915" y="18489"/>
                  </a:cubicBezTo>
                  <a:cubicBezTo>
                    <a:pt x="10991" y="18489"/>
                    <a:pt x="9961" y="18792"/>
                    <a:pt x="9013" y="19406"/>
                  </a:cubicBezTo>
                  <a:cubicBezTo>
                    <a:pt x="8191" y="19940"/>
                    <a:pt x="7565" y="20627"/>
                    <a:pt x="7166" y="21345"/>
                  </a:cubicBezTo>
                  <a:cubicBezTo>
                    <a:pt x="7162" y="19586"/>
                    <a:pt x="7170" y="16368"/>
                    <a:pt x="7170" y="15304"/>
                  </a:cubicBezTo>
                  <a:cubicBezTo>
                    <a:pt x="7170" y="15074"/>
                    <a:pt x="7262" y="14855"/>
                    <a:pt x="7423" y="14694"/>
                  </a:cubicBezTo>
                  <a:cubicBezTo>
                    <a:pt x="7423" y="14694"/>
                    <a:pt x="9025" y="14463"/>
                    <a:pt x="9804" y="13953"/>
                  </a:cubicBezTo>
                  <a:cubicBezTo>
                    <a:pt x="10745" y="13346"/>
                    <a:pt x="11379" y="12482"/>
                    <a:pt x="11605" y="11641"/>
                  </a:cubicBezTo>
                  <a:cubicBezTo>
                    <a:pt x="11441" y="11614"/>
                    <a:pt x="11271" y="11601"/>
                    <a:pt x="11096" y="11601"/>
                  </a:cubicBezTo>
                  <a:cubicBezTo>
                    <a:pt x="10349" y="11601"/>
                    <a:pt x="9520" y="11842"/>
                    <a:pt x="8752" y="12340"/>
                  </a:cubicBezTo>
                  <a:cubicBezTo>
                    <a:pt x="8034" y="12812"/>
                    <a:pt x="7496" y="13426"/>
                    <a:pt x="7185" y="14064"/>
                  </a:cubicBezTo>
                  <a:cubicBezTo>
                    <a:pt x="7208" y="11426"/>
                    <a:pt x="7258" y="8791"/>
                    <a:pt x="7323" y="6153"/>
                  </a:cubicBezTo>
                  <a:cubicBezTo>
                    <a:pt x="7938" y="5435"/>
                    <a:pt x="8345" y="4371"/>
                    <a:pt x="8376" y="3173"/>
                  </a:cubicBezTo>
                  <a:cubicBezTo>
                    <a:pt x="8410" y="1894"/>
                    <a:pt x="8007" y="750"/>
                    <a:pt x="7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8370502" y="2300395"/>
              <a:ext cx="486962" cy="1753182"/>
            </a:xfrm>
            <a:custGeom>
              <a:avLst/>
              <a:gdLst/>
              <a:ahLst/>
              <a:cxnLst/>
              <a:rect l="l" t="t" r="r" b="b"/>
              <a:pathLst>
                <a:path w="10554" h="37997" extrusionOk="0">
                  <a:moveTo>
                    <a:pt x="2623" y="1"/>
                  </a:moveTo>
                  <a:cubicBezTo>
                    <a:pt x="2293" y="584"/>
                    <a:pt x="2189" y="1475"/>
                    <a:pt x="2373" y="2255"/>
                  </a:cubicBezTo>
                  <a:cubicBezTo>
                    <a:pt x="2558" y="3038"/>
                    <a:pt x="2957" y="3684"/>
                    <a:pt x="3453" y="4079"/>
                  </a:cubicBezTo>
                  <a:cubicBezTo>
                    <a:pt x="3725" y="5604"/>
                    <a:pt x="3952" y="7132"/>
                    <a:pt x="4136" y="8664"/>
                  </a:cubicBezTo>
                  <a:cubicBezTo>
                    <a:pt x="3856" y="8158"/>
                    <a:pt x="3449" y="7727"/>
                    <a:pt x="2957" y="7416"/>
                  </a:cubicBezTo>
                  <a:cubicBezTo>
                    <a:pt x="2368" y="7032"/>
                    <a:pt x="1729" y="6843"/>
                    <a:pt x="1155" y="6843"/>
                  </a:cubicBezTo>
                  <a:cubicBezTo>
                    <a:pt x="1018" y="6843"/>
                    <a:pt x="885" y="6853"/>
                    <a:pt x="757" y="6875"/>
                  </a:cubicBezTo>
                  <a:cubicBezTo>
                    <a:pt x="930" y="7528"/>
                    <a:pt x="1417" y="8188"/>
                    <a:pt x="2147" y="8664"/>
                  </a:cubicBezTo>
                  <a:cubicBezTo>
                    <a:pt x="2638" y="8991"/>
                    <a:pt x="3207" y="9187"/>
                    <a:pt x="3794" y="9233"/>
                  </a:cubicBezTo>
                  <a:cubicBezTo>
                    <a:pt x="4032" y="9248"/>
                    <a:pt x="4224" y="9433"/>
                    <a:pt x="4251" y="9667"/>
                  </a:cubicBezTo>
                  <a:cubicBezTo>
                    <a:pt x="4413" y="11268"/>
                    <a:pt x="4532" y="12866"/>
                    <a:pt x="4620" y="14467"/>
                  </a:cubicBezTo>
                  <a:cubicBezTo>
                    <a:pt x="4290" y="13991"/>
                    <a:pt x="3871" y="13580"/>
                    <a:pt x="3380" y="13269"/>
                  </a:cubicBezTo>
                  <a:cubicBezTo>
                    <a:pt x="2650" y="12794"/>
                    <a:pt x="1857" y="12562"/>
                    <a:pt x="1148" y="12562"/>
                  </a:cubicBezTo>
                  <a:cubicBezTo>
                    <a:pt x="980" y="12562"/>
                    <a:pt x="817" y="12575"/>
                    <a:pt x="661" y="12601"/>
                  </a:cubicBezTo>
                  <a:cubicBezTo>
                    <a:pt x="876" y="13403"/>
                    <a:pt x="1475" y="14225"/>
                    <a:pt x="2377" y="14809"/>
                  </a:cubicBezTo>
                  <a:cubicBezTo>
                    <a:pt x="2946" y="15181"/>
                    <a:pt x="3591" y="15420"/>
                    <a:pt x="4267" y="15496"/>
                  </a:cubicBezTo>
                  <a:cubicBezTo>
                    <a:pt x="4501" y="15523"/>
                    <a:pt x="4685" y="15719"/>
                    <a:pt x="4693" y="15957"/>
                  </a:cubicBezTo>
                  <a:cubicBezTo>
                    <a:pt x="4739" y="16975"/>
                    <a:pt x="4770" y="17993"/>
                    <a:pt x="4793" y="19010"/>
                  </a:cubicBezTo>
                  <a:cubicBezTo>
                    <a:pt x="4812" y="19909"/>
                    <a:pt x="4816" y="20800"/>
                    <a:pt x="4816" y="21695"/>
                  </a:cubicBezTo>
                  <a:cubicBezTo>
                    <a:pt x="4432" y="21115"/>
                    <a:pt x="3933" y="20619"/>
                    <a:pt x="3349" y="20243"/>
                  </a:cubicBezTo>
                  <a:cubicBezTo>
                    <a:pt x="2522" y="19708"/>
                    <a:pt x="1621" y="19443"/>
                    <a:pt x="815" y="19443"/>
                  </a:cubicBezTo>
                  <a:cubicBezTo>
                    <a:pt x="626" y="19443"/>
                    <a:pt x="442" y="19457"/>
                    <a:pt x="265" y="19486"/>
                  </a:cubicBezTo>
                  <a:cubicBezTo>
                    <a:pt x="507" y="20397"/>
                    <a:pt x="1187" y="21330"/>
                    <a:pt x="2212" y="21990"/>
                  </a:cubicBezTo>
                  <a:cubicBezTo>
                    <a:pt x="2915" y="22447"/>
                    <a:pt x="3675" y="22705"/>
                    <a:pt x="4386" y="22774"/>
                  </a:cubicBezTo>
                  <a:cubicBezTo>
                    <a:pt x="4628" y="22797"/>
                    <a:pt x="4808" y="23004"/>
                    <a:pt x="4804" y="23250"/>
                  </a:cubicBezTo>
                  <a:cubicBezTo>
                    <a:pt x="4785" y="25285"/>
                    <a:pt x="4731" y="27321"/>
                    <a:pt x="4635" y="29356"/>
                  </a:cubicBezTo>
                  <a:cubicBezTo>
                    <a:pt x="4251" y="28826"/>
                    <a:pt x="3775" y="28377"/>
                    <a:pt x="3230" y="28023"/>
                  </a:cubicBezTo>
                  <a:cubicBezTo>
                    <a:pt x="2361" y="27463"/>
                    <a:pt x="1419" y="27188"/>
                    <a:pt x="573" y="27188"/>
                  </a:cubicBezTo>
                  <a:cubicBezTo>
                    <a:pt x="376" y="27188"/>
                    <a:pt x="185" y="27203"/>
                    <a:pt x="0" y="27232"/>
                  </a:cubicBezTo>
                  <a:cubicBezTo>
                    <a:pt x="257" y="28185"/>
                    <a:pt x="972" y="29164"/>
                    <a:pt x="2043" y="29855"/>
                  </a:cubicBezTo>
                  <a:cubicBezTo>
                    <a:pt x="2638" y="30247"/>
                    <a:pt x="3307" y="30512"/>
                    <a:pt x="4009" y="30635"/>
                  </a:cubicBezTo>
                  <a:cubicBezTo>
                    <a:pt x="4324" y="30681"/>
                    <a:pt x="4551" y="30961"/>
                    <a:pt x="4532" y="31280"/>
                  </a:cubicBezTo>
                  <a:cubicBezTo>
                    <a:pt x="4501" y="31837"/>
                    <a:pt x="4451" y="32666"/>
                    <a:pt x="4413" y="33181"/>
                  </a:cubicBezTo>
                  <a:cubicBezTo>
                    <a:pt x="4309" y="34752"/>
                    <a:pt x="4178" y="36322"/>
                    <a:pt x="4013" y="37874"/>
                  </a:cubicBezTo>
                  <a:lnTo>
                    <a:pt x="5292" y="37997"/>
                  </a:lnTo>
                  <a:cubicBezTo>
                    <a:pt x="5346" y="37221"/>
                    <a:pt x="5388" y="36453"/>
                    <a:pt x="5426" y="35685"/>
                  </a:cubicBezTo>
                  <a:cubicBezTo>
                    <a:pt x="5442" y="35370"/>
                    <a:pt x="5684" y="35113"/>
                    <a:pt x="5999" y="35078"/>
                  </a:cubicBezTo>
                  <a:cubicBezTo>
                    <a:pt x="6751" y="34990"/>
                    <a:pt x="7554" y="34706"/>
                    <a:pt x="8303" y="34218"/>
                  </a:cubicBezTo>
                  <a:cubicBezTo>
                    <a:pt x="9428" y="33484"/>
                    <a:pt x="10188" y="32455"/>
                    <a:pt x="10453" y="31445"/>
                  </a:cubicBezTo>
                  <a:cubicBezTo>
                    <a:pt x="10260" y="31414"/>
                    <a:pt x="10059" y="31399"/>
                    <a:pt x="9853" y="31399"/>
                  </a:cubicBezTo>
                  <a:cubicBezTo>
                    <a:pt x="8960" y="31399"/>
                    <a:pt x="7964" y="31690"/>
                    <a:pt x="7043" y="32286"/>
                  </a:cubicBezTo>
                  <a:cubicBezTo>
                    <a:pt x="6440" y="32674"/>
                    <a:pt x="5918" y="33169"/>
                    <a:pt x="5507" y="33757"/>
                  </a:cubicBezTo>
                  <a:cubicBezTo>
                    <a:pt x="5557" y="32789"/>
                    <a:pt x="5580" y="31825"/>
                    <a:pt x="5599" y="30861"/>
                  </a:cubicBezTo>
                  <a:cubicBezTo>
                    <a:pt x="5622" y="30070"/>
                    <a:pt x="5622" y="29275"/>
                    <a:pt x="5634" y="28484"/>
                  </a:cubicBezTo>
                  <a:cubicBezTo>
                    <a:pt x="5638" y="28043"/>
                    <a:pt x="5638" y="27601"/>
                    <a:pt x="5634" y="27159"/>
                  </a:cubicBezTo>
                  <a:cubicBezTo>
                    <a:pt x="5638" y="26825"/>
                    <a:pt x="5895" y="26549"/>
                    <a:pt x="6229" y="26522"/>
                  </a:cubicBezTo>
                  <a:cubicBezTo>
                    <a:pt x="6970" y="26457"/>
                    <a:pt x="7773" y="26188"/>
                    <a:pt x="8518" y="25700"/>
                  </a:cubicBezTo>
                  <a:cubicBezTo>
                    <a:pt x="9589" y="25009"/>
                    <a:pt x="10304" y="24030"/>
                    <a:pt x="10553" y="23081"/>
                  </a:cubicBezTo>
                  <a:cubicBezTo>
                    <a:pt x="10370" y="23051"/>
                    <a:pt x="10178" y="23036"/>
                    <a:pt x="9982" y="23036"/>
                  </a:cubicBezTo>
                  <a:cubicBezTo>
                    <a:pt x="9139" y="23036"/>
                    <a:pt x="8197" y="23311"/>
                    <a:pt x="7331" y="23872"/>
                  </a:cubicBezTo>
                  <a:cubicBezTo>
                    <a:pt x="6567" y="24367"/>
                    <a:pt x="5991" y="25001"/>
                    <a:pt x="5626" y="25669"/>
                  </a:cubicBezTo>
                  <a:cubicBezTo>
                    <a:pt x="5615" y="23845"/>
                    <a:pt x="5492" y="20527"/>
                    <a:pt x="5450" y="19383"/>
                  </a:cubicBezTo>
                  <a:cubicBezTo>
                    <a:pt x="5442" y="19156"/>
                    <a:pt x="5595" y="18956"/>
                    <a:pt x="5814" y="18910"/>
                  </a:cubicBezTo>
                  <a:cubicBezTo>
                    <a:pt x="6367" y="18780"/>
                    <a:pt x="7389" y="18507"/>
                    <a:pt x="7984" y="18123"/>
                  </a:cubicBezTo>
                  <a:cubicBezTo>
                    <a:pt x="8879" y="17539"/>
                    <a:pt x="9478" y="16725"/>
                    <a:pt x="9689" y="15926"/>
                  </a:cubicBezTo>
                  <a:cubicBezTo>
                    <a:pt x="9539" y="15903"/>
                    <a:pt x="9382" y="15891"/>
                    <a:pt x="9222" y="15891"/>
                  </a:cubicBezTo>
                  <a:cubicBezTo>
                    <a:pt x="8512" y="15891"/>
                    <a:pt x="7724" y="16122"/>
                    <a:pt x="6997" y="16595"/>
                  </a:cubicBezTo>
                  <a:cubicBezTo>
                    <a:pt x="6221" y="17094"/>
                    <a:pt x="5672" y="17770"/>
                    <a:pt x="5403" y="18457"/>
                  </a:cubicBezTo>
                  <a:cubicBezTo>
                    <a:pt x="5277" y="16414"/>
                    <a:pt x="5119" y="14371"/>
                    <a:pt x="4897" y="12336"/>
                  </a:cubicBezTo>
                  <a:cubicBezTo>
                    <a:pt x="4877" y="12144"/>
                    <a:pt x="5016" y="11967"/>
                    <a:pt x="5211" y="11948"/>
                  </a:cubicBezTo>
                  <a:cubicBezTo>
                    <a:pt x="5741" y="11902"/>
                    <a:pt x="6252" y="11725"/>
                    <a:pt x="6694" y="11430"/>
                  </a:cubicBezTo>
                  <a:cubicBezTo>
                    <a:pt x="7366" y="10992"/>
                    <a:pt x="7815" y="10385"/>
                    <a:pt x="7976" y="9782"/>
                  </a:cubicBezTo>
                  <a:cubicBezTo>
                    <a:pt x="7862" y="9763"/>
                    <a:pt x="7742" y="9754"/>
                    <a:pt x="7619" y="9754"/>
                  </a:cubicBezTo>
                  <a:cubicBezTo>
                    <a:pt x="7088" y="9754"/>
                    <a:pt x="6494" y="9929"/>
                    <a:pt x="5949" y="10281"/>
                  </a:cubicBezTo>
                  <a:cubicBezTo>
                    <a:pt x="5423" y="10627"/>
                    <a:pt x="5035" y="11080"/>
                    <a:pt x="4812" y="11549"/>
                  </a:cubicBezTo>
                  <a:cubicBezTo>
                    <a:pt x="4735" y="10876"/>
                    <a:pt x="4651" y="10204"/>
                    <a:pt x="4559" y="9532"/>
                  </a:cubicBezTo>
                  <a:cubicBezTo>
                    <a:pt x="4428" y="8595"/>
                    <a:pt x="4274" y="7662"/>
                    <a:pt x="4105" y="6729"/>
                  </a:cubicBezTo>
                  <a:cubicBezTo>
                    <a:pt x="4075" y="6552"/>
                    <a:pt x="4201" y="6383"/>
                    <a:pt x="4378" y="6364"/>
                  </a:cubicBezTo>
                  <a:cubicBezTo>
                    <a:pt x="4762" y="6322"/>
                    <a:pt x="5131" y="6187"/>
                    <a:pt x="5450" y="5976"/>
                  </a:cubicBezTo>
                  <a:cubicBezTo>
                    <a:pt x="5953" y="5650"/>
                    <a:pt x="6294" y="5189"/>
                    <a:pt x="6413" y="4740"/>
                  </a:cubicBezTo>
                  <a:cubicBezTo>
                    <a:pt x="6325" y="4725"/>
                    <a:pt x="6233" y="4718"/>
                    <a:pt x="6138" y="4718"/>
                  </a:cubicBezTo>
                  <a:cubicBezTo>
                    <a:pt x="5739" y="4718"/>
                    <a:pt x="5295" y="4848"/>
                    <a:pt x="4889" y="5112"/>
                  </a:cubicBezTo>
                  <a:cubicBezTo>
                    <a:pt x="4497" y="5354"/>
                    <a:pt x="4186" y="5711"/>
                    <a:pt x="4002" y="6134"/>
                  </a:cubicBezTo>
                  <a:cubicBezTo>
                    <a:pt x="3875" y="5462"/>
                    <a:pt x="3741" y="4801"/>
                    <a:pt x="3599" y="4133"/>
                  </a:cubicBezTo>
                  <a:cubicBezTo>
                    <a:pt x="3913" y="3553"/>
                    <a:pt x="4021" y="2773"/>
                    <a:pt x="3829" y="1925"/>
                  </a:cubicBezTo>
                  <a:cubicBezTo>
                    <a:pt x="3637" y="1076"/>
                    <a:pt x="3176" y="385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8809750" y="1670110"/>
              <a:ext cx="323949" cy="2075147"/>
            </a:xfrm>
            <a:custGeom>
              <a:avLst/>
              <a:gdLst/>
              <a:ahLst/>
              <a:cxnLst/>
              <a:rect l="l" t="t" r="r" b="b"/>
              <a:pathLst>
                <a:path w="7021" h="44975" extrusionOk="0">
                  <a:moveTo>
                    <a:pt x="2623" y="1"/>
                  </a:moveTo>
                  <a:cubicBezTo>
                    <a:pt x="2289" y="700"/>
                    <a:pt x="2182" y="1667"/>
                    <a:pt x="2374" y="2670"/>
                  </a:cubicBezTo>
                  <a:cubicBezTo>
                    <a:pt x="2550" y="3603"/>
                    <a:pt x="2953" y="4367"/>
                    <a:pt x="3453" y="4836"/>
                  </a:cubicBezTo>
                  <a:cubicBezTo>
                    <a:pt x="3725" y="6637"/>
                    <a:pt x="3948" y="8446"/>
                    <a:pt x="4132" y="10262"/>
                  </a:cubicBezTo>
                  <a:cubicBezTo>
                    <a:pt x="3867" y="9682"/>
                    <a:pt x="3464" y="9171"/>
                    <a:pt x="2957" y="8784"/>
                  </a:cubicBezTo>
                  <a:cubicBezTo>
                    <a:pt x="2364" y="8324"/>
                    <a:pt x="1719" y="8104"/>
                    <a:pt x="1140" y="8104"/>
                  </a:cubicBezTo>
                  <a:cubicBezTo>
                    <a:pt x="1007" y="8104"/>
                    <a:pt x="877" y="8115"/>
                    <a:pt x="753" y="8138"/>
                  </a:cubicBezTo>
                  <a:cubicBezTo>
                    <a:pt x="926" y="8910"/>
                    <a:pt x="1417" y="9698"/>
                    <a:pt x="2147" y="10262"/>
                  </a:cubicBezTo>
                  <a:cubicBezTo>
                    <a:pt x="2685" y="10673"/>
                    <a:pt x="3261" y="10896"/>
                    <a:pt x="3787" y="10934"/>
                  </a:cubicBezTo>
                  <a:cubicBezTo>
                    <a:pt x="4029" y="10946"/>
                    <a:pt x="4225" y="11168"/>
                    <a:pt x="4248" y="11453"/>
                  </a:cubicBezTo>
                  <a:cubicBezTo>
                    <a:pt x="4413" y="13338"/>
                    <a:pt x="4528" y="15235"/>
                    <a:pt x="4620" y="17129"/>
                  </a:cubicBezTo>
                  <a:cubicBezTo>
                    <a:pt x="4301" y="16579"/>
                    <a:pt x="3883" y="16099"/>
                    <a:pt x="3380" y="15708"/>
                  </a:cubicBezTo>
                  <a:cubicBezTo>
                    <a:pt x="2648" y="15147"/>
                    <a:pt x="1853" y="14872"/>
                    <a:pt x="1140" y="14872"/>
                  </a:cubicBezTo>
                  <a:cubicBezTo>
                    <a:pt x="974" y="14872"/>
                    <a:pt x="812" y="14887"/>
                    <a:pt x="657" y="14917"/>
                  </a:cubicBezTo>
                  <a:cubicBezTo>
                    <a:pt x="868" y="15869"/>
                    <a:pt x="1475" y="16841"/>
                    <a:pt x="2377" y="17532"/>
                  </a:cubicBezTo>
                  <a:cubicBezTo>
                    <a:pt x="2992" y="18004"/>
                    <a:pt x="3649" y="18273"/>
                    <a:pt x="4263" y="18346"/>
                  </a:cubicBezTo>
                  <a:cubicBezTo>
                    <a:pt x="4497" y="18373"/>
                    <a:pt x="4682" y="18607"/>
                    <a:pt x="4689" y="18887"/>
                  </a:cubicBezTo>
                  <a:cubicBezTo>
                    <a:pt x="4735" y="20093"/>
                    <a:pt x="4766" y="21303"/>
                    <a:pt x="4793" y="22509"/>
                  </a:cubicBezTo>
                  <a:cubicBezTo>
                    <a:pt x="4804" y="23565"/>
                    <a:pt x="4812" y="24625"/>
                    <a:pt x="4812" y="25681"/>
                  </a:cubicBezTo>
                  <a:cubicBezTo>
                    <a:pt x="4447" y="25013"/>
                    <a:pt x="3948" y="24429"/>
                    <a:pt x="3341" y="23964"/>
                  </a:cubicBezTo>
                  <a:cubicBezTo>
                    <a:pt x="2511" y="23325"/>
                    <a:pt x="1610" y="23012"/>
                    <a:pt x="803" y="23012"/>
                  </a:cubicBezTo>
                  <a:cubicBezTo>
                    <a:pt x="617" y="23012"/>
                    <a:pt x="436" y="23029"/>
                    <a:pt x="261" y="23062"/>
                  </a:cubicBezTo>
                  <a:cubicBezTo>
                    <a:pt x="499" y="24145"/>
                    <a:pt x="1187" y="25247"/>
                    <a:pt x="2208" y="26030"/>
                  </a:cubicBezTo>
                  <a:cubicBezTo>
                    <a:pt x="2915" y="26572"/>
                    <a:pt x="3672" y="26875"/>
                    <a:pt x="4378" y="26956"/>
                  </a:cubicBezTo>
                  <a:cubicBezTo>
                    <a:pt x="4624" y="26979"/>
                    <a:pt x="4804" y="27236"/>
                    <a:pt x="4801" y="27524"/>
                  </a:cubicBezTo>
                  <a:cubicBezTo>
                    <a:pt x="4781" y="29928"/>
                    <a:pt x="4728" y="32332"/>
                    <a:pt x="4632" y="34744"/>
                  </a:cubicBezTo>
                  <a:cubicBezTo>
                    <a:pt x="4263" y="34141"/>
                    <a:pt x="3787" y="33607"/>
                    <a:pt x="3226" y="33173"/>
                  </a:cubicBezTo>
                  <a:cubicBezTo>
                    <a:pt x="2356" y="32506"/>
                    <a:pt x="1415" y="32180"/>
                    <a:pt x="569" y="32180"/>
                  </a:cubicBezTo>
                  <a:cubicBezTo>
                    <a:pt x="374" y="32180"/>
                    <a:pt x="183" y="32198"/>
                    <a:pt x="0" y="32232"/>
                  </a:cubicBezTo>
                  <a:cubicBezTo>
                    <a:pt x="254" y="33362"/>
                    <a:pt x="972" y="34517"/>
                    <a:pt x="2039" y="35339"/>
                  </a:cubicBezTo>
                  <a:cubicBezTo>
                    <a:pt x="2681" y="35827"/>
                    <a:pt x="3357" y="36134"/>
                    <a:pt x="4010" y="36261"/>
                  </a:cubicBezTo>
                  <a:cubicBezTo>
                    <a:pt x="4324" y="36322"/>
                    <a:pt x="4551" y="36649"/>
                    <a:pt x="4532" y="37025"/>
                  </a:cubicBezTo>
                  <a:cubicBezTo>
                    <a:pt x="4497" y="37686"/>
                    <a:pt x="4451" y="38669"/>
                    <a:pt x="4413" y="39276"/>
                  </a:cubicBezTo>
                  <a:cubicBezTo>
                    <a:pt x="4305" y="41134"/>
                    <a:pt x="4178" y="42997"/>
                    <a:pt x="4013" y="44833"/>
                  </a:cubicBezTo>
                  <a:lnTo>
                    <a:pt x="5284" y="44975"/>
                  </a:lnTo>
                  <a:cubicBezTo>
                    <a:pt x="5342" y="44061"/>
                    <a:pt x="5388" y="43150"/>
                    <a:pt x="5427" y="42240"/>
                  </a:cubicBezTo>
                  <a:cubicBezTo>
                    <a:pt x="5438" y="41868"/>
                    <a:pt x="5680" y="41561"/>
                    <a:pt x="5991" y="41518"/>
                  </a:cubicBezTo>
                  <a:cubicBezTo>
                    <a:pt x="6344" y="41468"/>
                    <a:pt x="6690" y="41372"/>
                    <a:pt x="7020" y="41238"/>
                  </a:cubicBezTo>
                  <a:lnTo>
                    <a:pt x="7020" y="38239"/>
                  </a:lnTo>
                  <a:cubicBezTo>
                    <a:pt x="6410" y="38711"/>
                    <a:pt x="5899" y="39295"/>
                    <a:pt x="5507" y="39955"/>
                  </a:cubicBezTo>
                  <a:cubicBezTo>
                    <a:pt x="5557" y="38815"/>
                    <a:pt x="5576" y="37670"/>
                    <a:pt x="5599" y="36530"/>
                  </a:cubicBezTo>
                  <a:cubicBezTo>
                    <a:pt x="5619" y="35593"/>
                    <a:pt x="5622" y="34656"/>
                    <a:pt x="5634" y="33719"/>
                  </a:cubicBezTo>
                  <a:lnTo>
                    <a:pt x="5634" y="32152"/>
                  </a:lnTo>
                  <a:cubicBezTo>
                    <a:pt x="5634" y="31752"/>
                    <a:pt x="5891" y="31430"/>
                    <a:pt x="6229" y="31395"/>
                  </a:cubicBezTo>
                  <a:cubicBezTo>
                    <a:pt x="6498" y="31365"/>
                    <a:pt x="6763" y="31307"/>
                    <a:pt x="7020" y="31222"/>
                  </a:cubicBezTo>
                  <a:lnTo>
                    <a:pt x="7020" y="28515"/>
                  </a:lnTo>
                  <a:cubicBezTo>
                    <a:pt x="6433" y="29037"/>
                    <a:pt x="5957" y="29671"/>
                    <a:pt x="5626" y="30385"/>
                  </a:cubicBezTo>
                  <a:cubicBezTo>
                    <a:pt x="5607" y="28223"/>
                    <a:pt x="5488" y="24298"/>
                    <a:pt x="5446" y="22947"/>
                  </a:cubicBezTo>
                  <a:cubicBezTo>
                    <a:pt x="5442" y="22678"/>
                    <a:pt x="5588" y="22444"/>
                    <a:pt x="5811" y="22382"/>
                  </a:cubicBezTo>
                  <a:cubicBezTo>
                    <a:pt x="6222" y="22275"/>
                    <a:pt x="6625" y="22136"/>
                    <a:pt x="7020" y="21975"/>
                  </a:cubicBezTo>
                  <a:lnTo>
                    <a:pt x="7020" y="19625"/>
                  </a:lnTo>
                  <a:lnTo>
                    <a:pt x="6990" y="19644"/>
                  </a:lnTo>
                  <a:cubicBezTo>
                    <a:pt x="6256" y="20208"/>
                    <a:pt x="5703" y="20977"/>
                    <a:pt x="5396" y="21848"/>
                  </a:cubicBezTo>
                  <a:cubicBezTo>
                    <a:pt x="5277" y="19429"/>
                    <a:pt x="5119" y="17013"/>
                    <a:pt x="4897" y="14605"/>
                  </a:cubicBezTo>
                  <a:cubicBezTo>
                    <a:pt x="4877" y="14375"/>
                    <a:pt x="5012" y="14164"/>
                    <a:pt x="5212" y="14148"/>
                  </a:cubicBezTo>
                  <a:cubicBezTo>
                    <a:pt x="5692" y="14106"/>
                    <a:pt x="6210" y="13903"/>
                    <a:pt x="6694" y="13534"/>
                  </a:cubicBezTo>
                  <a:cubicBezTo>
                    <a:pt x="6809" y="13446"/>
                    <a:pt x="6917" y="13350"/>
                    <a:pt x="7020" y="13246"/>
                  </a:cubicBezTo>
                  <a:lnTo>
                    <a:pt x="7020" y="11633"/>
                  </a:lnTo>
                  <a:cubicBezTo>
                    <a:pt x="6629" y="11741"/>
                    <a:pt x="6268" y="11925"/>
                    <a:pt x="5949" y="12175"/>
                  </a:cubicBezTo>
                  <a:cubicBezTo>
                    <a:pt x="5438" y="12562"/>
                    <a:pt x="5043" y="13081"/>
                    <a:pt x="4804" y="13676"/>
                  </a:cubicBezTo>
                  <a:cubicBezTo>
                    <a:pt x="4731" y="12877"/>
                    <a:pt x="4647" y="12086"/>
                    <a:pt x="4559" y="11287"/>
                  </a:cubicBezTo>
                  <a:cubicBezTo>
                    <a:pt x="4420" y="10178"/>
                    <a:pt x="4271" y="9075"/>
                    <a:pt x="4106" y="7969"/>
                  </a:cubicBezTo>
                  <a:cubicBezTo>
                    <a:pt x="4071" y="7758"/>
                    <a:pt x="4198" y="7559"/>
                    <a:pt x="4378" y="7539"/>
                  </a:cubicBezTo>
                  <a:cubicBezTo>
                    <a:pt x="4724" y="7501"/>
                    <a:pt x="5100" y="7347"/>
                    <a:pt x="5446" y="7082"/>
                  </a:cubicBezTo>
                  <a:cubicBezTo>
                    <a:pt x="5926" y="6717"/>
                    <a:pt x="6268" y="6199"/>
                    <a:pt x="6410" y="5608"/>
                  </a:cubicBezTo>
                  <a:cubicBezTo>
                    <a:pt x="6325" y="5592"/>
                    <a:pt x="6236" y="5584"/>
                    <a:pt x="6145" y="5584"/>
                  </a:cubicBezTo>
                  <a:cubicBezTo>
                    <a:pt x="5745" y="5584"/>
                    <a:pt x="5298" y="5738"/>
                    <a:pt x="4881" y="6057"/>
                  </a:cubicBezTo>
                  <a:cubicBezTo>
                    <a:pt x="4478" y="6368"/>
                    <a:pt x="4175" y="6787"/>
                    <a:pt x="3998" y="7267"/>
                  </a:cubicBezTo>
                  <a:cubicBezTo>
                    <a:pt x="3875" y="6472"/>
                    <a:pt x="3741" y="5684"/>
                    <a:pt x="3595" y="4897"/>
                  </a:cubicBezTo>
                  <a:cubicBezTo>
                    <a:pt x="3910" y="4206"/>
                    <a:pt x="4013" y="3261"/>
                    <a:pt x="3825" y="2282"/>
                  </a:cubicBezTo>
                  <a:cubicBezTo>
                    <a:pt x="3641" y="1303"/>
                    <a:pt x="3172" y="458"/>
                    <a:pt x="26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5799771" y="4394144"/>
              <a:ext cx="1498308" cy="749351"/>
            </a:xfrm>
            <a:custGeom>
              <a:avLst/>
              <a:gdLst/>
              <a:ahLst/>
              <a:cxnLst/>
              <a:rect l="l" t="t" r="r" b="b"/>
              <a:pathLst>
                <a:path w="38004" h="19007" extrusionOk="0">
                  <a:moveTo>
                    <a:pt x="18998" y="1"/>
                  </a:moveTo>
                  <a:cubicBezTo>
                    <a:pt x="18407" y="1"/>
                    <a:pt x="17823" y="32"/>
                    <a:pt x="17243" y="85"/>
                  </a:cubicBezTo>
                  <a:cubicBezTo>
                    <a:pt x="17351" y="723"/>
                    <a:pt x="17447" y="1357"/>
                    <a:pt x="17535" y="1994"/>
                  </a:cubicBezTo>
                  <a:cubicBezTo>
                    <a:pt x="17742" y="3607"/>
                    <a:pt x="17884" y="5224"/>
                    <a:pt x="17984" y="6837"/>
                  </a:cubicBezTo>
                  <a:cubicBezTo>
                    <a:pt x="18080" y="8453"/>
                    <a:pt x="18146" y="10070"/>
                    <a:pt x="18172" y="11691"/>
                  </a:cubicBezTo>
                  <a:cubicBezTo>
                    <a:pt x="18203" y="13311"/>
                    <a:pt x="18195" y="14928"/>
                    <a:pt x="18153" y="16541"/>
                  </a:cubicBezTo>
                  <a:cubicBezTo>
                    <a:pt x="18107" y="14928"/>
                    <a:pt x="18015" y="13315"/>
                    <a:pt x="17896" y="11706"/>
                  </a:cubicBezTo>
                  <a:cubicBezTo>
                    <a:pt x="17773" y="10097"/>
                    <a:pt x="17627" y="8488"/>
                    <a:pt x="17427" y="6890"/>
                  </a:cubicBezTo>
                  <a:cubicBezTo>
                    <a:pt x="17232" y="5293"/>
                    <a:pt x="16997" y="3703"/>
                    <a:pt x="16698" y="2129"/>
                  </a:cubicBezTo>
                  <a:cubicBezTo>
                    <a:pt x="16575" y="1480"/>
                    <a:pt x="16440" y="838"/>
                    <a:pt x="16287" y="201"/>
                  </a:cubicBezTo>
                  <a:cubicBezTo>
                    <a:pt x="15822" y="262"/>
                    <a:pt x="15354" y="347"/>
                    <a:pt x="14900" y="450"/>
                  </a:cubicBezTo>
                  <a:cubicBezTo>
                    <a:pt x="16767" y="5596"/>
                    <a:pt x="17673" y="17236"/>
                    <a:pt x="17673" y="17236"/>
                  </a:cubicBezTo>
                  <a:cubicBezTo>
                    <a:pt x="15730" y="7616"/>
                    <a:pt x="13522" y="3085"/>
                    <a:pt x="12404" y="1184"/>
                  </a:cubicBezTo>
                  <a:cubicBezTo>
                    <a:pt x="11629" y="1468"/>
                    <a:pt x="10868" y="1806"/>
                    <a:pt x="10139" y="2190"/>
                  </a:cubicBezTo>
                  <a:lnTo>
                    <a:pt x="13299" y="10155"/>
                  </a:lnTo>
                  <a:cubicBezTo>
                    <a:pt x="12331" y="7927"/>
                    <a:pt x="10380" y="4905"/>
                    <a:pt x="8986" y="2854"/>
                  </a:cubicBezTo>
                  <a:cubicBezTo>
                    <a:pt x="8203" y="3342"/>
                    <a:pt x="7454" y="3884"/>
                    <a:pt x="6748" y="4483"/>
                  </a:cubicBezTo>
                  <a:cubicBezTo>
                    <a:pt x="9543" y="7290"/>
                    <a:pt x="11847" y="10546"/>
                    <a:pt x="13560" y="14122"/>
                  </a:cubicBezTo>
                  <a:cubicBezTo>
                    <a:pt x="11506" y="10765"/>
                    <a:pt x="8898" y="7781"/>
                    <a:pt x="5845" y="5297"/>
                  </a:cubicBezTo>
                  <a:cubicBezTo>
                    <a:pt x="5307" y="5811"/>
                    <a:pt x="4797" y="6361"/>
                    <a:pt x="4324" y="6940"/>
                  </a:cubicBezTo>
                  <a:cubicBezTo>
                    <a:pt x="6586" y="8780"/>
                    <a:pt x="8779" y="10689"/>
                    <a:pt x="10907" y="12666"/>
                  </a:cubicBezTo>
                  <a:cubicBezTo>
                    <a:pt x="8599" y="10884"/>
                    <a:pt x="6241" y="9187"/>
                    <a:pt x="3829" y="7563"/>
                  </a:cubicBezTo>
                  <a:cubicBezTo>
                    <a:pt x="3337" y="8212"/>
                    <a:pt x="2888" y="8895"/>
                    <a:pt x="2485" y="9602"/>
                  </a:cubicBezTo>
                  <a:cubicBezTo>
                    <a:pt x="6018" y="11622"/>
                    <a:pt x="9440" y="13818"/>
                    <a:pt x="12746" y="16188"/>
                  </a:cubicBezTo>
                  <a:cubicBezTo>
                    <a:pt x="9213" y="14202"/>
                    <a:pt x="5584" y="12397"/>
                    <a:pt x="1867" y="10785"/>
                  </a:cubicBezTo>
                  <a:cubicBezTo>
                    <a:pt x="1744" y="11038"/>
                    <a:pt x="1628" y="11299"/>
                    <a:pt x="1513" y="11560"/>
                  </a:cubicBezTo>
                  <a:lnTo>
                    <a:pt x="5538" y="13722"/>
                  </a:lnTo>
                  <a:lnTo>
                    <a:pt x="1248" y="12213"/>
                  </a:lnTo>
                  <a:cubicBezTo>
                    <a:pt x="956" y="12970"/>
                    <a:pt x="718" y="13742"/>
                    <a:pt x="526" y="14529"/>
                  </a:cubicBezTo>
                  <a:lnTo>
                    <a:pt x="12220" y="16875"/>
                  </a:lnTo>
                  <a:lnTo>
                    <a:pt x="284" y="15716"/>
                  </a:lnTo>
                  <a:cubicBezTo>
                    <a:pt x="92" y="16802"/>
                    <a:pt x="0" y="17904"/>
                    <a:pt x="0" y="19007"/>
                  </a:cubicBezTo>
                  <a:lnTo>
                    <a:pt x="38004" y="19007"/>
                  </a:lnTo>
                  <a:cubicBezTo>
                    <a:pt x="38004" y="18346"/>
                    <a:pt x="37969" y="17682"/>
                    <a:pt x="37900" y="17025"/>
                  </a:cubicBezTo>
                  <a:cubicBezTo>
                    <a:pt x="35715" y="17071"/>
                    <a:pt x="33545" y="17037"/>
                    <a:pt x="31375" y="17279"/>
                  </a:cubicBezTo>
                  <a:cubicBezTo>
                    <a:pt x="33495" y="16798"/>
                    <a:pt x="35673" y="16587"/>
                    <a:pt x="37812" y="16303"/>
                  </a:cubicBezTo>
                  <a:cubicBezTo>
                    <a:pt x="37566" y="14586"/>
                    <a:pt x="37086" y="12912"/>
                    <a:pt x="36383" y="11326"/>
                  </a:cubicBezTo>
                  <a:cubicBezTo>
                    <a:pt x="31767" y="12816"/>
                    <a:pt x="27343" y="14832"/>
                    <a:pt x="23184" y="17325"/>
                  </a:cubicBezTo>
                  <a:cubicBezTo>
                    <a:pt x="27193" y="14594"/>
                    <a:pt x="31498" y="12313"/>
                    <a:pt x="36011" y="10535"/>
                  </a:cubicBezTo>
                  <a:cubicBezTo>
                    <a:pt x="35634" y="9775"/>
                    <a:pt x="35204" y="9041"/>
                    <a:pt x="34732" y="8342"/>
                  </a:cubicBezTo>
                  <a:cubicBezTo>
                    <a:pt x="30312" y="10489"/>
                    <a:pt x="26225" y="13265"/>
                    <a:pt x="22604" y="16587"/>
                  </a:cubicBezTo>
                  <a:cubicBezTo>
                    <a:pt x="26110" y="13143"/>
                    <a:pt x="30097" y="10224"/>
                    <a:pt x="34436" y="7916"/>
                  </a:cubicBezTo>
                  <a:cubicBezTo>
                    <a:pt x="34144" y="7509"/>
                    <a:pt x="33833" y="7117"/>
                    <a:pt x="33511" y="6733"/>
                  </a:cubicBezTo>
                  <a:cubicBezTo>
                    <a:pt x="31456" y="7924"/>
                    <a:pt x="29490" y="9264"/>
                    <a:pt x="27623" y="10735"/>
                  </a:cubicBezTo>
                  <a:cubicBezTo>
                    <a:pt x="29152" y="8945"/>
                    <a:pt x="30803" y="7259"/>
                    <a:pt x="32566" y="5696"/>
                  </a:cubicBezTo>
                  <a:cubicBezTo>
                    <a:pt x="32374" y="5504"/>
                    <a:pt x="32186" y="5316"/>
                    <a:pt x="31990" y="5132"/>
                  </a:cubicBezTo>
                  <a:cubicBezTo>
                    <a:pt x="30185" y="6602"/>
                    <a:pt x="28457" y="8162"/>
                    <a:pt x="26871" y="9871"/>
                  </a:cubicBezTo>
                  <a:cubicBezTo>
                    <a:pt x="25818" y="10996"/>
                    <a:pt x="24843" y="12190"/>
                    <a:pt x="23956" y="13446"/>
                  </a:cubicBezTo>
                  <a:cubicBezTo>
                    <a:pt x="23061" y="14709"/>
                    <a:pt x="22282" y="16050"/>
                    <a:pt x="21625" y="17451"/>
                  </a:cubicBezTo>
                  <a:cubicBezTo>
                    <a:pt x="22197" y="16007"/>
                    <a:pt x="22900" y="14613"/>
                    <a:pt x="23722" y="13292"/>
                  </a:cubicBezTo>
                  <a:cubicBezTo>
                    <a:pt x="24547" y="11971"/>
                    <a:pt x="25457" y="10700"/>
                    <a:pt x="26448" y="9498"/>
                  </a:cubicBezTo>
                  <a:cubicBezTo>
                    <a:pt x="27923" y="7708"/>
                    <a:pt x="29544" y="6046"/>
                    <a:pt x="31245" y="4471"/>
                  </a:cubicBezTo>
                  <a:cubicBezTo>
                    <a:pt x="30446" y="3795"/>
                    <a:pt x="29590" y="3188"/>
                    <a:pt x="28691" y="2651"/>
                  </a:cubicBezTo>
                  <a:cubicBezTo>
                    <a:pt x="28103" y="3561"/>
                    <a:pt x="27562" y="4498"/>
                    <a:pt x="27078" y="5466"/>
                  </a:cubicBezTo>
                  <a:cubicBezTo>
                    <a:pt x="27351" y="4394"/>
                    <a:pt x="27681" y="3338"/>
                    <a:pt x="28073" y="2301"/>
                  </a:cubicBezTo>
                  <a:cubicBezTo>
                    <a:pt x="27504" y="1994"/>
                    <a:pt x="26924" y="1714"/>
                    <a:pt x="26329" y="1464"/>
                  </a:cubicBezTo>
                  <a:cubicBezTo>
                    <a:pt x="25465" y="3534"/>
                    <a:pt x="24797" y="5700"/>
                    <a:pt x="24186" y="7877"/>
                  </a:cubicBezTo>
                  <a:cubicBezTo>
                    <a:pt x="23399" y="10696"/>
                    <a:pt x="22700" y="13553"/>
                    <a:pt x="21767" y="16338"/>
                  </a:cubicBezTo>
                  <a:cubicBezTo>
                    <a:pt x="22589" y="13519"/>
                    <a:pt x="23172" y="10642"/>
                    <a:pt x="23848" y="7789"/>
                  </a:cubicBezTo>
                  <a:cubicBezTo>
                    <a:pt x="24371" y="5585"/>
                    <a:pt x="24954" y="3377"/>
                    <a:pt x="25753" y="1234"/>
                  </a:cubicBezTo>
                  <a:cubicBezTo>
                    <a:pt x="25043" y="965"/>
                    <a:pt x="24317" y="734"/>
                    <a:pt x="23580" y="554"/>
                  </a:cubicBezTo>
                  <a:cubicBezTo>
                    <a:pt x="22216" y="5754"/>
                    <a:pt x="21360" y="11069"/>
                    <a:pt x="21018" y="16434"/>
                  </a:cubicBezTo>
                  <a:cubicBezTo>
                    <a:pt x="20918" y="11023"/>
                    <a:pt x="21337" y="5612"/>
                    <a:pt x="22266" y="281"/>
                  </a:cubicBezTo>
                  <a:cubicBezTo>
                    <a:pt x="21575" y="158"/>
                    <a:pt x="20876" y="78"/>
                    <a:pt x="20173" y="36"/>
                  </a:cubicBezTo>
                  <a:lnTo>
                    <a:pt x="20173" y="36"/>
                  </a:lnTo>
                  <a:cubicBezTo>
                    <a:pt x="20223" y="4982"/>
                    <a:pt x="20108" y="9917"/>
                    <a:pt x="19824" y="14840"/>
                  </a:cubicBezTo>
                  <a:cubicBezTo>
                    <a:pt x="19781" y="9878"/>
                    <a:pt x="19570" y="4932"/>
                    <a:pt x="19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7240676" y="4078784"/>
              <a:ext cx="160972" cy="998083"/>
            </a:xfrm>
            <a:custGeom>
              <a:avLst/>
              <a:gdLst/>
              <a:ahLst/>
              <a:cxnLst/>
              <a:rect l="l" t="t" r="r" b="b"/>
              <a:pathLst>
                <a:path w="4083" h="25316" extrusionOk="0">
                  <a:moveTo>
                    <a:pt x="2205" y="1"/>
                  </a:moveTo>
                  <a:cubicBezTo>
                    <a:pt x="1456" y="1556"/>
                    <a:pt x="1206" y="3111"/>
                    <a:pt x="1682" y="4770"/>
                  </a:cubicBezTo>
                  <a:cubicBezTo>
                    <a:pt x="2158" y="6433"/>
                    <a:pt x="676" y="7194"/>
                    <a:pt x="626" y="9571"/>
                  </a:cubicBezTo>
                  <a:cubicBezTo>
                    <a:pt x="572" y="11948"/>
                    <a:pt x="1728" y="11606"/>
                    <a:pt x="1625" y="13300"/>
                  </a:cubicBezTo>
                  <a:cubicBezTo>
                    <a:pt x="1517" y="14993"/>
                    <a:pt x="396" y="15423"/>
                    <a:pt x="323" y="17543"/>
                  </a:cubicBezTo>
                  <a:cubicBezTo>
                    <a:pt x="250" y="19667"/>
                    <a:pt x="1563" y="19494"/>
                    <a:pt x="1456" y="20976"/>
                  </a:cubicBezTo>
                  <a:cubicBezTo>
                    <a:pt x="1348" y="22459"/>
                    <a:pt x="112" y="23012"/>
                    <a:pt x="19" y="24878"/>
                  </a:cubicBezTo>
                  <a:cubicBezTo>
                    <a:pt x="16" y="25032"/>
                    <a:pt x="12" y="25178"/>
                    <a:pt x="0" y="25316"/>
                  </a:cubicBezTo>
                  <a:lnTo>
                    <a:pt x="4082" y="25316"/>
                  </a:lnTo>
                  <a:cubicBezTo>
                    <a:pt x="4079" y="25178"/>
                    <a:pt x="4071" y="25032"/>
                    <a:pt x="4063" y="24878"/>
                  </a:cubicBezTo>
                  <a:cubicBezTo>
                    <a:pt x="3971" y="23012"/>
                    <a:pt x="2734" y="22459"/>
                    <a:pt x="2627" y="20976"/>
                  </a:cubicBezTo>
                  <a:cubicBezTo>
                    <a:pt x="2519" y="19494"/>
                    <a:pt x="3833" y="19659"/>
                    <a:pt x="3760" y="17543"/>
                  </a:cubicBezTo>
                  <a:cubicBezTo>
                    <a:pt x="3687" y="15427"/>
                    <a:pt x="2558" y="15001"/>
                    <a:pt x="2458" y="13300"/>
                  </a:cubicBezTo>
                  <a:cubicBezTo>
                    <a:pt x="2358" y="11602"/>
                    <a:pt x="3514" y="11948"/>
                    <a:pt x="3460" y="9571"/>
                  </a:cubicBezTo>
                  <a:cubicBezTo>
                    <a:pt x="3410" y="7194"/>
                    <a:pt x="1924" y="6433"/>
                    <a:pt x="2400" y="4770"/>
                  </a:cubicBezTo>
                  <a:cubicBezTo>
                    <a:pt x="2877" y="3111"/>
                    <a:pt x="2953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7391911" y="4130707"/>
              <a:ext cx="122691" cy="704525"/>
            </a:xfrm>
            <a:custGeom>
              <a:avLst/>
              <a:gdLst/>
              <a:ahLst/>
              <a:cxnLst/>
              <a:rect l="l" t="t" r="r" b="b"/>
              <a:pathLst>
                <a:path w="3112" h="17870" extrusionOk="0">
                  <a:moveTo>
                    <a:pt x="1683" y="1"/>
                  </a:moveTo>
                  <a:cubicBezTo>
                    <a:pt x="1110" y="1103"/>
                    <a:pt x="918" y="2194"/>
                    <a:pt x="1283" y="3373"/>
                  </a:cubicBezTo>
                  <a:cubicBezTo>
                    <a:pt x="1648" y="4548"/>
                    <a:pt x="519" y="5082"/>
                    <a:pt x="477" y="6756"/>
                  </a:cubicBezTo>
                  <a:cubicBezTo>
                    <a:pt x="431" y="8430"/>
                    <a:pt x="1099" y="8196"/>
                    <a:pt x="1022" y="9390"/>
                  </a:cubicBezTo>
                  <a:cubicBezTo>
                    <a:pt x="945" y="10589"/>
                    <a:pt x="304" y="10888"/>
                    <a:pt x="246" y="12386"/>
                  </a:cubicBezTo>
                  <a:cubicBezTo>
                    <a:pt x="189" y="13884"/>
                    <a:pt x="865" y="13761"/>
                    <a:pt x="784" y="14813"/>
                  </a:cubicBezTo>
                  <a:cubicBezTo>
                    <a:pt x="700" y="15861"/>
                    <a:pt x="81" y="16245"/>
                    <a:pt x="16" y="17563"/>
                  </a:cubicBezTo>
                  <a:cubicBezTo>
                    <a:pt x="12" y="17674"/>
                    <a:pt x="4" y="17774"/>
                    <a:pt x="1" y="17870"/>
                  </a:cubicBezTo>
                  <a:lnTo>
                    <a:pt x="3111" y="17870"/>
                  </a:lnTo>
                  <a:cubicBezTo>
                    <a:pt x="3107" y="17774"/>
                    <a:pt x="3104" y="17674"/>
                    <a:pt x="3096" y="17563"/>
                  </a:cubicBezTo>
                  <a:cubicBezTo>
                    <a:pt x="3031" y="16245"/>
                    <a:pt x="2516" y="15857"/>
                    <a:pt x="2435" y="14813"/>
                  </a:cubicBezTo>
                  <a:cubicBezTo>
                    <a:pt x="2351" y="13765"/>
                    <a:pt x="2919" y="13880"/>
                    <a:pt x="2865" y="12386"/>
                  </a:cubicBezTo>
                  <a:cubicBezTo>
                    <a:pt x="2816" y="10896"/>
                    <a:pt x="1951" y="10589"/>
                    <a:pt x="1875" y="9390"/>
                  </a:cubicBezTo>
                  <a:cubicBezTo>
                    <a:pt x="1798" y="8196"/>
                    <a:pt x="2681" y="8434"/>
                    <a:pt x="2635" y="6756"/>
                  </a:cubicBezTo>
                  <a:cubicBezTo>
                    <a:pt x="2593" y="5074"/>
                    <a:pt x="1575" y="4544"/>
                    <a:pt x="1940" y="3373"/>
                  </a:cubicBezTo>
                  <a:cubicBezTo>
                    <a:pt x="2305" y="2201"/>
                    <a:pt x="2251" y="1099"/>
                    <a:pt x="16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7172550" y="4317384"/>
              <a:ext cx="86341" cy="818384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183" y="1"/>
                  </a:moveTo>
                  <a:cubicBezTo>
                    <a:pt x="780" y="1276"/>
                    <a:pt x="645" y="2551"/>
                    <a:pt x="899" y="3914"/>
                  </a:cubicBezTo>
                  <a:cubicBezTo>
                    <a:pt x="1152" y="5278"/>
                    <a:pt x="361" y="5900"/>
                    <a:pt x="334" y="7851"/>
                  </a:cubicBezTo>
                  <a:cubicBezTo>
                    <a:pt x="303" y="9798"/>
                    <a:pt x="776" y="9521"/>
                    <a:pt x="718" y="10907"/>
                  </a:cubicBezTo>
                  <a:cubicBezTo>
                    <a:pt x="661" y="12294"/>
                    <a:pt x="211" y="12651"/>
                    <a:pt x="169" y="14387"/>
                  </a:cubicBezTo>
                  <a:cubicBezTo>
                    <a:pt x="127" y="16126"/>
                    <a:pt x="607" y="15984"/>
                    <a:pt x="549" y="17206"/>
                  </a:cubicBezTo>
                  <a:cubicBezTo>
                    <a:pt x="492" y="18423"/>
                    <a:pt x="58" y="18872"/>
                    <a:pt x="12" y="20401"/>
                  </a:cubicBezTo>
                  <a:cubicBezTo>
                    <a:pt x="8" y="20527"/>
                    <a:pt x="0" y="20646"/>
                    <a:pt x="0" y="20758"/>
                  </a:cubicBezTo>
                  <a:lnTo>
                    <a:pt x="2189" y="20758"/>
                  </a:lnTo>
                  <a:cubicBezTo>
                    <a:pt x="2185" y="20646"/>
                    <a:pt x="2181" y="20527"/>
                    <a:pt x="2181" y="20401"/>
                  </a:cubicBezTo>
                  <a:cubicBezTo>
                    <a:pt x="2131" y="18868"/>
                    <a:pt x="1774" y="18419"/>
                    <a:pt x="1717" y="17206"/>
                  </a:cubicBezTo>
                  <a:cubicBezTo>
                    <a:pt x="1659" y="15992"/>
                    <a:pt x="2055" y="16126"/>
                    <a:pt x="2016" y="14387"/>
                  </a:cubicBezTo>
                  <a:cubicBezTo>
                    <a:pt x="1978" y="12651"/>
                    <a:pt x="1375" y="12298"/>
                    <a:pt x="1317" y="10907"/>
                  </a:cubicBezTo>
                  <a:cubicBezTo>
                    <a:pt x="1260" y="9513"/>
                    <a:pt x="1889" y="9798"/>
                    <a:pt x="1855" y="7851"/>
                  </a:cubicBezTo>
                  <a:cubicBezTo>
                    <a:pt x="1820" y="5900"/>
                    <a:pt x="1110" y="5278"/>
                    <a:pt x="1363" y="3914"/>
                  </a:cubicBezTo>
                  <a:cubicBezTo>
                    <a:pt x="1621" y="2551"/>
                    <a:pt x="1586" y="1276"/>
                    <a:pt x="1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7596921" y="3790508"/>
              <a:ext cx="160815" cy="997965"/>
            </a:xfrm>
            <a:custGeom>
              <a:avLst/>
              <a:gdLst/>
              <a:ahLst/>
              <a:cxnLst/>
              <a:rect l="l" t="t" r="r" b="b"/>
              <a:pathLst>
                <a:path w="4079" h="25313" extrusionOk="0">
                  <a:moveTo>
                    <a:pt x="2205" y="1"/>
                  </a:moveTo>
                  <a:cubicBezTo>
                    <a:pt x="1456" y="1556"/>
                    <a:pt x="1206" y="3111"/>
                    <a:pt x="1679" y="4770"/>
                  </a:cubicBezTo>
                  <a:cubicBezTo>
                    <a:pt x="2155" y="6433"/>
                    <a:pt x="676" y="7194"/>
                    <a:pt x="623" y="9571"/>
                  </a:cubicBezTo>
                  <a:cubicBezTo>
                    <a:pt x="573" y="11948"/>
                    <a:pt x="1729" y="11606"/>
                    <a:pt x="1621" y="13300"/>
                  </a:cubicBezTo>
                  <a:cubicBezTo>
                    <a:pt x="1517" y="14997"/>
                    <a:pt x="392" y="15423"/>
                    <a:pt x="323" y="17539"/>
                  </a:cubicBezTo>
                  <a:cubicBezTo>
                    <a:pt x="250" y="19659"/>
                    <a:pt x="1560" y="19494"/>
                    <a:pt x="1456" y="20976"/>
                  </a:cubicBezTo>
                  <a:cubicBezTo>
                    <a:pt x="1348" y="22459"/>
                    <a:pt x="112" y="23012"/>
                    <a:pt x="20" y="24882"/>
                  </a:cubicBezTo>
                  <a:cubicBezTo>
                    <a:pt x="16" y="25028"/>
                    <a:pt x="4" y="25174"/>
                    <a:pt x="0" y="25312"/>
                  </a:cubicBezTo>
                  <a:lnTo>
                    <a:pt x="4079" y="25312"/>
                  </a:lnTo>
                  <a:cubicBezTo>
                    <a:pt x="4075" y="25174"/>
                    <a:pt x="4067" y="25028"/>
                    <a:pt x="4060" y="24882"/>
                  </a:cubicBezTo>
                  <a:cubicBezTo>
                    <a:pt x="3971" y="23012"/>
                    <a:pt x="2731" y="22459"/>
                    <a:pt x="2627" y="20976"/>
                  </a:cubicBezTo>
                  <a:cubicBezTo>
                    <a:pt x="2520" y="19494"/>
                    <a:pt x="3829" y="19663"/>
                    <a:pt x="3760" y="17539"/>
                  </a:cubicBezTo>
                  <a:cubicBezTo>
                    <a:pt x="3687" y="15420"/>
                    <a:pt x="2558" y="14997"/>
                    <a:pt x="2458" y="13300"/>
                  </a:cubicBezTo>
                  <a:cubicBezTo>
                    <a:pt x="2358" y="11606"/>
                    <a:pt x="3514" y="11944"/>
                    <a:pt x="3457" y="9571"/>
                  </a:cubicBezTo>
                  <a:cubicBezTo>
                    <a:pt x="3399" y="7201"/>
                    <a:pt x="1924" y="6433"/>
                    <a:pt x="2401" y="4770"/>
                  </a:cubicBezTo>
                  <a:cubicBezTo>
                    <a:pt x="2877" y="3111"/>
                    <a:pt x="2954" y="1556"/>
                    <a:pt x="2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7753004" y="3937090"/>
              <a:ext cx="122533" cy="704643"/>
            </a:xfrm>
            <a:custGeom>
              <a:avLst/>
              <a:gdLst/>
              <a:ahLst/>
              <a:cxnLst/>
              <a:rect l="l" t="t" r="r" b="b"/>
              <a:pathLst>
                <a:path w="3108" h="17873" extrusionOk="0">
                  <a:moveTo>
                    <a:pt x="1675" y="0"/>
                  </a:moveTo>
                  <a:cubicBezTo>
                    <a:pt x="1111" y="1102"/>
                    <a:pt x="919" y="2201"/>
                    <a:pt x="1280" y="3372"/>
                  </a:cubicBezTo>
                  <a:cubicBezTo>
                    <a:pt x="1637" y="4543"/>
                    <a:pt x="515" y="5085"/>
                    <a:pt x="473" y="6759"/>
                  </a:cubicBezTo>
                  <a:cubicBezTo>
                    <a:pt x="427" y="8437"/>
                    <a:pt x="1099" y="8195"/>
                    <a:pt x="1018" y="9390"/>
                  </a:cubicBezTo>
                  <a:cubicBezTo>
                    <a:pt x="938" y="10588"/>
                    <a:pt x="300" y="10887"/>
                    <a:pt x="246" y="12385"/>
                  </a:cubicBezTo>
                  <a:cubicBezTo>
                    <a:pt x="193" y="13887"/>
                    <a:pt x="865" y="13764"/>
                    <a:pt x="784" y="14812"/>
                  </a:cubicBezTo>
                  <a:cubicBezTo>
                    <a:pt x="700" y="15857"/>
                    <a:pt x="81" y="16245"/>
                    <a:pt x="16" y="17566"/>
                  </a:cubicBezTo>
                  <a:lnTo>
                    <a:pt x="1" y="17873"/>
                  </a:lnTo>
                  <a:lnTo>
                    <a:pt x="3108" y="17873"/>
                  </a:lnTo>
                  <a:cubicBezTo>
                    <a:pt x="3108" y="17773"/>
                    <a:pt x="3104" y="17673"/>
                    <a:pt x="3092" y="17566"/>
                  </a:cubicBezTo>
                  <a:cubicBezTo>
                    <a:pt x="3023" y="16245"/>
                    <a:pt x="2516" y="15857"/>
                    <a:pt x="2435" y="14812"/>
                  </a:cubicBezTo>
                  <a:cubicBezTo>
                    <a:pt x="2355" y="13764"/>
                    <a:pt x="2919" y="13883"/>
                    <a:pt x="2862" y="12385"/>
                  </a:cubicBezTo>
                  <a:cubicBezTo>
                    <a:pt x="2804" y="10891"/>
                    <a:pt x="1952" y="10592"/>
                    <a:pt x="1875" y="9390"/>
                  </a:cubicBezTo>
                  <a:cubicBezTo>
                    <a:pt x="1798" y="8191"/>
                    <a:pt x="2681" y="8437"/>
                    <a:pt x="2635" y="6759"/>
                  </a:cubicBezTo>
                  <a:cubicBezTo>
                    <a:pt x="2593" y="5085"/>
                    <a:pt x="1575" y="4543"/>
                    <a:pt x="1936" y="3372"/>
                  </a:cubicBezTo>
                  <a:cubicBezTo>
                    <a:pt x="2297" y="2201"/>
                    <a:pt x="2247" y="1102"/>
                    <a:pt x="1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7528794" y="4029148"/>
              <a:ext cx="86341" cy="818345"/>
            </a:xfrm>
            <a:custGeom>
              <a:avLst/>
              <a:gdLst/>
              <a:ahLst/>
              <a:cxnLst/>
              <a:rect l="l" t="t" r="r" b="b"/>
              <a:pathLst>
                <a:path w="2190" h="20757" extrusionOk="0">
                  <a:moveTo>
                    <a:pt x="1179" y="0"/>
                  </a:moveTo>
                  <a:cubicBezTo>
                    <a:pt x="776" y="1279"/>
                    <a:pt x="642" y="2550"/>
                    <a:pt x="899" y="3913"/>
                  </a:cubicBezTo>
                  <a:cubicBezTo>
                    <a:pt x="1152" y="5277"/>
                    <a:pt x="361" y="5899"/>
                    <a:pt x="331" y="7850"/>
                  </a:cubicBezTo>
                  <a:cubicBezTo>
                    <a:pt x="304" y="9797"/>
                    <a:pt x="772" y="9516"/>
                    <a:pt x="715" y="10906"/>
                  </a:cubicBezTo>
                  <a:cubicBezTo>
                    <a:pt x="657" y="12301"/>
                    <a:pt x="211" y="12646"/>
                    <a:pt x="169" y="14386"/>
                  </a:cubicBezTo>
                  <a:cubicBezTo>
                    <a:pt x="123" y="16129"/>
                    <a:pt x="603" y="15987"/>
                    <a:pt x="546" y="17201"/>
                  </a:cubicBezTo>
                  <a:cubicBezTo>
                    <a:pt x="488" y="18414"/>
                    <a:pt x="58" y="18871"/>
                    <a:pt x="8" y="20404"/>
                  </a:cubicBezTo>
                  <a:cubicBezTo>
                    <a:pt x="4" y="20526"/>
                    <a:pt x="0" y="20642"/>
                    <a:pt x="0" y="20757"/>
                  </a:cubicBezTo>
                  <a:lnTo>
                    <a:pt x="2189" y="20757"/>
                  </a:lnTo>
                  <a:cubicBezTo>
                    <a:pt x="2185" y="20642"/>
                    <a:pt x="2178" y="20526"/>
                    <a:pt x="2178" y="20404"/>
                  </a:cubicBezTo>
                  <a:cubicBezTo>
                    <a:pt x="2132" y="18871"/>
                    <a:pt x="1771" y="18418"/>
                    <a:pt x="1713" y="17201"/>
                  </a:cubicBezTo>
                  <a:cubicBezTo>
                    <a:pt x="1655" y="15980"/>
                    <a:pt x="2055" y="16125"/>
                    <a:pt x="2016" y="14386"/>
                  </a:cubicBezTo>
                  <a:cubicBezTo>
                    <a:pt x="1978" y="12650"/>
                    <a:pt x="1371" y="12301"/>
                    <a:pt x="1314" y="10906"/>
                  </a:cubicBezTo>
                  <a:cubicBezTo>
                    <a:pt x="1256" y="9516"/>
                    <a:pt x="1882" y="9793"/>
                    <a:pt x="1851" y="7850"/>
                  </a:cubicBezTo>
                  <a:cubicBezTo>
                    <a:pt x="1824" y="5906"/>
                    <a:pt x="1110" y="5277"/>
                    <a:pt x="1364" y="3913"/>
                  </a:cubicBezTo>
                  <a:cubicBezTo>
                    <a:pt x="1617" y="2550"/>
                    <a:pt x="1579" y="1279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6851709" y="4681868"/>
              <a:ext cx="350725" cy="212737"/>
            </a:xfrm>
            <a:custGeom>
              <a:avLst/>
              <a:gdLst/>
              <a:ahLst/>
              <a:cxnLst/>
              <a:rect l="l" t="t" r="r" b="b"/>
              <a:pathLst>
                <a:path w="8896" h="5396" extrusionOk="0">
                  <a:moveTo>
                    <a:pt x="4431" y="0"/>
                  </a:moveTo>
                  <a:cubicBezTo>
                    <a:pt x="4375" y="0"/>
                    <a:pt x="4319" y="36"/>
                    <a:pt x="4309" y="107"/>
                  </a:cubicBezTo>
                  <a:lnTo>
                    <a:pt x="4175" y="1862"/>
                  </a:lnTo>
                  <a:lnTo>
                    <a:pt x="3484" y="242"/>
                  </a:lnTo>
                  <a:cubicBezTo>
                    <a:pt x="3465" y="180"/>
                    <a:pt x="3418" y="154"/>
                    <a:pt x="3370" y="154"/>
                  </a:cubicBezTo>
                  <a:cubicBezTo>
                    <a:pt x="3298" y="154"/>
                    <a:pt x="3225" y="214"/>
                    <a:pt x="3253" y="307"/>
                  </a:cubicBezTo>
                  <a:lnTo>
                    <a:pt x="3541" y="2046"/>
                  </a:lnTo>
                  <a:lnTo>
                    <a:pt x="2485" y="633"/>
                  </a:lnTo>
                  <a:cubicBezTo>
                    <a:pt x="2458" y="605"/>
                    <a:pt x="2426" y="593"/>
                    <a:pt x="2395" y="593"/>
                  </a:cubicBezTo>
                  <a:cubicBezTo>
                    <a:pt x="2318" y="593"/>
                    <a:pt x="2247" y="665"/>
                    <a:pt x="2274" y="752"/>
                  </a:cubicBezTo>
                  <a:lnTo>
                    <a:pt x="2969" y="2377"/>
                  </a:lnTo>
                  <a:lnTo>
                    <a:pt x="1606" y="1259"/>
                  </a:lnTo>
                  <a:cubicBezTo>
                    <a:pt x="1579" y="1232"/>
                    <a:pt x="1550" y="1221"/>
                    <a:pt x="1521" y="1221"/>
                  </a:cubicBezTo>
                  <a:cubicBezTo>
                    <a:pt x="1429" y="1221"/>
                    <a:pt x="1348" y="1339"/>
                    <a:pt x="1433" y="1424"/>
                  </a:cubicBezTo>
                  <a:lnTo>
                    <a:pt x="2493" y="2834"/>
                  </a:lnTo>
                  <a:lnTo>
                    <a:pt x="2493" y="2834"/>
                  </a:lnTo>
                  <a:lnTo>
                    <a:pt x="903" y="2073"/>
                  </a:lnTo>
                  <a:cubicBezTo>
                    <a:pt x="889" y="2068"/>
                    <a:pt x="875" y="2066"/>
                    <a:pt x="862" y="2066"/>
                  </a:cubicBezTo>
                  <a:cubicBezTo>
                    <a:pt x="760" y="2066"/>
                    <a:pt x="691" y="2199"/>
                    <a:pt x="776" y="2281"/>
                  </a:cubicBezTo>
                  <a:lnTo>
                    <a:pt x="2143" y="3391"/>
                  </a:lnTo>
                  <a:lnTo>
                    <a:pt x="415" y="3033"/>
                  </a:lnTo>
                  <a:cubicBezTo>
                    <a:pt x="411" y="3033"/>
                    <a:pt x="407" y="3033"/>
                    <a:pt x="403" y="3033"/>
                  </a:cubicBezTo>
                  <a:cubicBezTo>
                    <a:pt x="281" y="3033"/>
                    <a:pt x="231" y="3197"/>
                    <a:pt x="338" y="3264"/>
                  </a:cubicBezTo>
                  <a:lnTo>
                    <a:pt x="1932" y="4013"/>
                  </a:lnTo>
                  <a:lnTo>
                    <a:pt x="173" y="4086"/>
                  </a:lnTo>
                  <a:cubicBezTo>
                    <a:pt x="170" y="4085"/>
                    <a:pt x="166" y="4085"/>
                    <a:pt x="162" y="4085"/>
                  </a:cubicBezTo>
                  <a:cubicBezTo>
                    <a:pt x="15" y="4085"/>
                    <a:pt x="0" y="4313"/>
                    <a:pt x="154" y="4324"/>
                  </a:cubicBezTo>
                  <a:lnTo>
                    <a:pt x="1878" y="4669"/>
                  </a:lnTo>
                  <a:lnTo>
                    <a:pt x="189" y="5161"/>
                  </a:lnTo>
                  <a:cubicBezTo>
                    <a:pt x="57" y="5199"/>
                    <a:pt x="84" y="5395"/>
                    <a:pt x="219" y="5395"/>
                  </a:cubicBezTo>
                  <a:cubicBezTo>
                    <a:pt x="222" y="5395"/>
                    <a:pt x="224" y="5395"/>
                    <a:pt x="227" y="5395"/>
                  </a:cubicBezTo>
                  <a:lnTo>
                    <a:pt x="1986" y="5322"/>
                  </a:lnTo>
                  <a:lnTo>
                    <a:pt x="7243" y="3798"/>
                  </a:lnTo>
                  <a:lnTo>
                    <a:pt x="8768" y="2918"/>
                  </a:lnTo>
                  <a:cubicBezTo>
                    <a:pt x="8895" y="2864"/>
                    <a:pt x="8838" y="2687"/>
                    <a:pt x="8724" y="2687"/>
                  </a:cubicBezTo>
                  <a:cubicBezTo>
                    <a:pt x="8708" y="2687"/>
                    <a:pt x="8690" y="2691"/>
                    <a:pt x="8672" y="2699"/>
                  </a:cubicBezTo>
                  <a:lnTo>
                    <a:pt x="6982" y="3191"/>
                  </a:lnTo>
                  <a:lnTo>
                    <a:pt x="6982" y="3191"/>
                  </a:lnTo>
                  <a:lnTo>
                    <a:pt x="8253" y="1973"/>
                  </a:lnTo>
                  <a:cubicBezTo>
                    <a:pt x="8325" y="1885"/>
                    <a:pt x="8256" y="1770"/>
                    <a:pt x="8160" y="1770"/>
                  </a:cubicBezTo>
                  <a:cubicBezTo>
                    <a:pt x="8143" y="1770"/>
                    <a:pt x="8125" y="1773"/>
                    <a:pt x="8107" y="1781"/>
                  </a:cubicBezTo>
                  <a:lnTo>
                    <a:pt x="6583" y="2665"/>
                  </a:lnTo>
                  <a:lnTo>
                    <a:pt x="6583" y="2665"/>
                  </a:lnTo>
                  <a:lnTo>
                    <a:pt x="7531" y="1175"/>
                  </a:lnTo>
                  <a:cubicBezTo>
                    <a:pt x="7591" y="1086"/>
                    <a:pt x="7513" y="989"/>
                    <a:pt x="7429" y="989"/>
                  </a:cubicBezTo>
                  <a:cubicBezTo>
                    <a:pt x="7399" y="989"/>
                    <a:pt x="7369" y="1001"/>
                    <a:pt x="7343" y="1029"/>
                  </a:cubicBezTo>
                  <a:lnTo>
                    <a:pt x="6076" y="2246"/>
                  </a:lnTo>
                  <a:lnTo>
                    <a:pt x="6633" y="576"/>
                  </a:lnTo>
                  <a:cubicBezTo>
                    <a:pt x="6663" y="486"/>
                    <a:pt x="6592" y="419"/>
                    <a:pt x="6518" y="419"/>
                  </a:cubicBezTo>
                  <a:cubicBezTo>
                    <a:pt x="6481" y="419"/>
                    <a:pt x="6443" y="436"/>
                    <a:pt x="6418" y="476"/>
                  </a:cubicBezTo>
                  <a:lnTo>
                    <a:pt x="5481" y="1962"/>
                  </a:lnTo>
                  <a:lnTo>
                    <a:pt x="5623" y="211"/>
                  </a:lnTo>
                  <a:cubicBezTo>
                    <a:pt x="5623" y="133"/>
                    <a:pt x="5560" y="87"/>
                    <a:pt x="5497" y="87"/>
                  </a:cubicBezTo>
                  <a:cubicBezTo>
                    <a:pt x="5451" y="87"/>
                    <a:pt x="5406" y="111"/>
                    <a:pt x="5385" y="165"/>
                  </a:cubicBezTo>
                  <a:lnTo>
                    <a:pt x="4832" y="1835"/>
                  </a:lnTo>
                  <a:lnTo>
                    <a:pt x="4555" y="96"/>
                  </a:lnTo>
                  <a:cubicBezTo>
                    <a:pt x="4538" y="32"/>
                    <a:pt x="4484" y="0"/>
                    <a:pt x="4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7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7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7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7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7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7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7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7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7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7"/>
            <p:cNvSpPr/>
            <p:nvPr/>
          </p:nvSpPr>
          <p:spPr>
            <a:xfrm>
              <a:off x="7727892" y="4092595"/>
              <a:ext cx="1096961" cy="547140"/>
            </a:xfrm>
            <a:custGeom>
              <a:avLst/>
              <a:gdLst/>
              <a:ahLst/>
              <a:cxnLst/>
              <a:rect l="l" t="t" r="r" b="b"/>
              <a:pathLst>
                <a:path w="27824" h="13878" extrusionOk="0">
                  <a:moveTo>
                    <a:pt x="14652" y="1"/>
                  </a:moveTo>
                  <a:cubicBezTo>
                    <a:pt x="13525" y="1"/>
                    <a:pt x="12399" y="155"/>
                    <a:pt x="11306" y="463"/>
                  </a:cubicBezTo>
                  <a:cubicBezTo>
                    <a:pt x="8007" y="1393"/>
                    <a:pt x="5242" y="3654"/>
                    <a:pt x="3679" y="6704"/>
                  </a:cubicBezTo>
                  <a:lnTo>
                    <a:pt x="0" y="13877"/>
                  </a:lnTo>
                  <a:lnTo>
                    <a:pt x="27823" y="6220"/>
                  </a:lnTo>
                  <a:lnTo>
                    <a:pt x="24006" y="1922"/>
                  </a:lnTo>
                  <a:lnTo>
                    <a:pt x="17574" y="352"/>
                  </a:lnTo>
                  <a:cubicBezTo>
                    <a:pt x="16614" y="118"/>
                    <a:pt x="15633" y="1"/>
                    <a:pt x="14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7"/>
            <p:cNvSpPr/>
            <p:nvPr/>
          </p:nvSpPr>
          <p:spPr>
            <a:xfrm>
              <a:off x="8091547" y="3999697"/>
              <a:ext cx="315715" cy="521514"/>
            </a:xfrm>
            <a:custGeom>
              <a:avLst/>
              <a:gdLst/>
              <a:ahLst/>
              <a:cxnLst/>
              <a:rect l="l" t="t" r="r" b="b"/>
              <a:pathLst>
                <a:path w="8008" h="13228" extrusionOk="0">
                  <a:moveTo>
                    <a:pt x="514" y="1"/>
                  </a:moveTo>
                  <a:cubicBezTo>
                    <a:pt x="384" y="1"/>
                    <a:pt x="254" y="56"/>
                    <a:pt x="162" y="163"/>
                  </a:cubicBezTo>
                  <a:cubicBezTo>
                    <a:pt x="1" y="359"/>
                    <a:pt x="24" y="647"/>
                    <a:pt x="219" y="808"/>
                  </a:cubicBezTo>
                  <a:cubicBezTo>
                    <a:pt x="6932" y="6442"/>
                    <a:pt x="5296" y="12383"/>
                    <a:pt x="5220" y="12637"/>
                  </a:cubicBezTo>
                  <a:cubicBezTo>
                    <a:pt x="5147" y="12882"/>
                    <a:pt x="5289" y="13136"/>
                    <a:pt x="5531" y="13209"/>
                  </a:cubicBezTo>
                  <a:cubicBezTo>
                    <a:pt x="5573" y="13220"/>
                    <a:pt x="5619" y="13228"/>
                    <a:pt x="5661" y="13228"/>
                  </a:cubicBezTo>
                  <a:cubicBezTo>
                    <a:pt x="5865" y="13228"/>
                    <a:pt x="6045" y="13094"/>
                    <a:pt x="6103" y="12898"/>
                  </a:cubicBezTo>
                  <a:cubicBezTo>
                    <a:pt x="6183" y="12621"/>
                    <a:pt x="8008" y="6143"/>
                    <a:pt x="807" y="110"/>
                  </a:cubicBezTo>
                  <a:cubicBezTo>
                    <a:pt x="722" y="36"/>
                    <a:pt x="618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7"/>
            <p:cNvSpPr/>
            <p:nvPr/>
          </p:nvSpPr>
          <p:spPr>
            <a:xfrm>
              <a:off x="8036904" y="425280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7"/>
            <p:cNvSpPr/>
            <p:nvPr/>
          </p:nvSpPr>
          <p:spPr>
            <a:xfrm>
              <a:off x="8185575" y="3899203"/>
              <a:ext cx="99036" cy="231543"/>
            </a:xfrm>
            <a:custGeom>
              <a:avLst/>
              <a:gdLst/>
              <a:ahLst/>
              <a:cxnLst/>
              <a:rect l="l" t="t" r="r" b="b"/>
              <a:pathLst>
                <a:path w="2512" h="5873" extrusionOk="0">
                  <a:moveTo>
                    <a:pt x="1516" y="1"/>
                  </a:moveTo>
                  <a:cubicBezTo>
                    <a:pt x="1482" y="1"/>
                    <a:pt x="1448" y="5"/>
                    <a:pt x="1414" y="13"/>
                  </a:cubicBezTo>
                  <a:cubicBezTo>
                    <a:pt x="1168" y="66"/>
                    <a:pt x="1010" y="312"/>
                    <a:pt x="1064" y="562"/>
                  </a:cubicBezTo>
                  <a:cubicBezTo>
                    <a:pt x="1540" y="2678"/>
                    <a:pt x="139" y="5162"/>
                    <a:pt x="123" y="5189"/>
                  </a:cubicBezTo>
                  <a:cubicBezTo>
                    <a:pt x="0" y="5408"/>
                    <a:pt x="77" y="5689"/>
                    <a:pt x="296" y="5815"/>
                  </a:cubicBezTo>
                  <a:cubicBezTo>
                    <a:pt x="365" y="5854"/>
                    <a:pt x="442" y="5873"/>
                    <a:pt x="523" y="5873"/>
                  </a:cubicBezTo>
                  <a:cubicBezTo>
                    <a:pt x="526" y="5873"/>
                    <a:pt x="529" y="5873"/>
                    <a:pt x="533" y="5873"/>
                  </a:cubicBezTo>
                  <a:cubicBezTo>
                    <a:pt x="690" y="5873"/>
                    <a:pt x="839" y="5785"/>
                    <a:pt x="918" y="5642"/>
                  </a:cubicBezTo>
                  <a:cubicBezTo>
                    <a:pt x="987" y="5527"/>
                    <a:pt x="2512" y="2828"/>
                    <a:pt x="1963" y="358"/>
                  </a:cubicBezTo>
                  <a:cubicBezTo>
                    <a:pt x="1913" y="147"/>
                    <a:pt x="1724" y="1"/>
                    <a:pt x="15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7"/>
            <p:cNvSpPr/>
            <p:nvPr/>
          </p:nvSpPr>
          <p:spPr>
            <a:xfrm>
              <a:off x="8303220" y="4194575"/>
              <a:ext cx="181710" cy="235643"/>
            </a:xfrm>
            <a:custGeom>
              <a:avLst/>
              <a:gdLst/>
              <a:ahLst/>
              <a:cxnLst/>
              <a:rect l="l" t="t" r="r" b="b"/>
              <a:pathLst>
                <a:path w="4609" h="5977" extrusionOk="0">
                  <a:moveTo>
                    <a:pt x="4095" y="1"/>
                  </a:moveTo>
                  <a:cubicBezTo>
                    <a:pt x="3868" y="1"/>
                    <a:pt x="3668" y="169"/>
                    <a:pt x="3637" y="405"/>
                  </a:cubicBezTo>
                  <a:cubicBezTo>
                    <a:pt x="2980" y="3784"/>
                    <a:pt x="442" y="5044"/>
                    <a:pt x="327" y="5101"/>
                  </a:cubicBezTo>
                  <a:cubicBezTo>
                    <a:pt x="96" y="5209"/>
                    <a:pt x="0" y="5485"/>
                    <a:pt x="112" y="5712"/>
                  </a:cubicBezTo>
                  <a:cubicBezTo>
                    <a:pt x="185" y="5873"/>
                    <a:pt x="346" y="5977"/>
                    <a:pt x="523" y="5977"/>
                  </a:cubicBezTo>
                  <a:cubicBezTo>
                    <a:pt x="592" y="5977"/>
                    <a:pt x="657" y="5962"/>
                    <a:pt x="718" y="5935"/>
                  </a:cubicBezTo>
                  <a:cubicBezTo>
                    <a:pt x="845" y="5869"/>
                    <a:pt x="3791" y="4429"/>
                    <a:pt x="4540" y="581"/>
                  </a:cubicBezTo>
                  <a:cubicBezTo>
                    <a:pt x="4609" y="324"/>
                    <a:pt x="4444" y="63"/>
                    <a:pt x="4182" y="9"/>
                  </a:cubicBezTo>
                  <a:cubicBezTo>
                    <a:pt x="4153" y="4"/>
                    <a:pt x="4124" y="1"/>
                    <a:pt x="4095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7"/>
            <p:cNvSpPr/>
            <p:nvPr/>
          </p:nvSpPr>
          <p:spPr>
            <a:xfrm>
              <a:off x="8225986" y="3937879"/>
              <a:ext cx="138737" cy="97537"/>
            </a:xfrm>
            <a:custGeom>
              <a:avLst/>
              <a:gdLst/>
              <a:ahLst/>
              <a:cxnLst/>
              <a:rect l="l" t="t" r="r" b="b"/>
              <a:pathLst>
                <a:path w="3519" h="2474" extrusionOk="0">
                  <a:moveTo>
                    <a:pt x="2991" y="0"/>
                  </a:moveTo>
                  <a:cubicBezTo>
                    <a:pt x="2825" y="0"/>
                    <a:pt x="2665" y="92"/>
                    <a:pt x="2581" y="253"/>
                  </a:cubicBezTo>
                  <a:cubicBezTo>
                    <a:pt x="1966" y="1454"/>
                    <a:pt x="935" y="1554"/>
                    <a:pt x="619" y="1554"/>
                  </a:cubicBezTo>
                  <a:cubicBezTo>
                    <a:pt x="568" y="1554"/>
                    <a:pt x="536" y="1552"/>
                    <a:pt x="527" y="1551"/>
                  </a:cubicBezTo>
                  <a:cubicBezTo>
                    <a:pt x="513" y="1549"/>
                    <a:pt x="499" y="1549"/>
                    <a:pt x="485" y="1549"/>
                  </a:cubicBezTo>
                  <a:cubicBezTo>
                    <a:pt x="252" y="1549"/>
                    <a:pt x="49" y="1726"/>
                    <a:pt x="28" y="1962"/>
                  </a:cubicBezTo>
                  <a:cubicBezTo>
                    <a:pt x="1" y="2215"/>
                    <a:pt x="185" y="2438"/>
                    <a:pt x="439" y="2465"/>
                  </a:cubicBezTo>
                  <a:cubicBezTo>
                    <a:pt x="478" y="2470"/>
                    <a:pt x="517" y="2474"/>
                    <a:pt x="557" y="2474"/>
                  </a:cubicBezTo>
                  <a:cubicBezTo>
                    <a:pt x="571" y="2474"/>
                    <a:pt x="585" y="2474"/>
                    <a:pt x="600" y="2472"/>
                  </a:cubicBezTo>
                  <a:cubicBezTo>
                    <a:pt x="1095" y="2472"/>
                    <a:pt x="2555" y="2327"/>
                    <a:pt x="3403" y="675"/>
                  </a:cubicBezTo>
                  <a:cubicBezTo>
                    <a:pt x="3518" y="445"/>
                    <a:pt x="3430" y="168"/>
                    <a:pt x="3204" y="53"/>
                  </a:cubicBezTo>
                  <a:cubicBezTo>
                    <a:pt x="3135" y="17"/>
                    <a:pt x="3062" y="0"/>
                    <a:pt x="2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7"/>
            <p:cNvSpPr/>
            <p:nvPr/>
          </p:nvSpPr>
          <p:spPr>
            <a:xfrm>
              <a:off x="8014037" y="4281271"/>
              <a:ext cx="132192" cy="131719"/>
            </a:xfrm>
            <a:custGeom>
              <a:avLst/>
              <a:gdLst/>
              <a:ahLst/>
              <a:cxnLst/>
              <a:rect l="l" t="t" r="r" b="b"/>
              <a:pathLst>
                <a:path w="3353" h="3341" extrusionOk="0">
                  <a:moveTo>
                    <a:pt x="2861" y="0"/>
                  </a:moveTo>
                  <a:cubicBezTo>
                    <a:pt x="2641" y="0"/>
                    <a:pt x="2442" y="159"/>
                    <a:pt x="2404" y="383"/>
                  </a:cubicBezTo>
                  <a:cubicBezTo>
                    <a:pt x="2166" y="1727"/>
                    <a:pt x="480" y="2449"/>
                    <a:pt x="457" y="2457"/>
                  </a:cubicBezTo>
                  <a:cubicBezTo>
                    <a:pt x="0" y="2657"/>
                    <a:pt x="139" y="3333"/>
                    <a:pt x="634" y="3340"/>
                  </a:cubicBezTo>
                  <a:cubicBezTo>
                    <a:pt x="692" y="3340"/>
                    <a:pt x="749" y="3329"/>
                    <a:pt x="807" y="3306"/>
                  </a:cubicBezTo>
                  <a:cubicBezTo>
                    <a:pt x="899" y="3267"/>
                    <a:pt x="2980" y="2388"/>
                    <a:pt x="3311" y="544"/>
                  </a:cubicBezTo>
                  <a:cubicBezTo>
                    <a:pt x="3353" y="295"/>
                    <a:pt x="3188" y="57"/>
                    <a:pt x="2938" y="7"/>
                  </a:cubicBezTo>
                  <a:cubicBezTo>
                    <a:pt x="2912" y="2"/>
                    <a:pt x="2887" y="0"/>
                    <a:pt x="28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7"/>
            <p:cNvSpPr/>
            <p:nvPr/>
          </p:nvSpPr>
          <p:spPr>
            <a:xfrm>
              <a:off x="8270497" y="3973558"/>
              <a:ext cx="189319" cy="268011"/>
            </a:xfrm>
            <a:custGeom>
              <a:avLst/>
              <a:gdLst/>
              <a:ahLst/>
              <a:cxnLst/>
              <a:rect l="l" t="t" r="r" b="b"/>
              <a:pathLst>
                <a:path w="4802" h="6798" extrusionOk="0">
                  <a:moveTo>
                    <a:pt x="4281" y="0"/>
                  </a:moveTo>
                  <a:cubicBezTo>
                    <a:pt x="4050" y="0"/>
                    <a:pt x="3846" y="176"/>
                    <a:pt x="3826" y="415"/>
                  </a:cubicBezTo>
                  <a:cubicBezTo>
                    <a:pt x="3188" y="3902"/>
                    <a:pt x="404" y="5938"/>
                    <a:pt x="366" y="5961"/>
                  </a:cubicBezTo>
                  <a:cubicBezTo>
                    <a:pt x="1" y="6222"/>
                    <a:pt x="185" y="6798"/>
                    <a:pt x="634" y="6798"/>
                  </a:cubicBezTo>
                  <a:cubicBezTo>
                    <a:pt x="730" y="6794"/>
                    <a:pt x="823" y="6763"/>
                    <a:pt x="903" y="6710"/>
                  </a:cubicBezTo>
                  <a:cubicBezTo>
                    <a:pt x="1026" y="6617"/>
                    <a:pt x="4022" y="4448"/>
                    <a:pt x="4728" y="584"/>
                  </a:cubicBezTo>
                  <a:cubicBezTo>
                    <a:pt x="4801" y="323"/>
                    <a:pt x="4632" y="58"/>
                    <a:pt x="4367" y="8"/>
                  </a:cubicBezTo>
                  <a:cubicBezTo>
                    <a:pt x="4338" y="3"/>
                    <a:pt x="4310" y="0"/>
                    <a:pt x="4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7"/>
            <p:cNvSpPr/>
            <p:nvPr/>
          </p:nvSpPr>
          <p:spPr>
            <a:xfrm>
              <a:off x="8410692" y="4260888"/>
              <a:ext cx="147686" cy="73409"/>
            </a:xfrm>
            <a:custGeom>
              <a:avLst/>
              <a:gdLst/>
              <a:ahLst/>
              <a:cxnLst/>
              <a:rect l="l" t="t" r="r" b="b"/>
              <a:pathLst>
                <a:path w="3746" h="1862" extrusionOk="0">
                  <a:moveTo>
                    <a:pt x="3239" y="1"/>
                  </a:moveTo>
                  <a:cubicBezTo>
                    <a:pt x="3130" y="1"/>
                    <a:pt x="3022" y="39"/>
                    <a:pt x="2935" y="117"/>
                  </a:cubicBezTo>
                  <a:cubicBezTo>
                    <a:pt x="2216" y="839"/>
                    <a:pt x="1340" y="945"/>
                    <a:pt x="896" y="945"/>
                  </a:cubicBezTo>
                  <a:cubicBezTo>
                    <a:pt x="731" y="945"/>
                    <a:pt x="626" y="930"/>
                    <a:pt x="612" y="927"/>
                  </a:cubicBezTo>
                  <a:cubicBezTo>
                    <a:pt x="574" y="918"/>
                    <a:pt x="537" y="913"/>
                    <a:pt x="500" y="913"/>
                  </a:cubicBezTo>
                  <a:cubicBezTo>
                    <a:pt x="276" y="913"/>
                    <a:pt x="76" y="1076"/>
                    <a:pt x="43" y="1307"/>
                  </a:cubicBezTo>
                  <a:cubicBezTo>
                    <a:pt x="1" y="1576"/>
                    <a:pt x="204" y="1822"/>
                    <a:pt x="473" y="1837"/>
                  </a:cubicBezTo>
                  <a:cubicBezTo>
                    <a:pt x="585" y="1853"/>
                    <a:pt x="697" y="1861"/>
                    <a:pt x="807" y="1861"/>
                  </a:cubicBezTo>
                  <a:cubicBezTo>
                    <a:pt x="829" y="1861"/>
                    <a:pt x="851" y="1861"/>
                    <a:pt x="873" y="1860"/>
                  </a:cubicBezTo>
                  <a:cubicBezTo>
                    <a:pt x="1476" y="1860"/>
                    <a:pt x="2632" y="1722"/>
                    <a:pt x="3588" y="766"/>
                  </a:cubicBezTo>
                  <a:cubicBezTo>
                    <a:pt x="3745" y="581"/>
                    <a:pt x="3738" y="305"/>
                    <a:pt x="3565" y="136"/>
                  </a:cubicBezTo>
                  <a:cubicBezTo>
                    <a:pt x="3475" y="46"/>
                    <a:pt x="3357" y="1"/>
                    <a:pt x="3239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7"/>
            <p:cNvSpPr/>
            <p:nvPr/>
          </p:nvSpPr>
          <p:spPr>
            <a:xfrm>
              <a:off x="8009779" y="4052724"/>
              <a:ext cx="164639" cy="53815"/>
            </a:xfrm>
            <a:custGeom>
              <a:avLst/>
              <a:gdLst/>
              <a:ahLst/>
              <a:cxnLst/>
              <a:rect l="l" t="t" r="r" b="b"/>
              <a:pathLst>
                <a:path w="4176" h="1365" extrusionOk="0">
                  <a:moveTo>
                    <a:pt x="3655" y="0"/>
                  </a:moveTo>
                  <a:cubicBezTo>
                    <a:pt x="3584" y="0"/>
                    <a:pt x="3512" y="17"/>
                    <a:pt x="3446" y="51"/>
                  </a:cubicBezTo>
                  <a:cubicBezTo>
                    <a:pt x="3434" y="54"/>
                    <a:pt x="2733" y="446"/>
                    <a:pt x="1806" y="446"/>
                  </a:cubicBezTo>
                  <a:cubicBezTo>
                    <a:pt x="1458" y="446"/>
                    <a:pt x="1079" y="391"/>
                    <a:pt x="692" y="239"/>
                  </a:cubicBezTo>
                  <a:cubicBezTo>
                    <a:pt x="636" y="217"/>
                    <a:pt x="578" y="206"/>
                    <a:pt x="522" y="206"/>
                  </a:cubicBezTo>
                  <a:cubicBezTo>
                    <a:pt x="339" y="206"/>
                    <a:pt x="167" y="318"/>
                    <a:pt x="97" y="500"/>
                  </a:cubicBezTo>
                  <a:cubicBezTo>
                    <a:pt x="1" y="735"/>
                    <a:pt x="120" y="1003"/>
                    <a:pt x="358" y="1096"/>
                  </a:cubicBezTo>
                  <a:cubicBezTo>
                    <a:pt x="823" y="1276"/>
                    <a:pt x="1314" y="1364"/>
                    <a:pt x="1813" y="1364"/>
                  </a:cubicBezTo>
                  <a:cubicBezTo>
                    <a:pt x="2539" y="1364"/>
                    <a:pt x="3257" y="1188"/>
                    <a:pt x="3906" y="846"/>
                  </a:cubicBezTo>
                  <a:cubicBezTo>
                    <a:pt x="4110" y="715"/>
                    <a:pt x="4175" y="443"/>
                    <a:pt x="4052" y="228"/>
                  </a:cubicBezTo>
                  <a:cubicBezTo>
                    <a:pt x="3968" y="82"/>
                    <a:pt x="3813" y="0"/>
                    <a:pt x="36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8091231" y="4164849"/>
              <a:ext cx="170237" cy="56772"/>
            </a:xfrm>
            <a:custGeom>
              <a:avLst/>
              <a:gdLst/>
              <a:ahLst/>
              <a:cxnLst/>
              <a:rect l="l" t="t" r="r" b="b"/>
              <a:pathLst>
                <a:path w="4318" h="1440" extrusionOk="0">
                  <a:moveTo>
                    <a:pt x="3811" y="1"/>
                  </a:moveTo>
                  <a:cubicBezTo>
                    <a:pt x="3652" y="1"/>
                    <a:pt x="3495" y="70"/>
                    <a:pt x="3403" y="110"/>
                  </a:cubicBezTo>
                  <a:cubicBezTo>
                    <a:pt x="3107" y="245"/>
                    <a:pt x="2483" y="521"/>
                    <a:pt x="1809" y="521"/>
                  </a:cubicBezTo>
                  <a:cubicBezTo>
                    <a:pt x="1462" y="521"/>
                    <a:pt x="1102" y="448"/>
                    <a:pt x="765" y="245"/>
                  </a:cubicBezTo>
                  <a:cubicBezTo>
                    <a:pt x="690" y="200"/>
                    <a:pt x="608" y="179"/>
                    <a:pt x="527" y="179"/>
                  </a:cubicBezTo>
                  <a:cubicBezTo>
                    <a:pt x="372" y="179"/>
                    <a:pt x="221" y="257"/>
                    <a:pt x="135" y="398"/>
                  </a:cubicBezTo>
                  <a:cubicBezTo>
                    <a:pt x="1" y="617"/>
                    <a:pt x="70" y="901"/>
                    <a:pt x="289" y="1032"/>
                  </a:cubicBezTo>
                  <a:cubicBezTo>
                    <a:pt x="734" y="1298"/>
                    <a:pt x="1241" y="1439"/>
                    <a:pt x="1761" y="1439"/>
                  </a:cubicBezTo>
                  <a:cubicBezTo>
                    <a:pt x="1775" y="1439"/>
                    <a:pt x="1788" y="1439"/>
                    <a:pt x="1802" y="1439"/>
                  </a:cubicBezTo>
                  <a:cubicBezTo>
                    <a:pt x="2678" y="1439"/>
                    <a:pt x="3446" y="1101"/>
                    <a:pt x="3776" y="951"/>
                  </a:cubicBezTo>
                  <a:lnTo>
                    <a:pt x="3864" y="913"/>
                  </a:lnTo>
                  <a:cubicBezTo>
                    <a:pt x="3918" y="905"/>
                    <a:pt x="3972" y="886"/>
                    <a:pt x="4022" y="859"/>
                  </a:cubicBezTo>
                  <a:cubicBezTo>
                    <a:pt x="4241" y="732"/>
                    <a:pt x="4317" y="452"/>
                    <a:pt x="4195" y="229"/>
                  </a:cubicBezTo>
                  <a:cubicBezTo>
                    <a:pt x="4094" y="55"/>
                    <a:pt x="3951" y="1"/>
                    <a:pt x="38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8165114" y="4395248"/>
              <a:ext cx="175520" cy="84330"/>
            </a:xfrm>
            <a:custGeom>
              <a:avLst/>
              <a:gdLst/>
              <a:ahLst/>
              <a:cxnLst/>
              <a:rect l="l" t="t" r="r" b="b"/>
              <a:pathLst>
                <a:path w="4452" h="2139" extrusionOk="0">
                  <a:moveTo>
                    <a:pt x="516" y="1"/>
                  </a:moveTo>
                  <a:cubicBezTo>
                    <a:pt x="417" y="1"/>
                    <a:pt x="318" y="33"/>
                    <a:pt x="235" y="100"/>
                  </a:cubicBezTo>
                  <a:cubicBezTo>
                    <a:pt x="36" y="253"/>
                    <a:pt x="1" y="541"/>
                    <a:pt x="158" y="741"/>
                  </a:cubicBezTo>
                  <a:cubicBezTo>
                    <a:pt x="205" y="806"/>
                    <a:pt x="1280" y="2139"/>
                    <a:pt x="3469" y="2139"/>
                  </a:cubicBezTo>
                  <a:cubicBezTo>
                    <a:pt x="3645" y="2139"/>
                    <a:pt x="3834" y="2135"/>
                    <a:pt x="4026" y="2116"/>
                  </a:cubicBezTo>
                  <a:cubicBezTo>
                    <a:pt x="4275" y="2085"/>
                    <a:pt x="4452" y="1862"/>
                    <a:pt x="4429" y="1613"/>
                  </a:cubicBezTo>
                  <a:cubicBezTo>
                    <a:pt x="4403" y="1375"/>
                    <a:pt x="4204" y="1197"/>
                    <a:pt x="3969" y="1197"/>
                  </a:cubicBezTo>
                  <a:cubicBezTo>
                    <a:pt x="3957" y="1197"/>
                    <a:pt x="3945" y="1197"/>
                    <a:pt x="3933" y="1198"/>
                  </a:cubicBezTo>
                  <a:cubicBezTo>
                    <a:pt x="3771" y="1214"/>
                    <a:pt x="3615" y="1222"/>
                    <a:pt x="3466" y="1222"/>
                  </a:cubicBezTo>
                  <a:cubicBezTo>
                    <a:pt x="1746" y="1222"/>
                    <a:pt x="923" y="226"/>
                    <a:pt x="877" y="177"/>
                  </a:cubicBezTo>
                  <a:cubicBezTo>
                    <a:pt x="786" y="61"/>
                    <a:pt x="651" y="1"/>
                    <a:pt x="516" y="1"/>
                  </a:cubicBezTo>
                  <a:close/>
                </a:path>
              </a:pathLst>
            </a:custGeom>
            <a:solidFill>
              <a:srgbClr val="E04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7727890" y="4347189"/>
              <a:ext cx="333417" cy="235052"/>
            </a:xfrm>
            <a:custGeom>
              <a:avLst/>
              <a:gdLst/>
              <a:ahLst/>
              <a:cxnLst/>
              <a:rect l="l" t="t" r="r" b="b"/>
              <a:pathLst>
                <a:path w="8457" h="5962" extrusionOk="0">
                  <a:moveTo>
                    <a:pt x="479" y="0"/>
                  </a:moveTo>
                  <a:cubicBezTo>
                    <a:pt x="237" y="0"/>
                    <a:pt x="34" y="186"/>
                    <a:pt x="19" y="432"/>
                  </a:cubicBezTo>
                  <a:cubicBezTo>
                    <a:pt x="0" y="681"/>
                    <a:pt x="188" y="900"/>
                    <a:pt x="442" y="919"/>
                  </a:cubicBezTo>
                  <a:cubicBezTo>
                    <a:pt x="4455" y="1219"/>
                    <a:pt x="7516" y="5716"/>
                    <a:pt x="7550" y="5758"/>
                  </a:cubicBezTo>
                  <a:cubicBezTo>
                    <a:pt x="7635" y="5885"/>
                    <a:pt x="7777" y="5962"/>
                    <a:pt x="7930" y="5962"/>
                  </a:cubicBezTo>
                  <a:cubicBezTo>
                    <a:pt x="8023" y="5962"/>
                    <a:pt x="8111" y="5935"/>
                    <a:pt x="8188" y="5885"/>
                  </a:cubicBezTo>
                  <a:cubicBezTo>
                    <a:pt x="8399" y="5739"/>
                    <a:pt x="8457" y="5455"/>
                    <a:pt x="8314" y="5244"/>
                  </a:cubicBezTo>
                  <a:cubicBezTo>
                    <a:pt x="8180" y="5048"/>
                    <a:pt x="4970" y="336"/>
                    <a:pt x="515" y="1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7772677" y="4412516"/>
              <a:ext cx="155413" cy="146582"/>
            </a:xfrm>
            <a:custGeom>
              <a:avLst/>
              <a:gdLst/>
              <a:ahLst/>
              <a:cxnLst/>
              <a:rect l="l" t="t" r="r" b="b"/>
              <a:pathLst>
                <a:path w="3942" h="3718" extrusionOk="0">
                  <a:moveTo>
                    <a:pt x="3422" y="1"/>
                  </a:moveTo>
                  <a:cubicBezTo>
                    <a:pt x="3270" y="1"/>
                    <a:pt x="3122" y="76"/>
                    <a:pt x="3035" y="215"/>
                  </a:cubicBezTo>
                  <a:cubicBezTo>
                    <a:pt x="2221" y="1701"/>
                    <a:pt x="408" y="2853"/>
                    <a:pt x="389" y="2868"/>
                  </a:cubicBezTo>
                  <a:cubicBezTo>
                    <a:pt x="1" y="3114"/>
                    <a:pt x="174" y="3713"/>
                    <a:pt x="635" y="3717"/>
                  </a:cubicBezTo>
                  <a:cubicBezTo>
                    <a:pt x="723" y="3717"/>
                    <a:pt x="807" y="3690"/>
                    <a:pt x="880" y="3644"/>
                  </a:cubicBezTo>
                  <a:cubicBezTo>
                    <a:pt x="961" y="3590"/>
                    <a:pt x="2912" y="2358"/>
                    <a:pt x="3841" y="656"/>
                  </a:cubicBezTo>
                  <a:cubicBezTo>
                    <a:pt x="3941" y="434"/>
                    <a:pt x="3857" y="172"/>
                    <a:pt x="3645" y="57"/>
                  </a:cubicBezTo>
                  <a:cubicBezTo>
                    <a:pt x="3574" y="19"/>
                    <a:pt x="3498" y="1"/>
                    <a:pt x="3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7765265" y="4243935"/>
              <a:ext cx="108300" cy="161485"/>
            </a:xfrm>
            <a:custGeom>
              <a:avLst/>
              <a:gdLst/>
              <a:ahLst/>
              <a:cxnLst/>
              <a:rect l="l" t="t" r="r" b="b"/>
              <a:pathLst>
                <a:path w="2747" h="4096" extrusionOk="0">
                  <a:moveTo>
                    <a:pt x="513" y="0"/>
                  </a:moveTo>
                  <a:cubicBezTo>
                    <a:pt x="384" y="0"/>
                    <a:pt x="257" y="53"/>
                    <a:pt x="166" y="159"/>
                  </a:cubicBezTo>
                  <a:cubicBezTo>
                    <a:pt x="1" y="355"/>
                    <a:pt x="20" y="643"/>
                    <a:pt x="212" y="812"/>
                  </a:cubicBezTo>
                  <a:cubicBezTo>
                    <a:pt x="227" y="819"/>
                    <a:pt x="1698" y="2117"/>
                    <a:pt x="1299" y="3508"/>
                  </a:cubicBezTo>
                  <a:cubicBezTo>
                    <a:pt x="1226" y="3753"/>
                    <a:pt x="1368" y="4007"/>
                    <a:pt x="1610" y="4076"/>
                  </a:cubicBezTo>
                  <a:cubicBezTo>
                    <a:pt x="1652" y="4087"/>
                    <a:pt x="1694" y="4095"/>
                    <a:pt x="1740" y="4095"/>
                  </a:cubicBezTo>
                  <a:cubicBezTo>
                    <a:pt x="1944" y="4095"/>
                    <a:pt x="2124" y="3961"/>
                    <a:pt x="2182" y="3765"/>
                  </a:cubicBezTo>
                  <a:cubicBezTo>
                    <a:pt x="2747" y="1799"/>
                    <a:pt x="896" y="182"/>
                    <a:pt x="815" y="109"/>
                  </a:cubicBezTo>
                  <a:cubicBezTo>
                    <a:pt x="727" y="36"/>
                    <a:pt x="619" y="0"/>
                    <a:pt x="5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7944531" y="4351053"/>
              <a:ext cx="60596" cy="150209"/>
            </a:xfrm>
            <a:custGeom>
              <a:avLst/>
              <a:gdLst/>
              <a:ahLst/>
              <a:cxnLst/>
              <a:rect l="l" t="t" r="r" b="b"/>
              <a:pathLst>
                <a:path w="1537" h="3810" extrusionOk="0">
                  <a:moveTo>
                    <a:pt x="522" y="0"/>
                  </a:moveTo>
                  <a:cubicBezTo>
                    <a:pt x="464" y="0"/>
                    <a:pt x="406" y="11"/>
                    <a:pt x="350" y="34"/>
                  </a:cubicBezTo>
                  <a:cubicBezTo>
                    <a:pt x="116" y="130"/>
                    <a:pt x="1" y="399"/>
                    <a:pt x="97" y="633"/>
                  </a:cubicBezTo>
                  <a:cubicBezTo>
                    <a:pt x="569" y="1801"/>
                    <a:pt x="243" y="3202"/>
                    <a:pt x="231" y="3237"/>
                  </a:cubicBezTo>
                  <a:cubicBezTo>
                    <a:pt x="170" y="3483"/>
                    <a:pt x="319" y="3732"/>
                    <a:pt x="569" y="3794"/>
                  </a:cubicBezTo>
                  <a:cubicBezTo>
                    <a:pt x="604" y="3801"/>
                    <a:pt x="642" y="3805"/>
                    <a:pt x="677" y="3809"/>
                  </a:cubicBezTo>
                  <a:cubicBezTo>
                    <a:pt x="888" y="3805"/>
                    <a:pt x="1072" y="3663"/>
                    <a:pt x="1126" y="3456"/>
                  </a:cubicBezTo>
                  <a:cubicBezTo>
                    <a:pt x="1137" y="3390"/>
                    <a:pt x="1537" y="1743"/>
                    <a:pt x="945" y="288"/>
                  </a:cubicBezTo>
                  <a:cubicBezTo>
                    <a:pt x="875" y="109"/>
                    <a:pt x="703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7750757" y="4441651"/>
              <a:ext cx="136608" cy="56851"/>
            </a:xfrm>
            <a:custGeom>
              <a:avLst/>
              <a:gdLst/>
              <a:ahLst/>
              <a:cxnLst/>
              <a:rect l="l" t="t" r="r" b="b"/>
              <a:pathLst>
                <a:path w="3465" h="1442" extrusionOk="0">
                  <a:moveTo>
                    <a:pt x="1265" y="0"/>
                  </a:moveTo>
                  <a:cubicBezTo>
                    <a:pt x="982" y="0"/>
                    <a:pt x="679" y="43"/>
                    <a:pt x="365" y="152"/>
                  </a:cubicBezTo>
                  <a:cubicBezTo>
                    <a:pt x="127" y="236"/>
                    <a:pt x="0" y="497"/>
                    <a:pt x="81" y="735"/>
                  </a:cubicBezTo>
                  <a:cubicBezTo>
                    <a:pt x="148" y="924"/>
                    <a:pt x="323" y="1045"/>
                    <a:pt x="514" y="1045"/>
                  </a:cubicBezTo>
                  <a:cubicBezTo>
                    <a:pt x="564" y="1045"/>
                    <a:pt x="614" y="1037"/>
                    <a:pt x="664" y="1020"/>
                  </a:cubicBezTo>
                  <a:cubicBezTo>
                    <a:pt x="874" y="948"/>
                    <a:pt x="1077" y="919"/>
                    <a:pt x="1267" y="919"/>
                  </a:cubicBezTo>
                  <a:cubicBezTo>
                    <a:pt x="1986" y="919"/>
                    <a:pt x="2527" y="1325"/>
                    <a:pt x="2558" y="1346"/>
                  </a:cubicBezTo>
                  <a:cubicBezTo>
                    <a:pt x="2638" y="1407"/>
                    <a:pt x="2738" y="1442"/>
                    <a:pt x="2842" y="1442"/>
                  </a:cubicBezTo>
                  <a:cubicBezTo>
                    <a:pt x="3276" y="1438"/>
                    <a:pt x="3464" y="893"/>
                    <a:pt x="3126" y="620"/>
                  </a:cubicBezTo>
                  <a:cubicBezTo>
                    <a:pt x="3084" y="590"/>
                    <a:pt x="2313" y="0"/>
                    <a:pt x="12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8384514" y="4042631"/>
              <a:ext cx="152496" cy="96749"/>
            </a:xfrm>
            <a:custGeom>
              <a:avLst/>
              <a:gdLst/>
              <a:ahLst/>
              <a:cxnLst/>
              <a:rect l="l" t="t" r="r" b="b"/>
              <a:pathLst>
                <a:path w="3868" h="2454" extrusionOk="0">
                  <a:moveTo>
                    <a:pt x="3351" y="0"/>
                  </a:moveTo>
                  <a:cubicBezTo>
                    <a:pt x="3227" y="0"/>
                    <a:pt x="3103" y="50"/>
                    <a:pt x="3011" y="150"/>
                  </a:cubicBezTo>
                  <a:cubicBezTo>
                    <a:pt x="2009" y="1113"/>
                    <a:pt x="392" y="1540"/>
                    <a:pt x="373" y="1544"/>
                  </a:cubicBezTo>
                  <a:cubicBezTo>
                    <a:pt x="146" y="1601"/>
                    <a:pt x="1" y="1820"/>
                    <a:pt x="27" y="2051"/>
                  </a:cubicBezTo>
                  <a:cubicBezTo>
                    <a:pt x="58" y="2281"/>
                    <a:pt x="254" y="2454"/>
                    <a:pt x="488" y="2454"/>
                  </a:cubicBezTo>
                  <a:lnTo>
                    <a:pt x="603" y="2438"/>
                  </a:lnTo>
                  <a:cubicBezTo>
                    <a:pt x="680" y="2419"/>
                    <a:pt x="2470" y="1947"/>
                    <a:pt x="3649" y="810"/>
                  </a:cubicBezTo>
                  <a:cubicBezTo>
                    <a:pt x="3852" y="637"/>
                    <a:pt x="3868" y="330"/>
                    <a:pt x="3683" y="142"/>
                  </a:cubicBezTo>
                  <a:cubicBezTo>
                    <a:pt x="3593" y="47"/>
                    <a:pt x="3472" y="0"/>
                    <a:pt x="3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8086540" y="3451374"/>
              <a:ext cx="1047167" cy="1078353"/>
            </a:xfrm>
            <a:custGeom>
              <a:avLst/>
              <a:gdLst/>
              <a:ahLst/>
              <a:cxnLst/>
              <a:rect l="l" t="t" r="r" b="b"/>
              <a:pathLst>
                <a:path w="26561" h="27352" extrusionOk="0">
                  <a:moveTo>
                    <a:pt x="26560" y="0"/>
                  </a:moveTo>
                  <a:lnTo>
                    <a:pt x="26357" y="77"/>
                  </a:lnTo>
                  <a:cubicBezTo>
                    <a:pt x="19218" y="2861"/>
                    <a:pt x="13461" y="8338"/>
                    <a:pt x="10331" y="15331"/>
                  </a:cubicBezTo>
                  <a:lnTo>
                    <a:pt x="9133" y="17996"/>
                  </a:lnTo>
                  <a:cubicBezTo>
                    <a:pt x="5581" y="19336"/>
                    <a:pt x="2666" y="21975"/>
                    <a:pt x="980" y="25373"/>
                  </a:cubicBezTo>
                  <a:lnTo>
                    <a:pt x="1" y="27351"/>
                  </a:lnTo>
                  <a:lnTo>
                    <a:pt x="1" y="27351"/>
                  </a:lnTo>
                  <a:lnTo>
                    <a:pt x="26560" y="20081"/>
                  </a:lnTo>
                  <a:lnTo>
                    <a:pt x="26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4" name="Google Shape;2394;p37"/>
          <p:cNvSpPr txBox="1">
            <a:spLocks noGrp="1"/>
          </p:cNvSpPr>
          <p:nvPr>
            <p:ph type="title"/>
          </p:nvPr>
        </p:nvSpPr>
        <p:spPr>
          <a:xfrm>
            <a:off x="2314924" y="1783714"/>
            <a:ext cx="4172072" cy="2244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Nghe – viết “Khói chiều”</a:t>
            </a:r>
            <a:endParaRPr sz="4400" dirty="0"/>
          </a:p>
        </p:txBody>
      </p:sp>
      <p:grpSp>
        <p:nvGrpSpPr>
          <p:cNvPr id="2396" name="Google Shape;2396;p37"/>
          <p:cNvGrpSpPr/>
          <p:nvPr/>
        </p:nvGrpSpPr>
        <p:grpSpPr>
          <a:xfrm>
            <a:off x="6371865" y="-328256"/>
            <a:ext cx="1421644" cy="1735500"/>
            <a:chOff x="7134411" y="827043"/>
            <a:chExt cx="1696068" cy="2070508"/>
          </a:xfrm>
        </p:grpSpPr>
        <p:grpSp>
          <p:nvGrpSpPr>
            <p:cNvPr id="2397" name="Google Shape;2397;p37"/>
            <p:cNvGrpSpPr/>
            <p:nvPr/>
          </p:nvGrpSpPr>
          <p:grpSpPr>
            <a:xfrm flipH="1">
              <a:off x="7795457" y="1970724"/>
              <a:ext cx="1027140" cy="367788"/>
              <a:chOff x="5392925" y="3276250"/>
              <a:chExt cx="1648700" cy="590350"/>
            </a:xfrm>
          </p:grpSpPr>
          <p:sp>
            <p:nvSpPr>
              <p:cNvPr id="2398" name="Google Shape;2398;p37"/>
              <p:cNvSpPr/>
              <p:nvPr/>
            </p:nvSpPr>
            <p:spPr>
              <a:xfrm>
                <a:off x="5967375" y="3718075"/>
                <a:ext cx="65432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1" extrusionOk="0">
                    <a:moveTo>
                      <a:pt x="26172" y="1"/>
                    </a:moveTo>
                    <a:lnTo>
                      <a:pt x="0" y="2994"/>
                    </a:lnTo>
                    <a:cubicBezTo>
                      <a:pt x="0" y="2994"/>
                      <a:pt x="4940" y="5941"/>
                      <a:pt x="12423" y="5941"/>
                    </a:cubicBezTo>
                    <a:cubicBezTo>
                      <a:pt x="12423" y="5941"/>
                      <a:pt x="9221" y="5623"/>
                      <a:pt x="7282" y="4467"/>
                    </a:cubicBezTo>
                    <a:lnTo>
                      <a:pt x="7282" y="4467"/>
                    </a:lnTo>
                    <a:cubicBezTo>
                      <a:pt x="7282" y="4467"/>
                      <a:pt x="9181" y="5067"/>
                      <a:pt x="12058" y="5067"/>
                    </a:cubicBezTo>
                    <a:cubicBezTo>
                      <a:pt x="13496" y="5067"/>
                      <a:pt x="15179" y="4917"/>
                      <a:pt x="16991" y="4467"/>
                    </a:cubicBezTo>
                    <a:lnTo>
                      <a:pt x="16991" y="4467"/>
                    </a:lnTo>
                    <a:cubicBezTo>
                      <a:pt x="16991" y="4467"/>
                      <a:pt x="16680" y="4488"/>
                      <a:pt x="16218" y="4488"/>
                    </a:cubicBezTo>
                    <a:cubicBezTo>
                      <a:pt x="15293" y="4488"/>
                      <a:pt x="13765" y="4405"/>
                      <a:pt x="12912" y="3909"/>
                    </a:cubicBezTo>
                    <a:lnTo>
                      <a:pt x="12912" y="3909"/>
                    </a:lnTo>
                    <a:cubicBezTo>
                      <a:pt x="12912" y="3909"/>
                      <a:pt x="13150" y="3922"/>
                      <a:pt x="13570" y="3922"/>
                    </a:cubicBezTo>
                    <a:cubicBezTo>
                      <a:pt x="15635" y="3922"/>
                      <a:pt x="22093" y="3616"/>
                      <a:pt x="26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7"/>
              <p:cNvSpPr/>
              <p:nvPr/>
            </p:nvSpPr>
            <p:spPr>
              <a:xfrm>
                <a:off x="5967375" y="3276250"/>
                <a:ext cx="65432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9" extrusionOk="0">
                    <a:moveTo>
                      <a:pt x="12423" y="0"/>
                    </a:moveTo>
                    <a:cubicBezTo>
                      <a:pt x="4940" y="0"/>
                      <a:pt x="0" y="2947"/>
                      <a:pt x="0" y="2947"/>
                    </a:cubicBezTo>
                    <a:lnTo>
                      <a:pt x="26172" y="5948"/>
                    </a:lnTo>
                    <a:cubicBezTo>
                      <a:pt x="22116" y="2346"/>
                      <a:pt x="15707" y="2034"/>
                      <a:pt x="13605" y="2034"/>
                    </a:cubicBezTo>
                    <a:cubicBezTo>
                      <a:pt x="13163" y="2034"/>
                      <a:pt x="12912" y="2048"/>
                      <a:pt x="12912" y="2048"/>
                    </a:cubicBezTo>
                    <a:cubicBezTo>
                      <a:pt x="13789" y="1537"/>
                      <a:pt x="15381" y="1457"/>
                      <a:pt x="16295" y="1457"/>
                    </a:cubicBezTo>
                    <a:cubicBezTo>
                      <a:pt x="16714" y="1457"/>
                      <a:pt x="16991" y="1474"/>
                      <a:pt x="16991" y="1474"/>
                    </a:cubicBezTo>
                    <a:cubicBezTo>
                      <a:pt x="15179" y="1024"/>
                      <a:pt x="13496" y="874"/>
                      <a:pt x="12058" y="874"/>
                    </a:cubicBezTo>
                    <a:cubicBezTo>
                      <a:pt x="9181" y="874"/>
                      <a:pt x="7282" y="1474"/>
                      <a:pt x="7282" y="1474"/>
                    </a:cubicBezTo>
                    <a:cubicBezTo>
                      <a:pt x="9221" y="334"/>
                      <a:pt x="12423" y="0"/>
                      <a:pt x="12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7"/>
              <p:cNvSpPr/>
              <p:nvPr/>
            </p:nvSpPr>
            <p:spPr>
              <a:xfrm>
                <a:off x="6779475" y="3289125"/>
                <a:ext cx="262150" cy="559575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2383" extrusionOk="0">
                    <a:moveTo>
                      <a:pt x="8368" y="0"/>
                    </a:moveTo>
                    <a:cubicBezTo>
                      <a:pt x="3936" y="0"/>
                      <a:pt x="3460" y="4107"/>
                      <a:pt x="3460" y="6527"/>
                    </a:cubicBezTo>
                    <a:cubicBezTo>
                      <a:pt x="3460" y="9287"/>
                      <a:pt x="1" y="11024"/>
                      <a:pt x="1" y="11024"/>
                    </a:cubicBezTo>
                    <a:lnTo>
                      <a:pt x="1025" y="11195"/>
                    </a:lnTo>
                    <a:cubicBezTo>
                      <a:pt x="683" y="11249"/>
                      <a:pt x="358" y="11296"/>
                      <a:pt x="1" y="11373"/>
                    </a:cubicBezTo>
                    <a:cubicBezTo>
                      <a:pt x="1" y="11373"/>
                      <a:pt x="3460" y="13095"/>
                      <a:pt x="3460" y="15863"/>
                    </a:cubicBezTo>
                    <a:cubicBezTo>
                      <a:pt x="3460" y="18283"/>
                      <a:pt x="3936" y="22382"/>
                      <a:pt x="8366" y="22382"/>
                    </a:cubicBezTo>
                    <a:cubicBezTo>
                      <a:pt x="8991" y="22382"/>
                      <a:pt x="9694" y="22301"/>
                      <a:pt x="10485" y="22122"/>
                    </a:cubicBezTo>
                    <a:cubicBezTo>
                      <a:pt x="10485" y="22122"/>
                      <a:pt x="8593" y="20524"/>
                      <a:pt x="9322" y="17608"/>
                    </a:cubicBezTo>
                    <a:cubicBezTo>
                      <a:pt x="9873" y="15406"/>
                      <a:pt x="9175" y="11994"/>
                      <a:pt x="5104" y="11195"/>
                    </a:cubicBezTo>
                    <a:cubicBezTo>
                      <a:pt x="9175" y="10396"/>
                      <a:pt x="9873" y="6984"/>
                      <a:pt x="9322" y="4782"/>
                    </a:cubicBezTo>
                    <a:cubicBezTo>
                      <a:pt x="8593" y="1874"/>
                      <a:pt x="10485" y="261"/>
                      <a:pt x="10485" y="261"/>
                    </a:cubicBezTo>
                    <a:cubicBezTo>
                      <a:pt x="9695" y="82"/>
                      <a:pt x="8992" y="0"/>
                      <a:pt x="8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7"/>
              <p:cNvSpPr/>
              <p:nvPr/>
            </p:nvSpPr>
            <p:spPr>
              <a:xfrm>
                <a:off x="5392925" y="3341375"/>
                <a:ext cx="1473050" cy="463000"/>
              </a:xfrm>
              <a:custGeom>
                <a:avLst/>
                <a:gdLst/>
                <a:ahLst/>
                <a:cxnLst/>
                <a:rect l="l" t="t" r="r" b="b"/>
                <a:pathLst>
                  <a:path w="58922" h="18520" extrusionOk="0">
                    <a:moveTo>
                      <a:pt x="29702" y="1"/>
                    </a:moveTo>
                    <a:cubicBezTo>
                      <a:pt x="12501" y="1"/>
                      <a:pt x="3025" y="6383"/>
                      <a:pt x="303" y="8547"/>
                    </a:cubicBezTo>
                    <a:cubicBezTo>
                      <a:pt x="1024" y="8758"/>
                      <a:pt x="2211" y="8999"/>
                      <a:pt x="3871" y="8999"/>
                    </a:cubicBezTo>
                    <a:cubicBezTo>
                      <a:pt x="4283" y="8999"/>
                      <a:pt x="4725" y="8984"/>
                      <a:pt x="5196" y="8950"/>
                    </a:cubicBezTo>
                    <a:lnTo>
                      <a:pt x="5196" y="8950"/>
                    </a:lnTo>
                    <a:cubicBezTo>
                      <a:pt x="5196" y="8950"/>
                      <a:pt x="4101" y="9988"/>
                      <a:pt x="1951" y="9988"/>
                    </a:cubicBezTo>
                    <a:cubicBezTo>
                      <a:pt x="1376" y="9988"/>
                      <a:pt x="726" y="9914"/>
                      <a:pt x="1" y="9725"/>
                    </a:cubicBezTo>
                    <a:lnTo>
                      <a:pt x="1" y="9725"/>
                    </a:lnTo>
                    <a:cubicBezTo>
                      <a:pt x="2250" y="11594"/>
                      <a:pt x="11788" y="18519"/>
                      <a:pt x="29702" y="18519"/>
                    </a:cubicBezTo>
                    <a:cubicBezTo>
                      <a:pt x="50430" y="18519"/>
                      <a:pt x="58922" y="9260"/>
                      <a:pt x="58922" y="9260"/>
                    </a:cubicBezTo>
                    <a:cubicBezTo>
                      <a:pt x="58922" y="9260"/>
                      <a:pt x="50430" y="1"/>
                      <a:pt x="29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7"/>
              <p:cNvSpPr/>
              <p:nvPr/>
            </p:nvSpPr>
            <p:spPr>
              <a:xfrm>
                <a:off x="5392925" y="3358650"/>
                <a:ext cx="619050" cy="433900"/>
              </a:xfrm>
              <a:custGeom>
                <a:avLst/>
                <a:gdLst/>
                <a:ahLst/>
                <a:cxnLst/>
                <a:rect l="l" t="t" r="r" b="b"/>
                <a:pathLst>
                  <a:path w="24762" h="17356" extrusionOk="0">
                    <a:moveTo>
                      <a:pt x="20233" y="0"/>
                    </a:moveTo>
                    <a:cubicBezTo>
                      <a:pt x="8950" y="1722"/>
                      <a:pt x="2475" y="6126"/>
                      <a:pt x="303" y="7856"/>
                    </a:cubicBezTo>
                    <a:cubicBezTo>
                      <a:pt x="1024" y="8067"/>
                      <a:pt x="2211" y="8308"/>
                      <a:pt x="3871" y="8308"/>
                    </a:cubicBezTo>
                    <a:cubicBezTo>
                      <a:pt x="4283" y="8308"/>
                      <a:pt x="4725" y="8293"/>
                      <a:pt x="5196" y="8259"/>
                    </a:cubicBezTo>
                    <a:lnTo>
                      <a:pt x="5196" y="8259"/>
                    </a:lnTo>
                    <a:cubicBezTo>
                      <a:pt x="5196" y="8259"/>
                      <a:pt x="4101" y="9297"/>
                      <a:pt x="1951" y="9297"/>
                    </a:cubicBezTo>
                    <a:cubicBezTo>
                      <a:pt x="1376" y="9297"/>
                      <a:pt x="726" y="9223"/>
                      <a:pt x="1" y="9034"/>
                    </a:cubicBezTo>
                    <a:lnTo>
                      <a:pt x="1" y="9034"/>
                    </a:lnTo>
                    <a:cubicBezTo>
                      <a:pt x="1893" y="10616"/>
                      <a:pt x="8942" y="15758"/>
                      <a:pt x="21792" y="17355"/>
                    </a:cubicBezTo>
                    <a:cubicBezTo>
                      <a:pt x="23668" y="15099"/>
                      <a:pt x="24762" y="12392"/>
                      <a:pt x="24762" y="9492"/>
                    </a:cubicBezTo>
                    <a:cubicBezTo>
                      <a:pt x="24762" y="5855"/>
                      <a:pt x="23056" y="2544"/>
                      <a:pt x="20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37"/>
              <p:cNvSpPr/>
              <p:nvPr/>
            </p:nvSpPr>
            <p:spPr>
              <a:xfrm>
                <a:off x="5635275" y="34522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7" y="1"/>
                      <a:pt x="970" y="768"/>
                      <a:pt x="481" y="1947"/>
                    </a:cubicBezTo>
                    <a:cubicBezTo>
                      <a:pt x="0" y="3118"/>
                      <a:pt x="264" y="4475"/>
                      <a:pt x="1171" y="5375"/>
                    </a:cubicBezTo>
                    <a:cubicBezTo>
                      <a:pt x="1773" y="5977"/>
                      <a:pt x="2576" y="6297"/>
                      <a:pt x="3395" y="6297"/>
                    </a:cubicBezTo>
                    <a:cubicBezTo>
                      <a:pt x="3800" y="6297"/>
                      <a:pt x="4209" y="6219"/>
                      <a:pt x="4599" y="6057"/>
                    </a:cubicBezTo>
                    <a:cubicBezTo>
                      <a:pt x="5778" y="5569"/>
                      <a:pt x="6545" y="4421"/>
                      <a:pt x="6545" y="3149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37"/>
              <p:cNvSpPr/>
              <p:nvPr/>
            </p:nvSpPr>
            <p:spPr>
              <a:xfrm>
                <a:off x="5646050" y="3497650"/>
                <a:ext cx="78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694" extrusionOk="0">
                    <a:moveTo>
                      <a:pt x="1791" y="0"/>
                    </a:moveTo>
                    <a:cubicBezTo>
                      <a:pt x="602" y="0"/>
                      <a:pt x="0" y="1447"/>
                      <a:pt x="849" y="2296"/>
                    </a:cubicBezTo>
                    <a:cubicBezTo>
                      <a:pt x="1123" y="2570"/>
                      <a:pt x="1461" y="2693"/>
                      <a:pt x="1792" y="2693"/>
                    </a:cubicBezTo>
                    <a:cubicBezTo>
                      <a:pt x="2489" y="2693"/>
                      <a:pt x="3157" y="2149"/>
                      <a:pt x="3152" y="1334"/>
                    </a:cubicBezTo>
                    <a:cubicBezTo>
                      <a:pt x="3152" y="597"/>
                      <a:pt x="2547" y="0"/>
                      <a:pt x="1810" y="0"/>
                    </a:cubicBezTo>
                    <a:cubicBezTo>
                      <a:pt x="1804" y="0"/>
                      <a:pt x="1798" y="0"/>
                      <a:pt x="17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7"/>
              <p:cNvSpPr/>
              <p:nvPr/>
            </p:nvSpPr>
            <p:spPr>
              <a:xfrm>
                <a:off x="6165500" y="3379950"/>
                <a:ext cx="327275" cy="391300"/>
              </a:xfrm>
              <a:custGeom>
                <a:avLst/>
                <a:gdLst/>
                <a:ahLst/>
                <a:cxnLst/>
                <a:rect l="l" t="t" r="r" b="b"/>
                <a:pathLst>
                  <a:path w="13091" h="15652" extrusionOk="0">
                    <a:moveTo>
                      <a:pt x="4180" y="3530"/>
                    </a:moveTo>
                    <a:cubicBezTo>
                      <a:pt x="4250" y="3599"/>
                      <a:pt x="4335" y="3638"/>
                      <a:pt x="4436" y="3646"/>
                    </a:cubicBezTo>
                    <a:cubicBezTo>
                      <a:pt x="6072" y="3739"/>
                      <a:pt x="6072" y="6089"/>
                      <a:pt x="4436" y="6182"/>
                    </a:cubicBezTo>
                    <a:cubicBezTo>
                      <a:pt x="4343" y="6189"/>
                      <a:pt x="4258" y="6228"/>
                      <a:pt x="4188" y="6298"/>
                    </a:cubicBezTo>
                    <a:cubicBezTo>
                      <a:pt x="4017" y="6166"/>
                      <a:pt x="3824" y="6065"/>
                      <a:pt x="3622" y="5988"/>
                    </a:cubicBezTo>
                    <a:cubicBezTo>
                      <a:pt x="3816" y="5662"/>
                      <a:pt x="3932" y="5290"/>
                      <a:pt x="3955" y="4910"/>
                    </a:cubicBezTo>
                    <a:cubicBezTo>
                      <a:pt x="3971" y="4530"/>
                      <a:pt x="3862" y="4158"/>
                      <a:pt x="3645" y="3840"/>
                    </a:cubicBezTo>
                    <a:cubicBezTo>
                      <a:pt x="3839" y="3762"/>
                      <a:pt x="4017" y="3661"/>
                      <a:pt x="4180" y="3530"/>
                    </a:cubicBezTo>
                    <a:close/>
                    <a:moveTo>
                      <a:pt x="6848" y="3530"/>
                    </a:moveTo>
                    <a:cubicBezTo>
                      <a:pt x="6910" y="3599"/>
                      <a:pt x="7003" y="3638"/>
                      <a:pt x="7096" y="3646"/>
                    </a:cubicBezTo>
                    <a:cubicBezTo>
                      <a:pt x="7360" y="3661"/>
                      <a:pt x="7608" y="3739"/>
                      <a:pt x="7825" y="3894"/>
                    </a:cubicBezTo>
                    <a:lnTo>
                      <a:pt x="7864" y="3917"/>
                    </a:lnTo>
                    <a:cubicBezTo>
                      <a:pt x="8476" y="4406"/>
                      <a:pt x="8476" y="5422"/>
                      <a:pt x="7864" y="5910"/>
                    </a:cubicBezTo>
                    <a:lnTo>
                      <a:pt x="7825" y="5934"/>
                    </a:lnTo>
                    <a:cubicBezTo>
                      <a:pt x="7608" y="6081"/>
                      <a:pt x="7360" y="6166"/>
                      <a:pt x="7096" y="6182"/>
                    </a:cubicBezTo>
                    <a:cubicBezTo>
                      <a:pt x="7003" y="6189"/>
                      <a:pt x="6910" y="6228"/>
                      <a:pt x="6848" y="6298"/>
                    </a:cubicBezTo>
                    <a:cubicBezTo>
                      <a:pt x="6631" y="6127"/>
                      <a:pt x="6383" y="6003"/>
                      <a:pt x="6119" y="5926"/>
                    </a:cubicBezTo>
                    <a:cubicBezTo>
                      <a:pt x="6305" y="5616"/>
                      <a:pt x="6414" y="5267"/>
                      <a:pt x="6429" y="4910"/>
                    </a:cubicBezTo>
                    <a:cubicBezTo>
                      <a:pt x="6445" y="4545"/>
                      <a:pt x="6352" y="4189"/>
                      <a:pt x="6150" y="3894"/>
                    </a:cubicBezTo>
                    <a:cubicBezTo>
                      <a:pt x="6398" y="3817"/>
                      <a:pt x="6639" y="3692"/>
                      <a:pt x="6848" y="3530"/>
                    </a:cubicBezTo>
                    <a:close/>
                    <a:moveTo>
                      <a:pt x="9329" y="3530"/>
                    </a:moveTo>
                    <a:cubicBezTo>
                      <a:pt x="9392" y="3599"/>
                      <a:pt x="9485" y="3638"/>
                      <a:pt x="9578" y="3646"/>
                    </a:cubicBezTo>
                    <a:cubicBezTo>
                      <a:pt x="11206" y="3739"/>
                      <a:pt x="11206" y="6089"/>
                      <a:pt x="9578" y="6182"/>
                    </a:cubicBezTo>
                    <a:cubicBezTo>
                      <a:pt x="9485" y="6182"/>
                      <a:pt x="9392" y="6228"/>
                      <a:pt x="9329" y="6298"/>
                    </a:cubicBezTo>
                    <a:cubicBezTo>
                      <a:pt x="9151" y="6166"/>
                      <a:pt x="8957" y="6065"/>
                      <a:pt x="8756" y="5988"/>
                    </a:cubicBezTo>
                    <a:cubicBezTo>
                      <a:pt x="8957" y="5662"/>
                      <a:pt x="9074" y="5290"/>
                      <a:pt x="9097" y="4910"/>
                    </a:cubicBezTo>
                    <a:cubicBezTo>
                      <a:pt x="9112" y="4530"/>
                      <a:pt x="9004" y="4150"/>
                      <a:pt x="8787" y="3840"/>
                    </a:cubicBezTo>
                    <a:cubicBezTo>
                      <a:pt x="8981" y="3762"/>
                      <a:pt x="9167" y="3661"/>
                      <a:pt x="9329" y="3530"/>
                    </a:cubicBezTo>
                    <a:close/>
                    <a:moveTo>
                      <a:pt x="3025" y="6577"/>
                    </a:moveTo>
                    <a:lnTo>
                      <a:pt x="3025" y="6577"/>
                    </a:lnTo>
                    <a:cubicBezTo>
                      <a:pt x="4545" y="6732"/>
                      <a:pt x="4545" y="8935"/>
                      <a:pt x="3017" y="9090"/>
                    </a:cubicBezTo>
                    <a:cubicBezTo>
                      <a:pt x="2761" y="8927"/>
                      <a:pt x="2482" y="8826"/>
                      <a:pt x="2195" y="8780"/>
                    </a:cubicBezTo>
                    <a:cubicBezTo>
                      <a:pt x="2358" y="8485"/>
                      <a:pt x="2451" y="8159"/>
                      <a:pt x="2467" y="7826"/>
                    </a:cubicBezTo>
                    <a:cubicBezTo>
                      <a:pt x="2482" y="7492"/>
                      <a:pt x="2397" y="7151"/>
                      <a:pt x="2226" y="6864"/>
                    </a:cubicBezTo>
                    <a:cubicBezTo>
                      <a:pt x="2505" y="6825"/>
                      <a:pt x="2784" y="6725"/>
                      <a:pt x="3025" y="6577"/>
                    </a:cubicBezTo>
                    <a:close/>
                    <a:moveTo>
                      <a:pt x="8166" y="6577"/>
                    </a:moveTo>
                    <a:cubicBezTo>
                      <a:pt x="9686" y="6732"/>
                      <a:pt x="9686" y="8935"/>
                      <a:pt x="8159" y="9090"/>
                    </a:cubicBezTo>
                    <a:cubicBezTo>
                      <a:pt x="7903" y="8927"/>
                      <a:pt x="7623" y="8826"/>
                      <a:pt x="7329" y="8780"/>
                    </a:cubicBezTo>
                    <a:cubicBezTo>
                      <a:pt x="7492" y="8485"/>
                      <a:pt x="7585" y="8159"/>
                      <a:pt x="7600" y="7826"/>
                    </a:cubicBezTo>
                    <a:cubicBezTo>
                      <a:pt x="7616" y="7492"/>
                      <a:pt x="7538" y="7151"/>
                      <a:pt x="7360" y="6864"/>
                    </a:cubicBezTo>
                    <a:cubicBezTo>
                      <a:pt x="7647" y="6825"/>
                      <a:pt x="7918" y="6725"/>
                      <a:pt x="8166" y="6577"/>
                    </a:cubicBezTo>
                    <a:close/>
                    <a:moveTo>
                      <a:pt x="5615" y="6538"/>
                    </a:moveTo>
                    <a:cubicBezTo>
                      <a:pt x="7243" y="6655"/>
                      <a:pt x="7243" y="9012"/>
                      <a:pt x="5615" y="9098"/>
                    </a:cubicBezTo>
                    <a:lnTo>
                      <a:pt x="5545" y="9098"/>
                    </a:lnTo>
                    <a:cubicBezTo>
                      <a:pt x="5274" y="8935"/>
                      <a:pt x="4979" y="8818"/>
                      <a:pt x="4669" y="8764"/>
                    </a:cubicBezTo>
                    <a:cubicBezTo>
                      <a:pt x="4832" y="8477"/>
                      <a:pt x="4925" y="8151"/>
                      <a:pt x="4940" y="7818"/>
                    </a:cubicBezTo>
                    <a:cubicBezTo>
                      <a:pt x="4956" y="7477"/>
                      <a:pt x="4870" y="7143"/>
                      <a:pt x="4692" y="6856"/>
                    </a:cubicBezTo>
                    <a:cubicBezTo>
                      <a:pt x="5002" y="6818"/>
                      <a:pt x="5289" y="6709"/>
                      <a:pt x="5545" y="6538"/>
                    </a:cubicBezTo>
                    <a:close/>
                    <a:moveTo>
                      <a:pt x="10803" y="6461"/>
                    </a:moveTo>
                    <a:cubicBezTo>
                      <a:pt x="10865" y="6523"/>
                      <a:pt x="10942" y="6554"/>
                      <a:pt x="11036" y="6554"/>
                    </a:cubicBezTo>
                    <a:cubicBezTo>
                      <a:pt x="12672" y="6655"/>
                      <a:pt x="12672" y="9012"/>
                      <a:pt x="11036" y="9098"/>
                    </a:cubicBezTo>
                    <a:cubicBezTo>
                      <a:pt x="10942" y="9098"/>
                      <a:pt x="10857" y="9136"/>
                      <a:pt x="10803" y="9206"/>
                    </a:cubicBezTo>
                    <a:cubicBezTo>
                      <a:pt x="10508" y="8981"/>
                      <a:pt x="10175" y="8834"/>
                      <a:pt x="9810" y="8780"/>
                    </a:cubicBezTo>
                    <a:cubicBezTo>
                      <a:pt x="9973" y="8485"/>
                      <a:pt x="10066" y="8159"/>
                      <a:pt x="10082" y="7826"/>
                    </a:cubicBezTo>
                    <a:cubicBezTo>
                      <a:pt x="10097" y="7492"/>
                      <a:pt x="10020" y="7151"/>
                      <a:pt x="9841" y="6864"/>
                    </a:cubicBezTo>
                    <a:cubicBezTo>
                      <a:pt x="10190" y="6810"/>
                      <a:pt x="10516" y="6670"/>
                      <a:pt x="10803" y="6461"/>
                    </a:cubicBezTo>
                    <a:close/>
                    <a:moveTo>
                      <a:pt x="4180" y="9361"/>
                    </a:moveTo>
                    <a:cubicBezTo>
                      <a:pt x="4242" y="9431"/>
                      <a:pt x="4335" y="9478"/>
                      <a:pt x="4436" y="9478"/>
                    </a:cubicBezTo>
                    <a:cubicBezTo>
                      <a:pt x="6072" y="9563"/>
                      <a:pt x="6072" y="11920"/>
                      <a:pt x="4436" y="12006"/>
                    </a:cubicBezTo>
                    <a:cubicBezTo>
                      <a:pt x="4335" y="12013"/>
                      <a:pt x="4250" y="12060"/>
                      <a:pt x="4188" y="12130"/>
                    </a:cubicBezTo>
                    <a:cubicBezTo>
                      <a:pt x="4017" y="11998"/>
                      <a:pt x="3824" y="11889"/>
                      <a:pt x="3622" y="11812"/>
                    </a:cubicBezTo>
                    <a:cubicBezTo>
                      <a:pt x="3816" y="11486"/>
                      <a:pt x="3932" y="11122"/>
                      <a:pt x="3955" y="10742"/>
                    </a:cubicBezTo>
                    <a:cubicBezTo>
                      <a:pt x="3971" y="10362"/>
                      <a:pt x="3862" y="9982"/>
                      <a:pt x="3645" y="9671"/>
                    </a:cubicBezTo>
                    <a:cubicBezTo>
                      <a:pt x="3839" y="9594"/>
                      <a:pt x="4017" y="9485"/>
                      <a:pt x="4180" y="9361"/>
                    </a:cubicBezTo>
                    <a:close/>
                    <a:moveTo>
                      <a:pt x="6848" y="9361"/>
                    </a:moveTo>
                    <a:cubicBezTo>
                      <a:pt x="6910" y="9431"/>
                      <a:pt x="7003" y="9478"/>
                      <a:pt x="7096" y="9478"/>
                    </a:cubicBezTo>
                    <a:cubicBezTo>
                      <a:pt x="7360" y="9485"/>
                      <a:pt x="7608" y="9571"/>
                      <a:pt x="7825" y="9718"/>
                    </a:cubicBezTo>
                    <a:cubicBezTo>
                      <a:pt x="7833" y="9733"/>
                      <a:pt x="7841" y="9733"/>
                      <a:pt x="7864" y="9749"/>
                    </a:cubicBezTo>
                    <a:cubicBezTo>
                      <a:pt x="8476" y="10237"/>
                      <a:pt x="8476" y="11246"/>
                      <a:pt x="7864" y="11734"/>
                    </a:cubicBezTo>
                    <a:lnTo>
                      <a:pt x="7825" y="11765"/>
                    </a:lnTo>
                    <a:cubicBezTo>
                      <a:pt x="7616" y="11913"/>
                      <a:pt x="7360" y="11998"/>
                      <a:pt x="7096" y="12006"/>
                    </a:cubicBezTo>
                    <a:cubicBezTo>
                      <a:pt x="7003" y="12013"/>
                      <a:pt x="6910" y="12052"/>
                      <a:pt x="6848" y="12130"/>
                    </a:cubicBezTo>
                    <a:cubicBezTo>
                      <a:pt x="6631" y="11959"/>
                      <a:pt x="6383" y="11835"/>
                      <a:pt x="6119" y="11765"/>
                    </a:cubicBezTo>
                    <a:cubicBezTo>
                      <a:pt x="6305" y="11455"/>
                      <a:pt x="6406" y="11106"/>
                      <a:pt x="6429" y="10742"/>
                    </a:cubicBezTo>
                    <a:cubicBezTo>
                      <a:pt x="6445" y="10377"/>
                      <a:pt x="6352" y="10020"/>
                      <a:pt x="6150" y="9718"/>
                    </a:cubicBezTo>
                    <a:cubicBezTo>
                      <a:pt x="6406" y="9648"/>
                      <a:pt x="6639" y="9524"/>
                      <a:pt x="6848" y="9361"/>
                    </a:cubicBezTo>
                    <a:close/>
                    <a:moveTo>
                      <a:pt x="9329" y="9361"/>
                    </a:moveTo>
                    <a:cubicBezTo>
                      <a:pt x="9392" y="9431"/>
                      <a:pt x="9485" y="9478"/>
                      <a:pt x="9578" y="9478"/>
                    </a:cubicBezTo>
                    <a:cubicBezTo>
                      <a:pt x="11206" y="9563"/>
                      <a:pt x="11206" y="11920"/>
                      <a:pt x="9578" y="12006"/>
                    </a:cubicBezTo>
                    <a:cubicBezTo>
                      <a:pt x="9485" y="12006"/>
                      <a:pt x="9392" y="12052"/>
                      <a:pt x="9329" y="12130"/>
                    </a:cubicBezTo>
                    <a:cubicBezTo>
                      <a:pt x="9151" y="11998"/>
                      <a:pt x="8957" y="11889"/>
                      <a:pt x="8756" y="11812"/>
                    </a:cubicBezTo>
                    <a:cubicBezTo>
                      <a:pt x="8957" y="11494"/>
                      <a:pt x="9074" y="11122"/>
                      <a:pt x="9097" y="10742"/>
                    </a:cubicBezTo>
                    <a:cubicBezTo>
                      <a:pt x="9120" y="10362"/>
                      <a:pt x="9004" y="9982"/>
                      <a:pt x="8787" y="9671"/>
                    </a:cubicBezTo>
                    <a:cubicBezTo>
                      <a:pt x="8981" y="9594"/>
                      <a:pt x="9167" y="9485"/>
                      <a:pt x="9329" y="9361"/>
                    </a:cubicBezTo>
                    <a:close/>
                    <a:moveTo>
                      <a:pt x="444" y="1"/>
                    </a:moveTo>
                    <a:cubicBezTo>
                      <a:pt x="1" y="1"/>
                      <a:pt x="8" y="715"/>
                      <a:pt x="466" y="730"/>
                    </a:cubicBezTo>
                    <a:cubicBezTo>
                      <a:pt x="2110" y="815"/>
                      <a:pt x="2110" y="3173"/>
                      <a:pt x="466" y="3258"/>
                    </a:cubicBezTo>
                    <a:cubicBezTo>
                      <a:pt x="8" y="3289"/>
                      <a:pt x="1" y="3995"/>
                      <a:pt x="444" y="3995"/>
                    </a:cubicBezTo>
                    <a:cubicBezTo>
                      <a:pt x="451" y="3995"/>
                      <a:pt x="458" y="3995"/>
                      <a:pt x="466" y="3995"/>
                    </a:cubicBezTo>
                    <a:cubicBezTo>
                      <a:pt x="916" y="3972"/>
                      <a:pt x="1350" y="3809"/>
                      <a:pt x="1707" y="3530"/>
                    </a:cubicBezTo>
                    <a:cubicBezTo>
                      <a:pt x="1776" y="3599"/>
                      <a:pt x="1862" y="3638"/>
                      <a:pt x="1962" y="3646"/>
                    </a:cubicBezTo>
                    <a:cubicBezTo>
                      <a:pt x="2218" y="3661"/>
                      <a:pt x="2467" y="3739"/>
                      <a:pt x="2676" y="3894"/>
                    </a:cubicBezTo>
                    <a:lnTo>
                      <a:pt x="2715" y="3917"/>
                    </a:lnTo>
                    <a:cubicBezTo>
                      <a:pt x="3335" y="4406"/>
                      <a:pt x="3335" y="5422"/>
                      <a:pt x="2715" y="5910"/>
                    </a:cubicBezTo>
                    <a:lnTo>
                      <a:pt x="2676" y="5934"/>
                    </a:lnTo>
                    <a:cubicBezTo>
                      <a:pt x="2467" y="6081"/>
                      <a:pt x="2218" y="6166"/>
                      <a:pt x="1962" y="6182"/>
                    </a:cubicBezTo>
                    <a:cubicBezTo>
                      <a:pt x="1862" y="6182"/>
                      <a:pt x="1776" y="6228"/>
                      <a:pt x="1707" y="6298"/>
                    </a:cubicBezTo>
                    <a:cubicBezTo>
                      <a:pt x="1350" y="6019"/>
                      <a:pt x="916" y="5856"/>
                      <a:pt x="466" y="5833"/>
                    </a:cubicBezTo>
                    <a:cubicBezTo>
                      <a:pt x="458" y="5832"/>
                      <a:pt x="451" y="5832"/>
                      <a:pt x="444" y="5832"/>
                    </a:cubicBezTo>
                    <a:cubicBezTo>
                      <a:pt x="1" y="5832"/>
                      <a:pt x="8" y="6539"/>
                      <a:pt x="466" y="6554"/>
                    </a:cubicBezTo>
                    <a:cubicBezTo>
                      <a:pt x="2110" y="6655"/>
                      <a:pt x="2110" y="9012"/>
                      <a:pt x="466" y="9098"/>
                    </a:cubicBezTo>
                    <a:cubicBezTo>
                      <a:pt x="5" y="9113"/>
                      <a:pt x="1" y="9827"/>
                      <a:pt x="451" y="9827"/>
                    </a:cubicBezTo>
                    <a:cubicBezTo>
                      <a:pt x="456" y="9827"/>
                      <a:pt x="461" y="9827"/>
                      <a:pt x="466" y="9826"/>
                    </a:cubicBezTo>
                    <a:cubicBezTo>
                      <a:pt x="923" y="9803"/>
                      <a:pt x="1358" y="9640"/>
                      <a:pt x="1707" y="9361"/>
                    </a:cubicBezTo>
                    <a:cubicBezTo>
                      <a:pt x="1769" y="9431"/>
                      <a:pt x="1862" y="9478"/>
                      <a:pt x="1962" y="9478"/>
                    </a:cubicBezTo>
                    <a:cubicBezTo>
                      <a:pt x="2218" y="9485"/>
                      <a:pt x="2467" y="9571"/>
                      <a:pt x="2676" y="9718"/>
                    </a:cubicBezTo>
                    <a:cubicBezTo>
                      <a:pt x="2691" y="9733"/>
                      <a:pt x="2707" y="9733"/>
                      <a:pt x="2715" y="9749"/>
                    </a:cubicBezTo>
                    <a:cubicBezTo>
                      <a:pt x="3335" y="10237"/>
                      <a:pt x="3335" y="11246"/>
                      <a:pt x="2715" y="11734"/>
                    </a:cubicBezTo>
                    <a:lnTo>
                      <a:pt x="2676" y="11765"/>
                    </a:lnTo>
                    <a:cubicBezTo>
                      <a:pt x="2467" y="11913"/>
                      <a:pt x="2218" y="11998"/>
                      <a:pt x="1962" y="12006"/>
                    </a:cubicBezTo>
                    <a:cubicBezTo>
                      <a:pt x="1862" y="12006"/>
                      <a:pt x="1769" y="12052"/>
                      <a:pt x="1707" y="12130"/>
                    </a:cubicBezTo>
                    <a:cubicBezTo>
                      <a:pt x="1350" y="11850"/>
                      <a:pt x="916" y="11688"/>
                      <a:pt x="466" y="11664"/>
                    </a:cubicBezTo>
                    <a:cubicBezTo>
                      <a:pt x="456" y="11664"/>
                      <a:pt x="447" y="11663"/>
                      <a:pt x="437" y="11663"/>
                    </a:cubicBezTo>
                    <a:cubicBezTo>
                      <a:pt x="1" y="11663"/>
                      <a:pt x="10" y="12363"/>
                      <a:pt x="466" y="12393"/>
                    </a:cubicBezTo>
                    <a:cubicBezTo>
                      <a:pt x="2110" y="12479"/>
                      <a:pt x="2110" y="14836"/>
                      <a:pt x="466" y="14921"/>
                    </a:cubicBezTo>
                    <a:cubicBezTo>
                      <a:pt x="10" y="14952"/>
                      <a:pt x="1" y="15651"/>
                      <a:pt x="437" y="15651"/>
                    </a:cubicBezTo>
                    <a:cubicBezTo>
                      <a:pt x="447" y="15651"/>
                      <a:pt x="456" y="15651"/>
                      <a:pt x="466" y="15650"/>
                    </a:cubicBezTo>
                    <a:cubicBezTo>
                      <a:pt x="1590" y="15588"/>
                      <a:pt x="2404" y="14790"/>
                      <a:pt x="2467" y="13650"/>
                    </a:cubicBezTo>
                    <a:cubicBezTo>
                      <a:pt x="2482" y="13316"/>
                      <a:pt x="2397" y="12990"/>
                      <a:pt x="2226" y="12704"/>
                    </a:cubicBezTo>
                    <a:cubicBezTo>
                      <a:pt x="2505" y="12657"/>
                      <a:pt x="2784" y="12556"/>
                      <a:pt x="3025" y="12401"/>
                    </a:cubicBezTo>
                    <a:lnTo>
                      <a:pt x="3025" y="12401"/>
                    </a:lnTo>
                    <a:cubicBezTo>
                      <a:pt x="4576" y="12556"/>
                      <a:pt x="4553" y="14836"/>
                      <a:pt x="2947" y="14921"/>
                    </a:cubicBezTo>
                    <a:cubicBezTo>
                      <a:pt x="2484" y="14952"/>
                      <a:pt x="2474" y="15651"/>
                      <a:pt x="2918" y="15651"/>
                    </a:cubicBezTo>
                    <a:cubicBezTo>
                      <a:pt x="2928" y="15651"/>
                      <a:pt x="2937" y="15651"/>
                      <a:pt x="2947" y="15650"/>
                    </a:cubicBezTo>
                    <a:cubicBezTo>
                      <a:pt x="4072" y="15588"/>
                      <a:pt x="4878" y="14790"/>
                      <a:pt x="4940" y="13650"/>
                    </a:cubicBezTo>
                    <a:cubicBezTo>
                      <a:pt x="4956" y="13316"/>
                      <a:pt x="4870" y="12990"/>
                      <a:pt x="4692" y="12704"/>
                    </a:cubicBezTo>
                    <a:cubicBezTo>
                      <a:pt x="4995" y="12649"/>
                      <a:pt x="5289" y="12541"/>
                      <a:pt x="5545" y="12370"/>
                    </a:cubicBezTo>
                    <a:lnTo>
                      <a:pt x="5615" y="12393"/>
                    </a:lnTo>
                    <a:cubicBezTo>
                      <a:pt x="7243" y="12479"/>
                      <a:pt x="7243" y="14836"/>
                      <a:pt x="5615" y="14921"/>
                    </a:cubicBezTo>
                    <a:cubicBezTo>
                      <a:pt x="5152" y="14952"/>
                      <a:pt x="5142" y="15651"/>
                      <a:pt x="5586" y="15651"/>
                    </a:cubicBezTo>
                    <a:cubicBezTo>
                      <a:pt x="5595" y="15651"/>
                      <a:pt x="5605" y="15651"/>
                      <a:pt x="5615" y="15650"/>
                    </a:cubicBezTo>
                    <a:cubicBezTo>
                      <a:pt x="6739" y="15588"/>
                      <a:pt x="7546" y="14790"/>
                      <a:pt x="7600" y="13650"/>
                    </a:cubicBezTo>
                    <a:cubicBezTo>
                      <a:pt x="7616" y="13316"/>
                      <a:pt x="7530" y="12990"/>
                      <a:pt x="7360" y="12704"/>
                    </a:cubicBezTo>
                    <a:cubicBezTo>
                      <a:pt x="7647" y="12657"/>
                      <a:pt x="7918" y="12556"/>
                      <a:pt x="8166" y="12401"/>
                    </a:cubicBezTo>
                    <a:lnTo>
                      <a:pt x="8166" y="12401"/>
                    </a:lnTo>
                    <a:cubicBezTo>
                      <a:pt x="9717" y="12556"/>
                      <a:pt x="9694" y="14836"/>
                      <a:pt x="8089" y="14921"/>
                    </a:cubicBezTo>
                    <a:cubicBezTo>
                      <a:pt x="7633" y="14952"/>
                      <a:pt x="7624" y="15651"/>
                      <a:pt x="8060" y="15651"/>
                    </a:cubicBezTo>
                    <a:cubicBezTo>
                      <a:pt x="8070" y="15651"/>
                      <a:pt x="8079" y="15651"/>
                      <a:pt x="8089" y="15650"/>
                    </a:cubicBezTo>
                    <a:cubicBezTo>
                      <a:pt x="9213" y="15588"/>
                      <a:pt x="10027" y="14790"/>
                      <a:pt x="10082" y="13650"/>
                    </a:cubicBezTo>
                    <a:cubicBezTo>
                      <a:pt x="10097" y="13316"/>
                      <a:pt x="10012" y="12990"/>
                      <a:pt x="9841" y="12704"/>
                    </a:cubicBezTo>
                    <a:cubicBezTo>
                      <a:pt x="10834" y="12541"/>
                      <a:pt x="11516" y="11781"/>
                      <a:pt x="11578" y="10742"/>
                    </a:cubicBezTo>
                    <a:cubicBezTo>
                      <a:pt x="11586" y="10408"/>
                      <a:pt x="11501" y="10075"/>
                      <a:pt x="11322" y="9788"/>
                    </a:cubicBezTo>
                    <a:cubicBezTo>
                      <a:pt x="12292" y="9609"/>
                      <a:pt x="12974" y="8857"/>
                      <a:pt x="13029" y="7826"/>
                    </a:cubicBezTo>
                    <a:cubicBezTo>
                      <a:pt x="13091" y="6802"/>
                      <a:pt x="12238" y="6034"/>
                      <a:pt x="11291" y="5872"/>
                    </a:cubicBezTo>
                    <a:cubicBezTo>
                      <a:pt x="11462" y="5577"/>
                      <a:pt x="11555" y="5243"/>
                      <a:pt x="11578" y="4910"/>
                    </a:cubicBezTo>
                    <a:cubicBezTo>
                      <a:pt x="11625" y="3871"/>
                      <a:pt x="10764" y="3103"/>
                      <a:pt x="9810" y="2948"/>
                    </a:cubicBezTo>
                    <a:cubicBezTo>
                      <a:pt x="9973" y="2661"/>
                      <a:pt x="10066" y="2335"/>
                      <a:pt x="10082" y="2002"/>
                    </a:cubicBezTo>
                    <a:cubicBezTo>
                      <a:pt x="10144" y="877"/>
                      <a:pt x="9128" y="63"/>
                      <a:pt x="8089" y="1"/>
                    </a:cubicBezTo>
                    <a:cubicBezTo>
                      <a:pt x="8081" y="1"/>
                      <a:pt x="8074" y="1"/>
                      <a:pt x="8067" y="1"/>
                    </a:cubicBezTo>
                    <a:cubicBezTo>
                      <a:pt x="7624" y="1"/>
                      <a:pt x="7631" y="715"/>
                      <a:pt x="8089" y="730"/>
                    </a:cubicBezTo>
                    <a:cubicBezTo>
                      <a:pt x="9694" y="815"/>
                      <a:pt x="9717" y="3095"/>
                      <a:pt x="8159" y="3250"/>
                    </a:cubicBezTo>
                    <a:cubicBezTo>
                      <a:pt x="7903" y="3095"/>
                      <a:pt x="7623" y="2995"/>
                      <a:pt x="7329" y="2948"/>
                    </a:cubicBezTo>
                    <a:cubicBezTo>
                      <a:pt x="7492" y="2661"/>
                      <a:pt x="7585" y="2335"/>
                      <a:pt x="7600" y="2002"/>
                    </a:cubicBezTo>
                    <a:cubicBezTo>
                      <a:pt x="7670" y="877"/>
                      <a:pt x="6654" y="63"/>
                      <a:pt x="5615" y="1"/>
                    </a:cubicBezTo>
                    <a:cubicBezTo>
                      <a:pt x="5608" y="1"/>
                      <a:pt x="5600" y="1"/>
                      <a:pt x="5593" y="1"/>
                    </a:cubicBezTo>
                    <a:cubicBezTo>
                      <a:pt x="5142" y="1"/>
                      <a:pt x="5149" y="715"/>
                      <a:pt x="5615" y="730"/>
                    </a:cubicBezTo>
                    <a:cubicBezTo>
                      <a:pt x="7243" y="815"/>
                      <a:pt x="7243" y="3173"/>
                      <a:pt x="5615" y="3258"/>
                    </a:cubicBezTo>
                    <a:lnTo>
                      <a:pt x="5545" y="3281"/>
                    </a:lnTo>
                    <a:cubicBezTo>
                      <a:pt x="5281" y="3111"/>
                      <a:pt x="4979" y="3002"/>
                      <a:pt x="4669" y="2948"/>
                    </a:cubicBezTo>
                    <a:cubicBezTo>
                      <a:pt x="4824" y="2661"/>
                      <a:pt x="4917" y="2335"/>
                      <a:pt x="4940" y="2002"/>
                    </a:cubicBezTo>
                    <a:cubicBezTo>
                      <a:pt x="5002" y="877"/>
                      <a:pt x="3986" y="63"/>
                      <a:pt x="2947" y="1"/>
                    </a:cubicBezTo>
                    <a:cubicBezTo>
                      <a:pt x="2940" y="1"/>
                      <a:pt x="2933" y="1"/>
                      <a:pt x="2926" y="1"/>
                    </a:cubicBezTo>
                    <a:cubicBezTo>
                      <a:pt x="2474" y="1"/>
                      <a:pt x="2482" y="715"/>
                      <a:pt x="2947" y="730"/>
                    </a:cubicBezTo>
                    <a:cubicBezTo>
                      <a:pt x="4553" y="815"/>
                      <a:pt x="4576" y="3095"/>
                      <a:pt x="3017" y="3250"/>
                    </a:cubicBezTo>
                    <a:cubicBezTo>
                      <a:pt x="2761" y="3095"/>
                      <a:pt x="2482" y="2995"/>
                      <a:pt x="2195" y="2948"/>
                    </a:cubicBezTo>
                    <a:cubicBezTo>
                      <a:pt x="2358" y="2661"/>
                      <a:pt x="2451" y="2335"/>
                      <a:pt x="2467" y="2002"/>
                    </a:cubicBezTo>
                    <a:cubicBezTo>
                      <a:pt x="2521" y="877"/>
                      <a:pt x="1505" y="63"/>
                      <a:pt x="466" y="1"/>
                    </a:cubicBezTo>
                    <a:cubicBezTo>
                      <a:pt x="459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7"/>
              <p:cNvSpPr/>
              <p:nvPr/>
            </p:nvSpPr>
            <p:spPr>
              <a:xfrm>
                <a:off x="6036375" y="3730475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7"/>
              <p:cNvSpPr/>
              <p:nvPr/>
            </p:nvSpPr>
            <p:spPr>
              <a:xfrm>
                <a:off x="6036375" y="3730450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8" name="Google Shape;2408;p37"/>
            <p:cNvGrpSpPr/>
            <p:nvPr/>
          </p:nvGrpSpPr>
          <p:grpSpPr>
            <a:xfrm flipH="1">
              <a:off x="7134411" y="2338494"/>
              <a:ext cx="748675" cy="268078"/>
              <a:chOff x="5392925" y="3276250"/>
              <a:chExt cx="1648700" cy="590350"/>
            </a:xfrm>
          </p:grpSpPr>
          <p:sp>
            <p:nvSpPr>
              <p:cNvPr id="2409" name="Google Shape;2409;p37"/>
              <p:cNvSpPr/>
              <p:nvPr/>
            </p:nvSpPr>
            <p:spPr>
              <a:xfrm>
                <a:off x="5967375" y="3718075"/>
                <a:ext cx="65432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1" extrusionOk="0">
                    <a:moveTo>
                      <a:pt x="26172" y="1"/>
                    </a:moveTo>
                    <a:lnTo>
                      <a:pt x="0" y="2994"/>
                    </a:lnTo>
                    <a:cubicBezTo>
                      <a:pt x="0" y="2994"/>
                      <a:pt x="4940" y="5941"/>
                      <a:pt x="12423" y="5941"/>
                    </a:cubicBezTo>
                    <a:cubicBezTo>
                      <a:pt x="12423" y="5941"/>
                      <a:pt x="9221" y="5623"/>
                      <a:pt x="7282" y="4467"/>
                    </a:cubicBezTo>
                    <a:lnTo>
                      <a:pt x="7282" y="4467"/>
                    </a:lnTo>
                    <a:cubicBezTo>
                      <a:pt x="7282" y="4467"/>
                      <a:pt x="9181" y="5067"/>
                      <a:pt x="12058" y="5067"/>
                    </a:cubicBezTo>
                    <a:cubicBezTo>
                      <a:pt x="13496" y="5067"/>
                      <a:pt x="15179" y="4917"/>
                      <a:pt x="16991" y="4467"/>
                    </a:cubicBezTo>
                    <a:lnTo>
                      <a:pt x="16991" y="4467"/>
                    </a:lnTo>
                    <a:cubicBezTo>
                      <a:pt x="16991" y="4467"/>
                      <a:pt x="16680" y="4488"/>
                      <a:pt x="16218" y="4488"/>
                    </a:cubicBezTo>
                    <a:cubicBezTo>
                      <a:pt x="15293" y="4488"/>
                      <a:pt x="13765" y="4405"/>
                      <a:pt x="12912" y="3909"/>
                    </a:cubicBezTo>
                    <a:lnTo>
                      <a:pt x="12912" y="3909"/>
                    </a:lnTo>
                    <a:cubicBezTo>
                      <a:pt x="12912" y="3909"/>
                      <a:pt x="13150" y="3922"/>
                      <a:pt x="13570" y="3922"/>
                    </a:cubicBezTo>
                    <a:cubicBezTo>
                      <a:pt x="15635" y="3922"/>
                      <a:pt x="22093" y="3616"/>
                      <a:pt x="26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37"/>
              <p:cNvSpPr/>
              <p:nvPr/>
            </p:nvSpPr>
            <p:spPr>
              <a:xfrm>
                <a:off x="5967375" y="3276250"/>
                <a:ext cx="65432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9" extrusionOk="0">
                    <a:moveTo>
                      <a:pt x="12423" y="0"/>
                    </a:moveTo>
                    <a:cubicBezTo>
                      <a:pt x="4940" y="0"/>
                      <a:pt x="0" y="2947"/>
                      <a:pt x="0" y="2947"/>
                    </a:cubicBezTo>
                    <a:lnTo>
                      <a:pt x="26172" y="5948"/>
                    </a:lnTo>
                    <a:cubicBezTo>
                      <a:pt x="22116" y="2346"/>
                      <a:pt x="15707" y="2034"/>
                      <a:pt x="13605" y="2034"/>
                    </a:cubicBezTo>
                    <a:cubicBezTo>
                      <a:pt x="13163" y="2034"/>
                      <a:pt x="12912" y="2048"/>
                      <a:pt x="12912" y="2048"/>
                    </a:cubicBezTo>
                    <a:cubicBezTo>
                      <a:pt x="13789" y="1537"/>
                      <a:pt x="15381" y="1457"/>
                      <a:pt x="16295" y="1457"/>
                    </a:cubicBezTo>
                    <a:cubicBezTo>
                      <a:pt x="16714" y="1457"/>
                      <a:pt x="16991" y="1474"/>
                      <a:pt x="16991" y="1474"/>
                    </a:cubicBezTo>
                    <a:cubicBezTo>
                      <a:pt x="15179" y="1024"/>
                      <a:pt x="13496" y="874"/>
                      <a:pt x="12058" y="874"/>
                    </a:cubicBezTo>
                    <a:cubicBezTo>
                      <a:pt x="9181" y="874"/>
                      <a:pt x="7282" y="1474"/>
                      <a:pt x="7282" y="1474"/>
                    </a:cubicBezTo>
                    <a:cubicBezTo>
                      <a:pt x="9221" y="334"/>
                      <a:pt x="12423" y="0"/>
                      <a:pt x="12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7"/>
              <p:cNvSpPr/>
              <p:nvPr/>
            </p:nvSpPr>
            <p:spPr>
              <a:xfrm>
                <a:off x="6779475" y="3289125"/>
                <a:ext cx="262150" cy="559575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2383" extrusionOk="0">
                    <a:moveTo>
                      <a:pt x="8368" y="0"/>
                    </a:moveTo>
                    <a:cubicBezTo>
                      <a:pt x="3936" y="0"/>
                      <a:pt x="3460" y="4107"/>
                      <a:pt x="3460" y="6527"/>
                    </a:cubicBezTo>
                    <a:cubicBezTo>
                      <a:pt x="3460" y="9287"/>
                      <a:pt x="1" y="11024"/>
                      <a:pt x="1" y="11024"/>
                    </a:cubicBezTo>
                    <a:lnTo>
                      <a:pt x="1025" y="11195"/>
                    </a:lnTo>
                    <a:cubicBezTo>
                      <a:pt x="683" y="11249"/>
                      <a:pt x="358" y="11296"/>
                      <a:pt x="1" y="11373"/>
                    </a:cubicBezTo>
                    <a:cubicBezTo>
                      <a:pt x="1" y="11373"/>
                      <a:pt x="3460" y="13095"/>
                      <a:pt x="3460" y="15863"/>
                    </a:cubicBezTo>
                    <a:cubicBezTo>
                      <a:pt x="3460" y="18283"/>
                      <a:pt x="3936" y="22382"/>
                      <a:pt x="8366" y="22382"/>
                    </a:cubicBezTo>
                    <a:cubicBezTo>
                      <a:pt x="8991" y="22382"/>
                      <a:pt x="9694" y="22301"/>
                      <a:pt x="10485" y="22122"/>
                    </a:cubicBezTo>
                    <a:cubicBezTo>
                      <a:pt x="10485" y="22122"/>
                      <a:pt x="8593" y="20524"/>
                      <a:pt x="9322" y="17608"/>
                    </a:cubicBezTo>
                    <a:cubicBezTo>
                      <a:pt x="9873" y="15406"/>
                      <a:pt x="9175" y="11994"/>
                      <a:pt x="5104" y="11195"/>
                    </a:cubicBezTo>
                    <a:cubicBezTo>
                      <a:pt x="9175" y="10396"/>
                      <a:pt x="9873" y="6984"/>
                      <a:pt x="9322" y="4782"/>
                    </a:cubicBezTo>
                    <a:cubicBezTo>
                      <a:pt x="8593" y="1874"/>
                      <a:pt x="10485" y="261"/>
                      <a:pt x="10485" y="261"/>
                    </a:cubicBezTo>
                    <a:cubicBezTo>
                      <a:pt x="9695" y="82"/>
                      <a:pt x="8992" y="0"/>
                      <a:pt x="8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7"/>
              <p:cNvSpPr/>
              <p:nvPr/>
            </p:nvSpPr>
            <p:spPr>
              <a:xfrm>
                <a:off x="5392925" y="3341375"/>
                <a:ext cx="1473050" cy="463000"/>
              </a:xfrm>
              <a:custGeom>
                <a:avLst/>
                <a:gdLst/>
                <a:ahLst/>
                <a:cxnLst/>
                <a:rect l="l" t="t" r="r" b="b"/>
                <a:pathLst>
                  <a:path w="58922" h="18520" extrusionOk="0">
                    <a:moveTo>
                      <a:pt x="29702" y="1"/>
                    </a:moveTo>
                    <a:cubicBezTo>
                      <a:pt x="12501" y="1"/>
                      <a:pt x="3025" y="6383"/>
                      <a:pt x="303" y="8547"/>
                    </a:cubicBezTo>
                    <a:cubicBezTo>
                      <a:pt x="1024" y="8758"/>
                      <a:pt x="2211" y="8999"/>
                      <a:pt x="3871" y="8999"/>
                    </a:cubicBezTo>
                    <a:cubicBezTo>
                      <a:pt x="4283" y="8999"/>
                      <a:pt x="4725" y="8984"/>
                      <a:pt x="5196" y="8950"/>
                    </a:cubicBezTo>
                    <a:lnTo>
                      <a:pt x="5196" y="8950"/>
                    </a:lnTo>
                    <a:cubicBezTo>
                      <a:pt x="5196" y="8950"/>
                      <a:pt x="4101" y="9988"/>
                      <a:pt x="1951" y="9988"/>
                    </a:cubicBezTo>
                    <a:cubicBezTo>
                      <a:pt x="1376" y="9988"/>
                      <a:pt x="726" y="9914"/>
                      <a:pt x="1" y="9725"/>
                    </a:cubicBezTo>
                    <a:lnTo>
                      <a:pt x="1" y="9725"/>
                    </a:lnTo>
                    <a:cubicBezTo>
                      <a:pt x="2250" y="11594"/>
                      <a:pt x="11788" y="18519"/>
                      <a:pt x="29702" y="18519"/>
                    </a:cubicBezTo>
                    <a:cubicBezTo>
                      <a:pt x="50430" y="18519"/>
                      <a:pt x="58922" y="9260"/>
                      <a:pt x="58922" y="9260"/>
                    </a:cubicBezTo>
                    <a:cubicBezTo>
                      <a:pt x="58922" y="9260"/>
                      <a:pt x="50430" y="1"/>
                      <a:pt x="29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7"/>
              <p:cNvSpPr/>
              <p:nvPr/>
            </p:nvSpPr>
            <p:spPr>
              <a:xfrm>
                <a:off x="5392925" y="3358650"/>
                <a:ext cx="619050" cy="433900"/>
              </a:xfrm>
              <a:custGeom>
                <a:avLst/>
                <a:gdLst/>
                <a:ahLst/>
                <a:cxnLst/>
                <a:rect l="l" t="t" r="r" b="b"/>
                <a:pathLst>
                  <a:path w="24762" h="17356" extrusionOk="0">
                    <a:moveTo>
                      <a:pt x="20233" y="0"/>
                    </a:moveTo>
                    <a:cubicBezTo>
                      <a:pt x="8950" y="1722"/>
                      <a:pt x="2475" y="6126"/>
                      <a:pt x="303" y="7856"/>
                    </a:cubicBezTo>
                    <a:cubicBezTo>
                      <a:pt x="1024" y="8067"/>
                      <a:pt x="2211" y="8308"/>
                      <a:pt x="3871" y="8308"/>
                    </a:cubicBezTo>
                    <a:cubicBezTo>
                      <a:pt x="4283" y="8308"/>
                      <a:pt x="4725" y="8293"/>
                      <a:pt x="5196" y="8259"/>
                    </a:cubicBezTo>
                    <a:lnTo>
                      <a:pt x="5196" y="8259"/>
                    </a:lnTo>
                    <a:cubicBezTo>
                      <a:pt x="5196" y="8259"/>
                      <a:pt x="4101" y="9297"/>
                      <a:pt x="1951" y="9297"/>
                    </a:cubicBezTo>
                    <a:cubicBezTo>
                      <a:pt x="1376" y="9297"/>
                      <a:pt x="726" y="9223"/>
                      <a:pt x="1" y="9034"/>
                    </a:cubicBezTo>
                    <a:lnTo>
                      <a:pt x="1" y="9034"/>
                    </a:lnTo>
                    <a:cubicBezTo>
                      <a:pt x="1893" y="10616"/>
                      <a:pt x="8942" y="15758"/>
                      <a:pt x="21792" y="17355"/>
                    </a:cubicBezTo>
                    <a:cubicBezTo>
                      <a:pt x="23668" y="15099"/>
                      <a:pt x="24762" y="12392"/>
                      <a:pt x="24762" y="9492"/>
                    </a:cubicBezTo>
                    <a:cubicBezTo>
                      <a:pt x="24762" y="5855"/>
                      <a:pt x="23056" y="2544"/>
                      <a:pt x="20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7"/>
              <p:cNvSpPr/>
              <p:nvPr/>
            </p:nvSpPr>
            <p:spPr>
              <a:xfrm>
                <a:off x="5635275" y="34522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7" y="1"/>
                      <a:pt x="970" y="768"/>
                      <a:pt x="481" y="1947"/>
                    </a:cubicBezTo>
                    <a:cubicBezTo>
                      <a:pt x="0" y="3118"/>
                      <a:pt x="264" y="4475"/>
                      <a:pt x="1171" y="5375"/>
                    </a:cubicBezTo>
                    <a:cubicBezTo>
                      <a:pt x="1773" y="5977"/>
                      <a:pt x="2576" y="6297"/>
                      <a:pt x="3395" y="6297"/>
                    </a:cubicBezTo>
                    <a:cubicBezTo>
                      <a:pt x="3800" y="6297"/>
                      <a:pt x="4209" y="6219"/>
                      <a:pt x="4599" y="6057"/>
                    </a:cubicBezTo>
                    <a:cubicBezTo>
                      <a:pt x="5778" y="5569"/>
                      <a:pt x="6545" y="4421"/>
                      <a:pt x="6545" y="3149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7"/>
              <p:cNvSpPr/>
              <p:nvPr/>
            </p:nvSpPr>
            <p:spPr>
              <a:xfrm>
                <a:off x="5646050" y="3497650"/>
                <a:ext cx="78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694" extrusionOk="0">
                    <a:moveTo>
                      <a:pt x="1791" y="0"/>
                    </a:moveTo>
                    <a:cubicBezTo>
                      <a:pt x="602" y="0"/>
                      <a:pt x="0" y="1447"/>
                      <a:pt x="849" y="2296"/>
                    </a:cubicBezTo>
                    <a:cubicBezTo>
                      <a:pt x="1123" y="2570"/>
                      <a:pt x="1461" y="2693"/>
                      <a:pt x="1792" y="2693"/>
                    </a:cubicBezTo>
                    <a:cubicBezTo>
                      <a:pt x="2489" y="2693"/>
                      <a:pt x="3157" y="2149"/>
                      <a:pt x="3152" y="1334"/>
                    </a:cubicBezTo>
                    <a:cubicBezTo>
                      <a:pt x="3152" y="597"/>
                      <a:pt x="2547" y="0"/>
                      <a:pt x="1810" y="0"/>
                    </a:cubicBezTo>
                    <a:cubicBezTo>
                      <a:pt x="1804" y="0"/>
                      <a:pt x="1798" y="0"/>
                      <a:pt x="17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7"/>
              <p:cNvSpPr/>
              <p:nvPr/>
            </p:nvSpPr>
            <p:spPr>
              <a:xfrm>
                <a:off x="6165500" y="3379950"/>
                <a:ext cx="327275" cy="391300"/>
              </a:xfrm>
              <a:custGeom>
                <a:avLst/>
                <a:gdLst/>
                <a:ahLst/>
                <a:cxnLst/>
                <a:rect l="l" t="t" r="r" b="b"/>
                <a:pathLst>
                  <a:path w="13091" h="15652" extrusionOk="0">
                    <a:moveTo>
                      <a:pt x="4180" y="3530"/>
                    </a:moveTo>
                    <a:cubicBezTo>
                      <a:pt x="4250" y="3599"/>
                      <a:pt x="4335" y="3638"/>
                      <a:pt x="4436" y="3646"/>
                    </a:cubicBezTo>
                    <a:cubicBezTo>
                      <a:pt x="6072" y="3739"/>
                      <a:pt x="6072" y="6089"/>
                      <a:pt x="4436" y="6182"/>
                    </a:cubicBezTo>
                    <a:cubicBezTo>
                      <a:pt x="4343" y="6189"/>
                      <a:pt x="4258" y="6228"/>
                      <a:pt x="4188" y="6298"/>
                    </a:cubicBezTo>
                    <a:cubicBezTo>
                      <a:pt x="4017" y="6166"/>
                      <a:pt x="3824" y="6065"/>
                      <a:pt x="3622" y="5988"/>
                    </a:cubicBezTo>
                    <a:cubicBezTo>
                      <a:pt x="3816" y="5662"/>
                      <a:pt x="3932" y="5290"/>
                      <a:pt x="3955" y="4910"/>
                    </a:cubicBezTo>
                    <a:cubicBezTo>
                      <a:pt x="3971" y="4530"/>
                      <a:pt x="3862" y="4158"/>
                      <a:pt x="3645" y="3840"/>
                    </a:cubicBezTo>
                    <a:cubicBezTo>
                      <a:pt x="3839" y="3762"/>
                      <a:pt x="4017" y="3661"/>
                      <a:pt x="4180" y="3530"/>
                    </a:cubicBezTo>
                    <a:close/>
                    <a:moveTo>
                      <a:pt x="6848" y="3530"/>
                    </a:moveTo>
                    <a:cubicBezTo>
                      <a:pt x="6910" y="3599"/>
                      <a:pt x="7003" y="3638"/>
                      <a:pt x="7096" y="3646"/>
                    </a:cubicBezTo>
                    <a:cubicBezTo>
                      <a:pt x="7360" y="3661"/>
                      <a:pt x="7608" y="3739"/>
                      <a:pt x="7825" y="3894"/>
                    </a:cubicBezTo>
                    <a:lnTo>
                      <a:pt x="7864" y="3917"/>
                    </a:lnTo>
                    <a:cubicBezTo>
                      <a:pt x="8476" y="4406"/>
                      <a:pt x="8476" y="5422"/>
                      <a:pt x="7864" y="5910"/>
                    </a:cubicBezTo>
                    <a:lnTo>
                      <a:pt x="7825" y="5934"/>
                    </a:lnTo>
                    <a:cubicBezTo>
                      <a:pt x="7608" y="6081"/>
                      <a:pt x="7360" y="6166"/>
                      <a:pt x="7096" y="6182"/>
                    </a:cubicBezTo>
                    <a:cubicBezTo>
                      <a:pt x="7003" y="6189"/>
                      <a:pt x="6910" y="6228"/>
                      <a:pt x="6848" y="6298"/>
                    </a:cubicBezTo>
                    <a:cubicBezTo>
                      <a:pt x="6631" y="6127"/>
                      <a:pt x="6383" y="6003"/>
                      <a:pt x="6119" y="5926"/>
                    </a:cubicBezTo>
                    <a:cubicBezTo>
                      <a:pt x="6305" y="5616"/>
                      <a:pt x="6414" y="5267"/>
                      <a:pt x="6429" y="4910"/>
                    </a:cubicBezTo>
                    <a:cubicBezTo>
                      <a:pt x="6445" y="4545"/>
                      <a:pt x="6352" y="4189"/>
                      <a:pt x="6150" y="3894"/>
                    </a:cubicBezTo>
                    <a:cubicBezTo>
                      <a:pt x="6398" y="3817"/>
                      <a:pt x="6639" y="3692"/>
                      <a:pt x="6848" y="3530"/>
                    </a:cubicBezTo>
                    <a:close/>
                    <a:moveTo>
                      <a:pt x="9329" y="3530"/>
                    </a:moveTo>
                    <a:cubicBezTo>
                      <a:pt x="9392" y="3599"/>
                      <a:pt x="9485" y="3638"/>
                      <a:pt x="9578" y="3646"/>
                    </a:cubicBezTo>
                    <a:cubicBezTo>
                      <a:pt x="11206" y="3739"/>
                      <a:pt x="11206" y="6089"/>
                      <a:pt x="9578" y="6182"/>
                    </a:cubicBezTo>
                    <a:cubicBezTo>
                      <a:pt x="9485" y="6182"/>
                      <a:pt x="9392" y="6228"/>
                      <a:pt x="9329" y="6298"/>
                    </a:cubicBezTo>
                    <a:cubicBezTo>
                      <a:pt x="9151" y="6166"/>
                      <a:pt x="8957" y="6065"/>
                      <a:pt x="8756" y="5988"/>
                    </a:cubicBezTo>
                    <a:cubicBezTo>
                      <a:pt x="8957" y="5662"/>
                      <a:pt x="9074" y="5290"/>
                      <a:pt x="9097" y="4910"/>
                    </a:cubicBezTo>
                    <a:cubicBezTo>
                      <a:pt x="9112" y="4530"/>
                      <a:pt x="9004" y="4150"/>
                      <a:pt x="8787" y="3840"/>
                    </a:cubicBezTo>
                    <a:cubicBezTo>
                      <a:pt x="8981" y="3762"/>
                      <a:pt x="9167" y="3661"/>
                      <a:pt x="9329" y="3530"/>
                    </a:cubicBezTo>
                    <a:close/>
                    <a:moveTo>
                      <a:pt x="3025" y="6577"/>
                    </a:moveTo>
                    <a:lnTo>
                      <a:pt x="3025" y="6577"/>
                    </a:lnTo>
                    <a:cubicBezTo>
                      <a:pt x="4545" y="6732"/>
                      <a:pt x="4545" y="8935"/>
                      <a:pt x="3017" y="9090"/>
                    </a:cubicBezTo>
                    <a:cubicBezTo>
                      <a:pt x="2761" y="8927"/>
                      <a:pt x="2482" y="8826"/>
                      <a:pt x="2195" y="8780"/>
                    </a:cubicBezTo>
                    <a:cubicBezTo>
                      <a:pt x="2358" y="8485"/>
                      <a:pt x="2451" y="8159"/>
                      <a:pt x="2467" y="7826"/>
                    </a:cubicBezTo>
                    <a:cubicBezTo>
                      <a:pt x="2482" y="7492"/>
                      <a:pt x="2397" y="7151"/>
                      <a:pt x="2226" y="6864"/>
                    </a:cubicBezTo>
                    <a:cubicBezTo>
                      <a:pt x="2505" y="6825"/>
                      <a:pt x="2784" y="6725"/>
                      <a:pt x="3025" y="6577"/>
                    </a:cubicBezTo>
                    <a:close/>
                    <a:moveTo>
                      <a:pt x="8166" y="6577"/>
                    </a:moveTo>
                    <a:cubicBezTo>
                      <a:pt x="9686" y="6732"/>
                      <a:pt x="9686" y="8935"/>
                      <a:pt x="8159" y="9090"/>
                    </a:cubicBezTo>
                    <a:cubicBezTo>
                      <a:pt x="7903" y="8927"/>
                      <a:pt x="7623" y="8826"/>
                      <a:pt x="7329" y="8780"/>
                    </a:cubicBezTo>
                    <a:cubicBezTo>
                      <a:pt x="7492" y="8485"/>
                      <a:pt x="7585" y="8159"/>
                      <a:pt x="7600" y="7826"/>
                    </a:cubicBezTo>
                    <a:cubicBezTo>
                      <a:pt x="7616" y="7492"/>
                      <a:pt x="7538" y="7151"/>
                      <a:pt x="7360" y="6864"/>
                    </a:cubicBezTo>
                    <a:cubicBezTo>
                      <a:pt x="7647" y="6825"/>
                      <a:pt x="7918" y="6725"/>
                      <a:pt x="8166" y="6577"/>
                    </a:cubicBezTo>
                    <a:close/>
                    <a:moveTo>
                      <a:pt x="5615" y="6538"/>
                    </a:moveTo>
                    <a:cubicBezTo>
                      <a:pt x="7243" y="6655"/>
                      <a:pt x="7243" y="9012"/>
                      <a:pt x="5615" y="9098"/>
                    </a:cubicBezTo>
                    <a:lnTo>
                      <a:pt x="5545" y="9098"/>
                    </a:lnTo>
                    <a:cubicBezTo>
                      <a:pt x="5274" y="8935"/>
                      <a:pt x="4979" y="8818"/>
                      <a:pt x="4669" y="8764"/>
                    </a:cubicBezTo>
                    <a:cubicBezTo>
                      <a:pt x="4832" y="8477"/>
                      <a:pt x="4925" y="8151"/>
                      <a:pt x="4940" y="7818"/>
                    </a:cubicBezTo>
                    <a:cubicBezTo>
                      <a:pt x="4956" y="7477"/>
                      <a:pt x="4870" y="7143"/>
                      <a:pt x="4692" y="6856"/>
                    </a:cubicBezTo>
                    <a:cubicBezTo>
                      <a:pt x="5002" y="6818"/>
                      <a:pt x="5289" y="6709"/>
                      <a:pt x="5545" y="6538"/>
                    </a:cubicBezTo>
                    <a:close/>
                    <a:moveTo>
                      <a:pt x="10803" y="6461"/>
                    </a:moveTo>
                    <a:cubicBezTo>
                      <a:pt x="10865" y="6523"/>
                      <a:pt x="10942" y="6554"/>
                      <a:pt x="11036" y="6554"/>
                    </a:cubicBezTo>
                    <a:cubicBezTo>
                      <a:pt x="12672" y="6655"/>
                      <a:pt x="12672" y="9012"/>
                      <a:pt x="11036" y="9098"/>
                    </a:cubicBezTo>
                    <a:cubicBezTo>
                      <a:pt x="10942" y="9098"/>
                      <a:pt x="10857" y="9136"/>
                      <a:pt x="10803" y="9206"/>
                    </a:cubicBezTo>
                    <a:cubicBezTo>
                      <a:pt x="10508" y="8981"/>
                      <a:pt x="10175" y="8834"/>
                      <a:pt x="9810" y="8780"/>
                    </a:cubicBezTo>
                    <a:cubicBezTo>
                      <a:pt x="9973" y="8485"/>
                      <a:pt x="10066" y="8159"/>
                      <a:pt x="10082" y="7826"/>
                    </a:cubicBezTo>
                    <a:cubicBezTo>
                      <a:pt x="10097" y="7492"/>
                      <a:pt x="10020" y="7151"/>
                      <a:pt x="9841" y="6864"/>
                    </a:cubicBezTo>
                    <a:cubicBezTo>
                      <a:pt x="10190" y="6810"/>
                      <a:pt x="10516" y="6670"/>
                      <a:pt x="10803" y="6461"/>
                    </a:cubicBezTo>
                    <a:close/>
                    <a:moveTo>
                      <a:pt x="4180" y="9361"/>
                    </a:moveTo>
                    <a:cubicBezTo>
                      <a:pt x="4242" y="9431"/>
                      <a:pt x="4335" y="9478"/>
                      <a:pt x="4436" y="9478"/>
                    </a:cubicBezTo>
                    <a:cubicBezTo>
                      <a:pt x="6072" y="9563"/>
                      <a:pt x="6072" y="11920"/>
                      <a:pt x="4436" y="12006"/>
                    </a:cubicBezTo>
                    <a:cubicBezTo>
                      <a:pt x="4335" y="12013"/>
                      <a:pt x="4250" y="12060"/>
                      <a:pt x="4188" y="12130"/>
                    </a:cubicBezTo>
                    <a:cubicBezTo>
                      <a:pt x="4017" y="11998"/>
                      <a:pt x="3824" y="11889"/>
                      <a:pt x="3622" y="11812"/>
                    </a:cubicBezTo>
                    <a:cubicBezTo>
                      <a:pt x="3816" y="11486"/>
                      <a:pt x="3932" y="11122"/>
                      <a:pt x="3955" y="10742"/>
                    </a:cubicBezTo>
                    <a:cubicBezTo>
                      <a:pt x="3971" y="10362"/>
                      <a:pt x="3862" y="9982"/>
                      <a:pt x="3645" y="9671"/>
                    </a:cubicBezTo>
                    <a:cubicBezTo>
                      <a:pt x="3839" y="9594"/>
                      <a:pt x="4017" y="9485"/>
                      <a:pt x="4180" y="9361"/>
                    </a:cubicBezTo>
                    <a:close/>
                    <a:moveTo>
                      <a:pt x="6848" y="9361"/>
                    </a:moveTo>
                    <a:cubicBezTo>
                      <a:pt x="6910" y="9431"/>
                      <a:pt x="7003" y="9478"/>
                      <a:pt x="7096" y="9478"/>
                    </a:cubicBezTo>
                    <a:cubicBezTo>
                      <a:pt x="7360" y="9485"/>
                      <a:pt x="7608" y="9571"/>
                      <a:pt x="7825" y="9718"/>
                    </a:cubicBezTo>
                    <a:cubicBezTo>
                      <a:pt x="7833" y="9733"/>
                      <a:pt x="7841" y="9733"/>
                      <a:pt x="7864" y="9749"/>
                    </a:cubicBezTo>
                    <a:cubicBezTo>
                      <a:pt x="8476" y="10237"/>
                      <a:pt x="8476" y="11246"/>
                      <a:pt x="7864" y="11734"/>
                    </a:cubicBezTo>
                    <a:lnTo>
                      <a:pt x="7825" y="11765"/>
                    </a:lnTo>
                    <a:cubicBezTo>
                      <a:pt x="7616" y="11913"/>
                      <a:pt x="7360" y="11998"/>
                      <a:pt x="7096" y="12006"/>
                    </a:cubicBezTo>
                    <a:cubicBezTo>
                      <a:pt x="7003" y="12013"/>
                      <a:pt x="6910" y="12052"/>
                      <a:pt x="6848" y="12130"/>
                    </a:cubicBezTo>
                    <a:cubicBezTo>
                      <a:pt x="6631" y="11959"/>
                      <a:pt x="6383" y="11835"/>
                      <a:pt x="6119" y="11765"/>
                    </a:cubicBezTo>
                    <a:cubicBezTo>
                      <a:pt x="6305" y="11455"/>
                      <a:pt x="6406" y="11106"/>
                      <a:pt x="6429" y="10742"/>
                    </a:cubicBezTo>
                    <a:cubicBezTo>
                      <a:pt x="6445" y="10377"/>
                      <a:pt x="6352" y="10020"/>
                      <a:pt x="6150" y="9718"/>
                    </a:cubicBezTo>
                    <a:cubicBezTo>
                      <a:pt x="6406" y="9648"/>
                      <a:pt x="6639" y="9524"/>
                      <a:pt x="6848" y="9361"/>
                    </a:cubicBezTo>
                    <a:close/>
                    <a:moveTo>
                      <a:pt x="9329" y="9361"/>
                    </a:moveTo>
                    <a:cubicBezTo>
                      <a:pt x="9392" y="9431"/>
                      <a:pt x="9485" y="9478"/>
                      <a:pt x="9578" y="9478"/>
                    </a:cubicBezTo>
                    <a:cubicBezTo>
                      <a:pt x="11206" y="9563"/>
                      <a:pt x="11206" y="11920"/>
                      <a:pt x="9578" y="12006"/>
                    </a:cubicBezTo>
                    <a:cubicBezTo>
                      <a:pt x="9485" y="12006"/>
                      <a:pt x="9392" y="12052"/>
                      <a:pt x="9329" y="12130"/>
                    </a:cubicBezTo>
                    <a:cubicBezTo>
                      <a:pt x="9151" y="11998"/>
                      <a:pt x="8957" y="11889"/>
                      <a:pt x="8756" y="11812"/>
                    </a:cubicBezTo>
                    <a:cubicBezTo>
                      <a:pt x="8957" y="11494"/>
                      <a:pt x="9074" y="11122"/>
                      <a:pt x="9097" y="10742"/>
                    </a:cubicBezTo>
                    <a:cubicBezTo>
                      <a:pt x="9120" y="10362"/>
                      <a:pt x="9004" y="9982"/>
                      <a:pt x="8787" y="9671"/>
                    </a:cubicBezTo>
                    <a:cubicBezTo>
                      <a:pt x="8981" y="9594"/>
                      <a:pt x="9167" y="9485"/>
                      <a:pt x="9329" y="9361"/>
                    </a:cubicBezTo>
                    <a:close/>
                    <a:moveTo>
                      <a:pt x="444" y="1"/>
                    </a:moveTo>
                    <a:cubicBezTo>
                      <a:pt x="1" y="1"/>
                      <a:pt x="8" y="715"/>
                      <a:pt x="466" y="730"/>
                    </a:cubicBezTo>
                    <a:cubicBezTo>
                      <a:pt x="2110" y="815"/>
                      <a:pt x="2110" y="3173"/>
                      <a:pt x="466" y="3258"/>
                    </a:cubicBezTo>
                    <a:cubicBezTo>
                      <a:pt x="8" y="3289"/>
                      <a:pt x="1" y="3995"/>
                      <a:pt x="444" y="3995"/>
                    </a:cubicBezTo>
                    <a:cubicBezTo>
                      <a:pt x="451" y="3995"/>
                      <a:pt x="458" y="3995"/>
                      <a:pt x="466" y="3995"/>
                    </a:cubicBezTo>
                    <a:cubicBezTo>
                      <a:pt x="916" y="3972"/>
                      <a:pt x="1350" y="3809"/>
                      <a:pt x="1707" y="3530"/>
                    </a:cubicBezTo>
                    <a:cubicBezTo>
                      <a:pt x="1776" y="3599"/>
                      <a:pt x="1862" y="3638"/>
                      <a:pt x="1962" y="3646"/>
                    </a:cubicBezTo>
                    <a:cubicBezTo>
                      <a:pt x="2218" y="3661"/>
                      <a:pt x="2467" y="3739"/>
                      <a:pt x="2676" y="3894"/>
                    </a:cubicBezTo>
                    <a:lnTo>
                      <a:pt x="2715" y="3917"/>
                    </a:lnTo>
                    <a:cubicBezTo>
                      <a:pt x="3335" y="4406"/>
                      <a:pt x="3335" y="5422"/>
                      <a:pt x="2715" y="5910"/>
                    </a:cubicBezTo>
                    <a:lnTo>
                      <a:pt x="2676" y="5934"/>
                    </a:lnTo>
                    <a:cubicBezTo>
                      <a:pt x="2467" y="6081"/>
                      <a:pt x="2218" y="6166"/>
                      <a:pt x="1962" y="6182"/>
                    </a:cubicBezTo>
                    <a:cubicBezTo>
                      <a:pt x="1862" y="6182"/>
                      <a:pt x="1776" y="6228"/>
                      <a:pt x="1707" y="6298"/>
                    </a:cubicBezTo>
                    <a:cubicBezTo>
                      <a:pt x="1350" y="6019"/>
                      <a:pt x="916" y="5856"/>
                      <a:pt x="466" y="5833"/>
                    </a:cubicBezTo>
                    <a:cubicBezTo>
                      <a:pt x="458" y="5832"/>
                      <a:pt x="451" y="5832"/>
                      <a:pt x="444" y="5832"/>
                    </a:cubicBezTo>
                    <a:cubicBezTo>
                      <a:pt x="1" y="5832"/>
                      <a:pt x="8" y="6539"/>
                      <a:pt x="466" y="6554"/>
                    </a:cubicBezTo>
                    <a:cubicBezTo>
                      <a:pt x="2110" y="6655"/>
                      <a:pt x="2110" y="9012"/>
                      <a:pt x="466" y="9098"/>
                    </a:cubicBezTo>
                    <a:cubicBezTo>
                      <a:pt x="5" y="9113"/>
                      <a:pt x="1" y="9827"/>
                      <a:pt x="451" y="9827"/>
                    </a:cubicBezTo>
                    <a:cubicBezTo>
                      <a:pt x="456" y="9827"/>
                      <a:pt x="461" y="9827"/>
                      <a:pt x="466" y="9826"/>
                    </a:cubicBezTo>
                    <a:cubicBezTo>
                      <a:pt x="923" y="9803"/>
                      <a:pt x="1358" y="9640"/>
                      <a:pt x="1707" y="9361"/>
                    </a:cubicBezTo>
                    <a:cubicBezTo>
                      <a:pt x="1769" y="9431"/>
                      <a:pt x="1862" y="9478"/>
                      <a:pt x="1962" y="9478"/>
                    </a:cubicBezTo>
                    <a:cubicBezTo>
                      <a:pt x="2218" y="9485"/>
                      <a:pt x="2467" y="9571"/>
                      <a:pt x="2676" y="9718"/>
                    </a:cubicBezTo>
                    <a:cubicBezTo>
                      <a:pt x="2691" y="9733"/>
                      <a:pt x="2707" y="9733"/>
                      <a:pt x="2715" y="9749"/>
                    </a:cubicBezTo>
                    <a:cubicBezTo>
                      <a:pt x="3335" y="10237"/>
                      <a:pt x="3335" y="11246"/>
                      <a:pt x="2715" y="11734"/>
                    </a:cubicBezTo>
                    <a:lnTo>
                      <a:pt x="2676" y="11765"/>
                    </a:lnTo>
                    <a:cubicBezTo>
                      <a:pt x="2467" y="11913"/>
                      <a:pt x="2218" y="11998"/>
                      <a:pt x="1962" y="12006"/>
                    </a:cubicBezTo>
                    <a:cubicBezTo>
                      <a:pt x="1862" y="12006"/>
                      <a:pt x="1769" y="12052"/>
                      <a:pt x="1707" y="12130"/>
                    </a:cubicBezTo>
                    <a:cubicBezTo>
                      <a:pt x="1350" y="11850"/>
                      <a:pt x="916" y="11688"/>
                      <a:pt x="466" y="11664"/>
                    </a:cubicBezTo>
                    <a:cubicBezTo>
                      <a:pt x="456" y="11664"/>
                      <a:pt x="447" y="11663"/>
                      <a:pt x="437" y="11663"/>
                    </a:cubicBezTo>
                    <a:cubicBezTo>
                      <a:pt x="1" y="11663"/>
                      <a:pt x="10" y="12363"/>
                      <a:pt x="466" y="12393"/>
                    </a:cubicBezTo>
                    <a:cubicBezTo>
                      <a:pt x="2110" y="12479"/>
                      <a:pt x="2110" y="14836"/>
                      <a:pt x="466" y="14921"/>
                    </a:cubicBezTo>
                    <a:cubicBezTo>
                      <a:pt x="10" y="14952"/>
                      <a:pt x="1" y="15651"/>
                      <a:pt x="437" y="15651"/>
                    </a:cubicBezTo>
                    <a:cubicBezTo>
                      <a:pt x="447" y="15651"/>
                      <a:pt x="456" y="15651"/>
                      <a:pt x="466" y="15650"/>
                    </a:cubicBezTo>
                    <a:cubicBezTo>
                      <a:pt x="1590" y="15588"/>
                      <a:pt x="2404" y="14790"/>
                      <a:pt x="2467" y="13650"/>
                    </a:cubicBezTo>
                    <a:cubicBezTo>
                      <a:pt x="2482" y="13316"/>
                      <a:pt x="2397" y="12990"/>
                      <a:pt x="2226" y="12704"/>
                    </a:cubicBezTo>
                    <a:cubicBezTo>
                      <a:pt x="2505" y="12657"/>
                      <a:pt x="2784" y="12556"/>
                      <a:pt x="3025" y="12401"/>
                    </a:cubicBezTo>
                    <a:lnTo>
                      <a:pt x="3025" y="12401"/>
                    </a:lnTo>
                    <a:cubicBezTo>
                      <a:pt x="4576" y="12556"/>
                      <a:pt x="4553" y="14836"/>
                      <a:pt x="2947" y="14921"/>
                    </a:cubicBezTo>
                    <a:cubicBezTo>
                      <a:pt x="2484" y="14952"/>
                      <a:pt x="2474" y="15651"/>
                      <a:pt x="2918" y="15651"/>
                    </a:cubicBezTo>
                    <a:cubicBezTo>
                      <a:pt x="2928" y="15651"/>
                      <a:pt x="2937" y="15651"/>
                      <a:pt x="2947" y="15650"/>
                    </a:cubicBezTo>
                    <a:cubicBezTo>
                      <a:pt x="4072" y="15588"/>
                      <a:pt x="4878" y="14790"/>
                      <a:pt x="4940" y="13650"/>
                    </a:cubicBezTo>
                    <a:cubicBezTo>
                      <a:pt x="4956" y="13316"/>
                      <a:pt x="4870" y="12990"/>
                      <a:pt x="4692" y="12704"/>
                    </a:cubicBezTo>
                    <a:cubicBezTo>
                      <a:pt x="4995" y="12649"/>
                      <a:pt x="5289" y="12541"/>
                      <a:pt x="5545" y="12370"/>
                    </a:cubicBezTo>
                    <a:lnTo>
                      <a:pt x="5615" y="12393"/>
                    </a:lnTo>
                    <a:cubicBezTo>
                      <a:pt x="7243" y="12479"/>
                      <a:pt x="7243" y="14836"/>
                      <a:pt x="5615" y="14921"/>
                    </a:cubicBezTo>
                    <a:cubicBezTo>
                      <a:pt x="5152" y="14952"/>
                      <a:pt x="5142" y="15651"/>
                      <a:pt x="5586" y="15651"/>
                    </a:cubicBezTo>
                    <a:cubicBezTo>
                      <a:pt x="5595" y="15651"/>
                      <a:pt x="5605" y="15651"/>
                      <a:pt x="5615" y="15650"/>
                    </a:cubicBezTo>
                    <a:cubicBezTo>
                      <a:pt x="6739" y="15588"/>
                      <a:pt x="7546" y="14790"/>
                      <a:pt x="7600" y="13650"/>
                    </a:cubicBezTo>
                    <a:cubicBezTo>
                      <a:pt x="7616" y="13316"/>
                      <a:pt x="7530" y="12990"/>
                      <a:pt x="7360" y="12704"/>
                    </a:cubicBezTo>
                    <a:cubicBezTo>
                      <a:pt x="7647" y="12657"/>
                      <a:pt x="7918" y="12556"/>
                      <a:pt x="8166" y="12401"/>
                    </a:cubicBezTo>
                    <a:lnTo>
                      <a:pt x="8166" y="12401"/>
                    </a:lnTo>
                    <a:cubicBezTo>
                      <a:pt x="9717" y="12556"/>
                      <a:pt x="9694" y="14836"/>
                      <a:pt x="8089" y="14921"/>
                    </a:cubicBezTo>
                    <a:cubicBezTo>
                      <a:pt x="7633" y="14952"/>
                      <a:pt x="7624" y="15651"/>
                      <a:pt x="8060" y="15651"/>
                    </a:cubicBezTo>
                    <a:cubicBezTo>
                      <a:pt x="8070" y="15651"/>
                      <a:pt x="8079" y="15651"/>
                      <a:pt x="8089" y="15650"/>
                    </a:cubicBezTo>
                    <a:cubicBezTo>
                      <a:pt x="9213" y="15588"/>
                      <a:pt x="10027" y="14790"/>
                      <a:pt x="10082" y="13650"/>
                    </a:cubicBezTo>
                    <a:cubicBezTo>
                      <a:pt x="10097" y="13316"/>
                      <a:pt x="10012" y="12990"/>
                      <a:pt x="9841" y="12704"/>
                    </a:cubicBezTo>
                    <a:cubicBezTo>
                      <a:pt x="10834" y="12541"/>
                      <a:pt x="11516" y="11781"/>
                      <a:pt x="11578" y="10742"/>
                    </a:cubicBezTo>
                    <a:cubicBezTo>
                      <a:pt x="11586" y="10408"/>
                      <a:pt x="11501" y="10075"/>
                      <a:pt x="11322" y="9788"/>
                    </a:cubicBezTo>
                    <a:cubicBezTo>
                      <a:pt x="12292" y="9609"/>
                      <a:pt x="12974" y="8857"/>
                      <a:pt x="13029" y="7826"/>
                    </a:cubicBezTo>
                    <a:cubicBezTo>
                      <a:pt x="13091" y="6802"/>
                      <a:pt x="12238" y="6034"/>
                      <a:pt x="11291" y="5872"/>
                    </a:cubicBezTo>
                    <a:cubicBezTo>
                      <a:pt x="11462" y="5577"/>
                      <a:pt x="11555" y="5243"/>
                      <a:pt x="11578" y="4910"/>
                    </a:cubicBezTo>
                    <a:cubicBezTo>
                      <a:pt x="11625" y="3871"/>
                      <a:pt x="10764" y="3103"/>
                      <a:pt x="9810" y="2948"/>
                    </a:cubicBezTo>
                    <a:cubicBezTo>
                      <a:pt x="9973" y="2661"/>
                      <a:pt x="10066" y="2335"/>
                      <a:pt x="10082" y="2002"/>
                    </a:cubicBezTo>
                    <a:cubicBezTo>
                      <a:pt x="10144" y="877"/>
                      <a:pt x="9128" y="63"/>
                      <a:pt x="8089" y="1"/>
                    </a:cubicBezTo>
                    <a:cubicBezTo>
                      <a:pt x="8081" y="1"/>
                      <a:pt x="8074" y="1"/>
                      <a:pt x="8067" y="1"/>
                    </a:cubicBezTo>
                    <a:cubicBezTo>
                      <a:pt x="7624" y="1"/>
                      <a:pt x="7631" y="715"/>
                      <a:pt x="8089" y="730"/>
                    </a:cubicBezTo>
                    <a:cubicBezTo>
                      <a:pt x="9694" y="815"/>
                      <a:pt x="9717" y="3095"/>
                      <a:pt x="8159" y="3250"/>
                    </a:cubicBezTo>
                    <a:cubicBezTo>
                      <a:pt x="7903" y="3095"/>
                      <a:pt x="7623" y="2995"/>
                      <a:pt x="7329" y="2948"/>
                    </a:cubicBezTo>
                    <a:cubicBezTo>
                      <a:pt x="7492" y="2661"/>
                      <a:pt x="7585" y="2335"/>
                      <a:pt x="7600" y="2002"/>
                    </a:cubicBezTo>
                    <a:cubicBezTo>
                      <a:pt x="7670" y="877"/>
                      <a:pt x="6654" y="63"/>
                      <a:pt x="5615" y="1"/>
                    </a:cubicBezTo>
                    <a:cubicBezTo>
                      <a:pt x="5608" y="1"/>
                      <a:pt x="5600" y="1"/>
                      <a:pt x="5593" y="1"/>
                    </a:cubicBezTo>
                    <a:cubicBezTo>
                      <a:pt x="5142" y="1"/>
                      <a:pt x="5149" y="715"/>
                      <a:pt x="5615" y="730"/>
                    </a:cubicBezTo>
                    <a:cubicBezTo>
                      <a:pt x="7243" y="815"/>
                      <a:pt x="7243" y="3173"/>
                      <a:pt x="5615" y="3258"/>
                    </a:cubicBezTo>
                    <a:lnTo>
                      <a:pt x="5545" y="3281"/>
                    </a:lnTo>
                    <a:cubicBezTo>
                      <a:pt x="5281" y="3111"/>
                      <a:pt x="4979" y="3002"/>
                      <a:pt x="4669" y="2948"/>
                    </a:cubicBezTo>
                    <a:cubicBezTo>
                      <a:pt x="4824" y="2661"/>
                      <a:pt x="4917" y="2335"/>
                      <a:pt x="4940" y="2002"/>
                    </a:cubicBezTo>
                    <a:cubicBezTo>
                      <a:pt x="5002" y="877"/>
                      <a:pt x="3986" y="63"/>
                      <a:pt x="2947" y="1"/>
                    </a:cubicBezTo>
                    <a:cubicBezTo>
                      <a:pt x="2940" y="1"/>
                      <a:pt x="2933" y="1"/>
                      <a:pt x="2926" y="1"/>
                    </a:cubicBezTo>
                    <a:cubicBezTo>
                      <a:pt x="2474" y="1"/>
                      <a:pt x="2482" y="715"/>
                      <a:pt x="2947" y="730"/>
                    </a:cubicBezTo>
                    <a:cubicBezTo>
                      <a:pt x="4553" y="815"/>
                      <a:pt x="4576" y="3095"/>
                      <a:pt x="3017" y="3250"/>
                    </a:cubicBezTo>
                    <a:cubicBezTo>
                      <a:pt x="2761" y="3095"/>
                      <a:pt x="2482" y="2995"/>
                      <a:pt x="2195" y="2948"/>
                    </a:cubicBezTo>
                    <a:cubicBezTo>
                      <a:pt x="2358" y="2661"/>
                      <a:pt x="2451" y="2335"/>
                      <a:pt x="2467" y="2002"/>
                    </a:cubicBezTo>
                    <a:cubicBezTo>
                      <a:pt x="2521" y="877"/>
                      <a:pt x="1505" y="63"/>
                      <a:pt x="466" y="1"/>
                    </a:cubicBezTo>
                    <a:cubicBezTo>
                      <a:pt x="459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7"/>
              <p:cNvSpPr/>
              <p:nvPr/>
            </p:nvSpPr>
            <p:spPr>
              <a:xfrm>
                <a:off x="6036375" y="3730475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7"/>
              <p:cNvSpPr/>
              <p:nvPr/>
            </p:nvSpPr>
            <p:spPr>
              <a:xfrm>
                <a:off x="6036375" y="3730450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19" name="Google Shape;2419;p37"/>
            <p:cNvGrpSpPr/>
            <p:nvPr/>
          </p:nvGrpSpPr>
          <p:grpSpPr>
            <a:xfrm flipH="1">
              <a:off x="7768834" y="2706455"/>
              <a:ext cx="533684" cy="191096"/>
              <a:chOff x="5392925" y="3276250"/>
              <a:chExt cx="1648700" cy="590350"/>
            </a:xfrm>
          </p:grpSpPr>
          <p:sp>
            <p:nvSpPr>
              <p:cNvPr id="2420" name="Google Shape;2420;p37"/>
              <p:cNvSpPr/>
              <p:nvPr/>
            </p:nvSpPr>
            <p:spPr>
              <a:xfrm>
                <a:off x="5967375" y="3718075"/>
                <a:ext cx="654325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1" extrusionOk="0">
                    <a:moveTo>
                      <a:pt x="26172" y="1"/>
                    </a:moveTo>
                    <a:lnTo>
                      <a:pt x="0" y="2994"/>
                    </a:lnTo>
                    <a:cubicBezTo>
                      <a:pt x="0" y="2994"/>
                      <a:pt x="4940" y="5941"/>
                      <a:pt x="12423" y="5941"/>
                    </a:cubicBezTo>
                    <a:cubicBezTo>
                      <a:pt x="12423" y="5941"/>
                      <a:pt x="9221" y="5623"/>
                      <a:pt x="7282" y="4467"/>
                    </a:cubicBezTo>
                    <a:lnTo>
                      <a:pt x="7282" y="4467"/>
                    </a:lnTo>
                    <a:cubicBezTo>
                      <a:pt x="7282" y="4467"/>
                      <a:pt x="9181" y="5067"/>
                      <a:pt x="12058" y="5067"/>
                    </a:cubicBezTo>
                    <a:cubicBezTo>
                      <a:pt x="13496" y="5067"/>
                      <a:pt x="15179" y="4917"/>
                      <a:pt x="16991" y="4467"/>
                    </a:cubicBezTo>
                    <a:lnTo>
                      <a:pt x="16991" y="4467"/>
                    </a:lnTo>
                    <a:cubicBezTo>
                      <a:pt x="16991" y="4467"/>
                      <a:pt x="16680" y="4488"/>
                      <a:pt x="16218" y="4488"/>
                    </a:cubicBezTo>
                    <a:cubicBezTo>
                      <a:pt x="15293" y="4488"/>
                      <a:pt x="13765" y="4405"/>
                      <a:pt x="12912" y="3909"/>
                    </a:cubicBezTo>
                    <a:lnTo>
                      <a:pt x="12912" y="3909"/>
                    </a:lnTo>
                    <a:cubicBezTo>
                      <a:pt x="12912" y="3909"/>
                      <a:pt x="13150" y="3922"/>
                      <a:pt x="13570" y="3922"/>
                    </a:cubicBezTo>
                    <a:cubicBezTo>
                      <a:pt x="15635" y="3922"/>
                      <a:pt x="22093" y="3616"/>
                      <a:pt x="261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7"/>
              <p:cNvSpPr/>
              <p:nvPr/>
            </p:nvSpPr>
            <p:spPr>
              <a:xfrm>
                <a:off x="5967375" y="3276250"/>
                <a:ext cx="654325" cy="148725"/>
              </a:xfrm>
              <a:custGeom>
                <a:avLst/>
                <a:gdLst/>
                <a:ahLst/>
                <a:cxnLst/>
                <a:rect l="l" t="t" r="r" b="b"/>
                <a:pathLst>
                  <a:path w="26173" h="5949" extrusionOk="0">
                    <a:moveTo>
                      <a:pt x="12423" y="0"/>
                    </a:moveTo>
                    <a:cubicBezTo>
                      <a:pt x="4940" y="0"/>
                      <a:pt x="0" y="2947"/>
                      <a:pt x="0" y="2947"/>
                    </a:cubicBezTo>
                    <a:lnTo>
                      <a:pt x="26172" y="5948"/>
                    </a:lnTo>
                    <a:cubicBezTo>
                      <a:pt x="22116" y="2346"/>
                      <a:pt x="15707" y="2034"/>
                      <a:pt x="13605" y="2034"/>
                    </a:cubicBezTo>
                    <a:cubicBezTo>
                      <a:pt x="13163" y="2034"/>
                      <a:pt x="12912" y="2048"/>
                      <a:pt x="12912" y="2048"/>
                    </a:cubicBezTo>
                    <a:cubicBezTo>
                      <a:pt x="13789" y="1537"/>
                      <a:pt x="15381" y="1457"/>
                      <a:pt x="16295" y="1457"/>
                    </a:cubicBezTo>
                    <a:cubicBezTo>
                      <a:pt x="16714" y="1457"/>
                      <a:pt x="16991" y="1474"/>
                      <a:pt x="16991" y="1474"/>
                    </a:cubicBezTo>
                    <a:cubicBezTo>
                      <a:pt x="15179" y="1024"/>
                      <a:pt x="13496" y="874"/>
                      <a:pt x="12058" y="874"/>
                    </a:cubicBezTo>
                    <a:cubicBezTo>
                      <a:pt x="9181" y="874"/>
                      <a:pt x="7282" y="1474"/>
                      <a:pt x="7282" y="1474"/>
                    </a:cubicBezTo>
                    <a:cubicBezTo>
                      <a:pt x="9221" y="334"/>
                      <a:pt x="12423" y="0"/>
                      <a:pt x="124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7"/>
              <p:cNvSpPr/>
              <p:nvPr/>
            </p:nvSpPr>
            <p:spPr>
              <a:xfrm>
                <a:off x="6779475" y="3289125"/>
                <a:ext cx="262150" cy="559575"/>
              </a:xfrm>
              <a:custGeom>
                <a:avLst/>
                <a:gdLst/>
                <a:ahLst/>
                <a:cxnLst/>
                <a:rect l="l" t="t" r="r" b="b"/>
                <a:pathLst>
                  <a:path w="10486" h="22383" extrusionOk="0">
                    <a:moveTo>
                      <a:pt x="8368" y="0"/>
                    </a:moveTo>
                    <a:cubicBezTo>
                      <a:pt x="3936" y="0"/>
                      <a:pt x="3460" y="4107"/>
                      <a:pt x="3460" y="6527"/>
                    </a:cubicBezTo>
                    <a:cubicBezTo>
                      <a:pt x="3460" y="9287"/>
                      <a:pt x="1" y="11024"/>
                      <a:pt x="1" y="11024"/>
                    </a:cubicBezTo>
                    <a:lnTo>
                      <a:pt x="1025" y="11195"/>
                    </a:lnTo>
                    <a:cubicBezTo>
                      <a:pt x="683" y="11249"/>
                      <a:pt x="358" y="11296"/>
                      <a:pt x="1" y="11373"/>
                    </a:cubicBezTo>
                    <a:cubicBezTo>
                      <a:pt x="1" y="11373"/>
                      <a:pt x="3460" y="13095"/>
                      <a:pt x="3460" y="15863"/>
                    </a:cubicBezTo>
                    <a:cubicBezTo>
                      <a:pt x="3460" y="18283"/>
                      <a:pt x="3936" y="22382"/>
                      <a:pt x="8366" y="22382"/>
                    </a:cubicBezTo>
                    <a:cubicBezTo>
                      <a:pt x="8991" y="22382"/>
                      <a:pt x="9694" y="22301"/>
                      <a:pt x="10485" y="22122"/>
                    </a:cubicBezTo>
                    <a:cubicBezTo>
                      <a:pt x="10485" y="22122"/>
                      <a:pt x="8593" y="20524"/>
                      <a:pt x="9322" y="17608"/>
                    </a:cubicBezTo>
                    <a:cubicBezTo>
                      <a:pt x="9873" y="15406"/>
                      <a:pt x="9175" y="11994"/>
                      <a:pt x="5104" y="11195"/>
                    </a:cubicBezTo>
                    <a:cubicBezTo>
                      <a:pt x="9175" y="10396"/>
                      <a:pt x="9873" y="6984"/>
                      <a:pt x="9322" y="4782"/>
                    </a:cubicBezTo>
                    <a:cubicBezTo>
                      <a:pt x="8593" y="1874"/>
                      <a:pt x="10485" y="261"/>
                      <a:pt x="10485" y="261"/>
                    </a:cubicBezTo>
                    <a:cubicBezTo>
                      <a:pt x="9695" y="82"/>
                      <a:pt x="8992" y="0"/>
                      <a:pt x="83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7"/>
              <p:cNvSpPr/>
              <p:nvPr/>
            </p:nvSpPr>
            <p:spPr>
              <a:xfrm>
                <a:off x="5392925" y="3341375"/>
                <a:ext cx="1473050" cy="463000"/>
              </a:xfrm>
              <a:custGeom>
                <a:avLst/>
                <a:gdLst/>
                <a:ahLst/>
                <a:cxnLst/>
                <a:rect l="l" t="t" r="r" b="b"/>
                <a:pathLst>
                  <a:path w="58922" h="18520" extrusionOk="0">
                    <a:moveTo>
                      <a:pt x="29702" y="1"/>
                    </a:moveTo>
                    <a:cubicBezTo>
                      <a:pt x="12501" y="1"/>
                      <a:pt x="3025" y="6383"/>
                      <a:pt x="303" y="8547"/>
                    </a:cubicBezTo>
                    <a:cubicBezTo>
                      <a:pt x="1024" y="8758"/>
                      <a:pt x="2211" y="8999"/>
                      <a:pt x="3871" y="8999"/>
                    </a:cubicBezTo>
                    <a:cubicBezTo>
                      <a:pt x="4283" y="8999"/>
                      <a:pt x="4725" y="8984"/>
                      <a:pt x="5196" y="8950"/>
                    </a:cubicBezTo>
                    <a:lnTo>
                      <a:pt x="5196" y="8950"/>
                    </a:lnTo>
                    <a:cubicBezTo>
                      <a:pt x="5196" y="8950"/>
                      <a:pt x="4101" y="9988"/>
                      <a:pt x="1951" y="9988"/>
                    </a:cubicBezTo>
                    <a:cubicBezTo>
                      <a:pt x="1376" y="9988"/>
                      <a:pt x="726" y="9914"/>
                      <a:pt x="1" y="9725"/>
                    </a:cubicBezTo>
                    <a:lnTo>
                      <a:pt x="1" y="9725"/>
                    </a:lnTo>
                    <a:cubicBezTo>
                      <a:pt x="2250" y="11594"/>
                      <a:pt x="11788" y="18519"/>
                      <a:pt x="29702" y="18519"/>
                    </a:cubicBezTo>
                    <a:cubicBezTo>
                      <a:pt x="50430" y="18519"/>
                      <a:pt x="58922" y="9260"/>
                      <a:pt x="58922" y="9260"/>
                    </a:cubicBezTo>
                    <a:cubicBezTo>
                      <a:pt x="58922" y="9260"/>
                      <a:pt x="50430" y="1"/>
                      <a:pt x="2970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7"/>
              <p:cNvSpPr/>
              <p:nvPr/>
            </p:nvSpPr>
            <p:spPr>
              <a:xfrm>
                <a:off x="5392925" y="3358650"/>
                <a:ext cx="619050" cy="433900"/>
              </a:xfrm>
              <a:custGeom>
                <a:avLst/>
                <a:gdLst/>
                <a:ahLst/>
                <a:cxnLst/>
                <a:rect l="l" t="t" r="r" b="b"/>
                <a:pathLst>
                  <a:path w="24762" h="17356" extrusionOk="0">
                    <a:moveTo>
                      <a:pt x="20233" y="0"/>
                    </a:moveTo>
                    <a:cubicBezTo>
                      <a:pt x="8950" y="1722"/>
                      <a:pt x="2475" y="6126"/>
                      <a:pt x="303" y="7856"/>
                    </a:cubicBezTo>
                    <a:cubicBezTo>
                      <a:pt x="1024" y="8067"/>
                      <a:pt x="2211" y="8308"/>
                      <a:pt x="3871" y="8308"/>
                    </a:cubicBezTo>
                    <a:cubicBezTo>
                      <a:pt x="4283" y="8308"/>
                      <a:pt x="4725" y="8293"/>
                      <a:pt x="5196" y="8259"/>
                    </a:cubicBezTo>
                    <a:lnTo>
                      <a:pt x="5196" y="8259"/>
                    </a:lnTo>
                    <a:cubicBezTo>
                      <a:pt x="5196" y="8259"/>
                      <a:pt x="4101" y="9297"/>
                      <a:pt x="1951" y="9297"/>
                    </a:cubicBezTo>
                    <a:cubicBezTo>
                      <a:pt x="1376" y="9297"/>
                      <a:pt x="726" y="9223"/>
                      <a:pt x="1" y="9034"/>
                    </a:cubicBezTo>
                    <a:lnTo>
                      <a:pt x="1" y="9034"/>
                    </a:lnTo>
                    <a:cubicBezTo>
                      <a:pt x="1893" y="10616"/>
                      <a:pt x="8942" y="15758"/>
                      <a:pt x="21792" y="17355"/>
                    </a:cubicBezTo>
                    <a:cubicBezTo>
                      <a:pt x="23668" y="15099"/>
                      <a:pt x="24762" y="12392"/>
                      <a:pt x="24762" y="9492"/>
                    </a:cubicBezTo>
                    <a:cubicBezTo>
                      <a:pt x="24762" y="5855"/>
                      <a:pt x="23056" y="2544"/>
                      <a:pt x="20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7"/>
              <p:cNvSpPr/>
              <p:nvPr/>
            </p:nvSpPr>
            <p:spPr>
              <a:xfrm>
                <a:off x="5635275" y="3452275"/>
                <a:ext cx="1636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6298" extrusionOk="0">
                    <a:moveTo>
                      <a:pt x="3397" y="1"/>
                    </a:moveTo>
                    <a:cubicBezTo>
                      <a:pt x="2117" y="1"/>
                      <a:pt x="970" y="768"/>
                      <a:pt x="481" y="1947"/>
                    </a:cubicBezTo>
                    <a:cubicBezTo>
                      <a:pt x="0" y="3118"/>
                      <a:pt x="264" y="4475"/>
                      <a:pt x="1171" y="5375"/>
                    </a:cubicBezTo>
                    <a:cubicBezTo>
                      <a:pt x="1773" y="5977"/>
                      <a:pt x="2576" y="6297"/>
                      <a:pt x="3395" y="6297"/>
                    </a:cubicBezTo>
                    <a:cubicBezTo>
                      <a:pt x="3800" y="6297"/>
                      <a:pt x="4209" y="6219"/>
                      <a:pt x="4599" y="6057"/>
                    </a:cubicBezTo>
                    <a:cubicBezTo>
                      <a:pt x="5778" y="5569"/>
                      <a:pt x="6545" y="4421"/>
                      <a:pt x="6545" y="3149"/>
                    </a:cubicBezTo>
                    <a:cubicBezTo>
                      <a:pt x="6545" y="1412"/>
                      <a:pt x="5134" y="1"/>
                      <a:pt x="3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7"/>
              <p:cNvSpPr/>
              <p:nvPr/>
            </p:nvSpPr>
            <p:spPr>
              <a:xfrm>
                <a:off x="5646050" y="3497650"/>
                <a:ext cx="789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694" extrusionOk="0">
                    <a:moveTo>
                      <a:pt x="1791" y="0"/>
                    </a:moveTo>
                    <a:cubicBezTo>
                      <a:pt x="602" y="0"/>
                      <a:pt x="0" y="1447"/>
                      <a:pt x="849" y="2296"/>
                    </a:cubicBezTo>
                    <a:cubicBezTo>
                      <a:pt x="1123" y="2570"/>
                      <a:pt x="1461" y="2693"/>
                      <a:pt x="1792" y="2693"/>
                    </a:cubicBezTo>
                    <a:cubicBezTo>
                      <a:pt x="2489" y="2693"/>
                      <a:pt x="3157" y="2149"/>
                      <a:pt x="3152" y="1334"/>
                    </a:cubicBezTo>
                    <a:cubicBezTo>
                      <a:pt x="3152" y="597"/>
                      <a:pt x="2547" y="0"/>
                      <a:pt x="1810" y="0"/>
                    </a:cubicBezTo>
                    <a:cubicBezTo>
                      <a:pt x="1804" y="0"/>
                      <a:pt x="1798" y="0"/>
                      <a:pt x="17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7"/>
              <p:cNvSpPr/>
              <p:nvPr/>
            </p:nvSpPr>
            <p:spPr>
              <a:xfrm>
                <a:off x="6165500" y="3379950"/>
                <a:ext cx="327275" cy="391300"/>
              </a:xfrm>
              <a:custGeom>
                <a:avLst/>
                <a:gdLst/>
                <a:ahLst/>
                <a:cxnLst/>
                <a:rect l="l" t="t" r="r" b="b"/>
                <a:pathLst>
                  <a:path w="13091" h="15652" extrusionOk="0">
                    <a:moveTo>
                      <a:pt x="4180" y="3530"/>
                    </a:moveTo>
                    <a:cubicBezTo>
                      <a:pt x="4250" y="3599"/>
                      <a:pt x="4335" y="3638"/>
                      <a:pt x="4436" y="3646"/>
                    </a:cubicBezTo>
                    <a:cubicBezTo>
                      <a:pt x="6072" y="3739"/>
                      <a:pt x="6072" y="6089"/>
                      <a:pt x="4436" y="6182"/>
                    </a:cubicBezTo>
                    <a:cubicBezTo>
                      <a:pt x="4343" y="6189"/>
                      <a:pt x="4258" y="6228"/>
                      <a:pt x="4188" y="6298"/>
                    </a:cubicBezTo>
                    <a:cubicBezTo>
                      <a:pt x="4017" y="6166"/>
                      <a:pt x="3824" y="6065"/>
                      <a:pt x="3622" y="5988"/>
                    </a:cubicBezTo>
                    <a:cubicBezTo>
                      <a:pt x="3816" y="5662"/>
                      <a:pt x="3932" y="5290"/>
                      <a:pt x="3955" y="4910"/>
                    </a:cubicBezTo>
                    <a:cubicBezTo>
                      <a:pt x="3971" y="4530"/>
                      <a:pt x="3862" y="4158"/>
                      <a:pt x="3645" y="3840"/>
                    </a:cubicBezTo>
                    <a:cubicBezTo>
                      <a:pt x="3839" y="3762"/>
                      <a:pt x="4017" y="3661"/>
                      <a:pt x="4180" y="3530"/>
                    </a:cubicBezTo>
                    <a:close/>
                    <a:moveTo>
                      <a:pt x="6848" y="3530"/>
                    </a:moveTo>
                    <a:cubicBezTo>
                      <a:pt x="6910" y="3599"/>
                      <a:pt x="7003" y="3638"/>
                      <a:pt x="7096" y="3646"/>
                    </a:cubicBezTo>
                    <a:cubicBezTo>
                      <a:pt x="7360" y="3661"/>
                      <a:pt x="7608" y="3739"/>
                      <a:pt x="7825" y="3894"/>
                    </a:cubicBezTo>
                    <a:lnTo>
                      <a:pt x="7864" y="3917"/>
                    </a:lnTo>
                    <a:cubicBezTo>
                      <a:pt x="8476" y="4406"/>
                      <a:pt x="8476" y="5422"/>
                      <a:pt x="7864" y="5910"/>
                    </a:cubicBezTo>
                    <a:lnTo>
                      <a:pt x="7825" y="5934"/>
                    </a:lnTo>
                    <a:cubicBezTo>
                      <a:pt x="7608" y="6081"/>
                      <a:pt x="7360" y="6166"/>
                      <a:pt x="7096" y="6182"/>
                    </a:cubicBezTo>
                    <a:cubicBezTo>
                      <a:pt x="7003" y="6189"/>
                      <a:pt x="6910" y="6228"/>
                      <a:pt x="6848" y="6298"/>
                    </a:cubicBezTo>
                    <a:cubicBezTo>
                      <a:pt x="6631" y="6127"/>
                      <a:pt x="6383" y="6003"/>
                      <a:pt x="6119" y="5926"/>
                    </a:cubicBezTo>
                    <a:cubicBezTo>
                      <a:pt x="6305" y="5616"/>
                      <a:pt x="6414" y="5267"/>
                      <a:pt x="6429" y="4910"/>
                    </a:cubicBezTo>
                    <a:cubicBezTo>
                      <a:pt x="6445" y="4545"/>
                      <a:pt x="6352" y="4189"/>
                      <a:pt x="6150" y="3894"/>
                    </a:cubicBezTo>
                    <a:cubicBezTo>
                      <a:pt x="6398" y="3817"/>
                      <a:pt x="6639" y="3692"/>
                      <a:pt x="6848" y="3530"/>
                    </a:cubicBezTo>
                    <a:close/>
                    <a:moveTo>
                      <a:pt x="9329" y="3530"/>
                    </a:moveTo>
                    <a:cubicBezTo>
                      <a:pt x="9392" y="3599"/>
                      <a:pt x="9485" y="3638"/>
                      <a:pt x="9578" y="3646"/>
                    </a:cubicBezTo>
                    <a:cubicBezTo>
                      <a:pt x="11206" y="3739"/>
                      <a:pt x="11206" y="6089"/>
                      <a:pt x="9578" y="6182"/>
                    </a:cubicBezTo>
                    <a:cubicBezTo>
                      <a:pt x="9485" y="6182"/>
                      <a:pt x="9392" y="6228"/>
                      <a:pt x="9329" y="6298"/>
                    </a:cubicBezTo>
                    <a:cubicBezTo>
                      <a:pt x="9151" y="6166"/>
                      <a:pt x="8957" y="6065"/>
                      <a:pt x="8756" y="5988"/>
                    </a:cubicBezTo>
                    <a:cubicBezTo>
                      <a:pt x="8957" y="5662"/>
                      <a:pt x="9074" y="5290"/>
                      <a:pt x="9097" y="4910"/>
                    </a:cubicBezTo>
                    <a:cubicBezTo>
                      <a:pt x="9112" y="4530"/>
                      <a:pt x="9004" y="4150"/>
                      <a:pt x="8787" y="3840"/>
                    </a:cubicBezTo>
                    <a:cubicBezTo>
                      <a:pt x="8981" y="3762"/>
                      <a:pt x="9167" y="3661"/>
                      <a:pt x="9329" y="3530"/>
                    </a:cubicBezTo>
                    <a:close/>
                    <a:moveTo>
                      <a:pt x="3025" y="6577"/>
                    </a:moveTo>
                    <a:lnTo>
                      <a:pt x="3025" y="6577"/>
                    </a:lnTo>
                    <a:cubicBezTo>
                      <a:pt x="4545" y="6732"/>
                      <a:pt x="4545" y="8935"/>
                      <a:pt x="3017" y="9090"/>
                    </a:cubicBezTo>
                    <a:cubicBezTo>
                      <a:pt x="2761" y="8927"/>
                      <a:pt x="2482" y="8826"/>
                      <a:pt x="2195" y="8780"/>
                    </a:cubicBezTo>
                    <a:cubicBezTo>
                      <a:pt x="2358" y="8485"/>
                      <a:pt x="2451" y="8159"/>
                      <a:pt x="2467" y="7826"/>
                    </a:cubicBezTo>
                    <a:cubicBezTo>
                      <a:pt x="2482" y="7492"/>
                      <a:pt x="2397" y="7151"/>
                      <a:pt x="2226" y="6864"/>
                    </a:cubicBezTo>
                    <a:cubicBezTo>
                      <a:pt x="2505" y="6825"/>
                      <a:pt x="2784" y="6725"/>
                      <a:pt x="3025" y="6577"/>
                    </a:cubicBezTo>
                    <a:close/>
                    <a:moveTo>
                      <a:pt x="8166" y="6577"/>
                    </a:moveTo>
                    <a:cubicBezTo>
                      <a:pt x="9686" y="6732"/>
                      <a:pt x="9686" y="8935"/>
                      <a:pt x="8159" y="9090"/>
                    </a:cubicBezTo>
                    <a:cubicBezTo>
                      <a:pt x="7903" y="8927"/>
                      <a:pt x="7623" y="8826"/>
                      <a:pt x="7329" y="8780"/>
                    </a:cubicBezTo>
                    <a:cubicBezTo>
                      <a:pt x="7492" y="8485"/>
                      <a:pt x="7585" y="8159"/>
                      <a:pt x="7600" y="7826"/>
                    </a:cubicBezTo>
                    <a:cubicBezTo>
                      <a:pt x="7616" y="7492"/>
                      <a:pt x="7538" y="7151"/>
                      <a:pt x="7360" y="6864"/>
                    </a:cubicBezTo>
                    <a:cubicBezTo>
                      <a:pt x="7647" y="6825"/>
                      <a:pt x="7918" y="6725"/>
                      <a:pt x="8166" y="6577"/>
                    </a:cubicBezTo>
                    <a:close/>
                    <a:moveTo>
                      <a:pt x="5615" y="6538"/>
                    </a:moveTo>
                    <a:cubicBezTo>
                      <a:pt x="7243" y="6655"/>
                      <a:pt x="7243" y="9012"/>
                      <a:pt x="5615" y="9098"/>
                    </a:cubicBezTo>
                    <a:lnTo>
                      <a:pt x="5545" y="9098"/>
                    </a:lnTo>
                    <a:cubicBezTo>
                      <a:pt x="5274" y="8935"/>
                      <a:pt x="4979" y="8818"/>
                      <a:pt x="4669" y="8764"/>
                    </a:cubicBezTo>
                    <a:cubicBezTo>
                      <a:pt x="4832" y="8477"/>
                      <a:pt x="4925" y="8151"/>
                      <a:pt x="4940" y="7818"/>
                    </a:cubicBezTo>
                    <a:cubicBezTo>
                      <a:pt x="4956" y="7477"/>
                      <a:pt x="4870" y="7143"/>
                      <a:pt x="4692" y="6856"/>
                    </a:cubicBezTo>
                    <a:cubicBezTo>
                      <a:pt x="5002" y="6818"/>
                      <a:pt x="5289" y="6709"/>
                      <a:pt x="5545" y="6538"/>
                    </a:cubicBezTo>
                    <a:close/>
                    <a:moveTo>
                      <a:pt x="10803" y="6461"/>
                    </a:moveTo>
                    <a:cubicBezTo>
                      <a:pt x="10865" y="6523"/>
                      <a:pt x="10942" y="6554"/>
                      <a:pt x="11036" y="6554"/>
                    </a:cubicBezTo>
                    <a:cubicBezTo>
                      <a:pt x="12672" y="6655"/>
                      <a:pt x="12672" y="9012"/>
                      <a:pt x="11036" y="9098"/>
                    </a:cubicBezTo>
                    <a:cubicBezTo>
                      <a:pt x="10942" y="9098"/>
                      <a:pt x="10857" y="9136"/>
                      <a:pt x="10803" y="9206"/>
                    </a:cubicBezTo>
                    <a:cubicBezTo>
                      <a:pt x="10508" y="8981"/>
                      <a:pt x="10175" y="8834"/>
                      <a:pt x="9810" y="8780"/>
                    </a:cubicBezTo>
                    <a:cubicBezTo>
                      <a:pt x="9973" y="8485"/>
                      <a:pt x="10066" y="8159"/>
                      <a:pt x="10082" y="7826"/>
                    </a:cubicBezTo>
                    <a:cubicBezTo>
                      <a:pt x="10097" y="7492"/>
                      <a:pt x="10020" y="7151"/>
                      <a:pt x="9841" y="6864"/>
                    </a:cubicBezTo>
                    <a:cubicBezTo>
                      <a:pt x="10190" y="6810"/>
                      <a:pt x="10516" y="6670"/>
                      <a:pt x="10803" y="6461"/>
                    </a:cubicBezTo>
                    <a:close/>
                    <a:moveTo>
                      <a:pt x="4180" y="9361"/>
                    </a:moveTo>
                    <a:cubicBezTo>
                      <a:pt x="4242" y="9431"/>
                      <a:pt x="4335" y="9478"/>
                      <a:pt x="4436" y="9478"/>
                    </a:cubicBezTo>
                    <a:cubicBezTo>
                      <a:pt x="6072" y="9563"/>
                      <a:pt x="6072" y="11920"/>
                      <a:pt x="4436" y="12006"/>
                    </a:cubicBezTo>
                    <a:cubicBezTo>
                      <a:pt x="4335" y="12013"/>
                      <a:pt x="4250" y="12060"/>
                      <a:pt x="4188" y="12130"/>
                    </a:cubicBezTo>
                    <a:cubicBezTo>
                      <a:pt x="4017" y="11998"/>
                      <a:pt x="3824" y="11889"/>
                      <a:pt x="3622" y="11812"/>
                    </a:cubicBezTo>
                    <a:cubicBezTo>
                      <a:pt x="3816" y="11486"/>
                      <a:pt x="3932" y="11122"/>
                      <a:pt x="3955" y="10742"/>
                    </a:cubicBezTo>
                    <a:cubicBezTo>
                      <a:pt x="3971" y="10362"/>
                      <a:pt x="3862" y="9982"/>
                      <a:pt x="3645" y="9671"/>
                    </a:cubicBezTo>
                    <a:cubicBezTo>
                      <a:pt x="3839" y="9594"/>
                      <a:pt x="4017" y="9485"/>
                      <a:pt x="4180" y="9361"/>
                    </a:cubicBezTo>
                    <a:close/>
                    <a:moveTo>
                      <a:pt x="6848" y="9361"/>
                    </a:moveTo>
                    <a:cubicBezTo>
                      <a:pt x="6910" y="9431"/>
                      <a:pt x="7003" y="9478"/>
                      <a:pt x="7096" y="9478"/>
                    </a:cubicBezTo>
                    <a:cubicBezTo>
                      <a:pt x="7360" y="9485"/>
                      <a:pt x="7608" y="9571"/>
                      <a:pt x="7825" y="9718"/>
                    </a:cubicBezTo>
                    <a:cubicBezTo>
                      <a:pt x="7833" y="9733"/>
                      <a:pt x="7841" y="9733"/>
                      <a:pt x="7864" y="9749"/>
                    </a:cubicBezTo>
                    <a:cubicBezTo>
                      <a:pt x="8476" y="10237"/>
                      <a:pt x="8476" y="11246"/>
                      <a:pt x="7864" y="11734"/>
                    </a:cubicBezTo>
                    <a:lnTo>
                      <a:pt x="7825" y="11765"/>
                    </a:lnTo>
                    <a:cubicBezTo>
                      <a:pt x="7616" y="11913"/>
                      <a:pt x="7360" y="11998"/>
                      <a:pt x="7096" y="12006"/>
                    </a:cubicBezTo>
                    <a:cubicBezTo>
                      <a:pt x="7003" y="12013"/>
                      <a:pt x="6910" y="12052"/>
                      <a:pt x="6848" y="12130"/>
                    </a:cubicBezTo>
                    <a:cubicBezTo>
                      <a:pt x="6631" y="11959"/>
                      <a:pt x="6383" y="11835"/>
                      <a:pt x="6119" y="11765"/>
                    </a:cubicBezTo>
                    <a:cubicBezTo>
                      <a:pt x="6305" y="11455"/>
                      <a:pt x="6406" y="11106"/>
                      <a:pt x="6429" y="10742"/>
                    </a:cubicBezTo>
                    <a:cubicBezTo>
                      <a:pt x="6445" y="10377"/>
                      <a:pt x="6352" y="10020"/>
                      <a:pt x="6150" y="9718"/>
                    </a:cubicBezTo>
                    <a:cubicBezTo>
                      <a:pt x="6406" y="9648"/>
                      <a:pt x="6639" y="9524"/>
                      <a:pt x="6848" y="9361"/>
                    </a:cubicBezTo>
                    <a:close/>
                    <a:moveTo>
                      <a:pt x="9329" y="9361"/>
                    </a:moveTo>
                    <a:cubicBezTo>
                      <a:pt x="9392" y="9431"/>
                      <a:pt x="9485" y="9478"/>
                      <a:pt x="9578" y="9478"/>
                    </a:cubicBezTo>
                    <a:cubicBezTo>
                      <a:pt x="11206" y="9563"/>
                      <a:pt x="11206" y="11920"/>
                      <a:pt x="9578" y="12006"/>
                    </a:cubicBezTo>
                    <a:cubicBezTo>
                      <a:pt x="9485" y="12006"/>
                      <a:pt x="9392" y="12052"/>
                      <a:pt x="9329" y="12130"/>
                    </a:cubicBezTo>
                    <a:cubicBezTo>
                      <a:pt x="9151" y="11998"/>
                      <a:pt x="8957" y="11889"/>
                      <a:pt x="8756" y="11812"/>
                    </a:cubicBezTo>
                    <a:cubicBezTo>
                      <a:pt x="8957" y="11494"/>
                      <a:pt x="9074" y="11122"/>
                      <a:pt x="9097" y="10742"/>
                    </a:cubicBezTo>
                    <a:cubicBezTo>
                      <a:pt x="9120" y="10362"/>
                      <a:pt x="9004" y="9982"/>
                      <a:pt x="8787" y="9671"/>
                    </a:cubicBezTo>
                    <a:cubicBezTo>
                      <a:pt x="8981" y="9594"/>
                      <a:pt x="9167" y="9485"/>
                      <a:pt x="9329" y="9361"/>
                    </a:cubicBezTo>
                    <a:close/>
                    <a:moveTo>
                      <a:pt x="444" y="1"/>
                    </a:moveTo>
                    <a:cubicBezTo>
                      <a:pt x="1" y="1"/>
                      <a:pt x="8" y="715"/>
                      <a:pt x="466" y="730"/>
                    </a:cubicBezTo>
                    <a:cubicBezTo>
                      <a:pt x="2110" y="815"/>
                      <a:pt x="2110" y="3173"/>
                      <a:pt x="466" y="3258"/>
                    </a:cubicBezTo>
                    <a:cubicBezTo>
                      <a:pt x="8" y="3289"/>
                      <a:pt x="1" y="3995"/>
                      <a:pt x="444" y="3995"/>
                    </a:cubicBezTo>
                    <a:cubicBezTo>
                      <a:pt x="451" y="3995"/>
                      <a:pt x="458" y="3995"/>
                      <a:pt x="466" y="3995"/>
                    </a:cubicBezTo>
                    <a:cubicBezTo>
                      <a:pt x="916" y="3972"/>
                      <a:pt x="1350" y="3809"/>
                      <a:pt x="1707" y="3530"/>
                    </a:cubicBezTo>
                    <a:cubicBezTo>
                      <a:pt x="1776" y="3599"/>
                      <a:pt x="1862" y="3638"/>
                      <a:pt x="1962" y="3646"/>
                    </a:cubicBezTo>
                    <a:cubicBezTo>
                      <a:pt x="2218" y="3661"/>
                      <a:pt x="2467" y="3739"/>
                      <a:pt x="2676" y="3894"/>
                    </a:cubicBezTo>
                    <a:lnTo>
                      <a:pt x="2715" y="3917"/>
                    </a:lnTo>
                    <a:cubicBezTo>
                      <a:pt x="3335" y="4406"/>
                      <a:pt x="3335" y="5422"/>
                      <a:pt x="2715" y="5910"/>
                    </a:cubicBezTo>
                    <a:lnTo>
                      <a:pt x="2676" y="5934"/>
                    </a:lnTo>
                    <a:cubicBezTo>
                      <a:pt x="2467" y="6081"/>
                      <a:pt x="2218" y="6166"/>
                      <a:pt x="1962" y="6182"/>
                    </a:cubicBezTo>
                    <a:cubicBezTo>
                      <a:pt x="1862" y="6182"/>
                      <a:pt x="1776" y="6228"/>
                      <a:pt x="1707" y="6298"/>
                    </a:cubicBezTo>
                    <a:cubicBezTo>
                      <a:pt x="1350" y="6019"/>
                      <a:pt x="916" y="5856"/>
                      <a:pt x="466" y="5833"/>
                    </a:cubicBezTo>
                    <a:cubicBezTo>
                      <a:pt x="458" y="5832"/>
                      <a:pt x="451" y="5832"/>
                      <a:pt x="444" y="5832"/>
                    </a:cubicBezTo>
                    <a:cubicBezTo>
                      <a:pt x="1" y="5832"/>
                      <a:pt x="8" y="6539"/>
                      <a:pt x="466" y="6554"/>
                    </a:cubicBezTo>
                    <a:cubicBezTo>
                      <a:pt x="2110" y="6655"/>
                      <a:pt x="2110" y="9012"/>
                      <a:pt x="466" y="9098"/>
                    </a:cubicBezTo>
                    <a:cubicBezTo>
                      <a:pt x="5" y="9113"/>
                      <a:pt x="1" y="9827"/>
                      <a:pt x="451" y="9827"/>
                    </a:cubicBezTo>
                    <a:cubicBezTo>
                      <a:pt x="456" y="9827"/>
                      <a:pt x="461" y="9827"/>
                      <a:pt x="466" y="9826"/>
                    </a:cubicBezTo>
                    <a:cubicBezTo>
                      <a:pt x="923" y="9803"/>
                      <a:pt x="1358" y="9640"/>
                      <a:pt x="1707" y="9361"/>
                    </a:cubicBezTo>
                    <a:cubicBezTo>
                      <a:pt x="1769" y="9431"/>
                      <a:pt x="1862" y="9478"/>
                      <a:pt x="1962" y="9478"/>
                    </a:cubicBezTo>
                    <a:cubicBezTo>
                      <a:pt x="2218" y="9485"/>
                      <a:pt x="2467" y="9571"/>
                      <a:pt x="2676" y="9718"/>
                    </a:cubicBezTo>
                    <a:cubicBezTo>
                      <a:pt x="2691" y="9733"/>
                      <a:pt x="2707" y="9733"/>
                      <a:pt x="2715" y="9749"/>
                    </a:cubicBezTo>
                    <a:cubicBezTo>
                      <a:pt x="3335" y="10237"/>
                      <a:pt x="3335" y="11246"/>
                      <a:pt x="2715" y="11734"/>
                    </a:cubicBezTo>
                    <a:lnTo>
                      <a:pt x="2676" y="11765"/>
                    </a:lnTo>
                    <a:cubicBezTo>
                      <a:pt x="2467" y="11913"/>
                      <a:pt x="2218" y="11998"/>
                      <a:pt x="1962" y="12006"/>
                    </a:cubicBezTo>
                    <a:cubicBezTo>
                      <a:pt x="1862" y="12006"/>
                      <a:pt x="1769" y="12052"/>
                      <a:pt x="1707" y="12130"/>
                    </a:cubicBezTo>
                    <a:cubicBezTo>
                      <a:pt x="1350" y="11850"/>
                      <a:pt x="916" y="11688"/>
                      <a:pt x="466" y="11664"/>
                    </a:cubicBezTo>
                    <a:cubicBezTo>
                      <a:pt x="456" y="11664"/>
                      <a:pt x="447" y="11663"/>
                      <a:pt x="437" y="11663"/>
                    </a:cubicBezTo>
                    <a:cubicBezTo>
                      <a:pt x="1" y="11663"/>
                      <a:pt x="10" y="12363"/>
                      <a:pt x="466" y="12393"/>
                    </a:cubicBezTo>
                    <a:cubicBezTo>
                      <a:pt x="2110" y="12479"/>
                      <a:pt x="2110" y="14836"/>
                      <a:pt x="466" y="14921"/>
                    </a:cubicBezTo>
                    <a:cubicBezTo>
                      <a:pt x="10" y="14952"/>
                      <a:pt x="1" y="15651"/>
                      <a:pt x="437" y="15651"/>
                    </a:cubicBezTo>
                    <a:cubicBezTo>
                      <a:pt x="447" y="15651"/>
                      <a:pt x="456" y="15651"/>
                      <a:pt x="466" y="15650"/>
                    </a:cubicBezTo>
                    <a:cubicBezTo>
                      <a:pt x="1590" y="15588"/>
                      <a:pt x="2404" y="14790"/>
                      <a:pt x="2467" y="13650"/>
                    </a:cubicBezTo>
                    <a:cubicBezTo>
                      <a:pt x="2482" y="13316"/>
                      <a:pt x="2397" y="12990"/>
                      <a:pt x="2226" y="12704"/>
                    </a:cubicBezTo>
                    <a:cubicBezTo>
                      <a:pt x="2505" y="12657"/>
                      <a:pt x="2784" y="12556"/>
                      <a:pt x="3025" y="12401"/>
                    </a:cubicBezTo>
                    <a:lnTo>
                      <a:pt x="3025" y="12401"/>
                    </a:lnTo>
                    <a:cubicBezTo>
                      <a:pt x="4576" y="12556"/>
                      <a:pt x="4553" y="14836"/>
                      <a:pt x="2947" y="14921"/>
                    </a:cubicBezTo>
                    <a:cubicBezTo>
                      <a:pt x="2484" y="14952"/>
                      <a:pt x="2474" y="15651"/>
                      <a:pt x="2918" y="15651"/>
                    </a:cubicBezTo>
                    <a:cubicBezTo>
                      <a:pt x="2928" y="15651"/>
                      <a:pt x="2937" y="15651"/>
                      <a:pt x="2947" y="15650"/>
                    </a:cubicBezTo>
                    <a:cubicBezTo>
                      <a:pt x="4072" y="15588"/>
                      <a:pt x="4878" y="14790"/>
                      <a:pt x="4940" y="13650"/>
                    </a:cubicBezTo>
                    <a:cubicBezTo>
                      <a:pt x="4956" y="13316"/>
                      <a:pt x="4870" y="12990"/>
                      <a:pt x="4692" y="12704"/>
                    </a:cubicBezTo>
                    <a:cubicBezTo>
                      <a:pt x="4995" y="12649"/>
                      <a:pt x="5289" y="12541"/>
                      <a:pt x="5545" y="12370"/>
                    </a:cubicBezTo>
                    <a:lnTo>
                      <a:pt x="5615" y="12393"/>
                    </a:lnTo>
                    <a:cubicBezTo>
                      <a:pt x="7243" y="12479"/>
                      <a:pt x="7243" y="14836"/>
                      <a:pt x="5615" y="14921"/>
                    </a:cubicBezTo>
                    <a:cubicBezTo>
                      <a:pt x="5152" y="14952"/>
                      <a:pt x="5142" y="15651"/>
                      <a:pt x="5586" y="15651"/>
                    </a:cubicBezTo>
                    <a:cubicBezTo>
                      <a:pt x="5595" y="15651"/>
                      <a:pt x="5605" y="15651"/>
                      <a:pt x="5615" y="15650"/>
                    </a:cubicBezTo>
                    <a:cubicBezTo>
                      <a:pt x="6739" y="15588"/>
                      <a:pt x="7546" y="14790"/>
                      <a:pt x="7600" y="13650"/>
                    </a:cubicBezTo>
                    <a:cubicBezTo>
                      <a:pt x="7616" y="13316"/>
                      <a:pt x="7530" y="12990"/>
                      <a:pt x="7360" y="12704"/>
                    </a:cubicBezTo>
                    <a:cubicBezTo>
                      <a:pt x="7647" y="12657"/>
                      <a:pt x="7918" y="12556"/>
                      <a:pt x="8166" y="12401"/>
                    </a:cubicBezTo>
                    <a:lnTo>
                      <a:pt x="8166" y="12401"/>
                    </a:lnTo>
                    <a:cubicBezTo>
                      <a:pt x="9717" y="12556"/>
                      <a:pt x="9694" y="14836"/>
                      <a:pt x="8089" y="14921"/>
                    </a:cubicBezTo>
                    <a:cubicBezTo>
                      <a:pt x="7633" y="14952"/>
                      <a:pt x="7624" y="15651"/>
                      <a:pt x="8060" y="15651"/>
                    </a:cubicBezTo>
                    <a:cubicBezTo>
                      <a:pt x="8070" y="15651"/>
                      <a:pt x="8079" y="15651"/>
                      <a:pt x="8089" y="15650"/>
                    </a:cubicBezTo>
                    <a:cubicBezTo>
                      <a:pt x="9213" y="15588"/>
                      <a:pt x="10027" y="14790"/>
                      <a:pt x="10082" y="13650"/>
                    </a:cubicBezTo>
                    <a:cubicBezTo>
                      <a:pt x="10097" y="13316"/>
                      <a:pt x="10012" y="12990"/>
                      <a:pt x="9841" y="12704"/>
                    </a:cubicBezTo>
                    <a:cubicBezTo>
                      <a:pt x="10834" y="12541"/>
                      <a:pt x="11516" y="11781"/>
                      <a:pt x="11578" y="10742"/>
                    </a:cubicBezTo>
                    <a:cubicBezTo>
                      <a:pt x="11586" y="10408"/>
                      <a:pt x="11501" y="10075"/>
                      <a:pt x="11322" y="9788"/>
                    </a:cubicBezTo>
                    <a:cubicBezTo>
                      <a:pt x="12292" y="9609"/>
                      <a:pt x="12974" y="8857"/>
                      <a:pt x="13029" y="7826"/>
                    </a:cubicBezTo>
                    <a:cubicBezTo>
                      <a:pt x="13091" y="6802"/>
                      <a:pt x="12238" y="6034"/>
                      <a:pt x="11291" y="5872"/>
                    </a:cubicBezTo>
                    <a:cubicBezTo>
                      <a:pt x="11462" y="5577"/>
                      <a:pt x="11555" y="5243"/>
                      <a:pt x="11578" y="4910"/>
                    </a:cubicBezTo>
                    <a:cubicBezTo>
                      <a:pt x="11625" y="3871"/>
                      <a:pt x="10764" y="3103"/>
                      <a:pt x="9810" y="2948"/>
                    </a:cubicBezTo>
                    <a:cubicBezTo>
                      <a:pt x="9973" y="2661"/>
                      <a:pt x="10066" y="2335"/>
                      <a:pt x="10082" y="2002"/>
                    </a:cubicBezTo>
                    <a:cubicBezTo>
                      <a:pt x="10144" y="877"/>
                      <a:pt x="9128" y="63"/>
                      <a:pt x="8089" y="1"/>
                    </a:cubicBezTo>
                    <a:cubicBezTo>
                      <a:pt x="8081" y="1"/>
                      <a:pt x="8074" y="1"/>
                      <a:pt x="8067" y="1"/>
                    </a:cubicBezTo>
                    <a:cubicBezTo>
                      <a:pt x="7624" y="1"/>
                      <a:pt x="7631" y="715"/>
                      <a:pt x="8089" y="730"/>
                    </a:cubicBezTo>
                    <a:cubicBezTo>
                      <a:pt x="9694" y="815"/>
                      <a:pt x="9717" y="3095"/>
                      <a:pt x="8159" y="3250"/>
                    </a:cubicBezTo>
                    <a:cubicBezTo>
                      <a:pt x="7903" y="3095"/>
                      <a:pt x="7623" y="2995"/>
                      <a:pt x="7329" y="2948"/>
                    </a:cubicBezTo>
                    <a:cubicBezTo>
                      <a:pt x="7492" y="2661"/>
                      <a:pt x="7585" y="2335"/>
                      <a:pt x="7600" y="2002"/>
                    </a:cubicBezTo>
                    <a:cubicBezTo>
                      <a:pt x="7670" y="877"/>
                      <a:pt x="6654" y="63"/>
                      <a:pt x="5615" y="1"/>
                    </a:cubicBezTo>
                    <a:cubicBezTo>
                      <a:pt x="5608" y="1"/>
                      <a:pt x="5600" y="1"/>
                      <a:pt x="5593" y="1"/>
                    </a:cubicBezTo>
                    <a:cubicBezTo>
                      <a:pt x="5142" y="1"/>
                      <a:pt x="5149" y="715"/>
                      <a:pt x="5615" y="730"/>
                    </a:cubicBezTo>
                    <a:cubicBezTo>
                      <a:pt x="7243" y="815"/>
                      <a:pt x="7243" y="3173"/>
                      <a:pt x="5615" y="3258"/>
                    </a:cubicBezTo>
                    <a:lnTo>
                      <a:pt x="5545" y="3281"/>
                    </a:lnTo>
                    <a:cubicBezTo>
                      <a:pt x="5281" y="3111"/>
                      <a:pt x="4979" y="3002"/>
                      <a:pt x="4669" y="2948"/>
                    </a:cubicBezTo>
                    <a:cubicBezTo>
                      <a:pt x="4824" y="2661"/>
                      <a:pt x="4917" y="2335"/>
                      <a:pt x="4940" y="2002"/>
                    </a:cubicBezTo>
                    <a:cubicBezTo>
                      <a:pt x="5002" y="877"/>
                      <a:pt x="3986" y="63"/>
                      <a:pt x="2947" y="1"/>
                    </a:cubicBezTo>
                    <a:cubicBezTo>
                      <a:pt x="2940" y="1"/>
                      <a:pt x="2933" y="1"/>
                      <a:pt x="2926" y="1"/>
                    </a:cubicBezTo>
                    <a:cubicBezTo>
                      <a:pt x="2474" y="1"/>
                      <a:pt x="2482" y="715"/>
                      <a:pt x="2947" y="730"/>
                    </a:cubicBezTo>
                    <a:cubicBezTo>
                      <a:pt x="4553" y="815"/>
                      <a:pt x="4576" y="3095"/>
                      <a:pt x="3017" y="3250"/>
                    </a:cubicBezTo>
                    <a:cubicBezTo>
                      <a:pt x="2761" y="3095"/>
                      <a:pt x="2482" y="2995"/>
                      <a:pt x="2195" y="2948"/>
                    </a:cubicBezTo>
                    <a:cubicBezTo>
                      <a:pt x="2358" y="2661"/>
                      <a:pt x="2451" y="2335"/>
                      <a:pt x="2467" y="2002"/>
                    </a:cubicBezTo>
                    <a:cubicBezTo>
                      <a:pt x="2521" y="877"/>
                      <a:pt x="1505" y="63"/>
                      <a:pt x="466" y="1"/>
                    </a:cubicBezTo>
                    <a:cubicBezTo>
                      <a:pt x="459" y="1"/>
                      <a:pt x="451" y="1"/>
                      <a:pt x="4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7"/>
              <p:cNvSpPr/>
              <p:nvPr/>
            </p:nvSpPr>
            <p:spPr>
              <a:xfrm>
                <a:off x="6036375" y="3730475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7"/>
              <p:cNvSpPr/>
              <p:nvPr/>
            </p:nvSpPr>
            <p:spPr>
              <a:xfrm>
                <a:off x="6036375" y="3730450"/>
                <a:ext cx="1601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407" h="495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16" y="4950"/>
                      <a:pt x="2701" y="4950"/>
                    </a:cubicBezTo>
                    <a:cubicBezTo>
                      <a:pt x="2934" y="4950"/>
                      <a:pt x="3186" y="4899"/>
                      <a:pt x="3459" y="4786"/>
                    </a:cubicBezTo>
                    <a:cubicBezTo>
                      <a:pt x="6406" y="3568"/>
                      <a:pt x="2529" y="497"/>
                      <a:pt x="1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0" name="Google Shape;2430;p37"/>
            <p:cNvSpPr/>
            <p:nvPr/>
          </p:nvSpPr>
          <p:spPr>
            <a:xfrm>
              <a:off x="8458125" y="1270018"/>
              <a:ext cx="2594" cy="1674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8635014" y="827043"/>
              <a:ext cx="20668" cy="20818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8715058" y="917964"/>
              <a:ext cx="18911" cy="19329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8648938" y="1069483"/>
              <a:ext cx="18927" cy="20199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8531324" y="1183465"/>
              <a:ext cx="21588" cy="20115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8791955" y="1232900"/>
              <a:ext cx="24132" cy="20199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8465689" y="1762831"/>
              <a:ext cx="19965" cy="20668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8438897" y="1448631"/>
              <a:ext cx="16367" cy="15915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8787537" y="1720140"/>
              <a:ext cx="16718" cy="16417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8734420" y="1438540"/>
              <a:ext cx="15095" cy="18141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8694758" y="1996535"/>
              <a:ext cx="20316" cy="19279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8696833" y="1567985"/>
              <a:ext cx="20082" cy="19396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8650210" y="1297849"/>
              <a:ext cx="18927" cy="19630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8513033" y="1528323"/>
              <a:ext cx="88947" cy="75994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8790784" y="1032130"/>
              <a:ext cx="39695" cy="39679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8640001" y="1804015"/>
              <a:ext cx="142565" cy="137093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8733935" y="1826089"/>
              <a:ext cx="24634" cy="24684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8572961" y="1537762"/>
              <a:ext cx="14978" cy="12267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8812472" y="1036515"/>
              <a:ext cx="13237" cy="12217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9" name="Google Shape;2449;p37"/>
          <p:cNvGrpSpPr/>
          <p:nvPr/>
        </p:nvGrpSpPr>
        <p:grpSpPr>
          <a:xfrm>
            <a:off x="546712" y="1986759"/>
            <a:ext cx="1799139" cy="2757926"/>
            <a:chOff x="447675" y="266984"/>
            <a:chExt cx="1799139" cy="2757926"/>
          </a:xfrm>
        </p:grpSpPr>
        <p:grpSp>
          <p:nvGrpSpPr>
            <p:cNvPr id="2450" name="Google Shape;2450;p37"/>
            <p:cNvGrpSpPr/>
            <p:nvPr/>
          </p:nvGrpSpPr>
          <p:grpSpPr>
            <a:xfrm>
              <a:off x="797410" y="2756818"/>
              <a:ext cx="388997" cy="268092"/>
              <a:chOff x="3072125" y="2978175"/>
              <a:chExt cx="1722750" cy="1186775"/>
            </a:xfrm>
          </p:grpSpPr>
          <p:sp>
            <p:nvSpPr>
              <p:cNvPr id="2451" name="Google Shape;2451;p37"/>
              <p:cNvSpPr/>
              <p:nvPr/>
            </p:nvSpPr>
            <p:spPr>
              <a:xfrm>
                <a:off x="3735350" y="3750650"/>
                <a:ext cx="519400" cy="414300"/>
              </a:xfrm>
              <a:custGeom>
                <a:avLst/>
                <a:gdLst/>
                <a:ahLst/>
                <a:cxnLst/>
                <a:rect l="l" t="t" r="r" b="b"/>
                <a:pathLst>
                  <a:path w="20776" h="16572" extrusionOk="0">
                    <a:moveTo>
                      <a:pt x="18418" y="0"/>
                    </a:moveTo>
                    <a:lnTo>
                      <a:pt x="729" y="11439"/>
                    </a:lnTo>
                    <a:cubicBezTo>
                      <a:pt x="729" y="11439"/>
                      <a:pt x="0" y="15207"/>
                      <a:pt x="1536" y="16107"/>
                    </a:cubicBezTo>
                    <a:cubicBezTo>
                      <a:pt x="2052" y="16416"/>
                      <a:pt x="2808" y="16572"/>
                      <a:pt x="3622" y="16572"/>
                    </a:cubicBezTo>
                    <a:cubicBezTo>
                      <a:pt x="6037" y="16572"/>
                      <a:pt x="8961" y="15196"/>
                      <a:pt x="7616" y="12354"/>
                    </a:cubicBezTo>
                    <a:lnTo>
                      <a:pt x="7616" y="12354"/>
                    </a:lnTo>
                    <a:cubicBezTo>
                      <a:pt x="7616" y="12354"/>
                      <a:pt x="8731" y="13180"/>
                      <a:pt x="10275" y="13180"/>
                    </a:cubicBezTo>
                    <a:cubicBezTo>
                      <a:pt x="10693" y="13180"/>
                      <a:pt x="11142" y="13120"/>
                      <a:pt x="11609" y="12966"/>
                    </a:cubicBezTo>
                    <a:cubicBezTo>
                      <a:pt x="13796" y="12253"/>
                      <a:pt x="18899" y="8236"/>
                      <a:pt x="19674" y="6476"/>
                    </a:cubicBezTo>
                    <a:cubicBezTo>
                      <a:pt x="20775" y="3971"/>
                      <a:pt x="18418" y="0"/>
                      <a:pt x="184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7"/>
              <p:cNvSpPr/>
              <p:nvPr/>
            </p:nvSpPr>
            <p:spPr>
              <a:xfrm>
                <a:off x="3521125" y="2978175"/>
                <a:ext cx="733625" cy="409175"/>
              </a:xfrm>
              <a:custGeom>
                <a:avLst/>
                <a:gdLst/>
                <a:ahLst/>
                <a:cxnLst/>
                <a:rect l="l" t="t" r="r" b="b"/>
                <a:pathLst>
                  <a:path w="29345" h="16367" extrusionOk="0">
                    <a:moveTo>
                      <a:pt x="9602" y="0"/>
                    </a:moveTo>
                    <a:cubicBezTo>
                      <a:pt x="9507" y="0"/>
                      <a:pt x="9411" y="2"/>
                      <a:pt x="9314" y="4"/>
                    </a:cubicBezTo>
                    <a:cubicBezTo>
                      <a:pt x="3676" y="152"/>
                      <a:pt x="0" y="5433"/>
                      <a:pt x="0" y="5433"/>
                    </a:cubicBezTo>
                    <a:lnTo>
                      <a:pt x="29344" y="16367"/>
                    </a:lnTo>
                    <a:lnTo>
                      <a:pt x="29344" y="16367"/>
                    </a:lnTo>
                    <a:cubicBezTo>
                      <a:pt x="28266" y="4700"/>
                      <a:pt x="19944" y="4066"/>
                      <a:pt x="18147" y="4066"/>
                    </a:cubicBezTo>
                    <a:cubicBezTo>
                      <a:pt x="17928" y="4066"/>
                      <a:pt x="17805" y="4076"/>
                      <a:pt x="17805" y="4076"/>
                    </a:cubicBezTo>
                    <a:cubicBezTo>
                      <a:pt x="17805" y="4076"/>
                      <a:pt x="15056" y="0"/>
                      <a:pt x="9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7"/>
              <p:cNvSpPr/>
              <p:nvPr/>
            </p:nvSpPr>
            <p:spPr>
              <a:xfrm>
                <a:off x="4226625" y="3224575"/>
                <a:ext cx="568250" cy="553900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22156" extrusionOk="0">
                    <a:moveTo>
                      <a:pt x="17557" y="1"/>
                    </a:moveTo>
                    <a:cubicBezTo>
                      <a:pt x="12452" y="1"/>
                      <a:pt x="0" y="13188"/>
                      <a:pt x="0" y="13188"/>
                    </a:cubicBezTo>
                    <a:cubicBezTo>
                      <a:pt x="5188" y="18952"/>
                      <a:pt x="12631" y="22155"/>
                      <a:pt x="15827" y="22155"/>
                    </a:cubicBezTo>
                    <a:cubicBezTo>
                      <a:pt x="16763" y="22155"/>
                      <a:pt x="17335" y="21880"/>
                      <a:pt x="17378" y="21315"/>
                    </a:cubicBezTo>
                    <a:cubicBezTo>
                      <a:pt x="17572" y="18810"/>
                      <a:pt x="11369" y="13498"/>
                      <a:pt x="11369" y="13498"/>
                    </a:cubicBezTo>
                    <a:cubicBezTo>
                      <a:pt x="11369" y="13498"/>
                      <a:pt x="22729" y="2835"/>
                      <a:pt x="18658" y="284"/>
                    </a:cubicBezTo>
                    <a:cubicBezTo>
                      <a:pt x="18348" y="90"/>
                      <a:pt x="17978" y="1"/>
                      <a:pt x="17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7"/>
              <p:cNvSpPr/>
              <p:nvPr/>
            </p:nvSpPr>
            <p:spPr>
              <a:xfrm>
                <a:off x="3072125" y="3080050"/>
                <a:ext cx="1285375" cy="987200"/>
              </a:xfrm>
              <a:custGeom>
                <a:avLst/>
                <a:gdLst/>
                <a:ahLst/>
                <a:cxnLst/>
                <a:rect l="l" t="t" r="r" b="b"/>
                <a:pathLst>
                  <a:path w="51415" h="39488" extrusionOk="0">
                    <a:moveTo>
                      <a:pt x="25925" y="1"/>
                    </a:moveTo>
                    <a:cubicBezTo>
                      <a:pt x="10904" y="1"/>
                      <a:pt x="2645" y="13602"/>
                      <a:pt x="272" y="18224"/>
                    </a:cubicBezTo>
                    <a:cubicBezTo>
                      <a:pt x="901" y="18673"/>
                      <a:pt x="1940" y="19186"/>
                      <a:pt x="3397" y="19186"/>
                    </a:cubicBezTo>
                    <a:cubicBezTo>
                      <a:pt x="3755" y="19186"/>
                      <a:pt x="4137" y="19155"/>
                      <a:pt x="4545" y="19085"/>
                    </a:cubicBezTo>
                    <a:lnTo>
                      <a:pt x="4545" y="19085"/>
                    </a:lnTo>
                    <a:cubicBezTo>
                      <a:pt x="4545" y="19085"/>
                      <a:pt x="2904" y="20802"/>
                      <a:pt x="695" y="20802"/>
                    </a:cubicBezTo>
                    <a:cubicBezTo>
                      <a:pt x="469" y="20802"/>
                      <a:pt x="237" y="20784"/>
                      <a:pt x="0" y="20745"/>
                    </a:cubicBezTo>
                    <a:lnTo>
                      <a:pt x="0" y="20745"/>
                    </a:lnTo>
                    <a:cubicBezTo>
                      <a:pt x="1970" y="24738"/>
                      <a:pt x="10283" y="39488"/>
                      <a:pt x="25917" y="39488"/>
                    </a:cubicBezTo>
                    <a:cubicBezTo>
                      <a:pt x="44009" y="39488"/>
                      <a:pt x="51414" y="19744"/>
                      <a:pt x="51414" y="19744"/>
                    </a:cubicBezTo>
                    <a:cubicBezTo>
                      <a:pt x="51414" y="19744"/>
                      <a:pt x="44009" y="1"/>
                      <a:pt x="2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7"/>
              <p:cNvSpPr/>
              <p:nvPr/>
            </p:nvSpPr>
            <p:spPr>
              <a:xfrm>
                <a:off x="3072125" y="3151200"/>
                <a:ext cx="520750" cy="84375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33750" extrusionOk="0">
                    <a:moveTo>
                      <a:pt x="14610" y="1"/>
                    </a:moveTo>
                    <a:cubicBezTo>
                      <a:pt x="6638" y="4250"/>
                      <a:pt x="1962" y="12090"/>
                      <a:pt x="272" y="15378"/>
                    </a:cubicBezTo>
                    <a:cubicBezTo>
                      <a:pt x="901" y="15827"/>
                      <a:pt x="1940" y="16340"/>
                      <a:pt x="3397" y="16340"/>
                    </a:cubicBezTo>
                    <a:cubicBezTo>
                      <a:pt x="3755" y="16340"/>
                      <a:pt x="4137" y="16309"/>
                      <a:pt x="4545" y="16239"/>
                    </a:cubicBezTo>
                    <a:lnTo>
                      <a:pt x="4545" y="16239"/>
                    </a:lnTo>
                    <a:cubicBezTo>
                      <a:pt x="4545" y="16239"/>
                      <a:pt x="2904" y="17956"/>
                      <a:pt x="695" y="17956"/>
                    </a:cubicBezTo>
                    <a:cubicBezTo>
                      <a:pt x="469" y="17956"/>
                      <a:pt x="237" y="17938"/>
                      <a:pt x="0" y="17899"/>
                    </a:cubicBezTo>
                    <a:lnTo>
                      <a:pt x="0" y="17899"/>
                    </a:lnTo>
                    <a:cubicBezTo>
                      <a:pt x="1427" y="20776"/>
                      <a:pt x="6142" y="29236"/>
                      <a:pt x="14517" y="33749"/>
                    </a:cubicBezTo>
                    <a:cubicBezTo>
                      <a:pt x="18371" y="29740"/>
                      <a:pt x="20830" y="23645"/>
                      <a:pt x="20830" y="16828"/>
                    </a:cubicBezTo>
                    <a:cubicBezTo>
                      <a:pt x="20830" y="10020"/>
                      <a:pt x="18410" y="4017"/>
                      <a:pt x="1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7"/>
              <p:cNvSpPr/>
              <p:nvPr/>
            </p:nvSpPr>
            <p:spPr>
              <a:xfrm>
                <a:off x="3295850" y="3371050"/>
                <a:ext cx="16385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0" extrusionOk="0">
                    <a:moveTo>
                      <a:pt x="3393" y="0"/>
                    </a:moveTo>
                    <a:cubicBezTo>
                      <a:pt x="2121" y="0"/>
                      <a:pt x="983" y="766"/>
                      <a:pt x="497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5" y="5979"/>
                      <a:pt x="2586" y="6299"/>
                      <a:pt x="3410" y="6299"/>
                    </a:cubicBezTo>
                    <a:cubicBezTo>
                      <a:pt x="3813" y="6299"/>
                      <a:pt x="4219" y="6223"/>
                      <a:pt x="4607" y="6065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2"/>
                      <a:pt x="5150" y="8"/>
                      <a:pt x="3412" y="0"/>
                    </a:cubicBezTo>
                    <a:cubicBezTo>
                      <a:pt x="3406" y="0"/>
                      <a:pt x="3400" y="0"/>
                      <a:pt x="3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7"/>
              <p:cNvSpPr/>
              <p:nvPr/>
            </p:nvSpPr>
            <p:spPr>
              <a:xfrm>
                <a:off x="3306900" y="3416225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21" y="0"/>
                    </a:moveTo>
                    <a:cubicBezTo>
                      <a:pt x="1817" y="0"/>
                      <a:pt x="1812" y="0"/>
                      <a:pt x="1807" y="0"/>
                    </a:cubicBezTo>
                    <a:cubicBezTo>
                      <a:pt x="605" y="0"/>
                      <a:pt x="0" y="1450"/>
                      <a:pt x="853" y="2296"/>
                    </a:cubicBezTo>
                    <a:cubicBezTo>
                      <a:pt x="1127" y="2572"/>
                      <a:pt x="1464" y="2695"/>
                      <a:pt x="1796" y="2695"/>
                    </a:cubicBezTo>
                    <a:cubicBezTo>
                      <a:pt x="2489" y="2695"/>
                      <a:pt x="3157" y="2155"/>
                      <a:pt x="3157" y="1342"/>
                    </a:cubicBezTo>
                    <a:cubicBezTo>
                      <a:pt x="3157" y="602"/>
                      <a:pt x="2559" y="0"/>
                      <a:pt x="18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7"/>
              <p:cNvSpPr/>
              <p:nvPr/>
            </p:nvSpPr>
            <p:spPr>
              <a:xfrm>
                <a:off x="3597775" y="3174000"/>
                <a:ext cx="22755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33576" extrusionOk="0">
                    <a:moveTo>
                      <a:pt x="1010" y="0"/>
                    </a:moveTo>
                    <a:cubicBezTo>
                      <a:pt x="486" y="0"/>
                      <a:pt x="0" y="734"/>
                      <a:pt x="455" y="1283"/>
                    </a:cubicBezTo>
                    <a:cubicBezTo>
                      <a:pt x="7613" y="9922"/>
                      <a:pt x="4821" y="23454"/>
                      <a:pt x="339" y="32465"/>
                    </a:cubicBezTo>
                    <a:cubicBezTo>
                      <a:pt x="51" y="33046"/>
                      <a:pt x="558" y="33576"/>
                      <a:pt x="1039" y="33576"/>
                    </a:cubicBezTo>
                    <a:cubicBezTo>
                      <a:pt x="1258" y="33576"/>
                      <a:pt x="1472" y="33466"/>
                      <a:pt x="1603" y="33202"/>
                    </a:cubicBezTo>
                    <a:cubicBezTo>
                      <a:pt x="6418" y="23516"/>
                      <a:pt x="9102" y="9441"/>
                      <a:pt x="1486" y="244"/>
                    </a:cubicBezTo>
                    <a:cubicBezTo>
                      <a:pt x="1342" y="72"/>
                      <a:pt x="1174" y="0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7"/>
              <p:cNvSpPr/>
              <p:nvPr/>
            </p:nvSpPr>
            <p:spPr>
              <a:xfrm>
                <a:off x="3743525" y="3174000"/>
                <a:ext cx="22740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33576" extrusionOk="0">
                    <a:moveTo>
                      <a:pt x="1005" y="0"/>
                    </a:moveTo>
                    <a:cubicBezTo>
                      <a:pt x="482" y="0"/>
                      <a:pt x="0" y="734"/>
                      <a:pt x="449" y="1283"/>
                    </a:cubicBezTo>
                    <a:cubicBezTo>
                      <a:pt x="7614" y="9922"/>
                      <a:pt x="4823" y="23454"/>
                      <a:pt x="333" y="32465"/>
                    </a:cubicBezTo>
                    <a:cubicBezTo>
                      <a:pt x="50" y="33046"/>
                      <a:pt x="555" y="33576"/>
                      <a:pt x="1035" y="33576"/>
                    </a:cubicBezTo>
                    <a:cubicBezTo>
                      <a:pt x="1253" y="33576"/>
                      <a:pt x="1466" y="33466"/>
                      <a:pt x="1597" y="33202"/>
                    </a:cubicBezTo>
                    <a:cubicBezTo>
                      <a:pt x="6412" y="23516"/>
                      <a:pt x="9095" y="9441"/>
                      <a:pt x="1480" y="244"/>
                    </a:cubicBezTo>
                    <a:cubicBezTo>
                      <a:pt x="1336" y="72"/>
                      <a:pt x="116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7"/>
              <p:cNvSpPr/>
              <p:nvPr/>
            </p:nvSpPr>
            <p:spPr>
              <a:xfrm>
                <a:off x="3922200" y="3249825"/>
                <a:ext cx="158075" cy="694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27780" extrusionOk="0">
                    <a:moveTo>
                      <a:pt x="1574" y="1"/>
                    </a:moveTo>
                    <a:cubicBezTo>
                      <a:pt x="1097" y="1"/>
                      <a:pt x="596" y="531"/>
                      <a:pt x="878" y="1112"/>
                    </a:cubicBezTo>
                    <a:cubicBezTo>
                      <a:pt x="4888" y="9370"/>
                      <a:pt x="3693" y="18684"/>
                      <a:pt x="227" y="26912"/>
                    </a:cubicBezTo>
                    <a:cubicBezTo>
                      <a:pt x="1" y="27434"/>
                      <a:pt x="435" y="27780"/>
                      <a:pt x="891" y="27780"/>
                    </a:cubicBezTo>
                    <a:cubicBezTo>
                      <a:pt x="1186" y="27780"/>
                      <a:pt x="1490" y="27635"/>
                      <a:pt x="1631" y="27300"/>
                    </a:cubicBezTo>
                    <a:cubicBezTo>
                      <a:pt x="5268" y="18684"/>
                      <a:pt x="6322" y="8991"/>
                      <a:pt x="2135" y="375"/>
                    </a:cubicBezTo>
                    <a:cubicBezTo>
                      <a:pt x="2004" y="111"/>
                      <a:pt x="1792" y="1"/>
                      <a:pt x="1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7"/>
              <p:cNvSpPr/>
              <p:nvPr/>
            </p:nvSpPr>
            <p:spPr>
              <a:xfrm>
                <a:off x="4090950" y="3285325"/>
                <a:ext cx="124625" cy="604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4192" extrusionOk="0">
                    <a:moveTo>
                      <a:pt x="1171" y="0"/>
                    </a:moveTo>
                    <a:cubicBezTo>
                      <a:pt x="719" y="0"/>
                      <a:pt x="287" y="344"/>
                      <a:pt x="503" y="870"/>
                    </a:cubicBezTo>
                    <a:cubicBezTo>
                      <a:pt x="3488" y="8183"/>
                      <a:pt x="2821" y="15984"/>
                      <a:pt x="193" y="23305"/>
                    </a:cubicBezTo>
                    <a:cubicBezTo>
                      <a:pt x="1" y="23843"/>
                      <a:pt x="435" y="24192"/>
                      <a:pt x="880" y="24192"/>
                    </a:cubicBezTo>
                    <a:cubicBezTo>
                      <a:pt x="1173" y="24192"/>
                      <a:pt x="1470" y="24041"/>
                      <a:pt x="1596" y="23693"/>
                    </a:cubicBezTo>
                    <a:cubicBezTo>
                      <a:pt x="4303" y="16155"/>
                      <a:pt x="4985" y="8005"/>
                      <a:pt x="1906" y="483"/>
                    </a:cubicBezTo>
                    <a:cubicBezTo>
                      <a:pt x="1769" y="146"/>
                      <a:pt x="1466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4" name="Google Shape;2464;p37"/>
            <p:cNvGrpSpPr/>
            <p:nvPr/>
          </p:nvGrpSpPr>
          <p:grpSpPr>
            <a:xfrm>
              <a:off x="447675" y="2177846"/>
              <a:ext cx="533708" cy="367782"/>
              <a:chOff x="3072125" y="2978175"/>
              <a:chExt cx="1722750" cy="1186775"/>
            </a:xfrm>
          </p:grpSpPr>
          <p:sp>
            <p:nvSpPr>
              <p:cNvPr id="2465" name="Google Shape;2465;p37"/>
              <p:cNvSpPr/>
              <p:nvPr/>
            </p:nvSpPr>
            <p:spPr>
              <a:xfrm>
                <a:off x="3735350" y="3750650"/>
                <a:ext cx="519400" cy="414300"/>
              </a:xfrm>
              <a:custGeom>
                <a:avLst/>
                <a:gdLst/>
                <a:ahLst/>
                <a:cxnLst/>
                <a:rect l="l" t="t" r="r" b="b"/>
                <a:pathLst>
                  <a:path w="20776" h="16572" extrusionOk="0">
                    <a:moveTo>
                      <a:pt x="18418" y="0"/>
                    </a:moveTo>
                    <a:lnTo>
                      <a:pt x="729" y="11439"/>
                    </a:lnTo>
                    <a:cubicBezTo>
                      <a:pt x="729" y="11439"/>
                      <a:pt x="0" y="15207"/>
                      <a:pt x="1536" y="16107"/>
                    </a:cubicBezTo>
                    <a:cubicBezTo>
                      <a:pt x="2052" y="16416"/>
                      <a:pt x="2808" y="16572"/>
                      <a:pt x="3622" y="16572"/>
                    </a:cubicBezTo>
                    <a:cubicBezTo>
                      <a:pt x="6037" y="16572"/>
                      <a:pt x="8961" y="15196"/>
                      <a:pt x="7616" y="12354"/>
                    </a:cubicBezTo>
                    <a:lnTo>
                      <a:pt x="7616" y="12354"/>
                    </a:lnTo>
                    <a:cubicBezTo>
                      <a:pt x="7616" y="12354"/>
                      <a:pt x="8731" y="13180"/>
                      <a:pt x="10275" y="13180"/>
                    </a:cubicBezTo>
                    <a:cubicBezTo>
                      <a:pt x="10693" y="13180"/>
                      <a:pt x="11142" y="13120"/>
                      <a:pt x="11609" y="12966"/>
                    </a:cubicBezTo>
                    <a:cubicBezTo>
                      <a:pt x="13796" y="12253"/>
                      <a:pt x="18899" y="8236"/>
                      <a:pt x="19674" y="6476"/>
                    </a:cubicBezTo>
                    <a:cubicBezTo>
                      <a:pt x="20775" y="3971"/>
                      <a:pt x="18418" y="0"/>
                      <a:pt x="184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7"/>
              <p:cNvSpPr/>
              <p:nvPr/>
            </p:nvSpPr>
            <p:spPr>
              <a:xfrm>
                <a:off x="3521125" y="2978175"/>
                <a:ext cx="733625" cy="409175"/>
              </a:xfrm>
              <a:custGeom>
                <a:avLst/>
                <a:gdLst/>
                <a:ahLst/>
                <a:cxnLst/>
                <a:rect l="l" t="t" r="r" b="b"/>
                <a:pathLst>
                  <a:path w="29345" h="16367" extrusionOk="0">
                    <a:moveTo>
                      <a:pt x="9602" y="0"/>
                    </a:moveTo>
                    <a:cubicBezTo>
                      <a:pt x="9507" y="0"/>
                      <a:pt x="9411" y="2"/>
                      <a:pt x="9314" y="4"/>
                    </a:cubicBezTo>
                    <a:cubicBezTo>
                      <a:pt x="3676" y="152"/>
                      <a:pt x="0" y="5433"/>
                      <a:pt x="0" y="5433"/>
                    </a:cubicBezTo>
                    <a:lnTo>
                      <a:pt x="29344" y="16367"/>
                    </a:lnTo>
                    <a:lnTo>
                      <a:pt x="29344" y="16367"/>
                    </a:lnTo>
                    <a:cubicBezTo>
                      <a:pt x="28266" y="4700"/>
                      <a:pt x="19944" y="4066"/>
                      <a:pt x="18147" y="4066"/>
                    </a:cubicBezTo>
                    <a:cubicBezTo>
                      <a:pt x="17928" y="4066"/>
                      <a:pt x="17805" y="4076"/>
                      <a:pt x="17805" y="4076"/>
                    </a:cubicBezTo>
                    <a:cubicBezTo>
                      <a:pt x="17805" y="4076"/>
                      <a:pt x="15056" y="0"/>
                      <a:pt x="9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7"/>
              <p:cNvSpPr/>
              <p:nvPr/>
            </p:nvSpPr>
            <p:spPr>
              <a:xfrm>
                <a:off x="4226625" y="3224575"/>
                <a:ext cx="568250" cy="553900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22156" extrusionOk="0">
                    <a:moveTo>
                      <a:pt x="17557" y="1"/>
                    </a:moveTo>
                    <a:cubicBezTo>
                      <a:pt x="12452" y="1"/>
                      <a:pt x="0" y="13188"/>
                      <a:pt x="0" y="13188"/>
                    </a:cubicBezTo>
                    <a:cubicBezTo>
                      <a:pt x="5188" y="18952"/>
                      <a:pt x="12631" y="22155"/>
                      <a:pt x="15827" y="22155"/>
                    </a:cubicBezTo>
                    <a:cubicBezTo>
                      <a:pt x="16763" y="22155"/>
                      <a:pt x="17335" y="21880"/>
                      <a:pt x="17378" y="21315"/>
                    </a:cubicBezTo>
                    <a:cubicBezTo>
                      <a:pt x="17572" y="18810"/>
                      <a:pt x="11369" y="13498"/>
                      <a:pt x="11369" y="13498"/>
                    </a:cubicBezTo>
                    <a:cubicBezTo>
                      <a:pt x="11369" y="13498"/>
                      <a:pt x="22729" y="2835"/>
                      <a:pt x="18658" y="284"/>
                    </a:cubicBezTo>
                    <a:cubicBezTo>
                      <a:pt x="18348" y="90"/>
                      <a:pt x="17978" y="1"/>
                      <a:pt x="17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7"/>
              <p:cNvSpPr/>
              <p:nvPr/>
            </p:nvSpPr>
            <p:spPr>
              <a:xfrm>
                <a:off x="3072125" y="3080050"/>
                <a:ext cx="1285375" cy="987200"/>
              </a:xfrm>
              <a:custGeom>
                <a:avLst/>
                <a:gdLst/>
                <a:ahLst/>
                <a:cxnLst/>
                <a:rect l="l" t="t" r="r" b="b"/>
                <a:pathLst>
                  <a:path w="51415" h="39488" extrusionOk="0">
                    <a:moveTo>
                      <a:pt x="25925" y="1"/>
                    </a:moveTo>
                    <a:cubicBezTo>
                      <a:pt x="10904" y="1"/>
                      <a:pt x="2645" y="13602"/>
                      <a:pt x="272" y="18224"/>
                    </a:cubicBezTo>
                    <a:cubicBezTo>
                      <a:pt x="901" y="18673"/>
                      <a:pt x="1940" y="19186"/>
                      <a:pt x="3397" y="19186"/>
                    </a:cubicBezTo>
                    <a:cubicBezTo>
                      <a:pt x="3755" y="19186"/>
                      <a:pt x="4137" y="19155"/>
                      <a:pt x="4545" y="19085"/>
                    </a:cubicBezTo>
                    <a:lnTo>
                      <a:pt x="4545" y="19085"/>
                    </a:lnTo>
                    <a:cubicBezTo>
                      <a:pt x="4545" y="19085"/>
                      <a:pt x="2904" y="20802"/>
                      <a:pt x="695" y="20802"/>
                    </a:cubicBezTo>
                    <a:cubicBezTo>
                      <a:pt x="469" y="20802"/>
                      <a:pt x="237" y="20784"/>
                      <a:pt x="0" y="20745"/>
                    </a:cubicBezTo>
                    <a:lnTo>
                      <a:pt x="0" y="20745"/>
                    </a:lnTo>
                    <a:cubicBezTo>
                      <a:pt x="1970" y="24738"/>
                      <a:pt x="10283" y="39488"/>
                      <a:pt x="25917" y="39488"/>
                    </a:cubicBezTo>
                    <a:cubicBezTo>
                      <a:pt x="44009" y="39488"/>
                      <a:pt x="51414" y="19744"/>
                      <a:pt x="51414" y="19744"/>
                    </a:cubicBezTo>
                    <a:cubicBezTo>
                      <a:pt x="51414" y="19744"/>
                      <a:pt x="44009" y="1"/>
                      <a:pt x="2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7"/>
              <p:cNvSpPr/>
              <p:nvPr/>
            </p:nvSpPr>
            <p:spPr>
              <a:xfrm>
                <a:off x="3072125" y="3151200"/>
                <a:ext cx="520750" cy="84375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33750" extrusionOk="0">
                    <a:moveTo>
                      <a:pt x="14610" y="1"/>
                    </a:moveTo>
                    <a:cubicBezTo>
                      <a:pt x="6638" y="4250"/>
                      <a:pt x="1962" y="12090"/>
                      <a:pt x="272" y="15378"/>
                    </a:cubicBezTo>
                    <a:cubicBezTo>
                      <a:pt x="901" y="15827"/>
                      <a:pt x="1940" y="16340"/>
                      <a:pt x="3397" y="16340"/>
                    </a:cubicBezTo>
                    <a:cubicBezTo>
                      <a:pt x="3755" y="16340"/>
                      <a:pt x="4137" y="16309"/>
                      <a:pt x="4545" y="16239"/>
                    </a:cubicBezTo>
                    <a:lnTo>
                      <a:pt x="4545" y="16239"/>
                    </a:lnTo>
                    <a:cubicBezTo>
                      <a:pt x="4545" y="16239"/>
                      <a:pt x="2904" y="17956"/>
                      <a:pt x="695" y="17956"/>
                    </a:cubicBezTo>
                    <a:cubicBezTo>
                      <a:pt x="469" y="17956"/>
                      <a:pt x="237" y="17938"/>
                      <a:pt x="0" y="17899"/>
                    </a:cubicBezTo>
                    <a:lnTo>
                      <a:pt x="0" y="17899"/>
                    </a:lnTo>
                    <a:cubicBezTo>
                      <a:pt x="1427" y="20776"/>
                      <a:pt x="6142" y="29236"/>
                      <a:pt x="14517" y="33749"/>
                    </a:cubicBezTo>
                    <a:cubicBezTo>
                      <a:pt x="18371" y="29740"/>
                      <a:pt x="20830" y="23645"/>
                      <a:pt x="20830" y="16828"/>
                    </a:cubicBezTo>
                    <a:cubicBezTo>
                      <a:pt x="20830" y="10020"/>
                      <a:pt x="18410" y="4017"/>
                      <a:pt x="1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7"/>
              <p:cNvSpPr/>
              <p:nvPr/>
            </p:nvSpPr>
            <p:spPr>
              <a:xfrm>
                <a:off x="3295850" y="3371050"/>
                <a:ext cx="16385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0" extrusionOk="0">
                    <a:moveTo>
                      <a:pt x="3393" y="0"/>
                    </a:moveTo>
                    <a:cubicBezTo>
                      <a:pt x="2121" y="0"/>
                      <a:pt x="983" y="766"/>
                      <a:pt x="497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5" y="5979"/>
                      <a:pt x="2586" y="6299"/>
                      <a:pt x="3410" y="6299"/>
                    </a:cubicBezTo>
                    <a:cubicBezTo>
                      <a:pt x="3813" y="6299"/>
                      <a:pt x="4219" y="6223"/>
                      <a:pt x="4607" y="6065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2"/>
                      <a:pt x="5150" y="8"/>
                      <a:pt x="3412" y="0"/>
                    </a:cubicBezTo>
                    <a:cubicBezTo>
                      <a:pt x="3406" y="0"/>
                      <a:pt x="3400" y="0"/>
                      <a:pt x="3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7"/>
              <p:cNvSpPr/>
              <p:nvPr/>
            </p:nvSpPr>
            <p:spPr>
              <a:xfrm>
                <a:off x="3306900" y="3416225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21" y="0"/>
                    </a:moveTo>
                    <a:cubicBezTo>
                      <a:pt x="1817" y="0"/>
                      <a:pt x="1812" y="0"/>
                      <a:pt x="1807" y="0"/>
                    </a:cubicBezTo>
                    <a:cubicBezTo>
                      <a:pt x="605" y="0"/>
                      <a:pt x="0" y="1450"/>
                      <a:pt x="853" y="2296"/>
                    </a:cubicBezTo>
                    <a:cubicBezTo>
                      <a:pt x="1127" y="2572"/>
                      <a:pt x="1464" y="2695"/>
                      <a:pt x="1796" y="2695"/>
                    </a:cubicBezTo>
                    <a:cubicBezTo>
                      <a:pt x="2489" y="2695"/>
                      <a:pt x="3157" y="2155"/>
                      <a:pt x="3157" y="1342"/>
                    </a:cubicBezTo>
                    <a:cubicBezTo>
                      <a:pt x="3157" y="602"/>
                      <a:pt x="2559" y="0"/>
                      <a:pt x="18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7"/>
              <p:cNvSpPr/>
              <p:nvPr/>
            </p:nvSpPr>
            <p:spPr>
              <a:xfrm>
                <a:off x="3597775" y="3174000"/>
                <a:ext cx="22755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33576" extrusionOk="0">
                    <a:moveTo>
                      <a:pt x="1010" y="0"/>
                    </a:moveTo>
                    <a:cubicBezTo>
                      <a:pt x="486" y="0"/>
                      <a:pt x="0" y="734"/>
                      <a:pt x="455" y="1283"/>
                    </a:cubicBezTo>
                    <a:cubicBezTo>
                      <a:pt x="7613" y="9922"/>
                      <a:pt x="4821" y="23454"/>
                      <a:pt x="339" y="32465"/>
                    </a:cubicBezTo>
                    <a:cubicBezTo>
                      <a:pt x="51" y="33046"/>
                      <a:pt x="558" y="33576"/>
                      <a:pt x="1039" y="33576"/>
                    </a:cubicBezTo>
                    <a:cubicBezTo>
                      <a:pt x="1258" y="33576"/>
                      <a:pt x="1472" y="33466"/>
                      <a:pt x="1603" y="33202"/>
                    </a:cubicBezTo>
                    <a:cubicBezTo>
                      <a:pt x="6418" y="23516"/>
                      <a:pt x="9102" y="9441"/>
                      <a:pt x="1486" y="244"/>
                    </a:cubicBezTo>
                    <a:cubicBezTo>
                      <a:pt x="1342" y="72"/>
                      <a:pt x="1174" y="0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7"/>
              <p:cNvSpPr/>
              <p:nvPr/>
            </p:nvSpPr>
            <p:spPr>
              <a:xfrm>
                <a:off x="3743525" y="3174000"/>
                <a:ext cx="22740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33576" extrusionOk="0">
                    <a:moveTo>
                      <a:pt x="1005" y="0"/>
                    </a:moveTo>
                    <a:cubicBezTo>
                      <a:pt x="482" y="0"/>
                      <a:pt x="0" y="734"/>
                      <a:pt x="449" y="1283"/>
                    </a:cubicBezTo>
                    <a:cubicBezTo>
                      <a:pt x="7614" y="9922"/>
                      <a:pt x="4823" y="23454"/>
                      <a:pt x="333" y="32465"/>
                    </a:cubicBezTo>
                    <a:cubicBezTo>
                      <a:pt x="50" y="33046"/>
                      <a:pt x="555" y="33576"/>
                      <a:pt x="1035" y="33576"/>
                    </a:cubicBezTo>
                    <a:cubicBezTo>
                      <a:pt x="1253" y="33576"/>
                      <a:pt x="1466" y="33466"/>
                      <a:pt x="1597" y="33202"/>
                    </a:cubicBezTo>
                    <a:cubicBezTo>
                      <a:pt x="6412" y="23516"/>
                      <a:pt x="9095" y="9441"/>
                      <a:pt x="1480" y="244"/>
                    </a:cubicBezTo>
                    <a:cubicBezTo>
                      <a:pt x="1336" y="72"/>
                      <a:pt x="116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7"/>
              <p:cNvSpPr/>
              <p:nvPr/>
            </p:nvSpPr>
            <p:spPr>
              <a:xfrm>
                <a:off x="3922200" y="3249825"/>
                <a:ext cx="158075" cy="694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27780" extrusionOk="0">
                    <a:moveTo>
                      <a:pt x="1574" y="1"/>
                    </a:moveTo>
                    <a:cubicBezTo>
                      <a:pt x="1097" y="1"/>
                      <a:pt x="596" y="531"/>
                      <a:pt x="878" y="1112"/>
                    </a:cubicBezTo>
                    <a:cubicBezTo>
                      <a:pt x="4888" y="9370"/>
                      <a:pt x="3693" y="18684"/>
                      <a:pt x="227" y="26912"/>
                    </a:cubicBezTo>
                    <a:cubicBezTo>
                      <a:pt x="1" y="27434"/>
                      <a:pt x="435" y="27780"/>
                      <a:pt x="891" y="27780"/>
                    </a:cubicBezTo>
                    <a:cubicBezTo>
                      <a:pt x="1186" y="27780"/>
                      <a:pt x="1490" y="27635"/>
                      <a:pt x="1631" y="27300"/>
                    </a:cubicBezTo>
                    <a:cubicBezTo>
                      <a:pt x="5268" y="18684"/>
                      <a:pt x="6322" y="8991"/>
                      <a:pt x="2135" y="375"/>
                    </a:cubicBezTo>
                    <a:cubicBezTo>
                      <a:pt x="2004" y="111"/>
                      <a:pt x="1792" y="1"/>
                      <a:pt x="1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7"/>
              <p:cNvSpPr/>
              <p:nvPr/>
            </p:nvSpPr>
            <p:spPr>
              <a:xfrm>
                <a:off x="4090950" y="3285325"/>
                <a:ext cx="124625" cy="604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4192" extrusionOk="0">
                    <a:moveTo>
                      <a:pt x="1171" y="0"/>
                    </a:moveTo>
                    <a:cubicBezTo>
                      <a:pt x="719" y="0"/>
                      <a:pt x="287" y="344"/>
                      <a:pt x="503" y="870"/>
                    </a:cubicBezTo>
                    <a:cubicBezTo>
                      <a:pt x="3488" y="8183"/>
                      <a:pt x="2821" y="15984"/>
                      <a:pt x="193" y="23305"/>
                    </a:cubicBezTo>
                    <a:cubicBezTo>
                      <a:pt x="1" y="23843"/>
                      <a:pt x="435" y="24192"/>
                      <a:pt x="880" y="24192"/>
                    </a:cubicBezTo>
                    <a:cubicBezTo>
                      <a:pt x="1173" y="24192"/>
                      <a:pt x="1470" y="24041"/>
                      <a:pt x="1596" y="23693"/>
                    </a:cubicBezTo>
                    <a:cubicBezTo>
                      <a:pt x="4303" y="16155"/>
                      <a:pt x="4985" y="8005"/>
                      <a:pt x="1906" y="483"/>
                    </a:cubicBezTo>
                    <a:cubicBezTo>
                      <a:pt x="1769" y="146"/>
                      <a:pt x="1466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78" name="Google Shape;2478;p37"/>
            <p:cNvSpPr/>
            <p:nvPr/>
          </p:nvSpPr>
          <p:spPr>
            <a:xfrm>
              <a:off x="640129" y="448492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640397" y="1513959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7"/>
            <p:cNvSpPr/>
            <p:nvPr/>
          </p:nvSpPr>
          <p:spPr>
            <a:xfrm>
              <a:off x="822256" y="727916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7"/>
            <p:cNvSpPr/>
            <p:nvPr/>
          </p:nvSpPr>
          <p:spPr>
            <a:xfrm>
              <a:off x="855308" y="1579025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7"/>
            <p:cNvSpPr/>
            <p:nvPr/>
          </p:nvSpPr>
          <p:spPr>
            <a:xfrm>
              <a:off x="707086" y="556483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7"/>
            <p:cNvSpPr/>
            <p:nvPr/>
          </p:nvSpPr>
          <p:spPr>
            <a:xfrm>
              <a:off x="644330" y="1087702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702551" y="266984"/>
              <a:ext cx="27044" cy="24149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7"/>
            <p:cNvSpPr/>
            <p:nvPr/>
          </p:nvSpPr>
          <p:spPr>
            <a:xfrm>
              <a:off x="567432" y="1317708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7"/>
            <p:cNvSpPr/>
            <p:nvPr/>
          </p:nvSpPr>
          <p:spPr>
            <a:xfrm>
              <a:off x="484745" y="1964332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7"/>
            <p:cNvSpPr/>
            <p:nvPr/>
          </p:nvSpPr>
          <p:spPr>
            <a:xfrm>
              <a:off x="1034857" y="1627373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7"/>
            <p:cNvSpPr/>
            <p:nvPr/>
          </p:nvSpPr>
          <p:spPr>
            <a:xfrm>
              <a:off x="737577" y="1418955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7"/>
            <p:cNvSpPr/>
            <p:nvPr/>
          </p:nvSpPr>
          <p:spPr>
            <a:xfrm>
              <a:off x="831996" y="1538761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0" name="Google Shape;2490;p37"/>
            <p:cNvGrpSpPr/>
            <p:nvPr/>
          </p:nvGrpSpPr>
          <p:grpSpPr>
            <a:xfrm>
              <a:off x="1198865" y="2000723"/>
              <a:ext cx="1047949" cy="722034"/>
              <a:chOff x="3072125" y="2978175"/>
              <a:chExt cx="1722750" cy="1186775"/>
            </a:xfrm>
          </p:grpSpPr>
          <p:sp>
            <p:nvSpPr>
              <p:cNvPr id="2491" name="Google Shape;2491;p37"/>
              <p:cNvSpPr/>
              <p:nvPr/>
            </p:nvSpPr>
            <p:spPr>
              <a:xfrm>
                <a:off x="3735350" y="3750650"/>
                <a:ext cx="519400" cy="414300"/>
              </a:xfrm>
              <a:custGeom>
                <a:avLst/>
                <a:gdLst/>
                <a:ahLst/>
                <a:cxnLst/>
                <a:rect l="l" t="t" r="r" b="b"/>
                <a:pathLst>
                  <a:path w="20776" h="16572" extrusionOk="0">
                    <a:moveTo>
                      <a:pt x="18418" y="0"/>
                    </a:moveTo>
                    <a:lnTo>
                      <a:pt x="729" y="11439"/>
                    </a:lnTo>
                    <a:cubicBezTo>
                      <a:pt x="729" y="11439"/>
                      <a:pt x="0" y="15207"/>
                      <a:pt x="1536" y="16107"/>
                    </a:cubicBezTo>
                    <a:cubicBezTo>
                      <a:pt x="2052" y="16416"/>
                      <a:pt x="2808" y="16572"/>
                      <a:pt x="3622" y="16572"/>
                    </a:cubicBezTo>
                    <a:cubicBezTo>
                      <a:pt x="6037" y="16572"/>
                      <a:pt x="8961" y="15196"/>
                      <a:pt x="7616" y="12354"/>
                    </a:cubicBezTo>
                    <a:lnTo>
                      <a:pt x="7616" y="12354"/>
                    </a:lnTo>
                    <a:cubicBezTo>
                      <a:pt x="7616" y="12354"/>
                      <a:pt x="8731" y="13180"/>
                      <a:pt x="10275" y="13180"/>
                    </a:cubicBezTo>
                    <a:cubicBezTo>
                      <a:pt x="10693" y="13180"/>
                      <a:pt x="11142" y="13120"/>
                      <a:pt x="11609" y="12966"/>
                    </a:cubicBezTo>
                    <a:cubicBezTo>
                      <a:pt x="13796" y="12253"/>
                      <a:pt x="18899" y="8236"/>
                      <a:pt x="19674" y="6476"/>
                    </a:cubicBezTo>
                    <a:cubicBezTo>
                      <a:pt x="20775" y="3971"/>
                      <a:pt x="18418" y="0"/>
                      <a:pt x="184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7"/>
              <p:cNvSpPr/>
              <p:nvPr/>
            </p:nvSpPr>
            <p:spPr>
              <a:xfrm>
                <a:off x="3521125" y="2978175"/>
                <a:ext cx="733625" cy="409175"/>
              </a:xfrm>
              <a:custGeom>
                <a:avLst/>
                <a:gdLst/>
                <a:ahLst/>
                <a:cxnLst/>
                <a:rect l="l" t="t" r="r" b="b"/>
                <a:pathLst>
                  <a:path w="29345" h="16367" extrusionOk="0">
                    <a:moveTo>
                      <a:pt x="9602" y="0"/>
                    </a:moveTo>
                    <a:cubicBezTo>
                      <a:pt x="9507" y="0"/>
                      <a:pt x="9411" y="2"/>
                      <a:pt x="9314" y="4"/>
                    </a:cubicBezTo>
                    <a:cubicBezTo>
                      <a:pt x="3676" y="152"/>
                      <a:pt x="0" y="5433"/>
                      <a:pt x="0" y="5433"/>
                    </a:cubicBezTo>
                    <a:lnTo>
                      <a:pt x="29344" y="16367"/>
                    </a:lnTo>
                    <a:lnTo>
                      <a:pt x="29344" y="16367"/>
                    </a:lnTo>
                    <a:cubicBezTo>
                      <a:pt x="28266" y="4700"/>
                      <a:pt x="19944" y="4066"/>
                      <a:pt x="18147" y="4066"/>
                    </a:cubicBezTo>
                    <a:cubicBezTo>
                      <a:pt x="17928" y="4066"/>
                      <a:pt x="17805" y="4076"/>
                      <a:pt x="17805" y="4076"/>
                    </a:cubicBezTo>
                    <a:cubicBezTo>
                      <a:pt x="17805" y="4076"/>
                      <a:pt x="15056" y="0"/>
                      <a:pt x="9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7"/>
              <p:cNvSpPr/>
              <p:nvPr/>
            </p:nvSpPr>
            <p:spPr>
              <a:xfrm>
                <a:off x="4226625" y="3224575"/>
                <a:ext cx="568250" cy="553900"/>
              </a:xfrm>
              <a:custGeom>
                <a:avLst/>
                <a:gdLst/>
                <a:ahLst/>
                <a:cxnLst/>
                <a:rect l="l" t="t" r="r" b="b"/>
                <a:pathLst>
                  <a:path w="22730" h="22156" extrusionOk="0">
                    <a:moveTo>
                      <a:pt x="17557" y="1"/>
                    </a:moveTo>
                    <a:cubicBezTo>
                      <a:pt x="12452" y="1"/>
                      <a:pt x="0" y="13188"/>
                      <a:pt x="0" y="13188"/>
                    </a:cubicBezTo>
                    <a:cubicBezTo>
                      <a:pt x="5188" y="18952"/>
                      <a:pt x="12631" y="22155"/>
                      <a:pt x="15827" y="22155"/>
                    </a:cubicBezTo>
                    <a:cubicBezTo>
                      <a:pt x="16763" y="22155"/>
                      <a:pt x="17335" y="21880"/>
                      <a:pt x="17378" y="21315"/>
                    </a:cubicBezTo>
                    <a:cubicBezTo>
                      <a:pt x="17572" y="18810"/>
                      <a:pt x="11369" y="13498"/>
                      <a:pt x="11369" y="13498"/>
                    </a:cubicBezTo>
                    <a:cubicBezTo>
                      <a:pt x="11369" y="13498"/>
                      <a:pt x="22729" y="2835"/>
                      <a:pt x="18658" y="284"/>
                    </a:cubicBezTo>
                    <a:cubicBezTo>
                      <a:pt x="18348" y="90"/>
                      <a:pt x="17978" y="1"/>
                      <a:pt x="17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7"/>
              <p:cNvSpPr/>
              <p:nvPr/>
            </p:nvSpPr>
            <p:spPr>
              <a:xfrm>
                <a:off x="3072125" y="3080050"/>
                <a:ext cx="1285375" cy="987200"/>
              </a:xfrm>
              <a:custGeom>
                <a:avLst/>
                <a:gdLst/>
                <a:ahLst/>
                <a:cxnLst/>
                <a:rect l="l" t="t" r="r" b="b"/>
                <a:pathLst>
                  <a:path w="51415" h="39488" extrusionOk="0">
                    <a:moveTo>
                      <a:pt x="25925" y="1"/>
                    </a:moveTo>
                    <a:cubicBezTo>
                      <a:pt x="10904" y="1"/>
                      <a:pt x="2645" y="13602"/>
                      <a:pt x="272" y="18224"/>
                    </a:cubicBezTo>
                    <a:cubicBezTo>
                      <a:pt x="901" y="18673"/>
                      <a:pt x="1940" y="19186"/>
                      <a:pt x="3397" y="19186"/>
                    </a:cubicBezTo>
                    <a:cubicBezTo>
                      <a:pt x="3755" y="19186"/>
                      <a:pt x="4137" y="19155"/>
                      <a:pt x="4545" y="19085"/>
                    </a:cubicBezTo>
                    <a:lnTo>
                      <a:pt x="4545" y="19085"/>
                    </a:lnTo>
                    <a:cubicBezTo>
                      <a:pt x="4545" y="19085"/>
                      <a:pt x="2904" y="20802"/>
                      <a:pt x="695" y="20802"/>
                    </a:cubicBezTo>
                    <a:cubicBezTo>
                      <a:pt x="469" y="20802"/>
                      <a:pt x="237" y="20784"/>
                      <a:pt x="0" y="20745"/>
                    </a:cubicBezTo>
                    <a:lnTo>
                      <a:pt x="0" y="20745"/>
                    </a:lnTo>
                    <a:cubicBezTo>
                      <a:pt x="1970" y="24738"/>
                      <a:pt x="10283" y="39488"/>
                      <a:pt x="25917" y="39488"/>
                    </a:cubicBezTo>
                    <a:cubicBezTo>
                      <a:pt x="44009" y="39488"/>
                      <a:pt x="51414" y="19744"/>
                      <a:pt x="51414" y="19744"/>
                    </a:cubicBezTo>
                    <a:cubicBezTo>
                      <a:pt x="51414" y="19744"/>
                      <a:pt x="44009" y="1"/>
                      <a:pt x="259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7"/>
              <p:cNvSpPr/>
              <p:nvPr/>
            </p:nvSpPr>
            <p:spPr>
              <a:xfrm>
                <a:off x="3072125" y="3151200"/>
                <a:ext cx="520750" cy="84375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33750" extrusionOk="0">
                    <a:moveTo>
                      <a:pt x="14610" y="1"/>
                    </a:moveTo>
                    <a:cubicBezTo>
                      <a:pt x="6638" y="4250"/>
                      <a:pt x="1962" y="12090"/>
                      <a:pt x="272" y="15378"/>
                    </a:cubicBezTo>
                    <a:cubicBezTo>
                      <a:pt x="901" y="15827"/>
                      <a:pt x="1940" y="16340"/>
                      <a:pt x="3397" y="16340"/>
                    </a:cubicBezTo>
                    <a:cubicBezTo>
                      <a:pt x="3755" y="16340"/>
                      <a:pt x="4137" y="16309"/>
                      <a:pt x="4545" y="16239"/>
                    </a:cubicBezTo>
                    <a:lnTo>
                      <a:pt x="4545" y="16239"/>
                    </a:lnTo>
                    <a:cubicBezTo>
                      <a:pt x="4545" y="16239"/>
                      <a:pt x="2904" y="17956"/>
                      <a:pt x="695" y="17956"/>
                    </a:cubicBezTo>
                    <a:cubicBezTo>
                      <a:pt x="469" y="17956"/>
                      <a:pt x="237" y="17938"/>
                      <a:pt x="0" y="17899"/>
                    </a:cubicBezTo>
                    <a:lnTo>
                      <a:pt x="0" y="17899"/>
                    </a:lnTo>
                    <a:cubicBezTo>
                      <a:pt x="1427" y="20776"/>
                      <a:pt x="6142" y="29236"/>
                      <a:pt x="14517" y="33749"/>
                    </a:cubicBezTo>
                    <a:cubicBezTo>
                      <a:pt x="18371" y="29740"/>
                      <a:pt x="20830" y="23645"/>
                      <a:pt x="20830" y="16828"/>
                    </a:cubicBezTo>
                    <a:cubicBezTo>
                      <a:pt x="20830" y="10020"/>
                      <a:pt x="18410" y="4017"/>
                      <a:pt x="14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7"/>
              <p:cNvSpPr/>
              <p:nvPr/>
            </p:nvSpPr>
            <p:spPr>
              <a:xfrm>
                <a:off x="3295850" y="3371050"/>
                <a:ext cx="163850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300" extrusionOk="0">
                    <a:moveTo>
                      <a:pt x="3393" y="0"/>
                    </a:moveTo>
                    <a:cubicBezTo>
                      <a:pt x="2121" y="0"/>
                      <a:pt x="983" y="766"/>
                      <a:pt x="497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5" y="5979"/>
                      <a:pt x="2586" y="6299"/>
                      <a:pt x="3410" y="6299"/>
                    </a:cubicBezTo>
                    <a:cubicBezTo>
                      <a:pt x="3813" y="6299"/>
                      <a:pt x="4219" y="6223"/>
                      <a:pt x="4607" y="6065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2"/>
                      <a:pt x="5150" y="8"/>
                      <a:pt x="3412" y="0"/>
                    </a:cubicBezTo>
                    <a:cubicBezTo>
                      <a:pt x="3406" y="0"/>
                      <a:pt x="3400" y="0"/>
                      <a:pt x="3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7"/>
              <p:cNvSpPr/>
              <p:nvPr/>
            </p:nvSpPr>
            <p:spPr>
              <a:xfrm>
                <a:off x="3306900" y="3416225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21" y="0"/>
                    </a:moveTo>
                    <a:cubicBezTo>
                      <a:pt x="1817" y="0"/>
                      <a:pt x="1812" y="0"/>
                      <a:pt x="1807" y="0"/>
                    </a:cubicBezTo>
                    <a:cubicBezTo>
                      <a:pt x="605" y="0"/>
                      <a:pt x="0" y="1450"/>
                      <a:pt x="853" y="2296"/>
                    </a:cubicBezTo>
                    <a:cubicBezTo>
                      <a:pt x="1127" y="2572"/>
                      <a:pt x="1464" y="2695"/>
                      <a:pt x="1796" y="2695"/>
                    </a:cubicBezTo>
                    <a:cubicBezTo>
                      <a:pt x="2489" y="2695"/>
                      <a:pt x="3157" y="2155"/>
                      <a:pt x="3157" y="1342"/>
                    </a:cubicBezTo>
                    <a:cubicBezTo>
                      <a:pt x="3157" y="602"/>
                      <a:pt x="2559" y="0"/>
                      <a:pt x="18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7"/>
              <p:cNvSpPr/>
              <p:nvPr/>
            </p:nvSpPr>
            <p:spPr>
              <a:xfrm>
                <a:off x="3597775" y="3174000"/>
                <a:ext cx="22755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102" h="33576" extrusionOk="0">
                    <a:moveTo>
                      <a:pt x="1010" y="0"/>
                    </a:moveTo>
                    <a:cubicBezTo>
                      <a:pt x="486" y="0"/>
                      <a:pt x="0" y="734"/>
                      <a:pt x="455" y="1283"/>
                    </a:cubicBezTo>
                    <a:cubicBezTo>
                      <a:pt x="7613" y="9922"/>
                      <a:pt x="4821" y="23454"/>
                      <a:pt x="339" y="32465"/>
                    </a:cubicBezTo>
                    <a:cubicBezTo>
                      <a:pt x="51" y="33046"/>
                      <a:pt x="558" y="33576"/>
                      <a:pt x="1039" y="33576"/>
                    </a:cubicBezTo>
                    <a:cubicBezTo>
                      <a:pt x="1258" y="33576"/>
                      <a:pt x="1472" y="33466"/>
                      <a:pt x="1603" y="33202"/>
                    </a:cubicBezTo>
                    <a:cubicBezTo>
                      <a:pt x="6418" y="23516"/>
                      <a:pt x="9102" y="9441"/>
                      <a:pt x="1486" y="244"/>
                    </a:cubicBezTo>
                    <a:cubicBezTo>
                      <a:pt x="1342" y="72"/>
                      <a:pt x="1174" y="0"/>
                      <a:pt x="10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7"/>
              <p:cNvSpPr/>
              <p:nvPr/>
            </p:nvSpPr>
            <p:spPr>
              <a:xfrm>
                <a:off x="3743525" y="3174000"/>
                <a:ext cx="227400" cy="839400"/>
              </a:xfrm>
              <a:custGeom>
                <a:avLst/>
                <a:gdLst/>
                <a:ahLst/>
                <a:cxnLst/>
                <a:rect l="l" t="t" r="r" b="b"/>
                <a:pathLst>
                  <a:path w="9096" h="33576" extrusionOk="0">
                    <a:moveTo>
                      <a:pt x="1005" y="0"/>
                    </a:moveTo>
                    <a:cubicBezTo>
                      <a:pt x="482" y="0"/>
                      <a:pt x="0" y="734"/>
                      <a:pt x="449" y="1283"/>
                    </a:cubicBezTo>
                    <a:cubicBezTo>
                      <a:pt x="7614" y="9922"/>
                      <a:pt x="4823" y="23454"/>
                      <a:pt x="333" y="32465"/>
                    </a:cubicBezTo>
                    <a:cubicBezTo>
                      <a:pt x="50" y="33046"/>
                      <a:pt x="555" y="33576"/>
                      <a:pt x="1035" y="33576"/>
                    </a:cubicBezTo>
                    <a:cubicBezTo>
                      <a:pt x="1253" y="33576"/>
                      <a:pt x="1466" y="33466"/>
                      <a:pt x="1597" y="33202"/>
                    </a:cubicBezTo>
                    <a:cubicBezTo>
                      <a:pt x="6412" y="23516"/>
                      <a:pt x="9095" y="9441"/>
                      <a:pt x="1480" y="244"/>
                    </a:cubicBezTo>
                    <a:cubicBezTo>
                      <a:pt x="1336" y="72"/>
                      <a:pt x="1169" y="0"/>
                      <a:pt x="10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7"/>
              <p:cNvSpPr/>
              <p:nvPr/>
            </p:nvSpPr>
            <p:spPr>
              <a:xfrm>
                <a:off x="3922200" y="3249825"/>
                <a:ext cx="158075" cy="6945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27780" extrusionOk="0">
                    <a:moveTo>
                      <a:pt x="1574" y="1"/>
                    </a:moveTo>
                    <a:cubicBezTo>
                      <a:pt x="1097" y="1"/>
                      <a:pt x="596" y="531"/>
                      <a:pt x="878" y="1112"/>
                    </a:cubicBezTo>
                    <a:cubicBezTo>
                      <a:pt x="4888" y="9370"/>
                      <a:pt x="3693" y="18684"/>
                      <a:pt x="227" y="26912"/>
                    </a:cubicBezTo>
                    <a:cubicBezTo>
                      <a:pt x="1" y="27434"/>
                      <a:pt x="435" y="27780"/>
                      <a:pt x="891" y="27780"/>
                    </a:cubicBezTo>
                    <a:cubicBezTo>
                      <a:pt x="1186" y="27780"/>
                      <a:pt x="1490" y="27635"/>
                      <a:pt x="1631" y="27300"/>
                    </a:cubicBezTo>
                    <a:cubicBezTo>
                      <a:pt x="5268" y="18684"/>
                      <a:pt x="6322" y="8991"/>
                      <a:pt x="2135" y="375"/>
                    </a:cubicBezTo>
                    <a:cubicBezTo>
                      <a:pt x="2004" y="111"/>
                      <a:pt x="1792" y="1"/>
                      <a:pt x="15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7"/>
              <p:cNvSpPr/>
              <p:nvPr/>
            </p:nvSpPr>
            <p:spPr>
              <a:xfrm>
                <a:off x="4090950" y="3285325"/>
                <a:ext cx="124625" cy="604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24192" extrusionOk="0">
                    <a:moveTo>
                      <a:pt x="1171" y="0"/>
                    </a:moveTo>
                    <a:cubicBezTo>
                      <a:pt x="719" y="0"/>
                      <a:pt x="287" y="344"/>
                      <a:pt x="503" y="870"/>
                    </a:cubicBezTo>
                    <a:cubicBezTo>
                      <a:pt x="3488" y="8183"/>
                      <a:pt x="2821" y="15984"/>
                      <a:pt x="193" y="23305"/>
                    </a:cubicBezTo>
                    <a:cubicBezTo>
                      <a:pt x="1" y="23843"/>
                      <a:pt x="435" y="24192"/>
                      <a:pt x="880" y="24192"/>
                    </a:cubicBezTo>
                    <a:cubicBezTo>
                      <a:pt x="1173" y="24192"/>
                      <a:pt x="1470" y="24041"/>
                      <a:pt x="1596" y="23693"/>
                    </a:cubicBezTo>
                    <a:cubicBezTo>
                      <a:pt x="4303" y="16155"/>
                      <a:pt x="4985" y="8005"/>
                      <a:pt x="1906" y="483"/>
                    </a:cubicBezTo>
                    <a:cubicBezTo>
                      <a:pt x="1769" y="146"/>
                      <a:pt x="1466" y="0"/>
                      <a:pt x="11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7"/>
              <p:cNvSpPr/>
              <p:nvPr/>
            </p:nvSpPr>
            <p:spPr>
              <a:xfrm>
                <a:off x="3536250" y="3933075"/>
                <a:ext cx="160350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4949" extrusionOk="0">
                    <a:moveTo>
                      <a:pt x="0" y="1"/>
                    </a:moveTo>
                    <a:cubicBezTo>
                      <a:pt x="0" y="1"/>
                      <a:pt x="422" y="4948"/>
                      <a:pt x="2711" y="4948"/>
                    </a:cubicBezTo>
                    <a:cubicBezTo>
                      <a:pt x="2943" y="4948"/>
                      <a:pt x="3195" y="4897"/>
                      <a:pt x="3467" y="4785"/>
                    </a:cubicBezTo>
                    <a:cubicBezTo>
                      <a:pt x="6413" y="3568"/>
                      <a:pt x="2536" y="481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4" name="Google Shape;2504;p37"/>
            <p:cNvSpPr/>
            <p:nvPr/>
          </p:nvSpPr>
          <p:spPr>
            <a:xfrm>
              <a:off x="712876" y="1180498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7"/>
            <p:cNvSpPr/>
            <p:nvPr/>
          </p:nvSpPr>
          <p:spPr>
            <a:xfrm>
              <a:off x="738397" y="1725406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7"/>
            <p:cNvSpPr/>
            <p:nvPr/>
          </p:nvSpPr>
          <p:spPr>
            <a:xfrm>
              <a:off x="698501" y="944032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7"/>
            <p:cNvSpPr/>
            <p:nvPr/>
          </p:nvSpPr>
          <p:spPr>
            <a:xfrm>
              <a:off x="582510" y="1860759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7"/>
            <p:cNvSpPr/>
            <p:nvPr/>
          </p:nvSpPr>
          <p:spPr>
            <a:xfrm>
              <a:off x="907621" y="1940786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7"/>
            <p:cNvSpPr/>
            <p:nvPr/>
          </p:nvSpPr>
          <p:spPr>
            <a:xfrm>
              <a:off x="1078937" y="2428176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7"/>
            <p:cNvSpPr/>
            <p:nvPr/>
          </p:nvSpPr>
          <p:spPr>
            <a:xfrm>
              <a:off x="1118131" y="1860759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7"/>
            <p:cNvSpPr/>
            <p:nvPr/>
          </p:nvSpPr>
          <p:spPr>
            <a:xfrm>
              <a:off x="467457" y="1556851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7"/>
            <p:cNvSpPr/>
            <p:nvPr/>
          </p:nvSpPr>
          <p:spPr>
            <a:xfrm>
              <a:off x="460496" y="2586004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7"/>
            <p:cNvSpPr/>
            <p:nvPr/>
          </p:nvSpPr>
          <p:spPr>
            <a:xfrm>
              <a:off x="447743" y="2188296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7"/>
            <p:cNvSpPr/>
            <p:nvPr/>
          </p:nvSpPr>
          <p:spPr>
            <a:xfrm>
              <a:off x="867156" y="2554575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7"/>
            <p:cNvSpPr/>
            <p:nvPr/>
          </p:nvSpPr>
          <p:spPr>
            <a:xfrm>
              <a:off x="820633" y="2195693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7"/>
            <p:cNvSpPr/>
            <p:nvPr/>
          </p:nvSpPr>
          <p:spPr>
            <a:xfrm>
              <a:off x="732707" y="2896371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7"/>
            <p:cNvSpPr/>
            <p:nvPr/>
          </p:nvSpPr>
          <p:spPr>
            <a:xfrm>
              <a:off x="724139" y="2013047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7"/>
            <p:cNvSpPr/>
            <p:nvPr/>
          </p:nvSpPr>
          <p:spPr>
            <a:xfrm>
              <a:off x="646187" y="1517541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7"/>
            <p:cNvSpPr/>
            <p:nvPr/>
          </p:nvSpPr>
          <p:spPr>
            <a:xfrm>
              <a:off x="619629" y="2692488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7"/>
            <p:cNvSpPr/>
            <p:nvPr/>
          </p:nvSpPr>
          <p:spPr>
            <a:xfrm>
              <a:off x="1002023" y="2088656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7"/>
            <p:cNvSpPr/>
            <p:nvPr/>
          </p:nvSpPr>
          <p:spPr>
            <a:xfrm>
              <a:off x="493095" y="1157186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7"/>
            <p:cNvSpPr/>
            <p:nvPr/>
          </p:nvSpPr>
          <p:spPr>
            <a:xfrm>
              <a:off x="657266" y="2701977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7"/>
            <p:cNvSpPr/>
            <p:nvPr/>
          </p:nvSpPr>
          <p:spPr>
            <a:xfrm>
              <a:off x="1078469" y="2103835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7"/>
            <p:cNvSpPr/>
            <p:nvPr/>
          </p:nvSpPr>
          <p:spPr>
            <a:xfrm>
              <a:off x="524406" y="1160784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5" name="Google Shape;2525;p37"/>
          <p:cNvSpPr/>
          <p:nvPr/>
        </p:nvSpPr>
        <p:spPr>
          <a:xfrm>
            <a:off x="50" y="-147136"/>
            <a:ext cx="9143808" cy="840296"/>
          </a:xfrm>
          <a:custGeom>
            <a:avLst/>
            <a:gdLst/>
            <a:ahLst/>
            <a:cxnLst/>
            <a:rect l="l" t="t" r="r" b="b"/>
            <a:pathLst>
              <a:path w="162405" h="14924" extrusionOk="0">
                <a:moveTo>
                  <a:pt x="0" y="0"/>
                </a:moveTo>
                <a:lnTo>
                  <a:pt x="0" y="14752"/>
                </a:lnTo>
                <a:cubicBezTo>
                  <a:pt x="0" y="14752"/>
                  <a:pt x="10602" y="7682"/>
                  <a:pt x="26283" y="7682"/>
                </a:cubicBezTo>
                <a:cubicBezTo>
                  <a:pt x="29188" y="7682"/>
                  <a:pt x="32267" y="7925"/>
                  <a:pt x="35485" y="8500"/>
                </a:cubicBezTo>
                <a:cubicBezTo>
                  <a:pt x="53681" y="11751"/>
                  <a:pt x="65124" y="14924"/>
                  <a:pt x="77328" y="14924"/>
                </a:cubicBezTo>
                <a:cubicBezTo>
                  <a:pt x="78935" y="14924"/>
                  <a:pt x="80555" y="14869"/>
                  <a:pt x="82205" y="14752"/>
                </a:cubicBezTo>
                <a:cubicBezTo>
                  <a:pt x="96572" y="13746"/>
                  <a:pt x="114024" y="4125"/>
                  <a:pt x="129869" y="4125"/>
                </a:cubicBezTo>
                <a:cubicBezTo>
                  <a:pt x="145722" y="4125"/>
                  <a:pt x="162404" y="14752"/>
                  <a:pt x="162404" y="14752"/>
                </a:cubicBezTo>
                <a:lnTo>
                  <a:pt x="162404" y="0"/>
                </a:lnTo>
                <a:close/>
              </a:path>
            </a:pathLst>
          </a:custGeom>
          <a:solidFill>
            <a:srgbClr val="FFFFFF">
              <a:alpha val="410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7"/>
          <p:cNvSpPr/>
          <p:nvPr/>
        </p:nvSpPr>
        <p:spPr>
          <a:xfrm flipH="1">
            <a:off x="5958900" y="4233900"/>
            <a:ext cx="3185100" cy="909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7" name="Google Shape;2527;p37"/>
          <p:cNvPicPr preferRelativeResize="0"/>
          <p:nvPr/>
        </p:nvPicPr>
        <p:blipFill rotWithShape="1">
          <a:blip r:embed="rId3">
            <a:alphaModFix/>
          </a:blip>
          <a:srcRect l="24078" t="31111" r="15709" b="42528"/>
          <a:stretch/>
        </p:blipFill>
        <p:spPr>
          <a:xfrm flipH="1">
            <a:off x="5958900" y="4233900"/>
            <a:ext cx="3185100" cy="9096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2528" name="Google Shape;2528;p37"/>
          <p:cNvGrpSpPr/>
          <p:nvPr/>
        </p:nvGrpSpPr>
        <p:grpSpPr>
          <a:xfrm>
            <a:off x="8092105" y="4168202"/>
            <a:ext cx="1051883" cy="975288"/>
            <a:chOff x="5085625" y="2684950"/>
            <a:chExt cx="850075" cy="788175"/>
          </a:xfrm>
        </p:grpSpPr>
        <p:sp>
          <p:nvSpPr>
            <p:cNvPr id="2529" name="Google Shape;2529;p37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7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7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7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7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7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7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7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7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7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7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7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7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2394;p37">
            <a:extLst>
              <a:ext uri="{FF2B5EF4-FFF2-40B4-BE49-F238E27FC236}">
                <a16:creationId xmlns:a16="http://schemas.microsoft.com/office/drawing/2014/main" id="{F03FF94C-BF1F-42FC-AC0A-762FDCF0AF49}"/>
              </a:ext>
            </a:extLst>
          </p:cNvPr>
          <p:cNvSpPr txBox="1">
            <a:spLocks/>
          </p:cNvSpPr>
          <p:nvPr/>
        </p:nvSpPr>
        <p:spPr>
          <a:xfrm>
            <a:off x="3330763" y="1229722"/>
            <a:ext cx="2243204" cy="938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150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Quicksand"/>
              <a:buNone/>
              <a:defRPr sz="3700" b="1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3" name="Google Shape;2223;p36"/>
          <p:cNvGrpSpPr/>
          <p:nvPr/>
        </p:nvGrpSpPr>
        <p:grpSpPr>
          <a:xfrm>
            <a:off x="-26" y="1375987"/>
            <a:ext cx="3397537" cy="3729492"/>
            <a:chOff x="1565225" y="1475798"/>
            <a:chExt cx="1619340" cy="1777557"/>
          </a:xfrm>
        </p:grpSpPr>
        <p:sp>
          <p:nvSpPr>
            <p:cNvPr id="2224" name="Google Shape;2224;p36"/>
            <p:cNvSpPr/>
            <p:nvPr/>
          </p:nvSpPr>
          <p:spPr>
            <a:xfrm>
              <a:off x="2776815" y="2868104"/>
              <a:ext cx="407750" cy="297075"/>
            </a:xfrm>
            <a:custGeom>
              <a:avLst/>
              <a:gdLst/>
              <a:ahLst/>
              <a:cxnLst/>
              <a:rect l="l" t="t" r="r" b="b"/>
              <a:pathLst>
                <a:path w="16310" h="11883" extrusionOk="0">
                  <a:moveTo>
                    <a:pt x="8476" y="0"/>
                  </a:moveTo>
                  <a:cubicBezTo>
                    <a:pt x="8326" y="557"/>
                    <a:pt x="8153" y="1102"/>
                    <a:pt x="7969" y="1632"/>
                  </a:cubicBezTo>
                  <a:cubicBezTo>
                    <a:pt x="8053" y="1091"/>
                    <a:pt x="8126" y="549"/>
                    <a:pt x="8180" y="12"/>
                  </a:cubicBezTo>
                  <a:lnTo>
                    <a:pt x="8180" y="12"/>
                  </a:lnTo>
                  <a:cubicBezTo>
                    <a:pt x="7723" y="31"/>
                    <a:pt x="7270" y="96"/>
                    <a:pt x="6824" y="204"/>
                  </a:cubicBezTo>
                  <a:cubicBezTo>
                    <a:pt x="6943" y="1325"/>
                    <a:pt x="7059" y="2439"/>
                    <a:pt x="7128" y="3549"/>
                  </a:cubicBezTo>
                  <a:cubicBezTo>
                    <a:pt x="7174" y="4294"/>
                    <a:pt x="7201" y="5031"/>
                    <a:pt x="7185" y="5772"/>
                  </a:cubicBezTo>
                  <a:cubicBezTo>
                    <a:pt x="7174" y="6502"/>
                    <a:pt x="7108" y="7228"/>
                    <a:pt x="6997" y="7950"/>
                  </a:cubicBezTo>
                  <a:cubicBezTo>
                    <a:pt x="7066" y="7232"/>
                    <a:pt x="7085" y="6510"/>
                    <a:pt x="7055" y="5791"/>
                  </a:cubicBezTo>
                  <a:cubicBezTo>
                    <a:pt x="7028" y="5066"/>
                    <a:pt x="6963" y="4340"/>
                    <a:pt x="6878" y="3618"/>
                  </a:cubicBezTo>
                  <a:cubicBezTo>
                    <a:pt x="6748" y="2523"/>
                    <a:pt x="6571" y="1429"/>
                    <a:pt x="6387" y="323"/>
                  </a:cubicBezTo>
                  <a:cubicBezTo>
                    <a:pt x="6267" y="354"/>
                    <a:pt x="6148" y="392"/>
                    <a:pt x="6029" y="438"/>
                  </a:cubicBezTo>
                  <a:cubicBezTo>
                    <a:pt x="6171" y="1582"/>
                    <a:pt x="6287" y="2719"/>
                    <a:pt x="6375" y="3837"/>
                  </a:cubicBezTo>
                  <a:cubicBezTo>
                    <a:pt x="6075" y="2773"/>
                    <a:pt x="5749" y="1717"/>
                    <a:pt x="5403" y="684"/>
                  </a:cubicBezTo>
                  <a:cubicBezTo>
                    <a:pt x="5185" y="780"/>
                    <a:pt x="4958" y="884"/>
                    <a:pt x="4731" y="1006"/>
                  </a:cubicBezTo>
                  <a:cubicBezTo>
                    <a:pt x="5538" y="3099"/>
                    <a:pt x="6233" y="5235"/>
                    <a:pt x="6809" y="7404"/>
                  </a:cubicBezTo>
                  <a:cubicBezTo>
                    <a:pt x="6156" y="5269"/>
                    <a:pt x="5388" y="3172"/>
                    <a:pt x="4505" y="1125"/>
                  </a:cubicBezTo>
                  <a:cubicBezTo>
                    <a:pt x="4121" y="1337"/>
                    <a:pt x="3744" y="1575"/>
                    <a:pt x="3387" y="1832"/>
                  </a:cubicBezTo>
                  <a:cubicBezTo>
                    <a:pt x="4443" y="3718"/>
                    <a:pt x="5442" y="5672"/>
                    <a:pt x="6398" y="7612"/>
                  </a:cubicBezTo>
                  <a:cubicBezTo>
                    <a:pt x="5311" y="5734"/>
                    <a:pt x="4194" y="3867"/>
                    <a:pt x="3015" y="2109"/>
                  </a:cubicBezTo>
                  <a:cubicBezTo>
                    <a:pt x="2251" y="2696"/>
                    <a:pt x="1552" y="3361"/>
                    <a:pt x="929" y="4098"/>
                  </a:cubicBezTo>
                  <a:cubicBezTo>
                    <a:pt x="1659" y="4716"/>
                    <a:pt x="2439" y="5292"/>
                    <a:pt x="3134" y="5953"/>
                  </a:cubicBezTo>
                  <a:cubicBezTo>
                    <a:pt x="2347" y="5388"/>
                    <a:pt x="1498" y="4931"/>
                    <a:pt x="664" y="4413"/>
                  </a:cubicBezTo>
                  <a:cubicBezTo>
                    <a:pt x="434" y="4701"/>
                    <a:pt x="211" y="5004"/>
                    <a:pt x="0" y="5315"/>
                  </a:cubicBezTo>
                  <a:cubicBezTo>
                    <a:pt x="4989" y="8126"/>
                    <a:pt x="10300" y="10331"/>
                    <a:pt x="15814" y="11882"/>
                  </a:cubicBezTo>
                  <a:cubicBezTo>
                    <a:pt x="15976" y="11494"/>
                    <a:pt x="16099" y="11091"/>
                    <a:pt x="16179" y="10676"/>
                  </a:cubicBezTo>
                  <a:cubicBezTo>
                    <a:pt x="14447" y="10281"/>
                    <a:pt x="12719" y="9835"/>
                    <a:pt x="10987" y="9344"/>
                  </a:cubicBezTo>
                  <a:lnTo>
                    <a:pt x="10987" y="9344"/>
                  </a:lnTo>
                  <a:cubicBezTo>
                    <a:pt x="12758" y="9662"/>
                    <a:pt x="14516" y="9954"/>
                    <a:pt x="16252" y="10223"/>
                  </a:cubicBezTo>
                  <a:cubicBezTo>
                    <a:pt x="16291" y="9912"/>
                    <a:pt x="16310" y="9597"/>
                    <a:pt x="16306" y="9286"/>
                  </a:cubicBezTo>
                  <a:lnTo>
                    <a:pt x="14317" y="9186"/>
                  </a:lnTo>
                  <a:lnTo>
                    <a:pt x="16298" y="9013"/>
                  </a:lnTo>
                  <a:cubicBezTo>
                    <a:pt x="16291" y="8898"/>
                    <a:pt x="16287" y="8787"/>
                    <a:pt x="16275" y="8676"/>
                  </a:cubicBezTo>
                  <a:cubicBezTo>
                    <a:pt x="14482" y="8679"/>
                    <a:pt x="12692" y="8783"/>
                    <a:pt x="10910" y="8983"/>
                  </a:cubicBezTo>
                  <a:cubicBezTo>
                    <a:pt x="12662" y="8603"/>
                    <a:pt x="14432" y="8322"/>
                    <a:pt x="16214" y="8149"/>
                  </a:cubicBezTo>
                  <a:cubicBezTo>
                    <a:pt x="16164" y="7823"/>
                    <a:pt x="16099" y="7497"/>
                    <a:pt x="16018" y="7178"/>
                  </a:cubicBezTo>
                  <a:cubicBezTo>
                    <a:pt x="14827" y="7362"/>
                    <a:pt x="13602" y="7600"/>
                    <a:pt x="12343" y="7904"/>
                  </a:cubicBezTo>
                  <a:cubicBezTo>
                    <a:pt x="13568" y="7497"/>
                    <a:pt x="14766" y="7143"/>
                    <a:pt x="15930" y="6863"/>
                  </a:cubicBezTo>
                  <a:cubicBezTo>
                    <a:pt x="15845" y="6563"/>
                    <a:pt x="15741" y="6268"/>
                    <a:pt x="15634" y="5972"/>
                  </a:cubicBezTo>
                  <a:cubicBezTo>
                    <a:pt x="14086" y="6337"/>
                    <a:pt x="12516" y="7024"/>
                    <a:pt x="10995" y="8019"/>
                  </a:cubicBezTo>
                  <a:cubicBezTo>
                    <a:pt x="12397" y="6901"/>
                    <a:pt x="13910" y="6037"/>
                    <a:pt x="15438" y="5500"/>
                  </a:cubicBezTo>
                  <a:cubicBezTo>
                    <a:pt x="15284" y="5142"/>
                    <a:pt x="15112" y="4789"/>
                    <a:pt x="14920" y="4444"/>
                  </a:cubicBezTo>
                  <a:cubicBezTo>
                    <a:pt x="14044" y="4950"/>
                    <a:pt x="12735" y="5768"/>
                    <a:pt x="11905" y="6483"/>
                  </a:cubicBezTo>
                  <a:cubicBezTo>
                    <a:pt x="12846" y="5619"/>
                    <a:pt x="13756" y="4774"/>
                    <a:pt x="14632" y="3952"/>
                  </a:cubicBezTo>
                  <a:cubicBezTo>
                    <a:pt x="14443" y="3656"/>
                    <a:pt x="14248" y="3368"/>
                    <a:pt x="14029" y="3084"/>
                  </a:cubicBezTo>
                  <a:cubicBezTo>
                    <a:pt x="13261" y="3606"/>
                    <a:pt x="11598" y="4935"/>
                    <a:pt x="8664" y="8572"/>
                  </a:cubicBezTo>
                  <a:lnTo>
                    <a:pt x="8664" y="8572"/>
                  </a:lnTo>
                  <a:cubicBezTo>
                    <a:pt x="8696" y="8527"/>
                    <a:pt x="11637" y="3906"/>
                    <a:pt x="13326" y="2255"/>
                  </a:cubicBezTo>
                  <a:cubicBezTo>
                    <a:pt x="13192" y="2109"/>
                    <a:pt x="13049" y="1974"/>
                    <a:pt x="12911" y="1844"/>
                  </a:cubicBezTo>
                  <a:cubicBezTo>
                    <a:pt x="12719" y="2070"/>
                    <a:pt x="12539" y="2304"/>
                    <a:pt x="12350" y="2543"/>
                  </a:cubicBezTo>
                  <a:cubicBezTo>
                    <a:pt x="11905" y="3122"/>
                    <a:pt x="11471" y="3725"/>
                    <a:pt x="11049" y="4348"/>
                  </a:cubicBezTo>
                  <a:cubicBezTo>
                    <a:pt x="10626" y="4966"/>
                    <a:pt x="10215" y="5599"/>
                    <a:pt x="9804" y="6241"/>
                  </a:cubicBezTo>
                  <a:cubicBezTo>
                    <a:pt x="9397" y="6886"/>
                    <a:pt x="9006" y="7539"/>
                    <a:pt x="8625" y="8195"/>
                  </a:cubicBezTo>
                  <a:cubicBezTo>
                    <a:pt x="8967" y="7520"/>
                    <a:pt x="9332" y="6848"/>
                    <a:pt x="9701" y="6183"/>
                  </a:cubicBezTo>
                  <a:cubicBezTo>
                    <a:pt x="10069" y="5523"/>
                    <a:pt x="10457" y="4858"/>
                    <a:pt x="10857" y="4213"/>
                  </a:cubicBezTo>
                  <a:cubicBezTo>
                    <a:pt x="11256" y="3564"/>
                    <a:pt x="11663" y="2927"/>
                    <a:pt x="12097" y="2304"/>
                  </a:cubicBezTo>
                  <a:cubicBezTo>
                    <a:pt x="12262" y="2063"/>
                    <a:pt x="12435" y="1821"/>
                    <a:pt x="12615" y="1582"/>
                  </a:cubicBezTo>
                  <a:cubicBezTo>
                    <a:pt x="12431" y="1429"/>
                    <a:pt x="12243" y="1283"/>
                    <a:pt x="12047" y="1149"/>
                  </a:cubicBezTo>
                  <a:lnTo>
                    <a:pt x="11986" y="1106"/>
                  </a:lnTo>
                  <a:cubicBezTo>
                    <a:pt x="10726" y="3080"/>
                    <a:pt x="9505" y="5116"/>
                    <a:pt x="8337" y="7182"/>
                  </a:cubicBezTo>
                  <a:cubicBezTo>
                    <a:pt x="9363" y="5066"/>
                    <a:pt x="10476" y="2957"/>
                    <a:pt x="11648" y="895"/>
                  </a:cubicBezTo>
                  <a:cubicBezTo>
                    <a:pt x="11410" y="749"/>
                    <a:pt x="11156" y="619"/>
                    <a:pt x="10899" y="507"/>
                  </a:cubicBezTo>
                  <a:cubicBezTo>
                    <a:pt x="9912" y="3011"/>
                    <a:pt x="8802" y="5373"/>
                    <a:pt x="7489" y="7635"/>
                  </a:cubicBezTo>
                  <a:cubicBezTo>
                    <a:pt x="8622" y="5296"/>
                    <a:pt x="9562" y="2861"/>
                    <a:pt x="10407" y="315"/>
                  </a:cubicBezTo>
                  <a:cubicBezTo>
                    <a:pt x="10115" y="219"/>
                    <a:pt x="9820" y="146"/>
                    <a:pt x="9516" y="92"/>
                  </a:cubicBezTo>
                  <a:cubicBezTo>
                    <a:pt x="9228" y="1218"/>
                    <a:pt x="8871" y="2304"/>
                    <a:pt x="8510" y="3372"/>
                  </a:cubicBezTo>
                  <a:cubicBezTo>
                    <a:pt x="8038" y="4751"/>
                    <a:pt x="7554" y="6099"/>
                    <a:pt x="7208" y="7450"/>
                  </a:cubicBezTo>
                  <a:cubicBezTo>
                    <a:pt x="7500" y="6095"/>
                    <a:pt x="7942" y="4724"/>
                    <a:pt x="8364" y="3334"/>
                  </a:cubicBezTo>
                  <a:cubicBezTo>
                    <a:pt x="8691" y="2262"/>
                    <a:pt x="9013" y="1168"/>
                    <a:pt x="9267" y="54"/>
                  </a:cubicBezTo>
                  <a:cubicBezTo>
                    <a:pt x="9006" y="19"/>
                    <a:pt x="8741" y="0"/>
                    <a:pt x="8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1576471" y="1475798"/>
              <a:ext cx="213777" cy="769723"/>
            </a:xfrm>
            <a:custGeom>
              <a:avLst/>
              <a:gdLst/>
              <a:ahLst/>
              <a:cxnLst/>
              <a:rect l="l" t="t" r="r" b="b"/>
              <a:pathLst>
                <a:path w="9912" h="35689" extrusionOk="0">
                  <a:moveTo>
                    <a:pt x="7450" y="0"/>
                  </a:moveTo>
                  <a:cubicBezTo>
                    <a:pt x="6932" y="365"/>
                    <a:pt x="6506" y="1006"/>
                    <a:pt x="6321" y="1809"/>
                  </a:cubicBezTo>
                  <a:cubicBezTo>
                    <a:pt x="6141" y="2612"/>
                    <a:pt x="6241" y="3334"/>
                    <a:pt x="6532" y="3883"/>
                  </a:cubicBezTo>
                  <a:cubicBezTo>
                    <a:pt x="6398" y="4505"/>
                    <a:pt x="6275" y="5135"/>
                    <a:pt x="6160" y="5761"/>
                  </a:cubicBezTo>
                  <a:cubicBezTo>
                    <a:pt x="6010" y="5407"/>
                    <a:pt x="5722" y="5062"/>
                    <a:pt x="5323" y="4804"/>
                  </a:cubicBezTo>
                  <a:cubicBezTo>
                    <a:pt x="4932" y="4552"/>
                    <a:pt x="4511" y="4430"/>
                    <a:pt x="4134" y="4430"/>
                  </a:cubicBezTo>
                  <a:cubicBezTo>
                    <a:pt x="4052" y="4430"/>
                    <a:pt x="3971" y="4436"/>
                    <a:pt x="3894" y="4447"/>
                  </a:cubicBezTo>
                  <a:cubicBezTo>
                    <a:pt x="4002" y="4877"/>
                    <a:pt x="4320" y="5308"/>
                    <a:pt x="4797" y="5615"/>
                  </a:cubicBezTo>
                  <a:cubicBezTo>
                    <a:pt x="5096" y="5814"/>
                    <a:pt x="5442" y="5937"/>
                    <a:pt x="5803" y="5980"/>
                  </a:cubicBezTo>
                  <a:cubicBezTo>
                    <a:pt x="5968" y="5999"/>
                    <a:pt x="6087" y="6156"/>
                    <a:pt x="6056" y="6321"/>
                  </a:cubicBezTo>
                  <a:cubicBezTo>
                    <a:pt x="5903" y="7201"/>
                    <a:pt x="5761" y="8076"/>
                    <a:pt x="5634" y="8956"/>
                  </a:cubicBezTo>
                  <a:cubicBezTo>
                    <a:pt x="5549" y="9586"/>
                    <a:pt x="5469" y="10219"/>
                    <a:pt x="5396" y="10853"/>
                  </a:cubicBezTo>
                  <a:cubicBezTo>
                    <a:pt x="5188" y="10407"/>
                    <a:pt x="4823" y="9985"/>
                    <a:pt x="4324" y="9659"/>
                  </a:cubicBezTo>
                  <a:cubicBezTo>
                    <a:pt x="3815" y="9326"/>
                    <a:pt x="3264" y="9162"/>
                    <a:pt x="2766" y="9162"/>
                  </a:cubicBezTo>
                  <a:cubicBezTo>
                    <a:pt x="2649" y="9162"/>
                    <a:pt x="2534" y="9172"/>
                    <a:pt x="2423" y="9190"/>
                  </a:cubicBezTo>
                  <a:cubicBezTo>
                    <a:pt x="2573" y="9755"/>
                    <a:pt x="2996" y="10331"/>
                    <a:pt x="3625" y="10738"/>
                  </a:cubicBezTo>
                  <a:cubicBezTo>
                    <a:pt x="4040" y="11014"/>
                    <a:pt x="4520" y="11179"/>
                    <a:pt x="5019" y="11225"/>
                  </a:cubicBezTo>
                  <a:cubicBezTo>
                    <a:pt x="5204" y="11241"/>
                    <a:pt x="5334" y="11406"/>
                    <a:pt x="5315" y="11586"/>
                  </a:cubicBezTo>
                  <a:cubicBezTo>
                    <a:pt x="5108" y="13499"/>
                    <a:pt x="4958" y="15419"/>
                    <a:pt x="4843" y="17339"/>
                  </a:cubicBezTo>
                  <a:cubicBezTo>
                    <a:pt x="4589" y="16694"/>
                    <a:pt x="4071" y="16057"/>
                    <a:pt x="3345" y="15584"/>
                  </a:cubicBezTo>
                  <a:cubicBezTo>
                    <a:pt x="2660" y="15143"/>
                    <a:pt x="1919" y="14929"/>
                    <a:pt x="1255" y="14929"/>
                  </a:cubicBezTo>
                  <a:cubicBezTo>
                    <a:pt x="1103" y="14929"/>
                    <a:pt x="956" y="14940"/>
                    <a:pt x="814" y="14962"/>
                  </a:cubicBezTo>
                  <a:cubicBezTo>
                    <a:pt x="1010" y="15711"/>
                    <a:pt x="1575" y="16479"/>
                    <a:pt x="2412" y="17020"/>
                  </a:cubicBezTo>
                  <a:cubicBezTo>
                    <a:pt x="2976" y="17385"/>
                    <a:pt x="3936" y="17639"/>
                    <a:pt x="4455" y="17762"/>
                  </a:cubicBezTo>
                  <a:cubicBezTo>
                    <a:pt x="4662" y="17808"/>
                    <a:pt x="4804" y="17996"/>
                    <a:pt x="4793" y="18207"/>
                  </a:cubicBezTo>
                  <a:cubicBezTo>
                    <a:pt x="4754" y="19282"/>
                    <a:pt x="4647" y="22397"/>
                    <a:pt x="4628" y="24110"/>
                  </a:cubicBezTo>
                  <a:cubicBezTo>
                    <a:pt x="4240" y="23426"/>
                    <a:pt x="3691" y="22846"/>
                    <a:pt x="3026" y="22428"/>
                  </a:cubicBezTo>
                  <a:cubicBezTo>
                    <a:pt x="2211" y="21897"/>
                    <a:pt x="1326" y="21638"/>
                    <a:pt x="532" y="21638"/>
                  </a:cubicBezTo>
                  <a:cubicBezTo>
                    <a:pt x="349" y="21638"/>
                    <a:pt x="171" y="21651"/>
                    <a:pt x="0" y="21679"/>
                  </a:cubicBezTo>
                  <a:cubicBezTo>
                    <a:pt x="238" y="22574"/>
                    <a:pt x="910" y="23491"/>
                    <a:pt x="1916" y="24144"/>
                  </a:cubicBezTo>
                  <a:cubicBezTo>
                    <a:pt x="2615" y="24597"/>
                    <a:pt x="3364" y="24851"/>
                    <a:pt x="4067" y="24912"/>
                  </a:cubicBezTo>
                  <a:cubicBezTo>
                    <a:pt x="4378" y="24935"/>
                    <a:pt x="4620" y="25196"/>
                    <a:pt x="4624" y="25511"/>
                  </a:cubicBezTo>
                  <a:lnTo>
                    <a:pt x="4624" y="26756"/>
                  </a:lnTo>
                  <a:cubicBezTo>
                    <a:pt x="4631" y="27501"/>
                    <a:pt x="4635" y="28246"/>
                    <a:pt x="4655" y="28987"/>
                  </a:cubicBezTo>
                  <a:cubicBezTo>
                    <a:pt x="4674" y="29897"/>
                    <a:pt x="4693" y="30803"/>
                    <a:pt x="4739" y="31710"/>
                  </a:cubicBezTo>
                  <a:cubicBezTo>
                    <a:pt x="4351" y="31160"/>
                    <a:pt x="3863" y="30688"/>
                    <a:pt x="3295" y="30327"/>
                  </a:cubicBezTo>
                  <a:cubicBezTo>
                    <a:pt x="2436" y="29770"/>
                    <a:pt x="1503" y="29495"/>
                    <a:pt x="665" y="29495"/>
                  </a:cubicBezTo>
                  <a:cubicBezTo>
                    <a:pt x="469" y="29495"/>
                    <a:pt x="279" y="29510"/>
                    <a:pt x="96" y="29540"/>
                  </a:cubicBezTo>
                  <a:cubicBezTo>
                    <a:pt x="346" y="30485"/>
                    <a:pt x="1060" y="31452"/>
                    <a:pt x="2120" y="32144"/>
                  </a:cubicBezTo>
                  <a:cubicBezTo>
                    <a:pt x="2823" y="32597"/>
                    <a:pt x="3575" y="32866"/>
                    <a:pt x="4282" y="32950"/>
                  </a:cubicBezTo>
                  <a:cubicBezTo>
                    <a:pt x="4574" y="32981"/>
                    <a:pt x="4800" y="33223"/>
                    <a:pt x="4812" y="33518"/>
                  </a:cubicBezTo>
                  <a:cubicBezTo>
                    <a:pt x="4854" y="34240"/>
                    <a:pt x="4896" y="34966"/>
                    <a:pt x="4943" y="35688"/>
                  </a:cubicBezTo>
                  <a:lnTo>
                    <a:pt x="6145" y="35581"/>
                  </a:lnTo>
                  <a:cubicBezTo>
                    <a:pt x="5991" y="34121"/>
                    <a:pt x="5864" y="32643"/>
                    <a:pt x="5768" y="31168"/>
                  </a:cubicBezTo>
                  <a:cubicBezTo>
                    <a:pt x="5730" y="30688"/>
                    <a:pt x="5688" y="29905"/>
                    <a:pt x="5653" y="29382"/>
                  </a:cubicBezTo>
                  <a:cubicBezTo>
                    <a:pt x="5641" y="29087"/>
                    <a:pt x="5849" y="28826"/>
                    <a:pt x="6145" y="28776"/>
                  </a:cubicBezTo>
                  <a:cubicBezTo>
                    <a:pt x="6805" y="28660"/>
                    <a:pt x="7435" y="28411"/>
                    <a:pt x="7996" y="28042"/>
                  </a:cubicBezTo>
                  <a:cubicBezTo>
                    <a:pt x="8998" y="27389"/>
                    <a:pt x="9678" y="26471"/>
                    <a:pt x="9912" y="25580"/>
                  </a:cubicBezTo>
                  <a:cubicBezTo>
                    <a:pt x="9738" y="25552"/>
                    <a:pt x="9558" y="25538"/>
                    <a:pt x="9373" y="25538"/>
                  </a:cubicBezTo>
                  <a:cubicBezTo>
                    <a:pt x="8580" y="25538"/>
                    <a:pt x="7698" y="25799"/>
                    <a:pt x="6882" y="26326"/>
                  </a:cubicBezTo>
                  <a:cubicBezTo>
                    <a:pt x="6371" y="26656"/>
                    <a:pt x="5922" y="27078"/>
                    <a:pt x="5565" y="27574"/>
                  </a:cubicBezTo>
                  <a:cubicBezTo>
                    <a:pt x="5472" y="25661"/>
                    <a:pt x="5423" y="23753"/>
                    <a:pt x="5400" y="21840"/>
                  </a:cubicBezTo>
                  <a:cubicBezTo>
                    <a:pt x="5400" y="21610"/>
                    <a:pt x="5568" y="21418"/>
                    <a:pt x="5799" y="21391"/>
                  </a:cubicBezTo>
                  <a:cubicBezTo>
                    <a:pt x="6529" y="21314"/>
                    <a:pt x="7228" y="21060"/>
                    <a:pt x="7838" y="20653"/>
                  </a:cubicBezTo>
                  <a:cubicBezTo>
                    <a:pt x="8798" y="20031"/>
                    <a:pt x="9443" y="19156"/>
                    <a:pt x="9666" y="18303"/>
                  </a:cubicBezTo>
                  <a:cubicBezTo>
                    <a:pt x="9500" y="18275"/>
                    <a:pt x="9328" y="18261"/>
                    <a:pt x="9150" y="18261"/>
                  </a:cubicBezTo>
                  <a:cubicBezTo>
                    <a:pt x="8395" y="18261"/>
                    <a:pt x="7552" y="18513"/>
                    <a:pt x="6774" y="19014"/>
                  </a:cubicBezTo>
                  <a:cubicBezTo>
                    <a:pt x="6225" y="19367"/>
                    <a:pt x="5753" y="19832"/>
                    <a:pt x="5388" y="20377"/>
                  </a:cubicBezTo>
                  <a:cubicBezTo>
                    <a:pt x="5388" y="19536"/>
                    <a:pt x="5396" y="18695"/>
                    <a:pt x="5411" y="17858"/>
                  </a:cubicBezTo>
                  <a:cubicBezTo>
                    <a:pt x="5434" y="16898"/>
                    <a:pt x="5469" y="15945"/>
                    <a:pt x="5507" y="14989"/>
                  </a:cubicBezTo>
                  <a:cubicBezTo>
                    <a:pt x="5515" y="14766"/>
                    <a:pt x="5684" y="14582"/>
                    <a:pt x="5910" y="14559"/>
                  </a:cubicBezTo>
                  <a:cubicBezTo>
                    <a:pt x="6486" y="14501"/>
                    <a:pt x="7105" y="14282"/>
                    <a:pt x="7681" y="13910"/>
                  </a:cubicBezTo>
                  <a:cubicBezTo>
                    <a:pt x="8526" y="13361"/>
                    <a:pt x="9098" y="12589"/>
                    <a:pt x="9294" y="11836"/>
                  </a:cubicBezTo>
                  <a:cubicBezTo>
                    <a:pt x="9149" y="11813"/>
                    <a:pt x="8997" y="11801"/>
                    <a:pt x="8842" y="11801"/>
                  </a:cubicBezTo>
                  <a:cubicBezTo>
                    <a:pt x="8174" y="11801"/>
                    <a:pt x="7425" y="12017"/>
                    <a:pt x="6740" y="12466"/>
                  </a:cubicBezTo>
                  <a:cubicBezTo>
                    <a:pt x="6283" y="12758"/>
                    <a:pt x="5887" y="13142"/>
                    <a:pt x="5576" y="13587"/>
                  </a:cubicBezTo>
                  <a:cubicBezTo>
                    <a:pt x="5661" y="12086"/>
                    <a:pt x="5768" y="10584"/>
                    <a:pt x="5922" y="9086"/>
                  </a:cubicBezTo>
                  <a:cubicBezTo>
                    <a:pt x="5945" y="8860"/>
                    <a:pt x="6129" y="8687"/>
                    <a:pt x="6356" y="8672"/>
                  </a:cubicBezTo>
                  <a:cubicBezTo>
                    <a:pt x="6905" y="8626"/>
                    <a:pt x="7435" y="8445"/>
                    <a:pt x="7896" y="8142"/>
                  </a:cubicBezTo>
                  <a:cubicBezTo>
                    <a:pt x="8583" y="7692"/>
                    <a:pt x="9044" y="7070"/>
                    <a:pt x="9201" y="6456"/>
                  </a:cubicBezTo>
                  <a:cubicBezTo>
                    <a:pt x="9085" y="6437"/>
                    <a:pt x="8964" y="6428"/>
                    <a:pt x="8839" y="6428"/>
                  </a:cubicBezTo>
                  <a:cubicBezTo>
                    <a:pt x="8297" y="6428"/>
                    <a:pt x="7690" y="6605"/>
                    <a:pt x="7131" y="6970"/>
                  </a:cubicBezTo>
                  <a:cubicBezTo>
                    <a:pt x="6671" y="7262"/>
                    <a:pt x="6294" y="7662"/>
                    <a:pt x="6029" y="8142"/>
                  </a:cubicBezTo>
                  <a:cubicBezTo>
                    <a:pt x="6202" y="6702"/>
                    <a:pt x="6413" y="5265"/>
                    <a:pt x="6671" y="3833"/>
                  </a:cubicBezTo>
                  <a:cubicBezTo>
                    <a:pt x="7139" y="3460"/>
                    <a:pt x="7516" y="2854"/>
                    <a:pt x="7684" y="2116"/>
                  </a:cubicBezTo>
                  <a:cubicBezTo>
                    <a:pt x="7853" y="1375"/>
                    <a:pt x="7761" y="549"/>
                    <a:pt x="74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1810512" y="1788124"/>
              <a:ext cx="169564" cy="610856"/>
            </a:xfrm>
            <a:custGeom>
              <a:avLst/>
              <a:gdLst/>
              <a:ahLst/>
              <a:cxnLst/>
              <a:rect l="l" t="t" r="r" b="b"/>
              <a:pathLst>
                <a:path w="7862" h="28323" extrusionOk="0">
                  <a:moveTo>
                    <a:pt x="1948" y="0"/>
                  </a:moveTo>
                  <a:cubicBezTo>
                    <a:pt x="1706" y="434"/>
                    <a:pt x="1637" y="1094"/>
                    <a:pt x="1767" y="1678"/>
                  </a:cubicBezTo>
                  <a:cubicBezTo>
                    <a:pt x="1898" y="2266"/>
                    <a:pt x="2197" y="2746"/>
                    <a:pt x="2570" y="3042"/>
                  </a:cubicBezTo>
                  <a:cubicBezTo>
                    <a:pt x="2773" y="4174"/>
                    <a:pt x="2939" y="5319"/>
                    <a:pt x="3077" y="6459"/>
                  </a:cubicBezTo>
                  <a:cubicBezTo>
                    <a:pt x="2869" y="6083"/>
                    <a:pt x="2570" y="5760"/>
                    <a:pt x="2205" y="5530"/>
                  </a:cubicBezTo>
                  <a:cubicBezTo>
                    <a:pt x="1757" y="5238"/>
                    <a:pt x="1275" y="5098"/>
                    <a:pt x="842" y="5098"/>
                  </a:cubicBezTo>
                  <a:cubicBezTo>
                    <a:pt x="744" y="5098"/>
                    <a:pt x="649" y="5105"/>
                    <a:pt x="558" y="5119"/>
                  </a:cubicBezTo>
                  <a:cubicBezTo>
                    <a:pt x="688" y="5611"/>
                    <a:pt x="1053" y="6106"/>
                    <a:pt x="1598" y="6459"/>
                  </a:cubicBezTo>
                  <a:cubicBezTo>
                    <a:pt x="1963" y="6705"/>
                    <a:pt x="2386" y="6851"/>
                    <a:pt x="2823" y="6882"/>
                  </a:cubicBezTo>
                  <a:cubicBezTo>
                    <a:pt x="3000" y="6893"/>
                    <a:pt x="3146" y="7032"/>
                    <a:pt x="3165" y="7208"/>
                  </a:cubicBezTo>
                  <a:cubicBezTo>
                    <a:pt x="3284" y="8395"/>
                    <a:pt x="3376" y="9589"/>
                    <a:pt x="3438" y="10784"/>
                  </a:cubicBezTo>
                  <a:cubicBezTo>
                    <a:pt x="3192" y="10430"/>
                    <a:pt x="2881" y="10127"/>
                    <a:pt x="2516" y="9893"/>
                  </a:cubicBezTo>
                  <a:cubicBezTo>
                    <a:pt x="1969" y="9536"/>
                    <a:pt x="1373" y="9363"/>
                    <a:pt x="840" y="9363"/>
                  </a:cubicBezTo>
                  <a:cubicBezTo>
                    <a:pt x="719" y="9363"/>
                    <a:pt x="602" y="9372"/>
                    <a:pt x="488" y="9390"/>
                  </a:cubicBezTo>
                  <a:cubicBezTo>
                    <a:pt x="650" y="9989"/>
                    <a:pt x="1095" y="10603"/>
                    <a:pt x="1767" y="11041"/>
                  </a:cubicBezTo>
                  <a:cubicBezTo>
                    <a:pt x="2190" y="11317"/>
                    <a:pt x="2670" y="11494"/>
                    <a:pt x="3173" y="11555"/>
                  </a:cubicBezTo>
                  <a:cubicBezTo>
                    <a:pt x="3349" y="11571"/>
                    <a:pt x="3488" y="11717"/>
                    <a:pt x="3495" y="11893"/>
                  </a:cubicBezTo>
                  <a:cubicBezTo>
                    <a:pt x="3526" y="12654"/>
                    <a:pt x="3553" y="13410"/>
                    <a:pt x="3568" y="14171"/>
                  </a:cubicBezTo>
                  <a:cubicBezTo>
                    <a:pt x="3580" y="14839"/>
                    <a:pt x="3588" y="15503"/>
                    <a:pt x="3588" y="16172"/>
                  </a:cubicBezTo>
                  <a:cubicBezTo>
                    <a:pt x="3300" y="15738"/>
                    <a:pt x="2923" y="15369"/>
                    <a:pt x="2489" y="15089"/>
                  </a:cubicBezTo>
                  <a:cubicBezTo>
                    <a:pt x="1871" y="14686"/>
                    <a:pt x="1198" y="14489"/>
                    <a:pt x="596" y="14489"/>
                  </a:cubicBezTo>
                  <a:cubicBezTo>
                    <a:pt x="457" y="14489"/>
                    <a:pt x="322" y="14499"/>
                    <a:pt x="193" y="14520"/>
                  </a:cubicBezTo>
                  <a:cubicBezTo>
                    <a:pt x="369" y="15204"/>
                    <a:pt x="884" y="15899"/>
                    <a:pt x="1644" y="16394"/>
                  </a:cubicBezTo>
                  <a:cubicBezTo>
                    <a:pt x="2128" y="16713"/>
                    <a:pt x="2681" y="16913"/>
                    <a:pt x="3261" y="16974"/>
                  </a:cubicBezTo>
                  <a:cubicBezTo>
                    <a:pt x="3442" y="16990"/>
                    <a:pt x="3580" y="17147"/>
                    <a:pt x="3576" y="17327"/>
                  </a:cubicBezTo>
                  <a:cubicBezTo>
                    <a:pt x="3561" y="18844"/>
                    <a:pt x="3518" y="20361"/>
                    <a:pt x="3453" y="21878"/>
                  </a:cubicBezTo>
                  <a:cubicBezTo>
                    <a:pt x="3169" y="21487"/>
                    <a:pt x="2812" y="21152"/>
                    <a:pt x="2401" y="20891"/>
                  </a:cubicBezTo>
                  <a:cubicBezTo>
                    <a:pt x="1757" y="20472"/>
                    <a:pt x="1058" y="20266"/>
                    <a:pt x="431" y="20266"/>
                  </a:cubicBezTo>
                  <a:cubicBezTo>
                    <a:pt x="283" y="20266"/>
                    <a:pt x="139" y="20277"/>
                    <a:pt x="1" y="20300"/>
                  </a:cubicBezTo>
                  <a:cubicBezTo>
                    <a:pt x="189" y="21010"/>
                    <a:pt x="719" y="21736"/>
                    <a:pt x="1518" y="22255"/>
                  </a:cubicBezTo>
                  <a:cubicBezTo>
                    <a:pt x="1963" y="22546"/>
                    <a:pt x="2462" y="22742"/>
                    <a:pt x="2985" y="22834"/>
                  </a:cubicBezTo>
                  <a:cubicBezTo>
                    <a:pt x="3219" y="22873"/>
                    <a:pt x="3388" y="23080"/>
                    <a:pt x="3376" y="23314"/>
                  </a:cubicBezTo>
                  <a:cubicBezTo>
                    <a:pt x="3349" y="23733"/>
                    <a:pt x="3315" y="24351"/>
                    <a:pt x="3284" y="24732"/>
                  </a:cubicBezTo>
                  <a:cubicBezTo>
                    <a:pt x="3207" y="25903"/>
                    <a:pt x="3111" y="27074"/>
                    <a:pt x="2992" y="28230"/>
                  </a:cubicBezTo>
                  <a:lnTo>
                    <a:pt x="3937" y="28322"/>
                  </a:lnTo>
                  <a:cubicBezTo>
                    <a:pt x="3979" y="27746"/>
                    <a:pt x="4014" y="27170"/>
                    <a:pt x="4041" y="26598"/>
                  </a:cubicBezTo>
                  <a:cubicBezTo>
                    <a:pt x="4052" y="26364"/>
                    <a:pt x="4233" y="26172"/>
                    <a:pt x="4463" y="26141"/>
                  </a:cubicBezTo>
                  <a:cubicBezTo>
                    <a:pt x="5081" y="26064"/>
                    <a:pt x="5669" y="25845"/>
                    <a:pt x="6184" y="25503"/>
                  </a:cubicBezTo>
                  <a:cubicBezTo>
                    <a:pt x="7025" y="24954"/>
                    <a:pt x="7589" y="24194"/>
                    <a:pt x="7785" y="23437"/>
                  </a:cubicBezTo>
                  <a:cubicBezTo>
                    <a:pt x="7642" y="23415"/>
                    <a:pt x="7494" y="23403"/>
                    <a:pt x="7342" y="23403"/>
                  </a:cubicBezTo>
                  <a:cubicBezTo>
                    <a:pt x="6675" y="23403"/>
                    <a:pt x="5931" y="23623"/>
                    <a:pt x="5247" y="24067"/>
                  </a:cubicBezTo>
                  <a:cubicBezTo>
                    <a:pt x="4797" y="24355"/>
                    <a:pt x="4409" y="24728"/>
                    <a:pt x="4102" y="25162"/>
                  </a:cubicBezTo>
                  <a:cubicBezTo>
                    <a:pt x="4137" y="24444"/>
                    <a:pt x="4152" y="23722"/>
                    <a:pt x="4167" y="23003"/>
                  </a:cubicBezTo>
                  <a:cubicBezTo>
                    <a:pt x="4187" y="22412"/>
                    <a:pt x="4187" y="21821"/>
                    <a:pt x="4190" y="21229"/>
                  </a:cubicBezTo>
                  <a:cubicBezTo>
                    <a:pt x="4198" y="20903"/>
                    <a:pt x="4198" y="20573"/>
                    <a:pt x="4198" y="20242"/>
                  </a:cubicBezTo>
                  <a:cubicBezTo>
                    <a:pt x="4194" y="19993"/>
                    <a:pt x="4390" y="19785"/>
                    <a:pt x="4636" y="19770"/>
                  </a:cubicBezTo>
                  <a:cubicBezTo>
                    <a:pt x="5247" y="19708"/>
                    <a:pt x="5830" y="19497"/>
                    <a:pt x="6341" y="19155"/>
                  </a:cubicBezTo>
                  <a:cubicBezTo>
                    <a:pt x="7140" y="18637"/>
                    <a:pt x="7677" y="17915"/>
                    <a:pt x="7862" y="17205"/>
                  </a:cubicBezTo>
                  <a:cubicBezTo>
                    <a:pt x="7721" y="17181"/>
                    <a:pt x="7575" y="17169"/>
                    <a:pt x="7424" y="17169"/>
                  </a:cubicBezTo>
                  <a:cubicBezTo>
                    <a:pt x="6800" y="17169"/>
                    <a:pt x="6101" y="17374"/>
                    <a:pt x="5458" y="17792"/>
                  </a:cubicBezTo>
                  <a:cubicBezTo>
                    <a:pt x="4893" y="18165"/>
                    <a:pt x="4459" y="18633"/>
                    <a:pt x="4190" y="19132"/>
                  </a:cubicBezTo>
                  <a:cubicBezTo>
                    <a:pt x="4175" y="17769"/>
                    <a:pt x="4091" y="15296"/>
                    <a:pt x="4056" y="14447"/>
                  </a:cubicBezTo>
                  <a:cubicBezTo>
                    <a:pt x="4052" y="14278"/>
                    <a:pt x="4167" y="14128"/>
                    <a:pt x="4329" y="14094"/>
                  </a:cubicBezTo>
                  <a:cubicBezTo>
                    <a:pt x="4740" y="13998"/>
                    <a:pt x="5500" y="13794"/>
                    <a:pt x="5949" y="13506"/>
                  </a:cubicBezTo>
                  <a:cubicBezTo>
                    <a:pt x="6614" y="13076"/>
                    <a:pt x="7063" y="12466"/>
                    <a:pt x="7217" y="11874"/>
                  </a:cubicBezTo>
                  <a:cubicBezTo>
                    <a:pt x="7101" y="11855"/>
                    <a:pt x="6981" y="11846"/>
                    <a:pt x="6858" y="11846"/>
                  </a:cubicBezTo>
                  <a:cubicBezTo>
                    <a:pt x="6333" y="11846"/>
                    <a:pt x="5749" y="12018"/>
                    <a:pt x="5208" y="12370"/>
                  </a:cubicBezTo>
                  <a:cubicBezTo>
                    <a:pt x="4632" y="12738"/>
                    <a:pt x="4225" y="13241"/>
                    <a:pt x="4022" y="13756"/>
                  </a:cubicBezTo>
                  <a:cubicBezTo>
                    <a:pt x="3926" y="12235"/>
                    <a:pt x="3810" y="10714"/>
                    <a:pt x="3649" y="9198"/>
                  </a:cubicBezTo>
                  <a:cubicBezTo>
                    <a:pt x="3630" y="9052"/>
                    <a:pt x="3733" y="8921"/>
                    <a:pt x="3879" y="8910"/>
                  </a:cubicBezTo>
                  <a:cubicBezTo>
                    <a:pt x="4275" y="8875"/>
                    <a:pt x="4655" y="8741"/>
                    <a:pt x="4982" y="8518"/>
                  </a:cubicBezTo>
                  <a:cubicBezTo>
                    <a:pt x="5489" y="8191"/>
                    <a:pt x="5823" y="7738"/>
                    <a:pt x="5938" y="7289"/>
                  </a:cubicBezTo>
                  <a:cubicBezTo>
                    <a:pt x="5855" y="7276"/>
                    <a:pt x="5768" y="7270"/>
                    <a:pt x="5680" y="7270"/>
                  </a:cubicBezTo>
                  <a:cubicBezTo>
                    <a:pt x="5283" y="7270"/>
                    <a:pt x="4841" y="7398"/>
                    <a:pt x="4432" y="7665"/>
                  </a:cubicBezTo>
                  <a:cubicBezTo>
                    <a:pt x="4064" y="7896"/>
                    <a:pt x="3772" y="8222"/>
                    <a:pt x="3580" y="8610"/>
                  </a:cubicBezTo>
                  <a:cubicBezTo>
                    <a:pt x="3522" y="8107"/>
                    <a:pt x="3461" y="7608"/>
                    <a:pt x="3396" y="7105"/>
                  </a:cubicBezTo>
                  <a:cubicBezTo>
                    <a:pt x="3292" y="6406"/>
                    <a:pt x="3177" y="5711"/>
                    <a:pt x="3058" y="5015"/>
                  </a:cubicBezTo>
                  <a:cubicBezTo>
                    <a:pt x="3035" y="4885"/>
                    <a:pt x="3127" y="4758"/>
                    <a:pt x="3261" y="4743"/>
                  </a:cubicBezTo>
                  <a:cubicBezTo>
                    <a:pt x="3545" y="4712"/>
                    <a:pt x="3818" y="4616"/>
                    <a:pt x="4056" y="4455"/>
                  </a:cubicBezTo>
                  <a:cubicBezTo>
                    <a:pt x="4432" y="4209"/>
                    <a:pt x="4686" y="3867"/>
                    <a:pt x="4778" y="3533"/>
                  </a:cubicBezTo>
                  <a:cubicBezTo>
                    <a:pt x="4710" y="3522"/>
                    <a:pt x="4640" y="3516"/>
                    <a:pt x="4567" y="3516"/>
                  </a:cubicBezTo>
                  <a:cubicBezTo>
                    <a:pt x="4270" y="3516"/>
                    <a:pt x="3940" y="3612"/>
                    <a:pt x="3637" y="3810"/>
                  </a:cubicBezTo>
                  <a:cubicBezTo>
                    <a:pt x="3349" y="3994"/>
                    <a:pt x="3119" y="4259"/>
                    <a:pt x="2977" y="4574"/>
                  </a:cubicBezTo>
                  <a:cubicBezTo>
                    <a:pt x="2885" y="4075"/>
                    <a:pt x="2785" y="3575"/>
                    <a:pt x="2677" y="3080"/>
                  </a:cubicBezTo>
                  <a:cubicBezTo>
                    <a:pt x="2908" y="2642"/>
                    <a:pt x="2992" y="2066"/>
                    <a:pt x="2846" y="1432"/>
                  </a:cubicBezTo>
                  <a:cubicBezTo>
                    <a:pt x="2704" y="799"/>
                    <a:pt x="2363" y="288"/>
                    <a:pt x="19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6"/>
            <p:cNvSpPr/>
            <p:nvPr/>
          </p:nvSpPr>
          <p:spPr>
            <a:xfrm>
              <a:off x="1995208" y="2073103"/>
              <a:ext cx="169650" cy="610856"/>
            </a:xfrm>
            <a:custGeom>
              <a:avLst/>
              <a:gdLst/>
              <a:ahLst/>
              <a:cxnLst/>
              <a:rect l="l" t="t" r="r" b="b"/>
              <a:pathLst>
                <a:path w="7866" h="28323" extrusionOk="0">
                  <a:moveTo>
                    <a:pt x="5915" y="0"/>
                  </a:moveTo>
                  <a:cubicBezTo>
                    <a:pt x="5504" y="289"/>
                    <a:pt x="5162" y="803"/>
                    <a:pt x="5016" y="1437"/>
                  </a:cubicBezTo>
                  <a:cubicBezTo>
                    <a:pt x="4874" y="2070"/>
                    <a:pt x="4955" y="2646"/>
                    <a:pt x="5185" y="3080"/>
                  </a:cubicBezTo>
                  <a:cubicBezTo>
                    <a:pt x="5081" y="3576"/>
                    <a:pt x="4978" y="4075"/>
                    <a:pt x="4889" y="4570"/>
                  </a:cubicBezTo>
                  <a:cubicBezTo>
                    <a:pt x="4743" y="4259"/>
                    <a:pt x="4513" y="3994"/>
                    <a:pt x="4225" y="3810"/>
                  </a:cubicBezTo>
                  <a:cubicBezTo>
                    <a:pt x="3924" y="3615"/>
                    <a:pt x="3593" y="3517"/>
                    <a:pt x="3295" y="3517"/>
                  </a:cubicBezTo>
                  <a:cubicBezTo>
                    <a:pt x="3224" y="3517"/>
                    <a:pt x="3155" y="3522"/>
                    <a:pt x="3088" y="3534"/>
                  </a:cubicBezTo>
                  <a:cubicBezTo>
                    <a:pt x="3180" y="3868"/>
                    <a:pt x="3434" y="4209"/>
                    <a:pt x="3806" y="4455"/>
                  </a:cubicBezTo>
                  <a:cubicBezTo>
                    <a:pt x="4044" y="4613"/>
                    <a:pt x="4321" y="4713"/>
                    <a:pt x="4605" y="4743"/>
                  </a:cubicBezTo>
                  <a:cubicBezTo>
                    <a:pt x="4736" y="4759"/>
                    <a:pt x="4828" y="4885"/>
                    <a:pt x="4805" y="5016"/>
                  </a:cubicBezTo>
                  <a:cubicBezTo>
                    <a:pt x="4686" y="5711"/>
                    <a:pt x="4571" y="6410"/>
                    <a:pt x="4471" y="7105"/>
                  </a:cubicBezTo>
                  <a:cubicBezTo>
                    <a:pt x="4402" y="7608"/>
                    <a:pt x="4340" y="8107"/>
                    <a:pt x="4282" y="8614"/>
                  </a:cubicBezTo>
                  <a:cubicBezTo>
                    <a:pt x="4094" y="8223"/>
                    <a:pt x="3799" y="7896"/>
                    <a:pt x="3434" y="7666"/>
                  </a:cubicBezTo>
                  <a:cubicBezTo>
                    <a:pt x="3029" y="7401"/>
                    <a:pt x="2588" y="7273"/>
                    <a:pt x="2192" y="7273"/>
                  </a:cubicBezTo>
                  <a:cubicBezTo>
                    <a:pt x="2100" y="7273"/>
                    <a:pt x="2011" y="7279"/>
                    <a:pt x="1925" y="7293"/>
                  </a:cubicBezTo>
                  <a:cubicBezTo>
                    <a:pt x="2040" y="7739"/>
                    <a:pt x="2378" y="8196"/>
                    <a:pt x="2881" y="8522"/>
                  </a:cubicBezTo>
                  <a:cubicBezTo>
                    <a:pt x="3211" y="8741"/>
                    <a:pt x="3591" y="8875"/>
                    <a:pt x="3987" y="8910"/>
                  </a:cubicBezTo>
                  <a:cubicBezTo>
                    <a:pt x="4129" y="8922"/>
                    <a:pt x="4236" y="9052"/>
                    <a:pt x="4217" y="9198"/>
                  </a:cubicBezTo>
                  <a:cubicBezTo>
                    <a:pt x="4052" y="10715"/>
                    <a:pt x="3937" y="12236"/>
                    <a:pt x="3841" y="13756"/>
                  </a:cubicBezTo>
                  <a:cubicBezTo>
                    <a:pt x="3641" y="13246"/>
                    <a:pt x="3230" y="12739"/>
                    <a:pt x="2654" y="12370"/>
                  </a:cubicBezTo>
                  <a:cubicBezTo>
                    <a:pt x="2115" y="12021"/>
                    <a:pt x="1528" y="11846"/>
                    <a:pt x="1003" y="11846"/>
                  </a:cubicBezTo>
                  <a:cubicBezTo>
                    <a:pt x="882" y="11846"/>
                    <a:pt x="763" y="11856"/>
                    <a:pt x="650" y="11875"/>
                  </a:cubicBezTo>
                  <a:cubicBezTo>
                    <a:pt x="803" y="12466"/>
                    <a:pt x="1249" y="13077"/>
                    <a:pt x="1917" y="13507"/>
                  </a:cubicBezTo>
                  <a:cubicBezTo>
                    <a:pt x="2362" y="13795"/>
                    <a:pt x="3127" y="13998"/>
                    <a:pt x="3534" y="14094"/>
                  </a:cubicBezTo>
                  <a:cubicBezTo>
                    <a:pt x="3699" y="14133"/>
                    <a:pt x="3814" y="14283"/>
                    <a:pt x="3806" y="14448"/>
                  </a:cubicBezTo>
                  <a:cubicBezTo>
                    <a:pt x="3776" y="15300"/>
                    <a:pt x="3687" y="17770"/>
                    <a:pt x="3672" y="19133"/>
                  </a:cubicBezTo>
                  <a:cubicBezTo>
                    <a:pt x="3403" y="18634"/>
                    <a:pt x="2973" y="18165"/>
                    <a:pt x="2405" y="17796"/>
                  </a:cubicBezTo>
                  <a:cubicBezTo>
                    <a:pt x="1761" y="17377"/>
                    <a:pt x="1060" y="17171"/>
                    <a:pt x="431" y="17171"/>
                  </a:cubicBezTo>
                  <a:cubicBezTo>
                    <a:pt x="283" y="17171"/>
                    <a:pt x="139" y="17182"/>
                    <a:pt x="1" y="17205"/>
                  </a:cubicBezTo>
                  <a:cubicBezTo>
                    <a:pt x="189" y="17916"/>
                    <a:pt x="726" y="18641"/>
                    <a:pt x="1521" y="19160"/>
                  </a:cubicBezTo>
                  <a:cubicBezTo>
                    <a:pt x="2032" y="19498"/>
                    <a:pt x="2616" y="19709"/>
                    <a:pt x="3226" y="19774"/>
                  </a:cubicBezTo>
                  <a:cubicBezTo>
                    <a:pt x="3476" y="19790"/>
                    <a:pt x="3668" y="19993"/>
                    <a:pt x="3668" y="20243"/>
                  </a:cubicBezTo>
                  <a:cubicBezTo>
                    <a:pt x="3668" y="20573"/>
                    <a:pt x="3668" y="20907"/>
                    <a:pt x="3672" y="21234"/>
                  </a:cubicBezTo>
                  <a:cubicBezTo>
                    <a:pt x="3680" y="21821"/>
                    <a:pt x="3680" y="22413"/>
                    <a:pt x="3699" y="23004"/>
                  </a:cubicBezTo>
                  <a:cubicBezTo>
                    <a:pt x="3710" y="23722"/>
                    <a:pt x="3726" y="24444"/>
                    <a:pt x="3764" y="25162"/>
                  </a:cubicBezTo>
                  <a:cubicBezTo>
                    <a:pt x="3457" y="24728"/>
                    <a:pt x="3065" y="24356"/>
                    <a:pt x="2616" y="24068"/>
                  </a:cubicBezTo>
                  <a:cubicBezTo>
                    <a:pt x="1937" y="23626"/>
                    <a:pt x="1196" y="23406"/>
                    <a:pt x="530" y="23406"/>
                  </a:cubicBezTo>
                  <a:cubicBezTo>
                    <a:pt x="374" y="23406"/>
                    <a:pt x="223" y="23418"/>
                    <a:pt x="77" y="23442"/>
                  </a:cubicBezTo>
                  <a:cubicBezTo>
                    <a:pt x="273" y="24191"/>
                    <a:pt x="842" y="24959"/>
                    <a:pt x="1683" y="25504"/>
                  </a:cubicBezTo>
                  <a:cubicBezTo>
                    <a:pt x="2197" y="25850"/>
                    <a:pt x="2785" y="26065"/>
                    <a:pt x="3399" y="26141"/>
                  </a:cubicBezTo>
                  <a:cubicBezTo>
                    <a:pt x="3633" y="26172"/>
                    <a:pt x="3810" y="26364"/>
                    <a:pt x="3822" y="26598"/>
                  </a:cubicBezTo>
                  <a:cubicBezTo>
                    <a:pt x="3852" y="27171"/>
                    <a:pt x="3883" y="27747"/>
                    <a:pt x="3929" y="28323"/>
                  </a:cubicBezTo>
                  <a:lnTo>
                    <a:pt x="4874" y="28231"/>
                  </a:lnTo>
                  <a:cubicBezTo>
                    <a:pt x="4755" y="27075"/>
                    <a:pt x="4659" y="25903"/>
                    <a:pt x="4582" y="24732"/>
                  </a:cubicBezTo>
                  <a:cubicBezTo>
                    <a:pt x="4551" y="24352"/>
                    <a:pt x="4513" y="23734"/>
                    <a:pt x="4490" y="23315"/>
                  </a:cubicBezTo>
                  <a:cubicBezTo>
                    <a:pt x="4475" y="23081"/>
                    <a:pt x="4643" y="22873"/>
                    <a:pt x="4878" y="22835"/>
                  </a:cubicBezTo>
                  <a:cubicBezTo>
                    <a:pt x="5400" y="22743"/>
                    <a:pt x="5903" y="22547"/>
                    <a:pt x="6349" y="22255"/>
                  </a:cubicBezTo>
                  <a:cubicBezTo>
                    <a:pt x="7144" y="21737"/>
                    <a:pt x="7677" y="21011"/>
                    <a:pt x="7865" y="20297"/>
                  </a:cubicBezTo>
                  <a:cubicBezTo>
                    <a:pt x="7730" y="20275"/>
                    <a:pt x="7590" y="20264"/>
                    <a:pt x="7445" y="20264"/>
                  </a:cubicBezTo>
                  <a:cubicBezTo>
                    <a:pt x="6815" y="20264"/>
                    <a:pt x="6112" y="20470"/>
                    <a:pt x="5465" y="20892"/>
                  </a:cubicBezTo>
                  <a:cubicBezTo>
                    <a:pt x="5054" y="21153"/>
                    <a:pt x="4697" y="21487"/>
                    <a:pt x="4413" y="21883"/>
                  </a:cubicBezTo>
                  <a:cubicBezTo>
                    <a:pt x="4344" y="20366"/>
                    <a:pt x="4302" y="18845"/>
                    <a:pt x="4286" y="17332"/>
                  </a:cubicBezTo>
                  <a:cubicBezTo>
                    <a:pt x="4282" y="17147"/>
                    <a:pt x="4421" y="16994"/>
                    <a:pt x="4605" y="16975"/>
                  </a:cubicBezTo>
                  <a:cubicBezTo>
                    <a:pt x="5181" y="16913"/>
                    <a:pt x="5738" y="16713"/>
                    <a:pt x="6222" y="16395"/>
                  </a:cubicBezTo>
                  <a:cubicBezTo>
                    <a:pt x="6982" y="15899"/>
                    <a:pt x="7493" y="15204"/>
                    <a:pt x="7673" y="14521"/>
                  </a:cubicBezTo>
                  <a:cubicBezTo>
                    <a:pt x="7546" y="14501"/>
                    <a:pt x="7412" y="14491"/>
                    <a:pt x="7275" y="14491"/>
                  </a:cubicBezTo>
                  <a:cubicBezTo>
                    <a:pt x="6672" y="14491"/>
                    <a:pt x="5997" y="14685"/>
                    <a:pt x="5377" y="15089"/>
                  </a:cubicBezTo>
                  <a:cubicBezTo>
                    <a:pt x="4939" y="15369"/>
                    <a:pt x="4567" y="15738"/>
                    <a:pt x="4279" y="16172"/>
                  </a:cubicBezTo>
                  <a:cubicBezTo>
                    <a:pt x="4279" y="15504"/>
                    <a:pt x="4282" y="14839"/>
                    <a:pt x="4298" y="14171"/>
                  </a:cubicBezTo>
                  <a:cubicBezTo>
                    <a:pt x="4309" y="13411"/>
                    <a:pt x="4332" y="12654"/>
                    <a:pt x="4371" y="11894"/>
                  </a:cubicBezTo>
                  <a:cubicBezTo>
                    <a:pt x="4378" y="11717"/>
                    <a:pt x="4513" y="11571"/>
                    <a:pt x="4690" y="11548"/>
                  </a:cubicBezTo>
                  <a:cubicBezTo>
                    <a:pt x="5193" y="11495"/>
                    <a:pt x="5677" y="11322"/>
                    <a:pt x="6099" y="11041"/>
                  </a:cubicBezTo>
                  <a:cubicBezTo>
                    <a:pt x="6771" y="10604"/>
                    <a:pt x="7216" y="9989"/>
                    <a:pt x="7374" y="9390"/>
                  </a:cubicBezTo>
                  <a:cubicBezTo>
                    <a:pt x="7261" y="9372"/>
                    <a:pt x="7143" y="9363"/>
                    <a:pt x="7022" y="9363"/>
                  </a:cubicBezTo>
                  <a:cubicBezTo>
                    <a:pt x="6491" y="9363"/>
                    <a:pt x="5898" y="9536"/>
                    <a:pt x="5350" y="9893"/>
                  </a:cubicBezTo>
                  <a:cubicBezTo>
                    <a:pt x="4985" y="10127"/>
                    <a:pt x="4670" y="10431"/>
                    <a:pt x="4428" y="10788"/>
                  </a:cubicBezTo>
                  <a:cubicBezTo>
                    <a:pt x="4490" y="9590"/>
                    <a:pt x="4582" y="8399"/>
                    <a:pt x="4701" y="7209"/>
                  </a:cubicBezTo>
                  <a:cubicBezTo>
                    <a:pt x="4720" y="7032"/>
                    <a:pt x="4862" y="6894"/>
                    <a:pt x="5043" y="6882"/>
                  </a:cubicBezTo>
                  <a:cubicBezTo>
                    <a:pt x="5477" y="6852"/>
                    <a:pt x="5899" y="6706"/>
                    <a:pt x="6264" y="6460"/>
                  </a:cubicBezTo>
                  <a:cubicBezTo>
                    <a:pt x="6813" y="6107"/>
                    <a:pt x="7178" y="5611"/>
                    <a:pt x="7309" y="5123"/>
                  </a:cubicBezTo>
                  <a:cubicBezTo>
                    <a:pt x="7216" y="5109"/>
                    <a:pt x="7119" y="5102"/>
                    <a:pt x="7020" y="5102"/>
                  </a:cubicBezTo>
                  <a:cubicBezTo>
                    <a:pt x="6587" y="5102"/>
                    <a:pt x="6105" y="5240"/>
                    <a:pt x="5661" y="5531"/>
                  </a:cubicBezTo>
                  <a:cubicBezTo>
                    <a:pt x="5296" y="5765"/>
                    <a:pt x="4997" y="6084"/>
                    <a:pt x="4786" y="6460"/>
                  </a:cubicBezTo>
                  <a:cubicBezTo>
                    <a:pt x="4928" y="5319"/>
                    <a:pt x="5089" y="4175"/>
                    <a:pt x="5296" y="3042"/>
                  </a:cubicBezTo>
                  <a:cubicBezTo>
                    <a:pt x="5665" y="2746"/>
                    <a:pt x="5968" y="2266"/>
                    <a:pt x="6099" y="1679"/>
                  </a:cubicBezTo>
                  <a:cubicBezTo>
                    <a:pt x="6226" y="1095"/>
                    <a:pt x="6160" y="438"/>
                    <a:pt x="5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6"/>
            <p:cNvSpPr/>
            <p:nvPr/>
          </p:nvSpPr>
          <p:spPr>
            <a:xfrm>
              <a:off x="2241800" y="2588600"/>
              <a:ext cx="161025" cy="155325"/>
            </a:xfrm>
            <a:custGeom>
              <a:avLst/>
              <a:gdLst/>
              <a:ahLst/>
              <a:cxnLst/>
              <a:rect l="l" t="t" r="r" b="b"/>
              <a:pathLst>
                <a:path w="6441" h="6213" extrusionOk="0">
                  <a:moveTo>
                    <a:pt x="6091" y="0"/>
                  </a:moveTo>
                  <a:cubicBezTo>
                    <a:pt x="5964" y="0"/>
                    <a:pt x="5845" y="80"/>
                    <a:pt x="5803" y="207"/>
                  </a:cubicBezTo>
                  <a:cubicBezTo>
                    <a:pt x="3998" y="5426"/>
                    <a:pt x="461" y="5595"/>
                    <a:pt x="307" y="5598"/>
                  </a:cubicBezTo>
                  <a:cubicBezTo>
                    <a:pt x="139" y="5598"/>
                    <a:pt x="0" y="5737"/>
                    <a:pt x="0" y="5910"/>
                  </a:cubicBezTo>
                  <a:cubicBezTo>
                    <a:pt x="4" y="6079"/>
                    <a:pt x="142" y="6213"/>
                    <a:pt x="311" y="6213"/>
                  </a:cubicBezTo>
                  <a:lnTo>
                    <a:pt x="323" y="6213"/>
                  </a:lnTo>
                  <a:cubicBezTo>
                    <a:pt x="488" y="6209"/>
                    <a:pt x="4432" y="6055"/>
                    <a:pt x="6383" y="410"/>
                  </a:cubicBezTo>
                  <a:cubicBezTo>
                    <a:pt x="6440" y="249"/>
                    <a:pt x="6356" y="72"/>
                    <a:pt x="6195" y="19"/>
                  </a:cubicBezTo>
                  <a:cubicBezTo>
                    <a:pt x="6160" y="6"/>
                    <a:pt x="6125" y="0"/>
                    <a:pt x="60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2282125" y="2599125"/>
              <a:ext cx="43700" cy="117925"/>
            </a:xfrm>
            <a:custGeom>
              <a:avLst/>
              <a:gdLst/>
              <a:ahLst/>
              <a:cxnLst/>
              <a:rect l="l" t="t" r="r" b="b"/>
              <a:pathLst>
                <a:path w="1748" h="4717" extrusionOk="0">
                  <a:moveTo>
                    <a:pt x="689" y="1"/>
                  </a:moveTo>
                  <a:cubicBezTo>
                    <a:pt x="540" y="1"/>
                    <a:pt x="412" y="109"/>
                    <a:pt x="388" y="262"/>
                  </a:cubicBezTo>
                  <a:cubicBezTo>
                    <a:pt x="373" y="366"/>
                    <a:pt x="0" y="2892"/>
                    <a:pt x="1141" y="4582"/>
                  </a:cubicBezTo>
                  <a:cubicBezTo>
                    <a:pt x="1198" y="4667"/>
                    <a:pt x="1294" y="4717"/>
                    <a:pt x="1398" y="4717"/>
                  </a:cubicBezTo>
                  <a:cubicBezTo>
                    <a:pt x="1456" y="4717"/>
                    <a:pt x="1517" y="4697"/>
                    <a:pt x="1571" y="4663"/>
                  </a:cubicBezTo>
                  <a:cubicBezTo>
                    <a:pt x="1709" y="4567"/>
                    <a:pt x="1748" y="4379"/>
                    <a:pt x="1652" y="4237"/>
                  </a:cubicBezTo>
                  <a:cubicBezTo>
                    <a:pt x="642" y="2750"/>
                    <a:pt x="995" y="377"/>
                    <a:pt x="999" y="354"/>
                  </a:cubicBezTo>
                  <a:cubicBezTo>
                    <a:pt x="1022" y="185"/>
                    <a:pt x="906" y="28"/>
                    <a:pt x="738" y="5"/>
                  </a:cubicBezTo>
                  <a:cubicBezTo>
                    <a:pt x="721" y="2"/>
                    <a:pt x="705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6"/>
            <p:cNvSpPr/>
            <p:nvPr/>
          </p:nvSpPr>
          <p:spPr>
            <a:xfrm>
              <a:off x="2362175" y="2628200"/>
              <a:ext cx="91725" cy="27300"/>
            </a:xfrm>
            <a:custGeom>
              <a:avLst/>
              <a:gdLst/>
              <a:ahLst/>
              <a:cxnLst/>
              <a:rect l="l" t="t" r="r" b="b"/>
              <a:pathLst>
                <a:path w="3669" h="1092" extrusionOk="0">
                  <a:moveTo>
                    <a:pt x="3323" y="1"/>
                  </a:moveTo>
                  <a:cubicBezTo>
                    <a:pt x="3264" y="1"/>
                    <a:pt x="3205" y="18"/>
                    <a:pt x="3154" y="55"/>
                  </a:cubicBezTo>
                  <a:cubicBezTo>
                    <a:pt x="2643" y="391"/>
                    <a:pt x="2003" y="477"/>
                    <a:pt x="1478" y="477"/>
                  </a:cubicBezTo>
                  <a:cubicBezTo>
                    <a:pt x="921" y="477"/>
                    <a:pt x="493" y="380"/>
                    <a:pt x="485" y="378"/>
                  </a:cubicBezTo>
                  <a:cubicBezTo>
                    <a:pt x="465" y="374"/>
                    <a:pt x="446" y="373"/>
                    <a:pt x="427" y="373"/>
                  </a:cubicBezTo>
                  <a:cubicBezTo>
                    <a:pt x="100" y="373"/>
                    <a:pt x="1" y="860"/>
                    <a:pt x="339" y="973"/>
                  </a:cubicBezTo>
                  <a:cubicBezTo>
                    <a:pt x="711" y="1054"/>
                    <a:pt x="1092" y="1092"/>
                    <a:pt x="1472" y="1092"/>
                  </a:cubicBezTo>
                  <a:cubicBezTo>
                    <a:pt x="2094" y="1092"/>
                    <a:pt x="2854" y="981"/>
                    <a:pt x="3488" y="562"/>
                  </a:cubicBezTo>
                  <a:cubicBezTo>
                    <a:pt x="3630" y="470"/>
                    <a:pt x="3668" y="282"/>
                    <a:pt x="3576" y="140"/>
                  </a:cubicBezTo>
                  <a:cubicBezTo>
                    <a:pt x="3518" y="50"/>
                    <a:pt x="3421" y="1"/>
                    <a:pt x="3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6"/>
            <p:cNvSpPr/>
            <p:nvPr/>
          </p:nvSpPr>
          <p:spPr>
            <a:xfrm>
              <a:off x="2272275" y="2721000"/>
              <a:ext cx="104250" cy="46275"/>
            </a:xfrm>
            <a:custGeom>
              <a:avLst/>
              <a:gdLst/>
              <a:ahLst/>
              <a:cxnLst/>
              <a:rect l="l" t="t" r="r" b="b"/>
              <a:pathLst>
                <a:path w="4170" h="1851" extrusionOk="0">
                  <a:moveTo>
                    <a:pt x="425" y="1"/>
                  </a:moveTo>
                  <a:cubicBezTo>
                    <a:pt x="201" y="1"/>
                    <a:pt x="1" y="263"/>
                    <a:pt x="171" y="494"/>
                  </a:cubicBezTo>
                  <a:cubicBezTo>
                    <a:pt x="225" y="556"/>
                    <a:pt x="1362" y="1850"/>
                    <a:pt x="3297" y="1850"/>
                  </a:cubicBezTo>
                  <a:cubicBezTo>
                    <a:pt x="3493" y="1846"/>
                    <a:pt x="3689" y="1835"/>
                    <a:pt x="3885" y="1804"/>
                  </a:cubicBezTo>
                  <a:cubicBezTo>
                    <a:pt x="4050" y="1785"/>
                    <a:pt x="4169" y="1631"/>
                    <a:pt x="4146" y="1466"/>
                  </a:cubicBezTo>
                  <a:cubicBezTo>
                    <a:pt x="4125" y="1311"/>
                    <a:pt x="3994" y="1198"/>
                    <a:pt x="3842" y="1198"/>
                  </a:cubicBezTo>
                  <a:cubicBezTo>
                    <a:pt x="3829" y="1198"/>
                    <a:pt x="3815" y="1199"/>
                    <a:pt x="3801" y="1201"/>
                  </a:cubicBezTo>
                  <a:cubicBezTo>
                    <a:pt x="3628" y="1223"/>
                    <a:pt x="3462" y="1234"/>
                    <a:pt x="3302" y="1234"/>
                  </a:cubicBezTo>
                  <a:cubicBezTo>
                    <a:pt x="1653" y="1234"/>
                    <a:pt x="682" y="144"/>
                    <a:pt x="640" y="95"/>
                  </a:cubicBezTo>
                  <a:cubicBezTo>
                    <a:pt x="574" y="29"/>
                    <a:pt x="498" y="1"/>
                    <a:pt x="4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6"/>
            <p:cNvSpPr/>
            <p:nvPr/>
          </p:nvSpPr>
          <p:spPr>
            <a:xfrm>
              <a:off x="2401850" y="2640225"/>
              <a:ext cx="52325" cy="46875"/>
            </a:xfrm>
            <a:custGeom>
              <a:avLst/>
              <a:gdLst/>
              <a:ahLst/>
              <a:cxnLst/>
              <a:rect l="l" t="t" r="r" b="b"/>
              <a:pathLst>
                <a:path w="2093" h="1875" extrusionOk="0">
                  <a:moveTo>
                    <a:pt x="345" y="0"/>
                  </a:moveTo>
                  <a:cubicBezTo>
                    <a:pt x="323" y="0"/>
                    <a:pt x="300" y="3"/>
                    <a:pt x="277" y="8"/>
                  </a:cubicBezTo>
                  <a:cubicBezTo>
                    <a:pt x="108" y="43"/>
                    <a:pt x="0" y="215"/>
                    <a:pt x="46" y="384"/>
                  </a:cubicBezTo>
                  <a:cubicBezTo>
                    <a:pt x="54" y="438"/>
                    <a:pt x="319" y="1629"/>
                    <a:pt x="1613" y="1863"/>
                  </a:cubicBezTo>
                  <a:lnTo>
                    <a:pt x="1671" y="1874"/>
                  </a:lnTo>
                  <a:cubicBezTo>
                    <a:pt x="2047" y="1871"/>
                    <a:pt x="2093" y="1329"/>
                    <a:pt x="1724" y="1264"/>
                  </a:cubicBezTo>
                  <a:cubicBezTo>
                    <a:pt x="845" y="1099"/>
                    <a:pt x="653" y="292"/>
                    <a:pt x="645" y="254"/>
                  </a:cubicBezTo>
                  <a:cubicBezTo>
                    <a:pt x="619" y="104"/>
                    <a:pt x="491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6"/>
            <p:cNvSpPr/>
            <p:nvPr/>
          </p:nvSpPr>
          <p:spPr>
            <a:xfrm>
              <a:off x="2244875" y="2606725"/>
              <a:ext cx="62900" cy="38700"/>
            </a:xfrm>
            <a:custGeom>
              <a:avLst/>
              <a:gdLst/>
              <a:ahLst/>
              <a:cxnLst/>
              <a:rect l="l" t="t" r="r" b="b"/>
              <a:pathLst>
                <a:path w="2516" h="1548" extrusionOk="0">
                  <a:moveTo>
                    <a:pt x="346" y="0"/>
                  </a:moveTo>
                  <a:cubicBezTo>
                    <a:pt x="280" y="0"/>
                    <a:pt x="214" y="21"/>
                    <a:pt x="158" y="65"/>
                  </a:cubicBezTo>
                  <a:cubicBezTo>
                    <a:pt x="16" y="177"/>
                    <a:pt x="0" y="388"/>
                    <a:pt x="127" y="519"/>
                  </a:cubicBezTo>
                  <a:cubicBezTo>
                    <a:pt x="161" y="565"/>
                    <a:pt x="937" y="1548"/>
                    <a:pt x="1940" y="1548"/>
                  </a:cubicBezTo>
                  <a:cubicBezTo>
                    <a:pt x="2016" y="1544"/>
                    <a:pt x="2089" y="1540"/>
                    <a:pt x="2162" y="1529"/>
                  </a:cubicBezTo>
                  <a:cubicBezTo>
                    <a:pt x="2516" y="1437"/>
                    <a:pt x="2444" y="922"/>
                    <a:pt x="2086" y="922"/>
                  </a:cubicBezTo>
                  <a:cubicBezTo>
                    <a:pt x="2082" y="922"/>
                    <a:pt x="2078" y="922"/>
                    <a:pt x="2074" y="922"/>
                  </a:cubicBezTo>
                  <a:cubicBezTo>
                    <a:pt x="2029" y="928"/>
                    <a:pt x="1984" y="932"/>
                    <a:pt x="1940" y="932"/>
                  </a:cubicBezTo>
                  <a:cubicBezTo>
                    <a:pt x="1243" y="932"/>
                    <a:pt x="621" y="160"/>
                    <a:pt x="607" y="142"/>
                  </a:cubicBezTo>
                  <a:cubicBezTo>
                    <a:pt x="547" y="49"/>
                    <a:pt x="447" y="0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2333875" y="2686075"/>
              <a:ext cx="116375" cy="43850"/>
            </a:xfrm>
            <a:custGeom>
              <a:avLst/>
              <a:gdLst/>
              <a:ahLst/>
              <a:cxnLst/>
              <a:rect l="l" t="t" r="r" b="b"/>
              <a:pathLst>
                <a:path w="4655" h="1754" extrusionOk="0">
                  <a:moveTo>
                    <a:pt x="439" y="0"/>
                  </a:moveTo>
                  <a:cubicBezTo>
                    <a:pt x="192" y="0"/>
                    <a:pt x="1" y="334"/>
                    <a:pt x="238" y="544"/>
                  </a:cubicBezTo>
                  <a:cubicBezTo>
                    <a:pt x="307" y="601"/>
                    <a:pt x="1740" y="1753"/>
                    <a:pt x="3679" y="1753"/>
                  </a:cubicBezTo>
                  <a:cubicBezTo>
                    <a:pt x="3910" y="1753"/>
                    <a:pt x="4144" y="1738"/>
                    <a:pt x="4370" y="1703"/>
                  </a:cubicBezTo>
                  <a:cubicBezTo>
                    <a:pt x="4539" y="1680"/>
                    <a:pt x="4655" y="1527"/>
                    <a:pt x="4631" y="1358"/>
                  </a:cubicBezTo>
                  <a:cubicBezTo>
                    <a:pt x="4607" y="1206"/>
                    <a:pt x="4476" y="1094"/>
                    <a:pt x="4327" y="1094"/>
                  </a:cubicBezTo>
                  <a:cubicBezTo>
                    <a:pt x="4313" y="1094"/>
                    <a:pt x="4300" y="1095"/>
                    <a:pt x="4286" y="1097"/>
                  </a:cubicBezTo>
                  <a:cubicBezTo>
                    <a:pt x="4084" y="1126"/>
                    <a:pt x="3885" y="1139"/>
                    <a:pt x="3692" y="1139"/>
                  </a:cubicBezTo>
                  <a:cubicBezTo>
                    <a:pt x="1962" y="1139"/>
                    <a:pt x="640" y="81"/>
                    <a:pt x="626" y="67"/>
                  </a:cubicBezTo>
                  <a:cubicBezTo>
                    <a:pt x="564" y="20"/>
                    <a:pt x="500" y="0"/>
                    <a:pt x="4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6"/>
            <p:cNvSpPr/>
            <p:nvPr/>
          </p:nvSpPr>
          <p:spPr>
            <a:xfrm>
              <a:off x="2320800" y="2750900"/>
              <a:ext cx="42850" cy="52575"/>
            </a:xfrm>
            <a:custGeom>
              <a:avLst/>
              <a:gdLst/>
              <a:ahLst/>
              <a:cxnLst/>
              <a:rect l="l" t="t" r="r" b="b"/>
              <a:pathLst>
                <a:path w="1714" h="2103" extrusionOk="0">
                  <a:moveTo>
                    <a:pt x="336" y="0"/>
                  </a:moveTo>
                  <a:cubicBezTo>
                    <a:pt x="318" y="0"/>
                    <a:pt x="300" y="2"/>
                    <a:pt x="281" y="5"/>
                  </a:cubicBezTo>
                  <a:cubicBezTo>
                    <a:pt x="112" y="32"/>
                    <a:pt x="1" y="193"/>
                    <a:pt x="28" y="358"/>
                  </a:cubicBezTo>
                  <a:cubicBezTo>
                    <a:pt x="35" y="401"/>
                    <a:pt x="227" y="1507"/>
                    <a:pt x="1214" y="2064"/>
                  </a:cubicBezTo>
                  <a:cubicBezTo>
                    <a:pt x="1257" y="2087"/>
                    <a:pt x="1310" y="2102"/>
                    <a:pt x="1360" y="2102"/>
                  </a:cubicBezTo>
                  <a:cubicBezTo>
                    <a:pt x="1364" y="2102"/>
                    <a:pt x="1367" y="2102"/>
                    <a:pt x="1370" y="2102"/>
                  </a:cubicBezTo>
                  <a:cubicBezTo>
                    <a:pt x="1478" y="2102"/>
                    <a:pt x="1577" y="2041"/>
                    <a:pt x="1629" y="1948"/>
                  </a:cubicBezTo>
                  <a:cubicBezTo>
                    <a:pt x="1714" y="1802"/>
                    <a:pt x="1660" y="1614"/>
                    <a:pt x="1514" y="1530"/>
                  </a:cubicBezTo>
                  <a:cubicBezTo>
                    <a:pt x="788" y="1123"/>
                    <a:pt x="634" y="266"/>
                    <a:pt x="631" y="259"/>
                  </a:cubicBezTo>
                  <a:cubicBezTo>
                    <a:pt x="610" y="108"/>
                    <a:pt x="483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6"/>
            <p:cNvSpPr/>
            <p:nvPr/>
          </p:nvSpPr>
          <p:spPr>
            <a:xfrm>
              <a:off x="2354225" y="2564550"/>
              <a:ext cx="35250" cy="62725"/>
            </a:xfrm>
            <a:custGeom>
              <a:avLst/>
              <a:gdLst/>
              <a:ahLst/>
              <a:cxnLst/>
              <a:rect l="l" t="t" r="r" b="b"/>
              <a:pathLst>
                <a:path w="1410" h="2509" extrusionOk="0">
                  <a:moveTo>
                    <a:pt x="347" y="1"/>
                  </a:moveTo>
                  <a:cubicBezTo>
                    <a:pt x="185" y="1"/>
                    <a:pt x="50" y="133"/>
                    <a:pt x="42" y="297"/>
                  </a:cubicBezTo>
                  <a:cubicBezTo>
                    <a:pt x="0" y="1564"/>
                    <a:pt x="822" y="2390"/>
                    <a:pt x="857" y="2424"/>
                  </a:cubicBezTo>
                  <a:cubicBezTo>
                    <a:pt x="914" y="2478"/>
                    <a:pt x="991" y="2509"/>
                    <a:pt x="1072" y="2509"/>
                  </a:cubicBezTo>
                  <a:cubicBezTo>
                    <a:pt x="1152" y="2509"/>
                    <a:pt x="1229" y="2478"/>
                    <a:pt x="1287" y="2417"/>
                  </a:cubicBezTo>
                  <a:cubicBezTo>
                    <a:pt x="1410" y="2298"/>
                    <a:pt x="1410" y="2106"/>
                    <a:pt x="1287" y="1987"/>
                  </a:cubicBezTo>
                  <a:cubicBezTo>
                    <a:pt x="1283" y="1983"/>
                    <a:pt x="626" y="1311"/>
                    <a:pt x="657" y="320"/>
                  </a:cubicBezTo>
                  <a:cubicBezTo>
                    <a:pt x="665" y="151"/>
                    <a:pt x="534" y="9"/>
                    <a:pt x="361" y="1"/>
                  </a:cubicBezTo>
                  <a:cubicBezTo>
                    <a:pt x="357" y="1"/>
                    <a:pt x="352" y="1"/>
                    <a:pt x="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6"/>
            <p:cNvSpPr/>
            <p:nvPr/>
          </p:nvSpPr>
          <p:spPr>
            <a:xfrm>
              <a:off x="2321675" y="2610200"/>
              <a:ext cx="40625" cy="64900"/>
            </a:xfrm>
            <a:custGeom>
              <a:avLst/>
              <a:gdLst/>
              <a:ahLst/>
              <a:cxnLst/>
              <a:rect l="l" t="t" r="r" b="b"/>
              <a:pathLst>
                <a:path w="1625" h="2596" extrusionOk="0">
                  <a:moveTo>
                    <a:pt x="497" y="1"/>
                  </a:moveTo>
                  <a:cubicBezTo>
                    <a:pt x="354" y="1"/>
                    <a:pt x="227" y="104"/>
                    <a:pt x="200" y="249"/>
                  </a:cubicBezTo>
                  <a:cubicBezTo>
                    <a:pt x="0" y="1274"/>
                    <a:pt x="661" y="2069"/>
                    <a:pt x="903" y="2373"/>
                  </a:cubicBezTo>
                  <a:lnTo>
                    <a:pt x="941" y="2415"/>
                  </a:lnTo>
                  <a:cubicBezTo>
                    <a:pt x="960" y="2461"/>
                    <a:pt x="991" y="2496"/>
                    <a:pt x="1030" y="2526"/>
                  </a:cubicBezTo>
                  <a:cubicBezTo>
                    <a:pt x="1083" y="2569"/>
                    <a:pt x="1152" y="2592"/>
                    <a:pt x="1222" y="2595"/>
                  </a:cubicBezTo>
                  <a:cubicBezTo>
                    <a:pt x="1314" y="2595"/>
                    <a:pt x="1402" y="2553"/>
                    <a:pt x="1460" y="2476"/>
                  </a:cubicBezTo>
                  <a:cubicBezTo>
                    <a:pt x="1625" y="2277"/>
                    <a:pt x="1467" y="2085"/>
                    <a:pt x="1379" y="1985"/>
                  </a:cubicBezTo>
                  <a:cubicBezTo>
                    <a:pt x="1183" y="1743"/>
                    <a:pt x="661" y="1105"/>
                    <a:pt x="803" y="364"/>
                  </a:cubicBezTo>
                  <a:cubicBezTo>
                    <a:pt x="834" y="199"/>
                    <a:pt x="726" y="38"/>
                    <a:pt x="557" y="7"/>
                  </a:cubicBezTo>
                  <a:cubicBezTo>
                    <a:pt x="537" y="3"/>
                    <a:pt x="517" y="1"/>
                    <a:pt x="4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6"/>
            <p:cNvSpPr/>
            <p:nvPr/>
          </p:nvSpPr>
          <p:spPr>
            <a:xfrm>
              <a:off x="2242650" y="2667125"/>
              <a:ext cx="32325" cy="74325"/>
            </a:xfrm>
            <a:custGeom>
              <a:avLst/>
              <a:gdLst/>
              <a:ahLst/>
              <a:cxnLst/>
              <a:rect l="l" t="t" r="r" b="b"/>
              <a:pathLst>
                <a:path w="1293" h="2973" extrusionOk="0">
                  <a:moveTo>
                    <a:pt x="888" y="0"/>
                  </a:moveTo>
                  <a:cubicBezTo>
                    <a:pt x="799" y="0"/>
                    <a:pt x="708" y="41"/>
                    <a:pt x="642" y="138"/>
                  </a:cubicBezTo>
                  <a:cubicBezTo>
                    <a:pt x="615" y="188"/>
                    <a:pt x="1" y="1263"/>
                    <a:pt x="623" y="2784"/>
                  </a:cubicBezTo>
                  <a:cubicBezTo>
                    <a:pt x="673" y="2899"/>
                    <a:pt x="784" y="2972"/>
                    <a:pt x="907" y="2972"/>
                  </a:cubicBezTo>
                  <a:cubicBezTo>
                    <a:pt x="946" y="2972"/>
                    <a:pt x="984" y="2964"/>
                    <a:pt x="1022" y="2953"/>
                  </a:cubicBezTo>
                  <a:cubicBezTo>
                    <a:pt x="1176" y="2884"/>
                    <a:pt x="1253" y="2707"/>
                    <a:pt x="1191" y="2550"/>
                  </a:cubicBezTo>
                  <a:cubicBezTo>
                    <a:pt x="684" y="1325"/>
                    <a:pt x="1153" y="484"/>
                    <a:pt x="1172" y="453"/>
                  </a:cubicBezTo>
                  <a:cubicBezTo>
                    <a:pt x="1292" y="213"/>
                    <a:pt x="1093" y="0"/>
                    <a:pt x="8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6"/>
            <p:cNvSpPr/>
            <p:nvPr/>
          </p:nvSpPr>
          <p:spPr>
            <a:xfrm>
              <a:off x="2186600" y="2489500"/>
              <a:ext cx="66550" cy="154975"/>
            </a:xfrm>
            <a:custGeom>
              <a:avLst/>
              <a:gdLst/>
              <a:ahLst/>
              <a:cxnLst/>
              <a:rect l="l" t="t" r="r" b="b"/>
              <a:pathLst>
                <a:path w="2662" h="6199" extrusionOk="0">
                  <a:moveTo>
                    <a:pt x="1697" y="1"/>
                  </a:moveTo>
                  <a:cubicBezTo>
                    <a:pt x="1675" y="1"/>
                    <a:pt x="1654" y="3"/>
                    <a:pt x="1632" y="8"/>
                  </a:cubicBezTo>
                  <a:cubicBezTo>
                    <a:pt x="1467" y="46"/>
                    <a:pt x="1363" y="215"/>
                    <a:pt x="1402" y="380"/>
                  </a:cubicBezTo>
                  <a:cubicBezTo>
                    <a:pt x="2001" y="2915"/>
                    <a:pt x="115" y="5688"/>
                    <a:pt x="96" y="5718"/>
                  </a:cubicBezTo>
                  <a:cubicBezTo>
                    <a:pt x="0" y="5857"/>
                    <a:pt x="35" y="6049"/>
                    <a:pt x="177" y="6145"/>
                  </a:cubicBezTo>
                  <a:cubicBezTo>
                    <a:pt x="227" y="6179"/>
                    <a:pt x="288" y="6198"/>
                    <a:pt x="350" y="6198"/>
                  </a:cubicBezTo>
                  <a:cubicBezTo>
                    <a:pt x="449" y="6198"/>
                    <a:pt x="542" y="6145"/>
                    <a:pt x="599" y="6064"/>
                  </a:cubicBezTo>
                  <a:cubicBezTo>
                    <a:pt x="684" y="5945"/>
                    <a:pt x="2661" y="3038"/>
                    <a:pt x="2001" y="234"/>
                  </a:cubicBezTo>
                  <a:cubicBezTo>
                    <a:pt x="1964" y="95"/>
                    <a:pt x="1835" y="1"/>
                    <a:pt x="16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6"/>
            <p:cNvSpPr/>
            <p:nvPr/>
          </p:nvSpPr>
          <p:spPr>
            <a:xfrm>
              <a:off x="2165650" y="2531450"/>
              <a:ext cx="70900" cy="44575"/>
            </a:xfrm>
            <a:custGeom>
              <a:avLst/>
              <a:gdLst/>
              <a:ahLst/>
              <a:cxnLst/>
              <a:rect l="l" t="t" r="r" b="b"/>
              <a:pathLst>
                <a:path w="2836" h="1783" extrusionOk="0">
                  <a:moveTo>
                    <a:pt x="341" y="0"/>
                  </a:moveTo>
                  <a:cubicBezTo>
                    <a:pt x="259" y="0"/>
                    <a:pt x="176" y="34"/>
                    <a:pt x="116" y="100"/>
                  </a:cubicBezTo>
                  <a:cubicBezTo>
                    <a:pt x="1" y="223"/>
                    <a:pt x="9" y="419"/>
                    <a:pt x="131" y="534"/>
                  </a:cubicBezTo>
                  <a:cubicBezTo>
                    <a:pt x="181" y="573"/>
                    <a:pt x="1237" y="1540"/>
                    <a:pt x="2359" y="1778"/>
                  </a:cubicBezTo>
                  <a:lnTo>
                    <a:pt x="2420" y="1778"/>
                  </a:lnTo>
                  <a:lnTo>
                    <a:pt x="2420" y="1782"/>
                  </a:lnTo>
                  <a:cubicBezTo>
                    <a:pt x="2777" y="1775"/>
                    <a:pt x="2835" y="1268"/>
                    <a:pt x="2489" y="1179"/>
                  </a:cubicBezTo>
                  <a:cubicBezTo>
                    <a:pt x="1529" y="972"/>
                    <a:pt x="558" y="89"/>
                    <a:pt x="550" y="85"/>
                  </a:cubicBezTo>
                  <a:cubicBezTo>
                    <a:pt x="492" y="28"/>
                    <a:pt x="416" y="0"/>
                    <a:pt x="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6"/>
            <p:cNvSpPr/>
            <p:nvPr/>
          </p:nvSpPr>
          <p:spPr>
            <a:xfrm>
              <a:off x="2224225" y="2491800"/>
              <a:ext cx="54175" cy="49850"/>
            </a:xfrm>
            <a:custGeom>
              <a:avLst/>
              <a:gdLst/>
              <a:ahLst/>
              <a:cxnLst/>
              <a:rect l="l" t="t" r="r" b="b"/>
              <a:pathLst>
                <a:path w="2167" h="1994" extrusionOk="0">
                  <a:moveTo>
                    <a:pt x="1822" y="1"/>
                  </a:moveTo>
                  <a:cubicBezTo>
                    <a:pt x="1695" y="1"/>
                    <a:pt x="1578" y="77"/>
                    <a:pt x="1533" y="200"/>
                  </a:cubicBezTo>
                  <a:cubicBezTo>
                    <a:pt x="1529" y="212"/>
                    <a:pt x="1106" y="1352"/>
                    <a:pt x="304" y="1379"/>
                  </a:cubicBezTo>
                  <a:cubicBezTo>
                    <a:pt x="135" y="1383"/>
                    <a:pt x="0" y="1525"/>
                    <a:pt x="8" y="1694"/>
                  </a:cubicBezTo>
                  <a:cubicBezTo>
                    <a:pt x="8" y="1859"/>
                    <a:pt x="146" y="1993"/>
                    <a:pt x="315" y="1993"/>
                  </a:cubicBezTo>
                  <a:lnTo>
                    <a:pt x="323" y="1993"/>
                  </a:lnTo>
                  <a:cubicBezTo>
                    <a:pt x="1544" y="1955"/>
                    <a:pt x="2090" y="476"/>
                    <a:pt x="2109" y="407"/>
                  </a:cubicBezTo>
                  <a:cubicBezTo>
                    <a:pt x="2166" y="250"/>
                    <a:pt x="2086" y="73"/>
                    <a:pt x="1928" y="19"/>
                  </a:cubicBezTo>
                  <a:cubicBezTo>
                    <a:pt x="1893" y="7"/>
                    <a:pt x="1857" y="1"/>
                    <a:pt x="18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6"/>
            <p:cNvSpPr/>
            <p:nvPr/>
          </p:nvSpPr>
          <p:spPr>
            <a:xfrm>
              <a:off x="2207325" y="2574675"/>
              <a:ext cx="56100" cy="32550"/>
            </a:xfrm>
            <a:custGeom>
              <a:avLst/>
              <a:gdLst/>
              <a:ahLst/>
              <a:cxnLst/>
              <a:rect l="l" t="t" r="r" b="b"/>
              <a:pathLst>
                <a:path w="2244" h="1302" extrusionOk="0">
                  <a:moveTo>
                    <a:pt x="1894" y="1"/>
                  </a:moveTo>
                  <a:cubicBezTo>
                    <a:pt x="1809" y="1"/>
                    <a:pt x="1724" y="36"/>
                    <a:pt x="1663" y="107"/>
                  </a:cubicBezTo>
                  <a:cubicBezTo>
                    <a:pt x="1122" y="614"/>
                    <a:pt x="308" y="687"/>
                    <a:pt x="292" y="687"/>
                  </a:cubicBezTo>
                  <a:cubicBezTo>
                    <a:pt x="123" y="702"/>
                    <a:pt x="1" y="852"/>
                    <a:pt x="12" y="1017"/>
                  </a:cubicBezTo>
                  <a:cubicBezTo>
                    <a:pt x="24" y="1178"/>
                    <a:pt x="158" y="1301"/>
                    <a:pt x="319" y="1301"/>
                  </a:cubicBezTo>
                  <a:lnTo>
                    <a:pt x="339" y="1301"/>
                  </a:lnTo>
                  <a:cubicBezTo>
                    <a:pt x="381" y="1297"/>
                    <a:pt x="1379" y="1217"/>
                    <a:pt x="2078" y="552"/>
                  </a:cubicBezTo>
                  <a:cubicBezTo>
                    <a:pt x="2224" y="445"/>
                    <a:pt x="2243" y="234"/>
                    <a:pt x="2117" y="99"/>
                  </a:cubicBezTo>
                  <a:cubicBezTo>
                    <a:pt x="2056" y="34"/>
                    <a:pt x="1975" y="1"/>
                    <a:pt x="1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6"/>
            <p:cNvSpPr/>
            <p:nvPr/>
          </p:nvSpPr>
          <p:spPr>
            <a:xfrm>
              <a:off x="2187400" y="2511575"/>
              <a:ext cx="30325" cy="52925"/>
            </a:xfrm>
            <a:custGeom>
              <a:avLst/>
              <a:gdLst/>
              <a:ahLst/>
              <a:cxnLst/>
              <a:rect l="l" t="t" r="r" b="b"/>
              <a:pathLst>
                <a:path w="1213" h="2117" extrusionOk="0">
                  <a:moveTo>
                    <a:pt x="416" y="0"/>
                  </a:moveTo>
                  <a:cubicBezTo>
                    <a:pt x="202" y="0"/>
                    <a:pt x="0" y="237"/>
                    <a:pt x="149" y="477"/>
                  </a:cubicBezTo>
                  <a:cubicBezTo>
                    <a:pt x="533" y="1030"/>
                    <a:pt x="337" y="1709"/>
                    <a:pt x="333" y="1725"/>
                  </a:cubicBezTo>
                  <a:cubicBezTo>
                    <a:pt x="283" y="1886"/>
                    <a:pt x="375" y="2055"/>
                    <a:pt x="533" y="2109"/>
                  </a:cubicBezTo>
                  <a:lnTo>
                    <a:pt x="625" y="2116"/>
                  </a:lnTo>
                  <a:cubicBezTo>
                    <a:pt x="628" y="2116"/>
                    <a:pt x="630" y="2117"/>
                    <a:pt x="633" y="2117"/>
                  </a:cubicBezTo>
                  <a:cubicBezTo>
                    <a:pt x="764" y="2117"/>
                    <a:pt x="879" y="2029"/>
                    <a:pt x="917" y="1901"/>
                  </a:cubicBezTo>
                  <a:cubicBezTo>
                    <a:pt x="932" y="1863"/>
                    <a:pt x="1212" y="934"/>
                    <a:pt x="656" y="127"/>
                  </a:cubicBezTo>
                  <a:cubicBezTo>
                    <a:pt x="588" y="38"/>
                    <a:pt x="501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6"/>
            <p:cNvSpPr/>
            <p:nvPr/>
          </p:nvSpPr>
          <p:spPr>
            <a:xfrm>
              <a:off x="2384075" y="2714900"/>
              <a:ext cx="52250" cy="52450"/>
            </a:xfrm>
            <a:custGeom>
              <a:avLst/>
              <a:gdLst/>
              <a:ahLst/>
              <a:cxnLst/>
              <a:rect l="l" t="t" r="r" b="b"/>
              <a:pathLst>
                <a:path w="2090" h="2098" extrusionOk="0">
                  <a:moveTo>
                    <a:pt x="351" y="0"/>
                  </a:moveTo>
                  <a:cubicBezTo>
                    <a:pt x="300" y="0"/>
                    <a:pt x="248" y="13"/>
                    <a:pt x="200" y="40"/>
                  </a:cubicBezTo>
                  <a:cubicBezTo>
                    <a:pt x="43" y="132"/>
                    <a:pt x="1" y="343"/>
                    <a:pt x="108" y="489"/>
                  </a:cubicBezTo>
                  <a:cubicBezTo>
                    <a:pt x="131" y="531"/>
                    <a:pt x="730" y="1545"/>
                    <a:pt x="1587" y="2056"/>
                  </a:cubicBezTo>
                  <a:cubicBezTo>
                    <a:pt x="1633" y="2083"/>
                    <a:pt x="1686" y="2098"/>
                    <a:pt x="1740" y="2098"/>
                  </a:cubicBezTo>
                  <a:cubicBezTo>
                    <a:pt x="1848" y="2094"/>
                    <a:pt x="1948" y="2037"/>
                    <a:pt x="2005" y="1944"/>
                  </a:cubicBezTo>
                  <a:cubicBezTo>
                    <a:pt x="2090" y="1798"/>
                    <a:pt x="2040" y="1614"/>
                    <a:pt x="1898" y="1526"/>
                  </a:cubicBezTo>
                  <a:cubicBezTo>
                    <a:pt x="1183" y="1099"/>
                    <a:pt x="642" y="185"/>
                    <a:pt x="634" y="182"/>
                  </a:cubicBezTo>
                  <a:cubicBezTo>
                    <a:pt x="583" y="67"/>
                    <a:pt x="469" y="0"/>
                    <a:pt x="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6"/>
            <p:cNvSpPr/>
            <p:nvPr/>
          </p:nvSpPr>
          <p:spPr>
            <a:xfrm>
              <a:off x="2822725" y="2566780"/>
              <a:ext cx="102100" cy="632800"/>
            </a:xfrm>
            <a:custGeom>
              <a:avLst/>
              <a:gdLst/>
              <a:ahLst/>
              <a:cxnLst/>
              <a:rect l="l" t="t" r="r" b="b"/>
              <a:pathLst>
                <a:path w="4084" h="25312" extrusionOk="0">
                  <a:moveTo>
                    <a:pt x="1879" y="0"/>
                  </a:moveTo>
                  <a:cubicBezTo>
                    <a:pt x="1130" y="1555"/>
                    <a:pt x="1207" y="3111"/>
                    <a:pt x="1683" y="4770"/>
                  </a:cubicBezTo>
                  <a:cubicBezTo>
                    <a:pt x="2155" y="6433"/>
                    <a:pt x="684" y="7193"/>
                    <a:pt x="627" y="9570"/>
                  </a:cubicBezTo>
                  <a:cubicBezTo>
                    <a:pt x="569" y="11947"/>
                    <a:pt x="1725" y="11602"/>
                    <a:pt x="1625" y="13299"/>
                  </a:cubicBezTo>
                  <a:cubicBezTo>
                    <a:pt x="1522" y="15000"/>
                    <a:pt x="396" y="15427"/>
                    <a:pt x="323" y="17543"/>
                  </a:cubicBezTo>
                  <a:cubicBezTo>
                    <a:pt x="250" y="19662"/>
                    <a:pt x="1560" y="19493"/>
                    <a:pt x="1456" y="20976"/>
                  </a:cubicBezTo>
                  <a:cubicBezTo>
                    <a:pt x="1349" y="22458"/>
                    <a:pt x="112" y="23011"/>
                    <a:pt x="20" y="24881"/>
                  </a:cubicBezTo>
                  <a:cubicBezTo>
                    <a:pt x="16" y="25031"/>
                    <a:pt x="5" y="25173"/>
                    <a:pt x="1" y="25311"/>
                  </a:cubicBezTo>
                  <a:lnTo>
                    <a:pt x="4083" y="25311"/>
                  </a:lnTo>
                  <a:cubicBezTo>
                    <a:pt x="4075" y="25173"/>
                    <a:pt x="4068" y="25031"/>
                    <a:pt x="4064" y="24881"/>
                  </a:cubicBezTo>
                  <a:cubicBezTo>
                    <a:pt x="3972" y="23011"/>
                    <a:pt x="2731" y="22458"/>
                    <a:pt x="2628" y="20976"/>
                  </a:cubicBezTo>
                  <a:cubicBezTo>
                    <a:pt x="2520" y="19493"/>
                    <a:pt x="3833" y="19666"/>
                    <a:pt x="3760" y="17543"/>
                  </a:cubicBezTo>
                  <a:cubicBezTo>
                    <a:pt x="3688" y="15423"/>
                    <a:pt x="2566" y="14996"/>
                    <a:pt x="2459" y="13299"/>
                  </a:cubicBezTo>
                  <a:cubicBezTo>
                    <a:pt x="2355" y="11605"/>
                    <a:pt x="3511" y="11947"/>
                    <a:pt x="3457" y="9570"/>
                  </a:cubicBezTo>
                  <a:cubicBezTo>
                    <a:pt x="3403" y="7193"/>
                    <a:pt x="1925" y="6433"/>
                    <a:pt x="2401" y="4770"/>
                  </a:cubicBezTo>
                  <a:cubicBezTo>
                    <a:pt x="2877" y="3111"/>
                    <a:pt x="2628" y="1555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6"/>
            <p:cNvSpPr/>
            <p:nvPr/>
          </p:nvSpPr>
          <p:spPr>
            <a:xfrm>
              <a:off x="2736700" y="2477105"/>
              <a:ext cx="76850" cy="574250"/>
            </a:xfrm>
            <a:custGeom>
              <a:avLst/>
              <a:gdLst/>
              <a:ahLst/>
              <a:cxnLst/>
              <a:rect l="l" t="t" r="r" b="b"/>
              <a:pathLst>
                <a:path w="3074" h="22970" extrusionOk="0">
                  <a:moveTo>
                    <a:pt x="1414" y="0"/>
                  </a:moveTo>
                  <a:cubicBezTo>
                    <a:pt x="850" y="1413"/>
                    <a:pt x="796" y="2823"/>
                    <a:pt x="1157" y="4332"/>
                  </a:cubicBezTo>
                  <a:cubicBezTo>
                    <a:pt x="1518" y="5837"/>
                    <a:pt x="512" y="6529"/>
                    <a:pt x="469" y="8683"/>
                  </a:cubicBezTo>
                  <a:cubicBezTo>
                    <a:pt x="427" y="10841"/>
                    <a:pt x="1299" y="10526"/>
                    <a:pt x="1222" y="12070"/>
                  </a:cubicBezTo>
                  <a:cubicBezTo>
                    <a:pt x="1145" y="13610"/>
                    <a:pt x="293" y="13994"/>
                    <a:pt x="239" y="15918"/>
                  </a:cubicBezTo>
                  <a:cubicBezTo>
                    <a:pt x="185" y="17842"/>
                    <a:pt x="750" y="17685"/>
                    <a:pt x="665" y="19033"/>
                  </a:cubicBezTo>
                  <a:cubicBezTo>
                    <a:pt x="585" y="20385"/>
                    <a:pt x="82" y="20884"/>
                    <a:pt x="12" y="22577"/>
                  </a:cubicBezTo>
                  <a:cubicBezTo>
                    <a:pt x="9" y="22712"/>
                    <a:pt x="5" y="22846"/>
                    <a:pt x="1" y="22969"/>
                  </a:cubicBezTo>
                  <a:lnTo>
                    <a:pt x="3073" y="22969"/>
                  </a:lnTo>
                  <a:cubicBezTo>
                    <a:pt x="3073" y="22846"/>
                    <a:pt x="3069" y="22712"/>
                    <a:pt x="3058" y="22577"/>
                  </a:cubicBezTo>
                  <a:cubicBezTo>
                    <a:pt x="2993" y="20884"/>
                    <a:pt x="2374" y="20377"/>
                    <a:pt x="2297" y="19033"/>
                  </a:cubicBezTo>
                  <a:cubicBezTo>
                    <a:pt x="2221" y="17689"/>
                    <a:pt x="2885" y="17842"/>
                    <a:pt x="2831" y="15918"/>
                  </a:cubicBezTo>
                  <a:cubicBezTo>
                    <a:pt x="2777" y="13994"/>
                    <a:pt x="2140" y="13606"/>
                    <a:pt x="2063" y="12070"/>
                  </a:cubicBezTo>
                  <a:cubicBezTo>
                    <a:pt x="1986" y="10534"/>
                    <a:pt x="2651" y="10841"/>
                    <a:pt x="2605" y="8683"/>
                  </a:cubicBezTo>
                  <a:cubicBezTo>
                    <a:pt x="2562" y="6529"/>
                    <a:pt x="1453" y="5837"/>
                    <a:pt x="1810" y="4332"/>
                  </a:cubicBezTo>
                  <a:cubicBezTo>
                    <a:pt x="2163" y="2823"/>
                    <a:pt x="1979" y="1413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6"/>
            <p:cNvSpPr/>
            <p:nvPr/>
          </p:nvSpPr>
          <p:spPr>
            <a:xfrm>
              <a:off x="2944000" y="271808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6" y="0"/>
                  </a:moveTo>
                  <a:cubicBezTo>
                    <a:pt x="603" y="1279"/>
                    <a:pt x="568" y="2550"/>
                    <a:pt x="826" y="3914"/>
                  </a:cubicBezTo>
                  <a:cubicBezTo>
                    <a:pt x="1079" y="5277"/>
                    <a:pt x="357" y="5899"/>
                    <a:pt x="330" y="7850"/>
                  </a:cubicBezTo>
                  <a:cubicBezTo>
                    <a:pt x="300" y="9797"/>
                    <a:pt x="922" y="9517"/>
                    <a:pt x="868" y="10907"/>
                  </a:cubicBezTo>
                  <a:cubicBezTo>
                    <a:pt x="814" y="12301"/>
                    <a:pt x="211" y="12650"/>
                    <a:pt x="173" y="14386"/>
                  </a:cubicBezTo>
                  <a:cubicBezTo>
                    <a:pt x="135" y="16126"/>
                    <a:pt x="530" y="15991"/>
                    <a:pt x="472" y="17205"/>
                  </a:cubicBezTo>
                  <a:cubicBezTo>
                    <a:pt x="415" y="18418"/>
                    <a:pt x="58" y="18872"/>
                    <a:pt x="8" y="20404"/>
                  </a:cubicBezTo>
                  <a:cubicBezTo>
                    <a:pt x="4" y="20527"/>
                    <a:pt x="4" y="20646"/>
                    <a:pt x="0" y="20757"/>
                  </a:cubicBezTo>
                  <a:lnTo>
                    <a:pt x="2189" y="20757"/>
                  </a:lnTo>
                  <a:cubicBezTo>
                    <a:pt x="2189" y="20646"/>
                    <a:pt x="2181" y="20527"/>
                    <a:pt x="2178" y="20404"/>
                  </a:cubicBezTo>
                  <a:cubicBezTo>
                    <a:pt x="2131" y="18872"/>
                    <a:pt x="1694" y="18422"/>
                    <a:pt x="1636" y="17205"/>
                  </a:cubicBezTo>
                  <a:cubicBezTo>
                    <a:pt x="1578" y="15988"/>
                    <a:pt x="2055" y="16126"/>
                    <a:pt x="2016" y="14386"/>
                  </a:cubicBezTo>
                  <a:cubicBezTo>
                    <a:pt x="1978" y="12650"/>
                    <a:pt x="1529" y="12293"/>
                    <a:pt x="1471" y="10907"/>
                  </a:cubicBezTo>
                  <a:cubicBezTo>
                    <a:pt x="1413" y="9520"/>
                    <a:pt x="1890" y="9797"/>
                    <a:pt x="1855" y="7850"/>
                  </a:cubicBezTo>
                  <a:cubicBezTo>
                    <a:pt x="1824" y="5899"/>
                    <a:pt x="1025" y="5277"/>
                    <a:pt x="1287" y="3914"/>
                  </a:cubicBezTo>
                  <a:cubicBezTo>
                    <a:pt x="1544" y="2550"/>
                    <a:pt x="1410" y="1279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6"/>
            <p:cNvSpPr/>
            <p:nvPr/>
          </p:nvSpPr>
          <p:spPr>
            <a:xfrm>
              <a:off x="2650875" y="2669600"/>
              <a:ext cx="54750" cy="518950"/>
            </a:xfrm>
            <a:custGeom>
              <a:avLst/>
              <a:gdLst/>
              <a:ahLst/>
              <a:cxnLst/>
              <a:rect l="l" t="t" r="r" b="b"/>
              <a:pathLst>
                <a:path w="2190" h="20758" extrusionOk="0">
                  <a:moveTo>
                    <a:pt x="1003" y="1"/>
                  </a:moveTo>
                  <a:cubicBezTo>
                    <a:pt x="607" y="1279"/>
                    <a:pt x="561" y="2550"/>
                    <a:pt x="823" y="3914"/>
                  </a:cubicBezTo>
                  <a:cubicBezTo>
                    <a:pt x="1080" y="5277"/>
                    <a:pt x="362" y="5907"/>
                    <a:pt x="331" y="7850"/>
                  </a:cubicBezTo>
                  <a:cubicBezTo>
                    <a:pt x="304" y="9793"/>
                    <a:pt x="926" y="9517"/>
                    <a:pt x="869" y="10907"/>
                  </a:cubicBezTo>
                  <a:cubicBezTo>
                    <a:pt x="811" y="12301"/>
                    <a:pt x="208" y="12643"/>
                    <a:pt x="170" y="14382"/>
                  </a:cubicBezTo>
                  <a:cubicBezTo>
                    <a:pt x="131" y="16126"/>
                    <a:pt x="523" y="15984"/>
                    <a:pt x="473" y="17201"/>
                  </a:cubicBezTo>
                  <a:cubicBezTo>
                    <a:pt x="419" y="18419"/>
                    <a:pt x="58" y="18872"/>
                    <a:pt x="12" y="20404"/>
                  </a:cubicBezTo>
                  <a:cubicBezTo>
                    <a:pt x="5" y="20527"/>
                    <a:pt x="1" y="20642"/>
                    <a:pt x="1" y="20757"/>
                  </a:cubicBezTo>
                  <a:lnTo>
                    <a:pt x="2190" y="20757"/>
                  </a:lnTo>
                  <a:cubicBezTo>
                    <a:pt x="2186" y="20642"/>
                    <a:pt x="2182" y="20527"/>
                    <a:pt x="2182" y="20404"/>
                  </a:cubicBezTo>
                  <a:cubicBezTo>
                    <a:pt x="2132" y="18872"/>
                    <a:pt x="1694" y="18415"/>
                    <a:pt x="1637" y="17201"/>
                  </a:cubicBezTo>
                  <a:cubicBezTo>
                    <a:pt x="1579" y="15988"/>
                    <a:pt x="2055" y="16122"/>
                    <a:pt x="2017" y="14382"/>
                  </a:cubicBezTo>
                  <a:cubicBezTo>
                    <a:pt x="1978" y="12647"/>
                    <a:pt x="1521" y="12301"/>
                    <a:pt x="1472" y="10907"/>
                  </a:cubicBezTo>
                  <a:cubicBezTo>
                    <a:pt x="1418" y="9517"/>
                    <a:pt x="1882" y="9801"/>
                    <a:pt x="1856" y="7850"/>
                  </a:cubicBezTo>
                  <a:cubicBezTo>
                    <a:pt x="1825" y="5903"/>
                    <a:pt x="1034" y="5277"/>
                    <a:pt x="1287" y="3914"/>
                  </a:cubicBezTo>
                  <a:cubicBezTo>
                    <a:pt x="1541" y="2550"/>
                    <a:pt x="1406" y="1279"/>
                    <a:pt x="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6"/>
            <p:cNvSpPr/>
            <p:nvPr/>
          </p:nvSpPr>
          <p:spPr>
            <a:xfrm>
              <a:off x="2044400" y="2507250"/>
              <a:ext cx="258475" cy="283250"/>
            </a:xfrm>
            <a:custGeom>
              <a:avLst/>
              <a:gdLst/>
              <a:ahLst/>
              <a:cxnLst/>
              <a:rect l="l" t="t" r="r" b="b"/>
              <a:pathLst>
                <a:path w="10339" h="11330" extrusionOk="0">
                  <a:moveTo>
                    <a:pt x="1998" y="1"/>
                  </a:moveTo>
                  <a:lnTo>
                    <a:pt x="1" y="5665"/>
                  </a:lnTo>
                  <a:lnTo>
                    <a:pt x="10339" y="11329"/>
                  </a:lnTo>
                  <a:lnTo>
                    <a:pt x="9436" y="8545"/>
                  </a:lnTo>
                  <a:cubicBezTo>
                    <a:pt x="8227" y="4801"/>
                    <a:pt x="5538" y="1713"/>
                    <a:pt x="19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6"/>
            <p:cNvSpPr/>
            <p:nvPr/>
          </p:nvSpPr>
          <p:spPr>
            <a:xfrm>
              <a:off x="1565225" y="2154100"/>
              <a:ext cx="554475" cy="532225"/>
            </a:xfrm>
            <a:custGeom>
              <a:avLst/>
              <a:gdLst/>
              <a:ahLst/>
              <a:cxnLst/>
              <a:rect l="l" t="t" r="r" b="b"/>
              <a:pathLst>
                <a:path w="22179" h="21289" extrusionOk="0">
                  <a:moveTo>
                    <a:pt x="7543" y="1"/>
                  </a:moveTo>
                  <a:cubicBezTo>
                    <a:pt x="6014" y="1"/>
                    <a:pt x="4486" y="263"/>
                    <a:pt x="3027" y="785"/>
                  </a:cubicBezTo>
                  <a:lnTo>
                    <a:pt x="5" y="1872"/>
                  </a:lnTo>
                  <a:lnTo>
                    <a:pt x="1" y="10290"/>
                  </a:lnTo>
                  <a:lnTo>
                    <a:pt x="22178" y="21289"/>
                  </a:lnTo>
                  <a:lnTo>
                    <a:pt x="22178" y="21289"/>
                  </a:lnTo>
                  <a:lnTo>
                    <a:pt x="20792" y="11500"/>
                  </a:lnTo>
                  <a:cubicBezTo>
                    <a:pt x="20074" y="6415"/>
                    <a:pt x="16502" y="2191"/>
                    <a:pt x="11606" y="632"/>
                  </a:cubicBezTo>
                  <a:cubicBezTo>
                    <a:pt x="10283" y="211"/>
                    <a:pt x="8913" y="1"/>
                    <a:pt x="7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6"/>
            <p:cNvSpPr/>
            <p:nvPr/>
          </p:nvSpPr>
          <p:spPr>
            <a:xfrm>
              <a:off x="1747450" y="2263275"/>
              <a:ext cx="33350" cy="241900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6"/>
            <p:cNvSpPr/>
            <p:nvPr/>
          </p:nvSpPr>
          <p:spPr>
            <a:xfrm>
              <a:off x="1760900" y="2223150"/>
              <a:ext cx="73650" cy="127925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6"/>
            <p:cNvSpPr/>
            <p:nvPr/>
          </p:nvSpPr>
          <p:spPr>
            <a:xfrm>
              <a:off x="1673725" y="2363000"/>
              <a:ext cx="97750" cy="86575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6"/>
            <p:cNvSpPr/>
            <p:nvPr/>
          </p:nvSpPr>
          <p:spPr>
            <a:xfrm>
              <a:off x="1810625" y="2246900"/>
              <a:ext cx="63200" cy="34275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6"/>
            <p:cNvSpPr/>
            <p:nvPr/>
          </p:nvSpPr>
          <p:spPr>
            <a:xfrm>
              <a:off x="1759650" y="2356300"/>
              <a:ext cx="101875" cy="51425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6"/>
            <p:cNvSpPr/>
            <p:nvPr/>
          </p:nvSpPr>
          <p:spPr>
            <a:xfrm>
              <a:off x="1692150" y="2356800"/>
              <a:ext cx="41700" cy="59750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6"/>
            <p:cNvSpPr/>
            <p:nvPr/>
          </p:nvSpPr>
          <p:spPr>
            <a:xfrm>
              <a:off x="1751875" y="2446650"/>
              <a:ext cx="152100" cy="33350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6"/>
            <p:cNvSpPr/>
            <p:nvPr/>
          </p:nvSpPr>
          <p:spPr>
            <a:xfrm>
              <a:off x="1831950" y="2415750"/>
              <a:ext cx="33125" cy="62150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6"/>
            <p:cNvSpPr/>
            <p:nvPr/>
          </p:nvSpPr>
          <p:spPr>
            <a:xfrm>
              <a:off x="1801125" y="2346900"/>
              <a:ext cx="26125" cy="48150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6"/>
            <p:cNvSpPr/>
            <p:nvPr/>
          </p:nvSpPr>
          <p:spPr>
            <a:xfrm>
              <a:off x="1870925" y="2455750"/>
              <a:ext cx="49850" cy="34525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6"/>
            <p:cNvSpPr/>
            <p:nvPr/>
          </p:nvSpPr>
          <p:spPr>
            <a:xfrm>
              <a:off x="1800650" y="2465300"/>
              <a:ext cx="45900" cy="41875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6"/>
            <p:cNvSpPr/>
            <p:nvPr/>
          </p:nvSpPr>
          <p:spPr>
            <a:xfrm>
              <a:off x="1638575" y="2378975"/>
              <a:ext cx="61375" cy="23950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6"/>
            <p:cNvSpPr/>
            <p:nvPr/>
          </p:nvSpPr>
          <p:spPr>
            <a:xfrm>
              <a:off x="1687350" y="2260125"/>
              <a:ext cx="88825" cy="57050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6"/>
            <p:cNvSpPr/>
            <p:nvPr/>
          </p:nvSpPr>
          <p:spPr>
            <a:xfrm>
              <a:off x="1708575" y="2241425"/>
              <a:ext cx="35725" cy="59250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6"/>
            <p:cNvSpPr/>
            <p:nvPr/>
          </p:nvSpPr>
          <p:spPr>
            <a:xfrm>
              <a:off x="1777800" y="2232000"/>
              <a:ext cx="44175" cy="6435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6"/>
            <p:cNvSpPr/>
            <p:nvPr/>
          </p:nvSpPr>
          <p:spPr>
            <a:xfrm>
              <a:off x="2263428" y="2561148"/>
              <a:ext cx="588375" cy="428700"/>
            </a:xfrm>
            <a:custGeom>
              <a:avLst/>
              <a:gdLst/>
              <a:ahLst/>
              <a:cxnLst/>
              <a:rect l="l" t="t" r="r" b="b"/>
              <a:pathLst>
                <a:path w="23535" h="17148" extrusionOk="0">
                  <a:moveTo>
                    <a:pt x="12236" y="1"/>
                  </a:moveTo>
                  <a:cubicBezTo>
                    <a:pt x="12013" y="803"/>
                    <a:pt x="11771" y="1591"/>
                    <a:pt x="11502" y="2355"/>
                  </a:cubicBezTo>
                  <a:cubicBezTo>
                    <a:pt x="11625" y="1575"/>
                    <a:pt x="11725" y="796"/>
                    <a:pt x="11802" y="12"/>
                  </a:cubicBezTo>
                  <a:lnTo>
                    <a:pt x="11802" y="12"/>
                  </a:lnTo>
                  <a:cubicBezTo>
                    <a:pt x="11145" y="43"/>
                    <a:pt x="10489" y="135"/>
                    <a:pt x="9851" y="289"/>
                  </a:cubicBezTo>
                  <a:cubicBezTo>
                    <a:pt x="10024" y="1913"/>
                    <a:pt x="10189" y="3522"/>
                    <a:pt x="10293" y="5120"/>
                  </a:cubicBezTo>
                  <a:cubicBezTo>
                    <a:pt x="10354" y="6195"/>
                    <a:pt x="10393" y="7267"/>
                    <a:pt x="10370" y="8326"/>
                  </a:cubicBezTo>
                  <a:cubicBezTo>
                    <a:pt x="10350" y="9379"/>
                    <a:pt x="10262" y="10431"/>
                    <a:pt x="10105" y="11475"/>
                  </a:cubicBezTo>
                  <a:cubicBezTo>
                    <a:pt x="10197" y="10439"/>
                    <a:pt x="10224" y="9394"/>
                    <a:pt x="10181" y="8353"/>
                  </a:cubicBezTo>
                  <a:cubicBezTo>
                    <a:pt x="10143" y="7309"/>
                    <a:pt x="10051" y="6260"/>
                    <a:pt x="9928" y="5220"/>
                  </a:cubicBezTo>
                  <a:cubicBezTo>
                    <a:pt x="9740" y="3637"/>
                    <a:pt x="9479" y="2055"/>
                    <a:pt x="9217" y="462"/>
                  </a:cubicBezTo>
                  <a:cubicBezTo>
                    <a:pt x="9049" y="515"/>
                    <a:pt x="8876" y="569"/>
                    <a:pt x="8703" y="630"/>
                  </a:cubicBezTo>
                  <a:cubicBezTo>
                    <a:pt x="8910" y="2282"/>
                    <a:pt x="9072" y="3918"/>
                    <a:pt x="9198" y="5531"/>
                  </a:cubicBezTo>
                  <a:cubicBezTo>
                    <a:pt x="8764" y="3995"/>
                    <a:pt x="8300" y="2474"/>
                    <a:pt x="7800" y="980"/>
                  </a:cubicBezTo>
                  <a:cubicBezTo>
                    <a:pt x="7478" y="1122"/>
                    <a:pt x="7151" y="1276"/>
                    <a:pt x="6829" y="1441"/>
                  </a:cubicBezTo>
                  <a:cubicBezTo>
                    <a:pt x="7992" y="4467"/>
                    <a:pt x="8991" y="7547"/>
                    <a:pt x="9832" y="10677"/>
                  </a:cubicBezTo>
                  <a:cubicBezTo>
                    <a:pt x="8887" y="7601"/>
                    <a:pt x="7777" y="4574"/>
                    <a:pt x="6502" y="1621"/>
                  </a:cubicBezTo>
                  <a:cubicBezTo>
                    <a:pt x="5946" y="1929"/>
                    <a:pt x="5408" y="2266"/>
                    <a:pt x="4889" y="2639"/>
                  </a:cubicBezTo>
                  <a:cubicBezTo>
                    <a:pt x="6414" y="5358"/>
                    <a:pt x="7854" y="8181"/>
                    <a:pt x="9229" y="10976"/>
                  </a:cubicBezTo>
                  <a:cubicBezTo>
                    <a:pt x="7670" y="8269"/>
                    <a:pt x="6053" y="5577"/>
                    <a:pt x="4348" y="3038"/>
                  </a:cubicBezTo>
                  <a:cubicBezTo>
                    <a:pt x="3246" y="3887"/>
                    <a:pt x="2236" y="4847"/>
                    <a:pt x="1337" y="5907"/>
                  </a:cubicBezTo>
                  <a:cubicBezTo>
                    <a:pt x="2389" y="6802"/>
                    <a:pt x="3511" y="7635"/>
                    <a:pt x="4525" y="8588"/>
                  </a:cubicBezTo>
                  <a:cubicBezTo>
                    <a:pt x="3388" y="7773"/>
                    <a:pt x="2159" y="7109"/>
                    <a:pt x="957" y="6368"/>
                  </a:cubicBezTo>
                  <a:cubicBezTo>
                    <a:pt x="627" y="6786"/>
                    <a:pt x="308" y="7217"/>
                    <a:pt x="1" y="7666"/>
                  </a:cubicBezTo>
                  <a:cubicBezTo>
                    <a:pt x="7201" y="11725"/>
                    <a:pt x="14867" y="14909"/>
                    <a:pt x="22824" y="17148"/>
                  </a:cubicBezTo>
                  <a:cubicBezTo>
                    <a:pt x="23058" y="16587"/>
                    <a:pt x="23235" y="16003"/>
                    <a:pt x="23354" y="15404"/>
                  </a:cubicBezTo>
                  <a:cubicBezTo>
                    <a:pt x="20846" y="14828"/>
                    <a:pt x="18350" y="14187"/>
                    <a:pt x="15861" y="13480"/>
                  </a:cubicBezTo>
                  <a:lnTo>
                    <a:pt x="15861" y="13480"/>
                  </a:lnTo>
                  <a:cubicBezTo>
                    <a:pt x="18415" y="13945"/>
                    <a:pt x="20946" y="14367"/>
                    <a:pt x="23457" y="14747"/>
                  </a:cubicBezTo>
                  <a:cubicBezTo>
                    <a:pt x="23511" y="14302"/>
                    <a:pt x="23534" y="13849"/>
                    <a:pt x="23530" y="13399"/>
                  </a:cubicBezTo>
                  <a:lnTo>
                    <a:pt x="20662" y="13250"/>
                  </a:lnTo>
                  <a:lnTo>
                    <a:pt x="23523" y="13000"/>
                  </a:lnTo>
                  <a:cubicBezTo>
                    <a:pt x="23515" y="12839"/>
                    <a:pt x="23503" y="12681"/>
                    <a:pt x="23492" y="12516"/>
                  </a:cubicBezTo>
                  <a:cubicBezTo>
                    <a:pt x="20903" y="12524"/>
                    <a:pt x="18315" y="12674"/>
                    <a:pt x="15746" y="12962"/>
                  </a:cubicBezTo>
                  <a:cubicBezTo>
                    <a:pt x="18269" y="12413"/>
                    <a:pt x="20827" y="12005"/>
                    <a:pt x="23400" y="11752"/>
                  </a:cubicBezTo>
                  <a:cubicBezTo>
                    <a:pt x="23331" y="11287"/>
                    <a:pt x="23235" y="10819"/>
                    <a:pt x="23112" y="10358"/>
                  </a:cubicBezTo>
                  <a:cubicBezTo>
                    <a:pt x="21399" y="10623"/>
                    <a:pt x="19636" y="10972"/>
                    <a:pt x="17820" y="11403"/>
                  </a:cubicBezTo>
                  <a:cubicBezTo>
                    <a:pt x="19586" y="10811"/>
                    <a:pt x="21307" y="10308"/>
                    <a:pt x="22989" y="9897"/>
                  </a:cubicBezTo>
                  <a:cubicBezTo>
                    <a:pt x="22862" y="9467"/>
                    <a:pt x="22720" y="9041"/>
                    <a:pt x="22562" y="8618"/>
                  </a:cubicBezTo>
                  <a:cubicBezTo>
                    <a:pt x="20335" y="9148"/>
                    <a:pt x="18062" y="10135"/>
                    <a:pt x="15869" y="11572"/>
                  </a:cubicBezTo>
                  <a:cubicBezTo>
                    <a:pt x="17889" y="9955"/>
                    <a:pt x="20074" y="8710"/>
                    <a:pt x="22278" y="7931"/>
                  </a:cubicBezTo>
                  <a:cubicBezTo>
                    <a:pt x="22056" y="7420"/>
                    <a:pt x="21802" y="6906"/>
                    <a:pt x="21529" y="6410"/>
                  </a:cubicBezTo>
                  <a:cubicBezTo>
                    <a:pt x="20266" y="7144"/>
                    <a:pt x="18377" y="8323"/>
                    <a:pt x="17178" y="9348"/>
                  </a:cubicBezTo>
                  <a:cubicBezTo>
                    <a:pt x="18538" y="8100"/>
                    <a:pt x="19847" y="6886"/>
                    <a:pt x="21115" y="5704"/>
                  </a:cubicBezTo>
                  <a:cubicBezTo>
                    <a:pt x="20846" y="5273"/>
                    <a:pt x="20558" y="4855"/>
                    <a:pt x="20251" y="4452"/>
                  </a:cubicBezTo>
                  <a:cubicBezTo>
                    <a:pt x="19137" y="5200"/>
                    <a:pt x="16733" y="7121"/>
                    <a:pt x="12505" y="12366"/>
                  </a:cubicBezTo>
                  <a:cubicBezTo>
                    <a:pt x="12509" y="12363"/>
                    <a:pt x="16783" y="5646"/>
                    <a:pt x="19229" y="3246"/>
                  </a:cubicBezTo>
                  <a:cubicBezTo>
                    <a:pt x="19037" y="3046"/>
                    <a:pt x="18837" y="2850"/>
                    <a:pt x="18630" y="2658"/>
                  </a:cubicBezTo>
                  <a:cubicBezTo>
                    <a:pt x="18357" y="2985"/>
                    <a:pt x="18092" y="3323"/>
                    <a:pt x="17827" y="3664"/>
                  </a:cubicBezTo>
                  <a:cubicBezTo>
                    <a:pt x="17178" y="4505"/>
                    <a:pt x="16556" y="5377"/>
                    <a:pt x="15946" y="6272"/>
                  </a:cubicBezTo>
                  <a:cubicBezTo>
                    <a:pt x="15335" y="7163"/>
                    <a:pt x="14736" y="8081"/>
                    <a:pt x="14152" y="9006"/>
                  </a:cubicBezTo>
                  <a:cubicBezTo>
                    <a:pt x="13565" y="9936"/>
                    <a:pt x="13000" y="10876"/>
                    <a:pt x="12447" y="11829"/>
                  </a:cubicBezTo>
                  <a:cubicBezTo>
                    <a:pt x="12943" y="10850"/>
                    <a:pt x="13465" y="9882"/>
                    <a:pt x="14002" y="8922"/>
                  </a:cubicBezTo>
                  <a:cubicBezTo>
                    <a:pt x="14540" y="7962"/>
                    <a:pt x="15093" y="7009"/>
                    <a:pt x="15669" y="6076"/>
                  </a:cubicBezTo>
                  <a:cubicBezTo>
                    <a:pt x="16245" y="5139"/>
                    <a:pt x="16833" y="4217"/>
                    <a:pt x="17455" y="3323"/>
                  </a:cubicBezTo>
                  <a:cubicBezTo>
                    <a:pt x="17697" y="2973"/>
                    <a:pt x="17946" y="2624"/>
                    <a:pt x="18204" y="2282"/>
                  </a:cubicBezTo>
                  <a:cubicBezTo>
                    <a:pt x="17943" y="2063"/>
                    <a:pt x="17670" y="1852"/>
                    <a:pt x="17386" y="1652"/>
                  </a:cubicBezTo>
                  <a:lnTo>
                    <a:pt x="17294" y="1594"/>
                  </a:lnTo>
                  <a:cubicBezTo>
                    <a:pt x="15485" y="4436"/>
                    <a:pt x="13714" y="7374"/>
                    <a:pt x="12032" y="10366"/>
                  </a:cubicBezTo>
                  <a:cubicBezTo>
                    <a:pt x="13511" y="7309"/>
                    <a:pt x="15124" y="4271"/>
                    <a:pt x="16810" y="1283"/>
                  </a:cubicBezTo>
                  <a:cubicBezTo>
                    <a:pt x="16460" y="1076"/>
                    <a:pt x="16099" y="888"/>
                    <a:pt x="15731" y="726"/>
                  </a:cubicBezTo>
                  <a:cubicBezTo>
                    <a:pt x="14306" y="4340"/>
                    <a:pt x="12704" y="7754"/>
                    <a:pt x="10804" y="11015"/>
                  </a:cubicBezTo>
                  <a:cubicBezTo>
                    <a:pt x="12443" y="7639"/>
                    <a:pt x="13799" y="4129"/>
                    <a:pt x="15016" y="454"/>
                  </a:cubicBezTo>
                  <a:cubicBezTo>
                    <a:pt x="14598" y="312"/>
                    <a:pt x="14171" y="204"/>
                    <a:pt x="13737" y="131"/>
                  </a:cubicBezTo>
                  <a:cubicBezTo>
                    <a:pt x="13315" y="1756"/>
                    <a:pt x="12800" y="3330"/>
                    <a:pt x="12278" y="4866"/>
                  </a:cubicBezTo>
                  <a:cubicBezTo>
                    <a:pt x="11606" y="6852"/>
                    <a:pt x="10907" y="8803"/>
                    <a:pt x="10400" y="10754"/>
                  </a:cubicBezTo>
                  <a:cubicBezTo>
                    <a:pt x="10830" y="8791"/>
                    <a:pt x="11464" y="6817"/>
                    <a:pt x="12071" y="4813"/>
                  </a:cubicBezTo>
                  <a:cubicBezTo>
                    <a:pt x="12547" y="3261"/>
                    <a:pt x="13008" y="1687"/>
                    <a:pt x="13377" y="74"/>
                  </a:cubicBezTo>
                  <a:cubicBezTo>
                    <a:pt x="13000" y="24"/>
                    <a:pt x="12616" y="1"/>
                    <a:pt x="1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6"/>
            <p:cNvSpPr/>
            <p:nvPr/>
          </p:nvSpPr>
          <p:spPr>
            <a:xfrm>
              <a:off x="2520400" y="2620530"/>
              <a:ext cx="102000" cy="632825"/>
            </a:xfrm>
            <a:custGeom>
              <a:avLst/>
              <a:gdLst/>
              <a:ahLst/>
              <a:cxnLst/>
              <a:rect l="l" t="t" r="r" b="b"/>
              <a:pathLst>
                <a:path w="4080" h="25313" extrusionOk="0">
                  <a:moveTo>
                    <a:pt x="1875" y="1"/>
                  </a:moveTo>
                  <a:cubicBezTo>
                    <a:pt x="1126" y="1556"/>
                    <a:pt x="1203" y="3111"/>
                    <a:pt x="1679" y="4770"/>
                  </a:cubicBezTo>
                  <a:cubicBezTo>
                    <a:pt x="2151" y="6433"/>
                    <a:pt x="681" y="7201"/>
                    <a:pt x="623" y="9571"/>
                  </a:cubicBezTo>
                  <a:cubicBezTo>
                    <a:pt x="565" y="11944"/>
                    <a:pt x="1729" y="11606"/>
                    <a:pt x="1625" y="13300"/>
                  </a:cubicBezTo>
                  <a:cubicBezTo>
                    <a:pt x="1518" y="14997"/>
                    <a:pt x="392" y="15419"/>
                    <a:pt x="320" y="17539"/>
                  </a:cubicBezTo>
                  <a:cubicBezTo>
                    <a:pt x="247" y="19663"/>
                    <a:pt x="1556" y="19494"/>
                    <a:pt x="1452" y="20976"/>
                  </a:cubicBezTo>
                  <a:cubicBezTo>
                    <a:pt x="1345" y="22463"/>
                    <a:pt x="108" y="23012"/>
                    <a:pt x="16" y="24882"/>
                  </a:cubicBezTo>
                  <a:cubicBezTo>
                    <a:pt x="12" y="25036"/>
                    <a:pt x="8" y="25174"/>
                    <a:pt x="1" y="25312"/>
                  </a:cubicBezTo>
                  <a:lnTo>
                    <a:pt x="4079" y="25312"/>
                  </a:lnTo>
                  <a:cubicBezTo>
                    <a:pt x="4071" y="25174"/>
                    <a:pt x="4068" y="25036"/>
                    <a:pt x="4060" y="24882"/>
                  </a:cubicBezTo>
                  <a:cubicBezTo>
                    <a:pt x="3972" y="23012"/>
                    <a:pt x="2727" y="22463"/>
                    <a:pt x="2624" y="20976"/>
                  </a:cubicBezTo>
                  <a:cubicBezTo>
                    <a:pt x="2516" y="19494"/>
                    <a:pt x="3830" y="19659"/>
                    <a:pt x="3757" y="17539"/>
                  </a:cubicBezTo>
                  <a:cubicBezTo>
                    <a:pt x="3684" y="15423"/>
                    <a:pt x="2562" y="14997"/>
                    <a:pt x="2455" y="13300"/>
                  </a:cubicBezTo>
                  <a:cubicBezTo>
                    <a:pt x="2351" y="11606"/>
                    <a:pt x="3515" y="11948"/>
                    <a:pt x="3457" y="9571"/>
                  </a:cubicBezTo>
                  <a:cubicBezTo>
                    <a:pt x="3399" y="7197"/>
                    <a:pt x="1921" y="6433"/>
                    <a:pt x="2397" y="4770"/>
                  </a:cubicBezTo>
                  <a:cubicBezTo>
                    <a:pt x="2873" y="3111"/>
                    <a:pt x="2624" y="1556"/>
                    <a:pt x="1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6"/>
            <p:cNvSpPr/>
            <p:nvPr/>
          </p:nvSpPr>
          <p:spPr>
            <a:xfrm>
              <a:off x="2442150" y="2525105"/>
              <a:ext cx="77700" cy="446850"/>
            </a:xfrm>
            <a:custGeom>
              <a:avLst/>
              <a:gdLst/>
              <a:ahLst/>
              <a:cxnLst/>
              <a:rect l="l" t="t" r="r" b="b"/>
              <a:pathLst>
                <a:path w="3108" h="17874" extrusionOk="0">
                  <a:moveTo>
                    <a:pt x="1430" y="0"/>
                  </a:moveTo>
                  <a:cubicBezTo>
                    <a:pt x="861" y="1099"/>
                    <a:pt x="815" y="2197"/>
                    <a:pt x="1172" y="3368"/>
                  </a:cubicBezTo>
                  <a:cubicBezTo>
                    <a:pt x="1533" y="4540"/>
                    <a:pt x="516" y="5085"/>
                    <a:pt x="473" y="6759"/>
                  </a:cubicBezTo>
                  <a:cubicBezTo>
                    <a:pt x="431" y="8434"/>
                    <a:pt x="1314" y="8188"/>
                    <a:pt x="1238" y="9390"/>
                  </a:cubicBezTo>
                  <a:cubicBezTo>
                    <a:pt x="1161" y="10588"/>
                    <a:pt x="297" y="10888"/>
                    <a:pt x="243" y="12385"/>
                  </a:cubicBezTo>
                  <a:cubicBezTo>
                    <a:pt x="189" y="13883"/>
                    <a:pt x="757" y="13764"/>
                    <a:pt x="673" y="14809"/>
                  </a:cubicBezTo>
                  <a:cubicBezTo>
                    <a:pt x="592" y="15857"/>
                    <a:pt x="85" y="16245"/>
                    <a:pt x="12" y="17566"/>
                  </a:cubicBezTo>
                  <a:cubicBezTo>
                    <a:pt x="9" y="17670"/>
                    <a:pt x="1" y="17773"/>
                    <a:pt x="1" y="17873"/>
                  </a:cubicBezTo>
                  <a:lnTo>
                    <a:pt x="3108" y="17873"/>
                  </a:lnTo>
                  <a:lnTo>
                    <a:pt x="3092" y="17566"/>
                  </a:lnTo>
                  <a:cubicBezTo>
                    <a:pt x="3027" y="16245"/>
                    <a:pt x="2405" y="15857"/>
                    <a:pt x="2324" y="14809"/>
                  </a:cubicBezTo>
                  <a:cubicBezTo>
                    <a:pt x="2244" y="13764"/>
                    <a:pt x="2916" y="13883"/>
                    <a:pt x="2862" y="12385"/>
                  </a:cubicBezTo>
                  <a:cubicBezTo>
                    <a:pt x="2812" y="10888"/>
                    <a:pt x="2171" y="10584"/>
                    <a:pt x="2090" y="9390"/>
                  </a:cubicBezTo>
                  <a:cubicBezTo>
                    <a:pt x="2009" y="8196"/>
                    <a:pt x="2681" y="8437"/>
                    <a:pt x="2639" y="6759"/>
                  </a:cubicBezTo>
                  <a:cubicBezTo>
                    <a:pt x="2593" y="5077"/>
                    <a:pt x="1460" y="4540"/>
                    <a:pt x="1825" y="3368"/>
                  </a:cubicBezTo>
                  <a:cubicBezTo>
                    <a:pt x="2190" y="2197"/>
                    <a:pt x="1998" y="1099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9" name="Google Shape;2269;p36"/>
          <p:cNvSpPr/>
          <p:nvPr/>
        </p:nvSpPr>
        <p:spPr>
          <a:xfrm>
            <a:off x="83" y="3333862"/>
            <a:ext cx="3850800" cy="18096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0" name="Google Shape;2270;p36"/>
          <p:cNvPicPr preferRelativeResize="0"/>
          <p:nvPr/>
        </p:nvPicPr>
        <p:blipFill rotWithShape="1">
          <a:blip r:embed="rId3">
            <a:alphaModFix/>
          </a:blip>
          <a:srcRect l="22098" t="19084" r="9422" b="42846"/>
          <a:stretch/>
        </p:blipFill>
        <p:spPr>
          <a:xfrm>
            <a:off x="83" y="3333864"/>
            <a:ext cx="3850800" cy="1809600"/>
          </a:xfrm>
          <a:prstGeom prst="rtTriangle">
            <a:avLst/>
          </a:prstGeom>
          <a:noFill/>
          <a:ln>
            <a:noFill/>
          </a:ln>
        </p:spPr>
      </p:pic>
      <p:grpSp>
        <p:nvGrpSpPr>
          <p:cNvPr id="2271" name="Google Shape;2271;p36"/>
          <p:cNvGrpSpPr/>
          <p:nvPr/>
        </p:nvGrpSpPr>
        <p:grpSpPr>
          <a:xfrm>
            <a:off x="-23" y="3637746"/>
            <a:ext cx="1419069" cy="1505871"/>
            <a:chOff x="1565225" y="2558425"/>
            <a:chExt cx="861975" cy="914700"/>
          </a:xfrm>
        </p:grpSpPr>
        <p:sp>
          <p:nvSpPr>
            <p:cNvPr id="2272" name="Google Shape;2272;p36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6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6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6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6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6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6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6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6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6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6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6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6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5" name="Google Shape;2285;p36"/>
          <p:cNvGrpSpPr/>
          <p:nvPr/>
        </p:nvGrpSpPr>
        <p:grpSpPr>
          <a:xfrm>
            <a:off x="1023771" y="730135"/>
            <a:ext cx="1122950" cy="1581564"/>
            <a:chOff x="1419061" y="37714"/>
            <a:chExt cx="1809964" cy="2549156"/>
          </a:xfrm>
        </p:grpSpPr>
        <p:sp>
          <p:nvSpPr>
            <p:cNvPr id="2286" name="Google Shape;2286;p36"/>
            <p:cNvSpPr/>
            <p:nvPr/>
          </p:nvSpPr>
          <p:spPr>
            <a:xfrm>
              <a:off x="2778004" y="574273"/>
              <a:ext cx="3142" cy="2027"/>
            </a:xfrm>
            <a:custGeom>
              <a:avLst/>
              <a:gdLst/>
              <a:ahLst/>
              <a:cxnLst/>
              <a:rect l="l" t="t" r="r" b="b"/>
              <a:pathLst>
                <a:path w="155" h="100" extrusionOk="0">
                  <a:moveTo>
                    <a:pt x="126" y="0"/>
                  </a:moveTo>
                  <a:lnTo>
                    <a:pt x="57" y="14"/>
                  </a:lnTo>
                  <a:cubicBezTo>
                    <a:pt x="0" y="60"/>
                    <a:pt x="45" y="99"/>
                    <a:pt x="87" y="99"/>
                  </a:cubicBezTo>
                  <a:cubicBezTo>
                    <a:pt x="122" y="99"/>
                    <a:pt x="155" y="72"/>
                    <a:pt x="12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6"/>
            <p:cNvSpPr/>
            <p:nvPr/>
          </p:nvSpPr>
          <p:spPr>
            <a:xfrm>
              <a:off x="2992262" y="37714"/>
              <a:ext cx="25036" cy="25219"/>
            </a:xfrm>
            <a:custGeom>
              <a:avLst/>
              <a:gdLst/>
              <a:ahLst/>
              <a:cxnLst/>
              <a:rect l="l" t="t" r="r" b="b"/>
              <a:pathLst>
                <a:path w="1235" h="1244" extrusionOk="0">
                  <a:moveTo>
                    <a:pt x="671" y="1"/>
                  </a:moveTo>
                  <a:cubicBezTo>
                    <a:pt x="485" y="1"/>
                    <a:pt x="303" y="82"/>
                    <a:pt x="174" y="217"/>
                  </a:cubicBezTo>
                  <a:cubicBezTo>
                    <a:pt x="49" y="355"/>
                    <a:pt x="1" y="550"/>
                    <a:pt x="36" y="730"/>
                  </a:cubicBezTo>
                  <a:cubicBezTo>
                    <a:pt x="63" y="896"/>
                    <a:pt x="146" y="1049"/>
                    <a:pt x="278" y="1152"/>
                  </a:cubicBezTo>
                  <a:lnTo>
                    <a:pt x="417" y="1222"/>
                  </a:lnTo>
                  <a:lnTo>
                    <a:pt x="514" y="1243"/>
                  </a:lnTo>
                  <a:cubicBezTo>
                    <a:pt x="526" y="1243"/>
                    <a:pt x="538" y="1243"/>
                    <a:pt x="550" y="1243"/>
                  </a:cubicBezTo>
                  <a:cubicBezTo>
                    <a:pt x="683" y="1243"/>
                    <a:pt x="815" y="1208"/>
                    <a:pt x="923" y="1132"/>
                  </a:cubicBezTo>
                  <a:lnTo>
                    <a:pt x="992" y="1104"/>
                  </a:lnTo>
                  <a:lnTo>
                    <a:pt x="1061" y="1049"/>
                  </a:lnTo>
                  <a:lnTo>
                    <a:pt x="1193" y="868"/>
                  </a:lnTo>
                  <a:cubicBezTo>
                    <a:pt x="1228" y="764"/>
                    <a:pt x="1235" y="647"/>
                    <a:pt x="1214" y="543"/>
                  </a:cubicBezTo>
                  <a:cubicBezTo>
                    <a:pt x="1186" y="383"/>
                    <a:pt x="1110" y="238"/>
                    <a:pt x="999" y="127"/>
                  </a:cubicBezTo>
                  <a:lnTo>
                    <a:pt x="846" y="30"/>
                  </a:lnTo>
                  <a:lnTo>
                    <a:pt x="715" y="2"/>
                  </a:lnTo>
                  <a:cubicBezTo>
                    <a:pt x="700" y="1"/>
                    <a:pt x="686" y="1"/>
                    <a:pt x="67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6"/>
            <p:cNvSpPr/>
            <p:nvPr/>
          </p:nvSpPr>
          <p:spPr>
            <a:xfrm>
              <a:off x="3089216" y="147843"/>
              <a:ext cx="22907" cy="23414"/>
            </a:xfrm>
            <a:custGeom>
              <a:avLst/>
              <a:gdLst/>
              <a:ahLst/>
              <a:cxnLst/>
              <a:rect l="l" t="t" r="r" b="b"/>
              <a:pathLst>
                <a:path w="1130" h="1155" extrusionOk="0">
                  <a:moveTo>
                    <a:pt x="586" y="1"/>
                  </a:moveTo>
                  <a:cubicBezTo>
                    <a:pt x="368" y="1"/>
                    <a:pt x="176" y="142"/>
                    <a:pt x="111" y="356"/>
                  </a:cubicBezTo>
                  <a:lnTo>
                    <a:pt x="125" y="356"/>
                  </a:lnTo>
                  <a:lnTo>
                    <a:pt x="0" y="668"/>
                  </a:lnTo>
                  <a:cubicBezTo>
                    <a:pt x="42" y="904"/>
                    <a:pt x="215" y="1091"/>
                    <a:pt x="444" y="1146"/>
                  </a:cubicBezTo>
                  <a:cubicBezTo>
                    <a:pt x="474" y="1152"/>
                    <a:pt x="505" y="1155"/>
                    <a:pt x="536" y="1155"/>
                  </a:cubicBezTo>
                  <a:cubicBezTo>
                    <a:pt x="729" y="1155"/>
                    <a:pt x="923" y="1045"/>
                    <a:pt x="1060" y="848"/>
                  </a:cubicBezTo>
                  <a:lnTo>
                    <a:pt x="1130" y="675"/>
                  </a:lnTo>
                  <a:lnTo>
                    <a:pt x="1130" y="522"/>
                  </a:lnTo>
                  <a:cubicBezTo>
                    <a:pt x="1109" y="398"/>
                    <a:pt x="1047" y="280"/>
                    <a:pt x="957" y="190"/>
                  </a:cubicBezTo>
                  <a:lnTo>
                    <a:pt x="943" y="190"/>
                  </a:lnTo>
                  <a:lnTo>
                    <a:pt x="887" y="114"/>
                  </a:lnTo>
                  <a:lnTo>
                    <a:pt x="818" y="65"/>
                  </a:lnTo>
                  <a:lnTo>
                    <a:pt x="631" y="3"/>
                  </a:lnTo>
                  <a:cubicBezTo>
                    <a:pt x="616" y="1"/>
                    <a:pt x="601" y="1"/>
                    <a:pt x="586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6"/>
            <p:cNvSpPr/>
            <p:nvPr/>
          </p:nvSpPr>
          <p:spPr>
            <a:xfrm>
              <a:off x="3009127" y="331372"/>
              <a:ext cx="22928" cy="24468"/>
            </a:xfrm>
            <a:custGeom>
              <a:avLst/>
              <a:gdLst/>
              <a:ahLst/>
              <a:cxnLst/>
              <a:rect l="l" t="t" r="r" b="b"/>
              <a:pathLst>
                <a:path w="1131" h="1207" extrusionOk="0">
                  <a:moveTo>
                    <a:pt x="701" y="0"/>
                  </a:moveTo>
                  <a:lnTo>
                    <a:pt x="347" y="28"/>
                  </a:lnTo>
                  <a:lnTo>
                    <a:pt x="236" y="104"/>
                  </a:lnTo>
                  <a:lnTo>
                    <a:pt x="70" y="388"/>
                  </a:lnTo>
                  <a:cubicBezTo>
                    <a:pt x="21" y="492"/>
                    <a:pt x="1" y="610"/>
                    <a:pt x="21" y="721"/>
                  </a:cubicBezTo>
                  <a:cubicBezTo>
                    <a:pt x="21" y="749"/>
                    <a:pt x="28" y="776"/>
                    <a:pt x="35" y="804"/>
                  </a:cubicBezTo>
                  <a:lnTo>
                    <a:pt x="35" y="825"/>
                  </a:lnTo>
                  <a:lnTo>
                    <a:pt x="181" y="1074"/>
                  </a:lnTo>
                  <a:lnTo>
                    <a:pt x="271" y="1144"/>
                  </a:lnTo>
                  <a:lnTo>
                    <a:pt x="548" y="1206"/>
                  </a:lnTo>
                  <a:cubicBezTo>
                    <a:pt x="673" y="1185"/>
                    <a:pt x="791" y="1123"/>
                    <a:pt x="874" y="1033"/>
                  </a:cubicBezTo>
                  <a:lnTo>
                    <a:pt x="1068" y="797"/>
                  </a:lnTo>
                  <a:lnTo>
                    <a:pt x="1103" y="679"/>
                  </a:lnTo>
                  <a:cubicBezTo>
                    <a:pt x="1130" y="562"/>
                    <a:pt x="1130" y="444"/>
                    <a:pt x="1109" y="333"/>
                  </a:cubicBezTo>
                  <a:lnTo>
                    <a:pt x="957" y="90"/>
                  </a:lnTo>
                  <a:lnTo>
                    <a:pt x="853" y="21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6"/>
            <p:cNvSpPr/>
            <p:nvPr/>
          </p:nvSpPr>
          <p:spPr>
            <a:xfrm>
              <a:off x="2866667" y="469434"/>
              <a:ext cx="26151" cy="24367"/>
            </a:xfrm>
            <a:custGeom>
              <a:avLst/>
              <a:gdLst/>
              <a:ahLst/>
              <a:cxnLst/>
              <a:rect l="l" t="t" r="r" b="b"/>
              <a:pathLst>
                <a:path w="1290" h="1202" extrusionOk="0">
                  <a:moveTo>
                    <a:pt x="695" y="0"/>
                  </a:moveTo>
                  <a:cubicBezTo>
                    <a:pt x="677" y="0"/>
                    <a:pt x="658" y="1"/>
                    <a:pt x="638" y="2"/>
                  </a:cubicBezTo>
                  <a:lnTo>
                    <a:pt x="562" y="2"/>
                  </a:lnTo>
                  <a:lnTo>
                    <a:pt x="292" y="92"/>
                  </a:lnTo>
                  <a:lnTo>
                    <a:pt x="202" y="175"/>
                  </a:lnTo>
                  <a:lnTo>
                    <a:pt x="146" y="300"/>
                  </a:lnTo>
                  <a:lnTo>
                    <a:pt x="126" y="300"/>
                  </a:lnTo>
                  <a:cubicBezTo>
                    <a:pt x="35" y="446"/>
                    <a:pt x="1" y="612"/>
                    <a:pt x="42" y="778"/>
                  </a:cubicBezTo>
                  <a:lnTo>
                    <a:pt x="42" y="792"/>
                  </a:lnTo>
                  <a:cubicBezTo>
                    <a:pt x="84" y="952"/>
                    <a:pt x="209" y="1069"/>
                    <a:pt x="361" y="1104"/>
                  </a:cubicBezTo>
                  <a:cubicBezTo>
                    <a:pt x="437" y="1168"/>
                    <a:pt x="531" y="1202"/>
                    <a:pt x="626" y="1202"/>
                  </a:cubicBezTo>
                  <a:cubicBezTo>
                    <a:pt x="635" y="1202"/>
                    <a:pt x="644" y="1202"/>
                    <a:pt x="652" y="1201"/>
                  </a:cubicBezTo>
                  <a:lnTo>
                    <a:pt x="819" y="1153"/>
                  </a:lnTo>
                  <a:lnTo>
                    <a:pt x="881" y="1118"/>
                  </a:lnTo>
                  <a:lnTo>
                    <a:pt x="978" y="1014"/>
                  </a:lnTo>
                  <a:lnTo>
                    <a:pt x="1186" y="855"/>
                  </a:lnTo>
                  <a:lnTo>
                    <a:pt x="1241" y="751"/>
                  </a:lnTo>
                  <a:lnTo>
                    <a:pt x="1290" y="501"/>
                  </a:lnTo>
                  <a:cubicBezTo>
                    <a:pt x="1218" y="173"/>
                    <a:pt x="1022" y="0"/>
                    <a:pt x="69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6"/>
            <p:cNvSpPr/>
            <p:nvPr/>
          </p:nvSpPr>
          <p:spPr>
            <a:xfrm>
              <a:off x="3182359" y="529313"/>
              <a:ext cx="29232" cy="24468"/>
            </a:xfrm>
            <a:custGeom>
              <a:avLst/>
              <a:gdLst/>
              <a:ahLst/>
              <a:cxnLst/>
              <a:rect l="l" t="t" r="r" b="b"/>
              <a:pathLst>
                <a:path w="1442" h="1207" extrusionOk="0">
                  <a:moveTo>
                    <a:pt x="485" y="1"/>
                  </a:moveTo>
                  <a:lnTo>
                    <a:pt x="395" y="28"/>
                  </a:lnTo>
                  <a:lnTo>
                    <a:pt x="187" y="174"/>
                  </a:lnTo>
                  <a:cubicBezTo>
                    <a:pt x="62" y="306"/>
                    <a:pt x="0" y="500"/>
                    <a:pt x="35" y="680"/>
                  </a:cubicBezTo>
                  <a:cubicBezTo>
                    <a:pt x="42" y="728"/>
                    <a:pt x="62" y="798"/>
                    <a:pt x="83" y="881"/>
                  </a:cubicBezTo>
                  <a:lnTo>
                    <a:pt x="263" y="1082"/>
                  </a:lnTo>
                  <a:lnTo>
                    <a:pt x="361" y="1137"/>
                  </a:lnTo>
                  <a:lnTo>
                    <a:pt x="631" y="1151"/>
                  </a:lnTo>
                  <a:cubicBezTo>
                    <a:pt x="607" y="1158"/>
                    <a:pt x="582" y="1161"/>
                    <a:pt x="558" y="1161"/>
                  </a:cubicBezTo>
                  <a:cubicBezTo>
                    <a:pt x="534" y="1161"/>
                    <a:pt x="510" y="1158"/>
                    <a:pt x="485" y="1151"/>
                  </a:cubicBezTo>
                  <a:lnTo>
                    <a:pt x="485" y="1151"/>
                  </a:lnTo>
                  <a:cubicBezTo>
                    <a:pt x="541" y="1179"/>
                    <a:pt x="603" y="1200"/>
                    <a:pt x="665" y="1206"/>
                  </a:cubicBezTo>
                  <a:lnTo>
                    <a:pt x="908" y="1144"/>
                  </a:lnTo>
                  <a:lnTo>
                    <a:pt x="991" y="1082"/>
                  </a:lnTo>
                  <a:lnTo>
                    <a:pt x="1012" y="1047"/>
                  </a:lnTo>
                  <a:lnTo>
                    <a:pt x="1047" y="1047"/>
                  </a:lnTo>
                  <a:cubicBezTo>
                    <a:pt x="1268" y="1012"/>
                    <a:pt x="1428" y="818"/>
                    <a:pt x="1428" y="597"/>
                  </a:cubicBezTo>
                  <a:cubicBezTo>
                    <a:pt x="1442" y="541"/>
                    <a:pt x="1442" y="486"/>
                    <a:pt x="1435" y="430"/>
                  </a:cubicBezTo>
                  <a:cubicBezTo>
                    <a:pt x="1393" y="229"/>
                    <a:pt x="1227" y="77"/>
                    <a:pt x="1019" y="49"/>
                  </a:cubicBezTo>
                  <a:lnTo>
                    <a:pt x="880" y="105"/>
                  </a:lnTo>
                  <a:cubicBezTo>
                    <a:pt x="832" y="63"/>
                    <a:pt x="769" y="35"/>
                    <a:pt x="707" y="14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6"/>
            <p:cNvSpPr/>
            <p:nvPr/>
          </p:nvSpPr>
          <p:spPr>
            <a:xfrm>
              <a:off x="2787166" y="1171197"/>
              <a:ext cx="24185" cy="25036"/>
            </a:xfrm>
            <a:custGeom>
              <a:avLst/>
              <a:gdLst/>
              <a:ahLst/>
              <a:cxnLst/>
              <a:rect l="l" t="t" r="r" b="b"/>
              <a:pathLst>
                <a:path w="1193" h="1235" extrusionOk="0">
                  <a:moveTo>
                    <a:pt x="485" y="1"/>
                  </a:moveTo>
                  <a:cubicBezTo>
                    <a:pt x="374" y="49"/>
                    <a:pt x="0" y="244"/>
                    <a:pt x="97" y="812"/>
                  </a:cubicBezTo>
                  <a:cubicBezTo>
                    <a:pt x="104" y="840"/>
                    <a:pt x="104" y="874"/>
                    <a:pt x="111" y="909"/>
                  </a:cubicBezTo>
                  <a:lnTo>
                    <a:pt x="263" y="1124"/>
                  </a:lnTo>
                  <a:lnTo>
                    <a:pt x="354" y="1179"/>
                  </a:lnTo>
                  <a:lnTo>
                    <a:pt x="610" y="1235"/>
                  </a:lnTo>
                  <a:lnTo>
                    <a:pt x="769" y="1214"/>
                  </a:lnTo>
                  <a:lnTo>
                    <a:pt x="1026" y="1041"/>
                  </a:lnTo>
                  <a:lnTo>
                    <a:pt x="1081" y="937"/>
                  </a:lnTo>
                  <a:lnTo>
                    <a:pt x="1102" y="833"/>
                  </a:lnTo>
                  <a:lnTo>
                    <a:pt x="1109" y="833"/>
                  </a:lnTo>
                  <a:cubicBezTo>
                    <a:pt x="1164" y="722"/>
                    <a:pt x="1192" y="597"/>
                    <a:pt x="1171" y="472"/>
                  </a:cubicBezTo>
                  <a:lnTo>
                    <a:pt x="1040" y="257"/>
                  </a:lnTo>
                  <a:lnTo>
                    <a:pt x="963" y="188"/>
                  </a:lnTo>
                  <a:lnTo>
                    <a:pt x="929" y="119"/>
                  </a:lnTo>
                  <a:lnTo>
                    <a:pt x="825" y="43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6"/>
            <p:cNvSpPr/>
            <p:nvPr/>
          </p:nvSpPr>
          <p:spPr>
            <a:xfrm>
              <a:off x="2754713" y="790619"/>
              <a:ext cx="19826" cy="19279"/>
            </a:xfrm>
            <a:custGeom>
              <a:avLst/>
              <a:gdLst/>
              <a:ahLst/>
              <a:cxnLst/>
              <a:rect l="l" t="t" r="r" b="b"/>
              <a:pathLst>
                <a:path w="978" h="951" extrusionOk="0">
                  <a:moveTo>
                    <a:pt x="485" y="1"/>
                  </a:moveTo>
                  <a:lnTo>
                    <a:pt x="208" y="105"/>
                  </a:lnTo>
                  <a:lnTo>
                    <a:pt x="132" y="181"/>
                  </a:lnTo>
                  <a:lnTo>
                    <a:pt x="69" y="271"/>
                  </a:lnTo>
                  <a:cubicBezTo>
                    <a:pt x="21" y="361"/>
                    <a:pt x="0" y="472"/>
                    <a:pt x="21" y="583"/>
                  </a:cubicBezTo>
                  <a:lnTo>
                    <a:pt x="21" y="638"/>
                  </a:lnTo>
                  <a:lnTo>
                    <a:pt x="201" y="867"/>
                  </a:lnTo>
                  <a:lnTo>
                    <a:pt x="298" y="916"/>
                  </a:lnTo>
                  <a:lnTo>
                    <a:pt x="548" y="950"/>
                  </a:lnTo>
                  <a:cubicBezTo>
                    <a:pt x="790" y="922"/>
                    <a:pt x="977" y="715"/>
                    <a:pt x="970" y="465"/>
                  </a:cubicBezTo>
                  <a:lnTo>
                    <a:pt x="859" y="236"/>
                  </a:lnTo>
                  <a:lnTo>
                    <a:pt x="866" y="236"/>
                  </a:lnTo>
                  <a:cubicBezTo>
                    <a:pt x="790" y="98"/>
                    <a:pt x="645" y="8"/>
                    <a:pt x="4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6"/>
            <p:cNvSpPr/>
            <p:nvPr/>
          </p:nvSpPr>
          <p:spPr>
            <a:xfrm>
              <a:off x="3177007" y="1119487"/>
              <a:ext cx="20252" cy="19887"/>
            </a:xfrm>
            <a:custGeom>
              <a:avLst/>
              <a:gdLst/>
              <a:ahLst/>
              <a:cxnLst/>
              <a:rect l="l" t="t" r="r" b="b"/>
              <a:pathLst>
                <a:path w="999" h="981" extrusionOk="0">
                  <a:moveTo>
                    <a:pt x="306" y="514"/>
                  </a:moveTo>
                  <a:lnTo>
                    <a:pt x="382" y="549"/>
                  </a:lnTo>
                  <a:lnTo>
                    <a:pt x="382" y="584"/>
                  </a:lnTo>
                  <a:lnTo>
                    <a:pt x="451" y="632"/>
                  </a:lnTo>
                  <a:cubicBezTo>
                    <a:pt x="460" y="634"/>
                    <a:pt x="469" y="635"/>
                    <a:pt x="477" y="635"/>
                  </a:cubicBezTo>
                  <a:cubicBezTo>
                    <a:pt x="503" y="635"/>
                    <a:pt x="527" y="627"/>
                    <a:pt x="548" y="611"/>
                  </a:cubicBezTo>
                  <a:lnTo>
                    <a:pt x="583" y="736"/>
                  </a:lnTo>
                  <a:lnTo>
                    <a:pt x="521" y="736"/>
                  </a:lnTo>
                  <a:lnTo>
                    <a:pt x="521" y="708"/>
                  </a:lnTo>
                  <a:cubicBezTo>
                    <a:pt x="410" y="701"/>
                    <a:pt x="320" y="625"/>
                    <a:pt x="306" y="514"/>
                  </a:cubicBezTo>
                  <a:close/>
                  <a:moveTo>
                    <a:pt x="568" y="1"/>
                  </a:moveTo>
                  <a:cubicBezTo>
                    <a:pt x="559" y="1"/>
                    <a:pt x="550" y="1"/>
                    <a:pt x="541" y="1"/>
                  </a:cubicBezTo>
                  <a:lnTo>
                    <a:pt x="472" y="29"/>
                  </a:lnTo>
                  <a:lnTo>
                    <a:pt x="479" y="29"/>
                  </a:lnTo>
                  <a:cubicBezTo>
                    <a:pt x="340" y="29"/>
                    <a:pt x="216" y="92"/>
                    <a:pt x="132" y="202"/>
                  </a:cubicBezTo>
                  <a:cubicBezTo>
                    <a:pt x="28" y="327"/>
                    <a:pt x="1" y="500"/>
                    <a:pt x="56" y="660"/>
                  </a:cubicBezTo>
                  <a:lnTo>
                    <a:pt x="167" y="840"/>
                  </a:lnTo>
                  <a:lnTo>
                    <a:pt x="437" y="979"/>
                  </a:lnTo>
                  <a:cubicBezTo>
                    <a:pt x="451" y="980"/>
                    <a:pt x="465" y="980"/>
                    <a:pt x="479" y="980"/>
                  </a:cubicBezTo>
                  <a:cubicBezTo>
                    <a:pt x="630" y="980"/>
                    <a:pt x="772" y="913"/>
                    <a:pt x="867" y="798"/>
                  </a:cubicBezTo>
                  <a:lnTo>
                    <a:pt x="728" y="674"/>
                  </a:lnTo>
                  <a:lnTo>
                    <a:pt x="812" y="611"/>
                  </a:lnTo>
                  <a:lnTo>
                    <a:pt x="742" y="542"/>
                  </a:lnTo>
                  <a:lnTo>
                    <a:pt x="694" y="632"/>
                  </a:lnTo>
                  <a:lnTo>
                    <a:pt x="611" y="556"/>
                  </a:lnTo>
                  <a:lnTo>
                    <a:pt x="638" y="507"/>
                  </a:lnTo>
                  <a:lnTo>
                    <a:pt x="687" y="487"/>
                  </a:lnTo>
                  <a:lnTo>
                    <a:pt x="652" y="452"/>
                  </a:lnTo>
                  <a:lnTo>
                    <a:pt x="652" y="438"/>
                  </a:lnTo>
                  <a:lnTo>
                    <a:pt x="826" y="438"/>
                  </a:lnTo>
                  <a:lnTo>
                    <a:pt x="742" y="417"/>
                  </a:lnTo>
                  <a:lnTo>
                    <a:pt x="999" y="383"/>
                  </a:lnTo>
                  <a:cubicBezTo>
                    <a:pt x="972" y="163"/>
                    <a:pt x="785" y="1"/>
                    <a:pt x="568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3112669" y="778396"/>
              <a:ext cx="18285" cy="21975"/>
            </a:xfrm>
            <a:custGeom>
              <a:avLst/>
              <a:gdLst/>
              <a:ahLst/>
              <a:cxnLst/>
              <a:rect l="l" t="t" r="r" b="b"/>
              <a:pathLst>
                <a:path w="902" h="1084" extrusionOk="0">
                  <a:moveTo>
                    <a:pt x="2" y="471"/>
                  </a:moveTo>
                  <a:cubicBezTo>
                    <a:pt x="1" y="478"/>
                    <a:pt x="0" y="485"/>
                    <a:pt x="0" y="493"/>
                  </a:cubicBezTo>
                  <a:lnTo>
                    <a:pt x="2" y="471"/>
                  </a:lnTo>
                  <a:close/>
                  <a:moveTo>
                    <a:pt x="489" y="1"/>
                  </a:moveTo>
                  <a:cubicBezTo>
                    <a:pt x="351" y="1"/>
                    <a:pt x="225" y="61"/>
                    <a:pt x="125" y="146"/>
                  </a:cubicBezTo>
                  <a:lnTo>
                    <a:pt x="14" y="292"/>
                  </a:lnTo>
                  <a:lnTo>
                    <a:pt x="2" y="471"/>
                  </a:lnTo>
                  <a:lnTo>
                    <a:pt x="2" y="471"/>
                  </a:lnTo>
                  <a:cubicBezTo>
                    <a:pt x="4" y="453"/>
                    <a:pt x="9" y="438"/>
                    <a:pt x="14" y="423"/>
                  </a:cubicBezTo>
                  <a:lnTo>
                    <a:pt x="14" y="423"/>
                  </a:lnTo>
                  <a:lnTo>
                    <a:pt x="0" y="715"/>
                  </a:lnTo>
                  <a:lnTo>
                    <a:pt x="42" y="819"/>
                  </a:lnTo>
                  <a:lnTo>
                    <a:pt x="243" y="1026"/>
                  </a:lnTo>
                  <a:cubicBezTo>
                    <a:pt x="330" y="1065"/>
                    <a:pt x="425" y="1084"/>
                    <a:pt x="521" y="1084"/>
                  </a:cubicBezTo>
                  <a:cubicBezTo>
                    <a:pt x="617" y="1084"/>
                    <a:pt x="714" y="1065"/>
                    <a:pt x="804" y="1026"/>
                  </a:cubicBezTo>
                  <a:lnTo>
                    <a:pt x="666" y="721"/>
                  </a:lnTo>
                  <a:cubicBezTo>
                    <a:pt x="680" y="673"/>
                    <a:pt x="694" y="624"/>
                    <a:pt x="700" y="576"/>
                  </a:cubicBezTo>
                  <a:lnTo>
                    <a:pt x="714" y="493"/>
                  </a:lnTo>
                  <a:lnTo>
                    <a:pt x="804" y="146"/>
                  </a:lnTo>
                  <a:cubicBezTo>
                    <a:pt x="839" y="153"/>
                    <a:pt x="867" y="167"/>
                    <a:pt x="901" y="188"/>
                  </a:cubicBezTo>
                  <a:cubicBezTo>
                    <a:pt x="760" y="54"/>
                    <a:pt x="619" y="1"/>
                    <a:pt x="48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3064628" y="1454274"/>
              <a:ext cx="24610" cy="23353"/>
            </a:xfrm>
            <a:custGeom>
              <a:avLst/>
              <a:gdLst/>
              <a:ahLst/>
              <a:cxnLst/>
              <a:rect l="l" t="t" r="r" b="b"/>
              <a:pathLst>
                <a:path w="1214" h="1152" extrusionOk="0">
                  <a:moveTo>
                    <a:pt x="576" y="0"/>
                  </a:moveTo>
                  <a:cubicBezTo>
                    <a:pt x="541" y="0"/>
                    <a:pt x="506" y="3"/>
                    <a:pt x="471" y="8"/>
                  </a:cubicBezTo>
                  <a:lnTo>
                    <a:pt x="402" y="22"/>
                  </a:lnTo>
                  <a:cubicBezTo>
                    <a:pt x="146" y="119"/>
                    <a:pt x="0" y="383"/>
                    <a:pt x="56" y="646"/>
                  </a:cubicBezTo>
                  <a:cubicBezTo>
                    <a:pt x="83" y="812"/>
                    <a:pt x="167" y="965"/>
                    <a:pt x="298" y="1083"/>
                  </a:cubicBezTo>
                  <a:lnTo>
                    <a:pt x="451" y="1152"/>
                  </a:lnTo>
                  <a:lnTo>
                    <a:pt x="679" y="1152"/>
                  </a:lnTo>
                  <a:lnTo>
                    <a:pt x="749" y="1131"/>
                  </a:lnTo>
                  <a:cubicBezTo>
                    <a:pt x="943" y="1096"/>
                    <a:pt x="1102" y="965"/>
                    <a:pt x="1178" y="785"/>
                  </a:cubicBezTo>
                  <a:lnTo>
                    <a:pt x="1213" y="639"/>
                  </a:lnTo>
                  <a:lnTo>
                    <a:pt x="1213" y="577"/>
                  </a:lnTo>
                  <a:lnTo>
                    <a:pt x="1192" y="431"/>
                  </a:lnTo>
                  <a:cubicBezTo>
                    <a:pt x="1094" y="166"/>
                    <a:pt x="848" y="0"/>
                    <a:pt x="57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3067141" y="935188"/>
              <a:ext cx="24327" cy="23495"/>
            </a:xfrm>
            <a:custGeom>
              <a:avLst/>
              <a:gdLst/>
              <a:ahLst/>
              <a:cxnLst/>
              <a:rect l="l" t="t" r="r" b="b"/>
              <a:pathLst>
                <a:path w="1200" h="1159" extrusionOk="0">
                  <a:moveTo>
                    <a:pt x="639" y="0"/>
                  </a:moveTo>
                  <a:cubicBezTo>
                    <a:pt x="562" y="7"/>
                    <a:pt x="299" y="21"/>
                    <a:pt x="140" y="229"/>
                  </a:cubicBezTo>
                  <a:cubicBezTo>
                    <a:pt x="43" y="354"/>
                    <a:pt x="1" y="513"/>
                    <a:pt x="29" y="673"/>
                  </a:cubicBezTo>
                  <a:lnTo>
                    <a:pt x="119" y="811"/>
                  </a:lnTo>
                  <a:cubicBezTo>
                    <a:pt x="172" y="1017"/>
                    <a:pt x="358" y="1159"/>
                    <a:pt x="568" y="1159"/>
                  </a:cubicBezTo>
                  <a:cubicBezTo>
                    <a:pt x="577" y="1159"/>
                    <a:pt x="587" y="1158"/>
                    <a:pt x="597" y="1158"/>
                  </a:cubicBezTo>
                  <a:lnTo>
                    <a:pt x="736" y="1123"/>
                  </a:lnTo>
                  <a:lnTo>
                    <a:pt x="784" y="1095"/>
                  </a:lnTo>
                  <a:lnTo>
                    <a:pt x="853" y="1040"/>
                  </a:lnTo>
                  <a:lnTo>
                    <a:pt x="1089" y="922"/>
                  </a:lnTo>
                  <a:cubicBezTo>
                    <a:pt x="1172" y="811"/>
                    <a:pt x="1200" y="680"/>
                    <a:pt x="1179" y="541"/>
                  </a:cubicBezTo>
                  <a:cubicBezTo>
                    <a:pt x="1158" y="423"/>
                    <a:pt x="1110" y="312"/>
                    <a:pt x="1047" y="215"/>
                  </a:cubicBezTo>
                  <a:lnTo>
                    <a:pt x="909" y="84"/>
                  </a:lnTo>
                  <a:lnTo>
                    <a:pt x="840" y="42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3010668" y="607982"/>
              <a:ext cx="22928" cy="23779"/>
            </a:xfrm>
            <a:custGeom>
              <a:avLst/>
              <a:gdLst/>
              <a:ahLst/>
              <a:cxnLst/>
              <a:rect l="l" t="t" r="r" b="b"/>
              <a:pathLst>
                <a:path w="1131" h="1173" extrusionOk="0">
                  <a:moveTo>
                    <a:pt x="597" y="1"/>
                  </a:moveTo>
                  <a:lnTo>
                    <a:pt x="320" y="49"/>
                  </a:lnTo>
                  <a:lnTo>
                    <a:pt x="285" y="77"/>
                  </a:lnTo>
                  <a:cubicBezTo>
                    <a:pt x="112" y="146"/>
                    <a:pt x="1" y="313"/>
                    <a:pt x="8" y="493"/>
                  </a:cubicBezTo>
                  <a:lnTo>
                    <a:pt x="22" y="527"/>
                  </a:lnTo>
                  <a:cubicBezTo>
                    <a:pt x="8" y="576"/>
                    <a:pt x="8" y="625"/>
                    <a:pt x="8" y="673"/>
                  </a:cubicBezTo>
                  <a:lnTo>
                    <a:pt x="42" y="839"/>
                  </a:lnTo>
                  <a:lnTo>
                    <a:pt x="77" y="909"/>
                  </a:lnTo>
                  <a:lnTo>
                    <a:pt x="195" y="1033"/>
                  </a:lnTo>
                  <a:cubicBezTo>
                    <a:pt x="306" y="1096"/>
                    <a:pt x="431" y="1144"/>
                    <a:pt x="562" y="1172"/>
                  </a:cubicBezTo>
                  <a:lnTo>
                    <a:pt x="756" y="1151"/>
                  </a:lnTo>
                  <a:lnTo>
                    <a:pt x="846" y="1117"/>
                  </a:lnTo>
                  <a:lnTo>
                    <a:pt x="1013" y="985"/>
                  </a:lnTo>
                  <a:cubicBezTo>
                    <a:pt x="1089" y="874"/>
                    <a:pt x="1124" y="742"/>
                    <a:pt x="1124" y="604"/>
                  </a:cubicBezTo>
                  <a:lnTo>
                    <a:pt x="1124" y="604"/>
                  </a:lnTo>
                  <a:cubicBezTo>
                    <a:pt x="1124" y="632"/>
                    <a:pt x="1117" y="659"/>
                    <a:pt x="1103" y="687"/>
                  </a:cubicBezTo>
                  <a:lnTo>
                    <a:pt x="1131" y="430"/>
                  </a:lnTo>
                  <a:lnTo>
                    <a:pt x="1103" y="340"/>
                  </a:lnTo>
                  <a:lnTo>
                    <a:pt x="957" y="132"/>
                  </a:lnTo>
                  <a:cubicBezTo>
                    <a:pt x="846" y="56"/>
                    <a:pt x="722" y="15"/>
                    <a:pt x="5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2844511" y="887147"/>
              <a:ext cx="107746" cy="92056"/>
            </a:xfrm>
            <a:custGeom>
              <a:avLst/>
              <a:gdLst/>
              <a:ahLst/>
              <a:cxnLst/>
              <a:rect l="l" t="t" r="r" b="b"/>
              <a:pathLst>
                <a:path w="5315" h="4541" extrusionOk="0">
                  <a:moveTo>
                    <a:pt x="3040" y="0"/>
                  </a:moveTo>
                  <a:cubicBezTo>
                    <a:pt x="1022" y="0"/>
                    <a:pt x="1" y="2442"/>
                    <a:pt x="1427" y="3874"/>
                  </a:cubicBezTo>
                  <a:cubicBezTo>
                    <a:pt x="1862" y="4310"/>
                    <a:pt x="2443" y="4541"/>
                    <a:pt x="3034" y="4541"/>
                  </a:cubicBezTo>
                  <a:cubicBezTo>
                    <a:pt x="3328" y="4541"/>
                    <a:pt x="3625" y="4484"/>
                    <a:pt x="3908" y="4366"/>
                  </a:cubicBezTo>
                  <a:cubicBezTo>
                    <a:pt x="4753" y="4020"/>
                    <a:pt x="5308" y="3188"/>
                    <a:pt x="5308" y="2273"/>
                  </a:cubicBezTo>
                  <a:cubicBezTo>
                    <a:pt x="5315" y="1019"/>
                    <a:pt x="4296" y="0"/>
                    <a:pt x="3048" y="0"/>
                  </a:cubicBezTo>
                  <a:cubicBezTo>
                    <a:pt x="3045" y="0"/>
                    <a:pt x="3043" y="0"/>
                    <a:pt x="3040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3180940" y="286128"/>
              <a:ext cx="48085" cy="48065"/>
            </a:xfrm>
            <a:custGeom>
              <a:avLst/>
              <a:gdLst/>
              <a:ahLst/>
              <a:cxnLst/>
              <a:rect l="l" t="t" r="r" b="b"/>
              <a:pathLst>
                <a:path w="2372" h="2371" extrusionOk="0">
                  <a:moveTo>
                    <a:pt x="1186" y="0"/>
                  </a:moveTo>
                  <a:cubicBezTo>
                    <a:pt x="528" y="0"/>
                    <a:pt x="1" y="527"/>
                    <a:pt x="1" y="1186"/>
                  </a:cubicBezTo>
                  <a:cubicBezTo>
                    <a:pt x="1" y="1837"/>
                    <a:pt x="528" y="2371"/>
                    <a:pt x="1186" y="2371"/>
                  </a:cubicBezTo>
                  <a:cubicBezTo>
                    <a:pt x="1844" y="2371"/>
                    <a:pt x="2371" y="1837"/>
                    <a:pt x="2371" y="1186"/>
                  </a:cubicBezTo>
                  <a:cubicBezTo>
                    <a:pt x="2371" y="527"/>
                    <a:pt x="1844" y="0"/>
                    <a:pt x="118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2998303" y="1221083"/>
              <a:ext cx="172698" cy="166069"/>
            </a:xfrm>
            <a:custGeom>
              <a:avLst/>
              <a:gdLst/>
              <a:ahLst/>
              <a:cxnLst/>
              <a:rect l="l" t="t" r="r" b="b"/>
              <a:pathLst>
                <a:path w="8519" h="8192" extrusionOk="0">
                  <a:moveTo>
                    <a:pt x="4416" y="0"/>
                  </a:moveTo>
                  <a:cubicBezTo>
                    <a:pt x="2759" y="0"/>
                    <a:pt x="1269" y="998"/>
                    <a:pt x="632" y="2523"/>
                  </a:cubicBezTo>
                  <a:cubicBezTo>
                    <a:pt x="1" y="4055"/>
                    <a:pt x="347" y="5822"/>
                    <a:pt x="1519" y="6993"/>
                  </a:cubicBezTo>
                  <a:cubicBezTo>
                    <a:pt x="2302" y="7777"/>
                    <a:pt x="3352" y="8191"/>
                    <a:pt x="4420" y="8191"/>
                  </a:cubicBezTo>
                  <a:cubicBezTo>
                    <a:pt x="4948" y="8191"/>
                    <a:pt x="5482" y="8090"/>
                    <a:pt x="5989" y="7881"/>
                  </a:cubicBezTo>
                  <a:cubicBezTo>
                    <a:pt x="7514" y="7243"/>
                    <a:pt x="8519" y="5753"/>
                    <a:pt x="8519" y="4096"/>
                  </a:cubicBezTo>
                  <a:cubicBezTo>
                    <a:pt x="8519" y="1830"/>
                    <a:pt x="6682" y="0"/>
                    <a:pt x="44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3112081" y="1247819"/>
              <a:ext cx="29841" cy="29901"/>
            </a:xfrm>
            <a:custGeom>
              <a:avLst/>
              <a:gdLst/>
              <a:ahLst/>
              <a:cxnLst/>
              <a:rect l="l" t="t" r="r" b="b"/>
              <a:pathLst>
                <a:path w="1472" h="1475" extrusionOk="0">
                  <a:moveTo>
                    <a:pt x="444" y="0"/>
                  </a:moveTo>
                  <a:cubicBezTo>
                    <a:pt x="215" y="0"/>
                    <a:pt x="1" y="274"/>
                    <a:pt x="189" y="518"/>
                  </a:cubicBezTo>
                  <a:lnTo>
                    <a:pt x="868" y="1357"/>
                  </a:lnTo>
                  <a:cubicBezTo>
                    <a:pt x="924" y="1433"/>
                    <a:pt x="1014" y="1474"/>
                    <a:pt x="1111" y="1474"/>
                  </a:cubicBezTo>
                  <a:cubicBezTo>
                    <a:pt x="1180" y="1474"/>
                    <a:pt x="1256" y="1447"/>
                    <a:pt x="1305" y="1398"/>
                  </a:cubicBezTo>
                  <a:cubicBezTo>
                    <a:pt x="1443" y="1294"/>
                    <a:pt x="1471" y="1093"/>
                    <a:pt x="1360" y="955"/>
                  </a:cubicBezTo>
                  <a:lnTo>
                    <a:pt x="681" y="123"/>
                  </a:lnTo>
                  <a:cubicBezTo>
                    <a:pt x="613" y="36"/>
                    <a:pt x="528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2917100" y="898580"/>
              <a:ext cx="18144" cy="14859"/>
            </a:xfrm>
            <a:custGeom>
              <a:avLst/>
              <a:gdLst/>
              <a:ahLst/>
              <a:cxnLst/>
              <a:rect l="l" t="t" r="r" b="b"/>
              <a:pathLst>
                <a:path w="895" h="733" extrusionOk="0">
                  <a:moveTo>
                    <a:pt x="438" y="0"/>
                  </a:moveTo>
                  <a:cubicBezTo>
                    <a:pt x="366" y="0"/>
                    <a:pt x="291" y="28"/>
                    <a:pt x="223" y="94"/>
                  </a:cubicBezTo>
                  <a:lnTo>
                    <a:pt x="126" y="192"/>
                  </a:lnTo>
                  <a:cubicBezTo>
                    <a:pt x="1" y="316"/>
                    <a:pt x="1" y="510"/>
                    <a:pt x="126" y="635"/>
                  </a:cubicBezTo>
                  <a:cubicBezTo>
                    <a:pt x="181" y="697"/>
                    <a:pt x="264" y="732"/>
                    <a:pt x="347" y="732"/>
                  </a:cubicBezTo>
                  <a:cubicBezTo>
                    <a:pt x="431" y="725"/>
                    <a:pt x="514" y="691"/>
                    <a:pt x="576" y="635"/>
                  </a:cubicBezTo>
                  <a:lnTo>
                    <a:pt x="659" y="545"/>
                  </a:lnTo>
                  <a:cubicBezTo>
                    <a:pt x="895" y="320"/>
                    <a:pt x="684" y="0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3207210" y="291439"/>
              <a:ext cx="16035" cy="14799"/>
            </a:xfrm>
            <a:custGeom>
              <a:avLst/>
              <a:gdLst/>
              <a:ahLst/>
              <a:cxnLst/>
              <a:rect l="l" t="t" r="r" b="b"/>
              <a:pathLst>
                <a:path w="791" h="730" extrusionOk="0">
                  <a:moveTo>
                    <a:pt x="444" y="0"/>
                  </a:moveTo>
                  <a:cubicBezTo>
                    <a:pt x="363" y="0"/>
                    <a:pt x="282" y="33"/>
                    <a:pt x="223" y="99"/>
                  </a:cubicBezTo>
                  <a:lnTo>
                    <a:pt x="126" y="196"/>
                  </a:lnTo>
                  <a:cubicBezTo>
                    <a:pt x="1" y="314"/>
                    <a:pt x="1" y="515"/>
                    <a:pt x="126" y="639"/>
                  </a:cubicBezTo>
                  <a:cubicBezTo>
                    <a:pt x="188" y="695"/>
                    <a:pt x="264" y="730"/>
                    <a:pt x="347" y="730"/>
                  </a:cubicBezTo>
                  <a:cubicBezTo>
                    <a:pt x="437" y="730"/>
                    <a:pt x="514" y="695"/>
                    <a:pt x="576" y="639"/>
                  </a:cubicBezTo>
                  <a:lnTo>
                    <a:pt x="666" y="542"/>
                  </a:lnTo>
                  <a:cubicBezTo>
                    <a:pt x="791" y="418"/>
                    <a:pt x="791" y="224"/>
                    <a:pt x="666" y="99"/>
                  </a:cubicBezTo>
                  <a:cubicBezTo>
                    <a:pt x="607" y="33"/>
                    <a:pt x="526" y="0"/>
                    <a:pt x="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5" name="Google Shape;2305;p36"/>
            <p:cNvGrpSpPr/>
            <p:nvPr/>
          </p:nvGrpSpPr>
          <p:grpSpPr>
            <a:xfrm flipH="1">
              <a:off x="2051442" y="1220050"/>
              <a:ext cx="884476" cy="671200"/>
              <a:chOff x="1039763" y="124525"/>
              <a:chExt cx="1317950" cy="1000000"/>
            </a:xfrm>
          </p:grpSpPr>
          <p:sp>
            <p:nvSpPr>
              <p:cNvPr id="2306" name="Google Shape;2306;p36"/>
              <p:cNvSpPr/>
              <p:nvPr/>
            </p:nvSpPr>
            <p:spPr>
              <a:xfrm>
                <a:off x="1307688" y="738300"/>
                <a:ext cx="7724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49" extrusionOk="0">
                    <a:moveTo>
                      <a:pt x="30749" y="1"/>
                    </a:moveTo>
                    <a:lnTo>
                      <a:pt x="1" y="7973"/>
                    </a:lnTo>
                    <a:cubicBezTo>
                      <a:pt x="1" y="7973"/>
                      <a:pt x="8272" y="15449"/>
                      <a:pt x="16968" y="15449"/>
                    </a:cubicBezTo>
                    <a:cubicBezTo>
                      <a:pt x="17361" y="15449"/>
                      <a:pt x="17754" y="15433"/>
                      <a:pt x="18147" y="15402"/>
                    </a:cubicBezTo>
                    <a:cubicBezTo>
                      <a:pt x="27259" y="14665"/>
                      <a:pt x="30896" y="5569"/>
                      <a:pt x="30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6"/>
              <p:cNvSpPr/>
              <p:nvPr/>
            </p:nvSpPr>
            <p:spPr>
              <a:xfrm>
                <a:off x="1307688" y="124525"/>
                <a:ext cx="772400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56" extrusionOk="0">
                    <a:moveTo>
                      <a:pt x="16978" y="0"/>
                    </a:moveTo>
                    <a:cubicBezTo>
                      <a:pt x="8278" y="0"/>
                      <a:pt x="1" y="7468"/>
                      <a:pt x="1" y="7468"/>
                    </a:cubicBezTo>
                    <a:lnTo>
                      <a:pt x="30749" y="15455"/>
                    </a:lnTo>
                    <a:cubicBezTo>
                      <a:pt x="30896" y="9880"/>
                      <a:pt x="27259" y="768"/>
                      <a:pt x="18147" y="47"/>
                    </a:cubicBezTo>
                    <a:cubicBezTo>
                      <a:pt x="17757" y="15"/>
                      <a:pt x="17367" y="0"/>
                      <a:pt x="169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6"/>
              <p:cNvSpPr/>
              <p:nvPr/>
            </p:nvSpPr>
            <p:spPr>
              <a:xfrm>
                <a:off x="2026963" y="341750"/>
                <a:ext cx="330750" cy="498825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19953" extrusionOk="0">
                    <a:moveTo>
                      <a:pt x="10382" y="1"/>
                    </a:moveTo>
                    <a:cubicBezTo>
                      <a:pt x="8134" y="1"/>
                      <a:pt x="0" y="8007"/>
                      <a:pt x="0" y="8007"/>
                    </a:cubicBezTo>
                    <a:lnTo>
                      <a:pt x="0" y="12862"/>
                    </a:lnTo>
                    <a:cubicBezTo>
                      <a:pt x="0" y="12862"/>
                      <a:pt x="8485" y="19953"/>
                      <a:pt x="11189" y="19953"/>
                    </a:cubicBezTo>
                    <a:cubicBezTo>
                      <a:pt x="11490" y="19953"/>
                      <a:pt x="11719" y="19865"/>
                      <a:pt x="11857" y="19670"/>
                    </a:cubicBezTo>
                    <a:cubicBezTo>
                      <a:pt x="13230" y="17724"/>
                      <a:pt x="12408" y="834"/>
                      <a:pt x="10647" y="51"/>
                    </a:cubicBezTo>
                    <a:cubicBezTo>
                      <a:pt x="10572" y="17"/>
                      <a:pt x="10483" y="1"/>
                      <a:pt x="10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6"/>
              <p:cNvSpPr/>
              <p:nvPr/>
            </p:nvSpPr>
            <p:spPr>
              <a:xfrm>
                <a:off x="1039763" y="215250"/>
                <a:ext cx="1055275" cy="829000"/>
              </a:xfrm>
              <a:custGeom>
                <a:avLst/>
                <a:gdLst/>
                <a:ahLst/>
                <a:cxnLst/>
                <a:rect l="l" t="t" r="r" b="b"/>
                <a:pathLst>
                  <a:path w="42211" h="33160" extrusionOk="0">
                    <a:moveTo>
                      <a:pt x="28461" y="0"/>
                    </a:moveTo>
                    <a:cubicBezTo>
                      <a:pt x="21606" y="0"/>
                      <a:pt x="5677" y="1225"/>
                      <a:pt x="1" y="15851"/>
                    </a:cubicBezTo>
                    <a:cubicBezTo>
                      <a:pt x="606" y="16057"/>
                      <a:pt x="1390" y="16223"/>
                      <a:pt x="2340" y="16223"/>
                    </a:cubicBezTo>
                    <a:cubicBezTo>
                      <a:pt x="2997" y="16223"/>
                      <a:pt x="3734" y="16144"/>
                      <a:pt x="4545" y="15944"/>
                    </a:cubicBezTo>
                    <a:lnTo>
                      <a:pt x="4545" y="15944"/>
                    </a:lnTo>
                    <a:cubicBezTo>
                      <a:pt x="4545" y="15944"/>
                      <a:pt x="2831" y="17728"/>
                      <a:pt x="280" y="18030"/>
                    </a:cubicBezTo>
                    <a:cubicBezTo>
                      <a:pt x="6189" y="31989"/>
                      <a:pt x="21714" y="33160"/>
                      <a:pt x="28461" y="33160"/>
                    </a:cubicBezTo>
                    <a:cubicBezTo>
                      <a:pt x="35425" y="33160"/>
                      <a:pt x="42210" y="24645"/>
                      <a:pt x="42210" y="16580"/>
                    </a:cubicBezTo>
                    <a:cubicBezTo>
                      <a:pt x="42210" y="8515"/>
                      <a:pt x="35425" y="0"/>
                      <a:pt x="28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6"/>
              <p:cNvSpPr/>
              <p:nvPr/>
            </p:nvSpPr>
            <p:spPr>
              <a:xfrm>
                <a:off x="1039763" y="284850"/>
                <a:ext cx="382150" cy="683400"/>
              </a:xfrm>
              <a:custGeom>
                <a:avLst/>
                <a:gdLst/>
                <a:ahLst/>
                <a:cxnLst/>
                <a:rect l="l" t="t" r="r" b="b"/>
                <a:pathLst>
                  <a:path w="15286" h="27336" extrusionOk="0">
                    <a:moveTo>
                      <a:pt x="12959" y="0"/>
                    </a:moveTo>
                    <a:cubicBezTo>
                      <a:pt x="7701" y="2195"/>
                      <a:pt x="2692" y="6126"/>
                      <a:pt x="1" y="13067"/>
                    </a:cubicBezTo>
                    <a:cubicBezTo>
                      <a:pt x="606" y="13273"/>
                      <a:pt x="1390" y="13439"/>
                      <a:pt x="2340" y="13439"/>
                    </a:cubicBezTo>
                    <a:cubicBezTo>
                      <a:pt x="2997" y="13439"/>
                      <a:pt x="3734" y="13360"/>
                      <a:pt x="4545" y="13160"/>
                    </a:cubicBezTo>
                    <a:lnTo>
                      <a:pt x="4545" y="13160"/>
                    </a:lnTo>
                    <a:cubicBezTo>
                      <a:pt x="4545" y="13160"/>
                      <a:pt x="2831" y="14944"/>
                      <a:pt x="280" y="15246"/>
                    </a:cubicBezTo>
                    <a:cubicBezTo>
                      <a:pt x="2924" y="21489"/>
                      <a:pt x="7484" y="25165"/>
                      <a:pt x="12331" y="27336"/>
                    </a:cubicBezTo>
                    <a:cubicBezTo>
                      <a:pt x="14177" y="23350"/>
                      <a:pt x="15285" y="18356"/>
                      <a:pt x="15285" y="12927"/>
                    </a:cubicBezTo>
                    <a:cubicBezTo>
                      <a:pt x="15285" y="8150"/>
                      <a:pt x="14425" y="3715"/>
                      <a:pt x="12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6"/>
              <p:cNvSpPr/>
              <p:nvPr/>
            </p:nvSpPr>
            <p:spPr>
              <a:xfrm>
                <a:off x="1191963" y="425200"/>
                <a:ext cx="1638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298" extrusionOk="0">
                    <a:moveTo>
                      <a:pt x="3411" y="1"/>
                    </a:moveTo>
                    <a:cubicBezTo>
                      <a:pt x="3406" y="1"/>
                      <a:pt x="3402" y="1"/>
                      <a:pt x="3397" y="1"/>
                    </a:cubicBezTo>
                    <a:cubicBezTo>
                      <a:pt x="2125" y="1"/>
                      <a:pt x="977" y="761"/>
                      <a:pt x="489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3" y="5977"/>
                      <a:pt x="2580" y="6297"/>
                      <a:pt x="3401" y="6297"/>
                    </a:cubicBezTo>
                    <a:cubicBezTo>
                      <a:pt x="3807" y="6297"/>
                      <a:pt x="4217" y="6219"/>
                      <a:pt x="4607" y="6057"/>
                    </a:cubicBezTo>
                    <a:cubicBezTo>
                      <a:pt x="5785" y="5569"/>
                      <a:pt x="6553" y="4421"/>
                      <a:pt x="6553" y="3149"/>
                    </a:cubicBezTo>
                    <a:cubicBezTo>
                      <a:pt x="6553" y="1409"/>
                      <a:pt x="5149" y="1"/>
                      <a:pt x="3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6"/>
              <p:cNvSpPr/>
              <p:nvPr/>
            </p:nvSpPr>
            <p:spPr>
              <a:xfrm>
                <a:off x="1202863" y="470175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4" y="1"/>
                    </a:moveTo>
                    <a:cubicBezTo>
                      <a:pt x="600" y="1"/>
                      <a:pt x="1" y="1445"/>
                      <a:pt x="844" y="2296"/>
                    </a:cubicBezTo>
                    <a:cubicBezTo>
                      <a:pt x="1118" y="2573"/>
                      <a:pt x="1458" y="2697"/>
                      <a:pt x="1791" y="2697"/>
                    </a:cubicBezTo>
                    <a:cubicBezTo>
                      <a:pt x="2483" y="2697"/>
                      <a:pt x="3147" y="2162"/>
                      <a:pt x="3147" y="1350"/>
                    </a:cubicBezTo>
                    <a:cubicBezTo>
                      <a:pt x="3155" y="606"/>
                      <a:pt x="2550" y="1"/>
                      <a:pt x="1813" y="1"/>
                    </a:cubicBezTo>
                    <a:cubicBezTo>
                      <a:pt x="1810" y="1"/>
                      <a:pt x="1807" y="1"/>
                      <a:pt x="1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6"/>
              <p:cNvSpPr/>
              <p:nvPr/>
            </p:nvSpPr>
            <p:spPr>
              <a:xfrm>
                <a:off x="1535488" y="341450"/>
                <a:ext cx="80100" cy="56962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2785" extrusionOk="0">
                    <a:moveTo>
                      <a:pt x="1598" y="1"/>
                    </a:moveTo>
                    <a:cubicBezTo>
                      <a:pt x="714" y="1"/>
                      <a:pt x="1" y="5103"/>
                      <a:pt x="1" y="11392"/>
                    </a:cubicBezTo>
                    <a:cubicBezTo>
                      <a:pt x="1" y="17682"/>
                      <a:pt x="714" y="22784"/>
                      <a:pt x="1598" y="22784"/>
                    </a:cubicBezTo>
                    <a:cubicBezTo>
                      <a:pt x="2482" y="22784"/>
                      <a:pt x="3203" y="17682"/>
                      <a:pt x="3203" y="11392"/>
                    </a:cubicBezTo>
                    <a:cubicBezTo>
                      <a:pt x="3203" y="5103"/>
                      <a:pt x="2482" y="1"/>
                      <a:pt x="1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6"/>
              <p:cNvSpPr/>
              <p:nvPr/>
            </p:nvSpPr>
            <p:spPr>
              <a:xfrm>
                <a:off x="1681088" y="386825"/>
                <a:ext cx="80300" cy="4858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9434" extrusionOk="0">
                    <a:moveTo>
                      <a:pt x="1606" y="0"/>
                    </a:moveTo>
                    <a:cubicBezTo>
                      <a:pt x="722" y="0"/>
                      <a:pt x="1" y="4343"/>
                      <a:pt x="1" y="9717"/>
                    </a:cubicBezTo>
                    <a:cubicBezTo>
                      <a:pt x="1" y="15083"/>
                      <a:pt x="714" y="19434"/>
                      <a:pt x="1606" y="19434"/>
                    </a:cubicBezTo>
                    <a:cubicBezTo>
                      <a:pt x="2498" y="19434"/>
                      <a:pt x="3211" y="15083"/>
                      <a:pt x="3211" y="9717"/>
                    </a:cubicBezTo>
                    <a:cubicBezTo>
                      <a:pt x="3211" y="4351"/>
                      <a:pt x="2482" y="0"/>
                      <a:pt x="1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6"/>
              <p:cNvSpPr/>
              <p:nvPr/>
            </p:nvSpPr>
            <p:spPr>
              <a:xfrm>
                <a:off x="1826888" y="428500"/>
                <a:ext cx="80075" cy="40250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6100" extrusionOk="0">
                    <a:moveTo>
                      <a:pt x="1605" y="1"/>
                    </a:moveTo>
                    <a:cubicBezTo>
                      <a:pt x="714" y="1"/>
                      <a:pt x="0" y="3599"/>
                      <a:pt x="0" y="8050"/>
                    </a:cubicBezTo>
                    <a:cubicBezTo>
                      <a:pt x="0" y="12493"/>
                      <a:pt x="721" y="16099"/>
                      <a:pt x="1605" y="16099"/>
                    </a:cubicBezTo>
                    <a:cubicBezTo>
                      <a:pt x="2489" y="16099"/>
                      <a:pt x="3203" y="12493"/>
                      <a:pt x="3203" y="8050"/>
                    </a:cubicBezTo>
                    <a:cubicBezTo>
                      <a:pt x="3203" y="3606"/>
                      <a:pt x="2497" y="1"/>
                      <a:pt x="1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8" name="Google Shape;2318;p36"/>
            <p:cNvGrpSpPr/>
            <p:nvPr/>
          </p:nvGrpSpPr>
          <p:grpSpPr>
            <a:xfrm flipH="1">
              <a:off x="1419061" y="1780731"/>
              <a:ext cx="621545" cy="471700"/>
              <a:chOff x="1039763" y="124525"/>
              <a:chExt cx="1317950" cy="1000000"/>
            </a:xfrm>
          </p:grpSpPr>
          <p:sp>
            <p:nvSpPr>
              <p:cNvPr id="2319" name="Google Shape;2319;p36"/>
              <p:cNvSpPr/>
              <p:nvPr/>
            </p:nvSpPr>
            <p:spPr>
              <a:xfrm>
                <a:off x="1307688" y="738300"/>
                <a:ext cx="7724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49" extrusionOk="0">
                    <a:moveTo>
                      <a:pt x="30749" y="1"/>
                    </a:moveTo>
                    <a:lnTo>
                      <a:pt x="1" y="7973"/>
                    </a:lnTo>
                    <a:cubicBezTo>
                      <a:pt x="1" y="7973"/>
                      <a:pt x="8272" y="15449"/>
                      <a:pt x="16968" y="15449"/>
                    </a:cubicBezTo>
                    <a:cubicBezTo>
                      <a:pt x="17361" y="15449"/>
                      <a:pt x="17754" y="15433"/>
                      <a:pt x="18147" y="15402"/>
                    </a:cubicBezTo>
                    <a:cubicBezTo>
                      <a:pt x="27259" y="14665"/>
                      <a:pt x="30896" y="5569"/>
                      <a:pt x="30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6"/>
              <p:cNvSpPr/>
              <p:nvPr/>
            </p:nvSpPr>
            <p:spPr>
              <a:xfrm>
                <a:off x="1307688" y="124525"/>
                <a:ext cx="772400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56" extrusionOk="0">
                    <a:moveTo>
                      <a:pt x="16978" y="0"/>
                    </a:moveTo>
                    <a:cubicBezTo>
                      <a:pt x="8278" y="0"/>
                      <a:pt x="1" y="7468"/>
                      <a:pt x="1" y="7468"/>
                    </a:cubicBezTo>
                    <a:lnTo>
                      <a:pt x="30749" y="15455"/>
                    </a:lnTo>
                    <a:cubicBezTo>
                      <a:pt x="30896" y="9880"/>
                      <a:pt x="27259" y="768"/>
                      <a:pt x="18147" y="47"/>
                    </a:cubicBezTo>
                    <a:cubicBezTo>
                      <a:pt x="17757" y="15"/>
                      <a:pt x="17367" y="0"/>
                      <a:pt x="169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6"/>
              <p:cNvSpPr/>
              <p:nvPr/>
            </p:nvSpPr>
            <p:spPr>
              <a:xfrm>
                <a:off x="2026963" y="341750"/>
                <a:ext cx="330750" cy="498825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19953" extrusionOk="0">
                    <a:moveTo>
                      <a:pt x="10382" y="1"/>
                    </a:moveTo>
                    <a:cubicBezTo>
                      <a:pt x="8134" y="1"/>
                      <a:pt x="0" y="8007"/>
                      <a:pt x="0" y="8007"/>
                    </a:cubicBezTo>
                    <a:lnTo>
                      <a:pt x="0" y="12862"/>
                    </a:lnTo>
                    <a:cubicBezTo>
                      <a:pt x="0" y="12862"/>
                      <a:pt x="8485" y="19953"/>
                      <a:pt x="11189" y="19953"/>
                    </a:cubicBezTo>
                    <a:cubicBezTo>
                      <a:pt x="11490" y="19953"/>
                      <a:pt x="11719" y="19865"/>
                      <a:pt x="11857" y="19670"/>
                    </a:cubicBezTo>
                    <a:cubicBezTo>
                      <a:pt x="13230" y="17724"/>
                      <a:pt x="12408" y="834"/>
                      <a:pt x="10647" y="51"/>
                    </a:cubicBezTo>
                    <a:cubicBezTo>
                      <a:pt x="10572" y="17"/>
                      <a:pt x="10483" y="1"/>
                      <a:pt x="10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6"/>
              <p:cNvSpPr/>
              <p:nvPr/>
            </p:nvSpPr>
            <p:spPr>
              <a:xfrm>
                <a:off x="1039763" y="215250"/>
                <a:ext cx="1055275" cy="829000"/>
              </a:xfrm>
              <a:custGeom>
                <a:avLst/>
                <a:gdLst/>
                <a:ahLst/>
                <a:cxnLst/>
                <a:rect l="l" t="t" r="r" b="b"/>
                <a:pathLst>
                  <a:path w="42211" h="33160" extrusionOk="0">
                    <a:moveTo>
                      <a:pt x="28461" y="0"/>
                    </a:moveTo>
                    <a:cubicBezTo>
                      <a:pt x="21606" y="0"/>
                      <a:pt x="5677" y="1225"/>
                      <a:pt x="1" y="15851"/>
                    </a:cubicBezTo>
                    <a:cubicBezTo>
                      <a:pt x="606" y="16057"/>
                      <a:pt x="1390" y="16223"/>
                      <a:pt x="2340" y="16223"/>
                    </a:cubicBezTo>
                    <a:cubicBezTo>
                      <a:pt x="2997" y="16223"/>
                      <a:pt x="3734" y="16144"/>
                      <a:pt x="4545" y="15944"/>
                    </a:cubicBezTo>
                    <a:lnTo>
                      <a:pt x="4545" y="15944"/>
                    </a:lnTo>
                    <a:cubicBezTo>
                      <a:pt x="4545" y="15944"/>
                      <a:pt x="2831" y="17728"/>
                      <a:pt x="280" y="18030"/>
                    </a:cubicBezTo>
                    <a:cubicBezTo>
                      <a:pt x="6189" y="31989"/>
                      <a:pt x="21714" y="33160"/>
                      <a:pt x="28461" y="33160"/>
                    </a:cubicBezTo>
                    <a:cubicBezTo>
                      <a:pt x="35425" y="33160"/>
                      <a:pt x="42210" y="24645"/>
                      <a:pt x="42210" y="16580"/>
                    </a:cubicBezTo>
                    <a:cubicBezTo>
                      <a:pt x="42210" y="8515"/>
                      <a:pt x="35425" y="0"/>
                      <a:pt x="28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6"/>
              <p:cNvSpPr/>
              <p:nvPr/>
            </p:nvSpPr>
            <p:spPr>
              <a:xfrm>
                <a:off x="1039763" y="284850"/>
                <a:ext cx="382150" cy="683400"/>
              </a:xfrm>
              <a:custGeom>
                <a:avLst/>
                <a:gdLst/>
                <a:ahLst/>
                <a:cxnLst/>
                <a:rect l="l" t="t" r="r" b="b"/>
                <a:pathLst>
                  <a:path w="15286" h="27336" extrusionOk="0">
                    <a:moveTo>
                      <a:pt x="12959" y="0"/>
                    </a:moveTo>
                    <a:cubicBezTo>
                      <a:pt x="7701" y="2195"/>
                      <a:pt x="2692" y="6126"/>
                      <a:pt x="1" y="13067"/>
                    </a:cubicBezTo>
                    <a:cubicBezTo>
                      <a:pt x="606" y="13273"/>
                      <a:pt x="1390" y="13439"/>
                      <a:pt x="2340" y="13439"/>
                    </a:cubicBezTo>
                    <a:cubicBezTo>
                      <a:pt x="2997" y="13439"/>
                      <a:pt x="3734" y="13360"/>
                      <a:pt x="4545" y="13160"/>
                    </a:cubicBezTo>
                    <a:lnTo>
                      <a:pt x="4545" y="13160"/>
                    </a:lnTo>
                    <a:cubicBezTo>
                      <a:pt x="4545" y="13160"/>
                      <a:pt x="2831" y="14944"/>
                      <a:pt x="280" y="15246"/>
                    </a:cubicBezTo>
                    <a:cubicBezTo>
                      <a:pt x="2924" y="21489"/>
                      <a:pt x="7484" y="25165"/>
                      <a:pt x="12331" y="27336"/>
                    </a:cubicBezTo>
                    <a:cubicBezTo>
                      <a:pt x="14177" y="23350"/>
                      <a:pt x="15285" y="18356"/>
                      <a:pt x="15285" y="12927"/>
                    </a:cubicBezTo>
                    <a:cubicBezTo>
                      <a:pt x="15285" y="8150"/>
                      <a:pt x="14425" y="3715"/>
                      <a:pt x="12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6"/>
              <p:cNvSpPr/>
              <p:nvPr/>
            </p:nvSpPr>
            <p:spPr>
              <a:xfrm>
                <a:off x="1191963" y="425200"/>
                <a:ext cx="1638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298" extrusionOk="0">
                    <a:moveTo>
                      <a:pt x="3411" y="1"/>
                    </a:moveTo>
                    <a:cubicBezTo>
                      <a:pt x="3406" y="1"/>
                      <a:pt x="3402" y="1"/>
                      <a:pt x="3397" y="1"/>
                    </a:cubicBezTo>
                    <a:cubicBezTo>
                      <a:pt x="2125" y="1"/>
                      <a:pt x="977" y="761"/>
                      <a:pt x="489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3" y="5977"/>
                      <a:pt x="2580" y="6297"/>
                      <a:pt x="3401" y="6297"/>
                    </a:cubicBezTo>
                    <a:cubicBezTo>
                      <a:pt x="3807" y="6297"/>
                      <a:pt x="4217" y="6219"/>
                      <a:pt x="4607" y="6057"/>
                    </a:cubicBezTo>
                    <a:cubicBezTo>
                      <a:pt x="5785" y="5569"/>
                      <a:pt x="6553" y="4421"/>
                      <a:pt x="6553" y="3149"/>
                    </a:cubicBezTo>
                    <a:cubicBezTo>
                      <a:pt x="6553" y="1409"/>
                      <a:pt x="5149" y="1"/>
                      <a:pt x="3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6"/>
              <p:cNvSpPr/>
              <p:nvPr/>
            </p:nvSpPr>
            <p:spPr>
              <a:xfrm>
                <a:off x="1202863" y="470175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4" y="1"/>
                    </a:moveTo>
                    <a:cubicBezTo>
                      <a:pt x="600" y="1"/>
                      <a:pt x="1" y="1445"/>
                      <a:pt x="844" y="2296"/>
                    </a:cubicBezTo>
                    <a:cubicBezTo>
                      <a:pt x="1118" y="2573"/>
                      <a:pt x="1458" y="2697"/>
                      <a:pt x="1791" y="2697"/>
                    </a:cubicBezTo>
                    <a:cubicBezTo>
                      <a:pt x="2483" y="2697"/>
                      <a:pt x="3147" y="2162"/>
                      <a:pt x="3147" y="1350"/>
                    </a:cubicBezTo>
                    <a:cubicBezTo>
                      <a:pt x="3155" y="606"/>
                      <a:pt x="2550" y="1"/>
                      <a:pt x="1813" y="1"/>
                    </a:cubicBezTo>
                    <a:cubicBezTo>
                      <a:pt x="1810" y="1"/>
                      <a:pt x="1807" y="1"/>
                      <a:pt x="1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6"/>
              <p:cNvSpPr/>
              <p:nvPr/>
            </p:nvSpPr>
            <p:spPr>
              <a:xfrm>
                <a:off x="1535488" y="341450"/>
                <a:ext cx="80100" cy="56962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2785" extrusionOk="0">
                    <a:moveTo>
                      <a:pt x="1598" y="1"/>
                    </a:moveTo>
                    <a:cubicBezTo>
                      <a:pt x="714" y="1"/>
                      <a:pt x="1" y="5103"/>
                      <a:pt x="1" y="11392"/>
                    </a:cubicBezTo>
                    <a:cubicBezTo>
                      <a:pt x="1" y="17682"/>
                      <a:pt x="714" y="22784"/>
                      <a:pt x="1598" y="22784"/>
                    </a:cubicBezTo>
                    <a:cubicBezTo>
                      <a:pt x="2482" y="22784"/>
                      <a:pt x="3203" y="17682"/>
                      <a:pt x="3203" y="11392"/>
                    </a:cubicBezTo>
                    <a:cubicBezTo>
                      <a:pt x="3203" y="5103"/>
                      <a:pt x="2482" y="1"/>
                      <a:pt x="1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6"/>
              <p:cNvSpPr/>
              <p:nvPr/>
            </p:nvSpPr>
            <p:spPr>
              <a:xfrm>
                <a:off x="1681088" y="386825"/>
                <a:ext cx="80300" cy="4858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9434" extrusionOk="0">
                    <a:moveTo>
                      <a:pt x="1606" y="0"/>
                    </a:moveTo>
                    <a:cubicBezTo>
                      <a:pt x="722" y="0"/>
                      <a:pt x="1" y="4343"/>
                      <a:pt x="1" y="9717"/>
                    </a:cubicBezTo>
                    <a:cubicBezTo>
                      <a:pt x="1" y="15083"/>
                      <a:pt x="714" y="19434"/>
                      <a:pt x="1606" y="19434"/>
                    </a:cubicBezTo>
                    <a:cubicBezTo>
                      <a:pt x="2498" y="19434"/>
                      <a:pt x="3211" y="15083"/>
                      <a:pt x="3211" y="9717"/>
                    </a:cubicBezTo>
                    <a:cubicBezTo>
                      <a:pt x="3211" y="4351"/>
                      <a:pt x="2482" y="0"/>
                      <a:pt x="1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6"/>
              <p:cNvSpPr/>
              <p:nvPr/>
            </p:nvSpPr>
            <p:spPr>
              <a:xfrm>
                <a:off x="1826888" y="428500"/>
                <a:ext cx="80075" cy="40250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6100" extrusionOk="0">
                    <a:moveTo>
                      <a:pt x="1605" y="1"/>
                    </a:moveTo>
                    <a:cubicBezTo>
                      <a:pt x="714" y="1"/>
                      <a:pt x="0" y="3599"/>
                      <a:pt x="0" y="8050"/>
                    </a:cubicBezTo>
                    <a:cubicBezTo>
                      <a:pt x="0" y="12493"/>
                      <a:pt x="721" y="16099"/>
                      <a:pt x="1605" y="16099"/>
                    </a:cubicBezTo>
                    <a:cubicBezTo>
                      <a:pt x="2489" y="16099"/>
                      <a:pt x="3203" y="12493"/>
                      <a:pt x="3203" y="8050"/>
                    </a:cubicBezTo>
                    <a:cubicBezTo>
                      <a:pt x="3203" y="3606"/>
                      <a:pt x="2497" y="1"/>
                      <a:pt x="1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1" name="Google Shape;2331;p36"/>
            <p:cNvGrpSpPr/>
            <p:nvPr/>
          </p:nvGrpSpPr>
          <p:grpSpPr>
            <a:xfrm flipH="1">
              <a:off x="2241228" y="2203770"/>
              <a:ext cx="504907" cy="383100"/>
              <a:chOff x="1039763" y="124525"/>
              <a:chExt cx="1317950" cy="1000000"/>
            </a:xfrm>
          </p:grpSpPr>
          <p:sp>
            <p:nvSpPr>
              <p:cNvPr id="2332" name="Google Shape;2332;p36"/>
              <p:cNvSpPr/>
              <p:nvPr/>
            </p:nvSpPr>
            <p:spPr>
              <a:xfrm>
                <a:off x="1307688" y="738300"/>
                <a:ext cx="772400" cy="386225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49" extrusionOk="0">
                    <a:moveTo>
                      <a:pt x="30749" y="1"/>
                    </a:moveTo>
                    <a:lnTo>
                      <a:pt x="1" y="7973"/>
                    </a:lnTo>
                    <a:cubicBezTo>
                      <a:pt x="1" y="7973"/>
                      <a:pt x="8272" y="15449"/>
                      <a:pt x="16968" y="15449"/>
                    </a:cubicBezTo>
                    <a:cubicBezTo>
                      <a:pt x="17361" y="15449"/>
                      <a:pt x="17754" y="15433"/>
                      <a:pt x="18147" y="15402"/>
                    </a:cubicBezTo>
                    <a:cubicBezTo>
                      <a:pt x="27259" y="14665"/>
                      <a:pt x="30896" y="5569"/>
                      <a:pt x="307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6"/>
              <p:cNvSpPr/>
              <p:nvPr/>
            </p:nvSpPr>
            <p:spPr>
              <a:xfrm>
                <a:off x="1307688" y="124525"/>
                <a:ext cx="772400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30896" h="15456" extrusionOk="0">
                    <a:moveTo>
                      <a:pt x="16978" y="0"/>
                    </a:moveTo>
                    <a:cubicBezTo>
                      <a:pt x="8278" y="0"/>
                      <a:pt x="1" y="7468"/>
                      <a:pt x="1" y="7468"/>
                    </a:cubicBezTo>
                    <a:lnTo>
                      <a:pt x="30749" y="15455"/>
                    </a:lnTo>
                    <a:cubicBezTo>
                      <a:pt x="30896" y="9880"/>
                      <a:pt x="27259" y="768"/>
                      <a:pt x="18147" y="47"/>
                    </a:cubicBezTo>
                    <a:cubicBezTo>
                      <a:pt x="17757" y="15"/>
                      <a:pt x="17367" y="0"/>
                      <a:pt x="169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6"/>
              <p:cNvSpPr/>
              <p:nvPr/>
            </p:nvSpPr>
            <p:spPr>
              <a:xfrm>
                <a:off x="2026963" y="341750"/>
                <a:ext cx="330750" cy="498825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19953" extrusionOk="0">
                    <a:moveTo>
                      <a:pt x="10382" y="1"/>
                    </a:moveTo>
                    <a:cubicBezTo>
                      <a:pt x="8134" y="1"/>
                      <a:pt x="0" y="8007"/>
                      <a:pt x="0" y="8007"/>
                    </a:cubicBezTo>
                    <a:lnTo>
                      <a:pt x="0" y="12862"/>
                    </a:lnTo>
                    <a:cubicBezTo>
                      <a:pt x="0" y="12862"/>
                      <a:pt x="8485" y="19953"/>
                      <a:pt x="11189" y="19953"/>
                    </a:cubicBezTo>
                    <a:cubicBezTo>
                      <a:pt x="11490" y="19953"/>
                      <a:pt x="11719" y="19865"/>
                      <a:pt x="11857" y="19670"/>
                    </a:cubicBezTo>
                    <a:cubicBezTo>
                      <a:pt x="13230" y="17724"/>
                      <a:pt x="12408" y="834"/>
                      <a:pt x="10647" y="51"/>
                    </a:cubicBezTo>
                    <a:cubicBezTo>
                      <a:pt x="10572" y="17"/>
                      <a:pt x="10483" y="1"/>
                      <a:pt x="10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6"/>
              <p:cNvSpPr/>
              <p:nvPr/>
            </p:nvSpPr>
            <p:spPr>
              <a:xfrm>
                <a:off x="1039763" y="215250"/>
                <a:ext cx="1055275" cy="829000"/>
              </a:xfrm>
              <a:custGeom>
                <a:avLst/>
                <a:gdLst/>
                <a:ahLst/>
                <a:cxnLst/>
                <a:rect l="l" t="t" r="r" b="b"/>
                <a:pathLst>
                  <a:path w="42211" h="33160" extrusionOk="0">
                    <a:moveTo>
                      <a:pt x="28461" y="0"/>
                    </a:moveTo>
                    <a:cubicBezTo>
                      <a:pt x="21606" y="0"/>
                      <a:pt x="5677" y="1225"/>
                      <a:pt x="1" y="15851"/>
                    </a:cubicBezTo>
                    <a:cubicBezTo>
                      <a:pt x="606" y="16057"/>
                      <a:pt x="1390" y="16223"/>
                      <a:pt x="2340" y="16223"/>
                    </a:cubicBezTo>
                    <a:cubicBezTo>
                      <a:pt x="2997" y="16223"/>
                      <a:pt x="3734" y="16144"/>
                      <a:pt x="4545" y="15944"/>
                    </a:cubicBezTo>
                    <a:lnTo>
                      <a:pt x="4545" y="15944"/>
                    </a:lnTo>
                    <a:cubicBezTo>
                      <a:pt x="4545" y="15944"/>
                      <a:pt x="2831" y="17728"/>
                      <a:pt x="280" y="18030"/>
                    </a:cubicBezTo>
                    <a:cubicBezTo>
                      <a:pt x="6189" y="31989"/>
                      <a:pt x="21714" y="33160"/>
                      <a:pt x="28461" y="33160"/>
                    </a:cubicBezTo>
                    <a:cubicBezTo>
                      <a:pt x="35425" y="33160"/>
                      <a:pt x="42210" y="24645"/>
                      <a:pt x="42210" y="16580"/>
                    </a:cubicBezTo>
                    <a:cubicBezTo>
                      <a:pt x="42210" y="8515"/>
                      <a:pt x="35425" y="0"/>
                      <a:pt x="28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6"/>
              <p:cNvSpPr/>
              <p:nvPr/>
            </p:nvSpPr>
            <p:spPr>
              <a:xfrm>
                <a:off x="1039763" y="284850"/>
                <a:ext cx="382150" cy="683400"/>
              </a:xfrm>
              <a:custGeom>
                <a:avLst/>
                <a:gdLst/>
                <a:ahLst/>
                <a:cxnLst/>
                <a:rect l="l" t="t" r="r" b="b"/>
                <a:pathLst>
                  <a:path w="15286" h="27336" extrusionOk="0">
                    <a:moveTo>
                      <a:pt x="12959" y="0"/>
                    </a:moveTo>
                    <a:cubicBezTo>
                      <a:pt x="7701" y="2195"/>
                      <a:pt x="2692" y="6126"/>
                      <a:pt x="1" y="13067"/>
                    </a:cubicBezTo>
                    <a:cubicBezTo>
                      <a:pt x="606" y="13273"/>
                      <a:pt x="1390" y="13439"/>
                      <a:pt x="2340" y="13439"/>
                    </a:cubicBezTo>
                    <a:cubicBezTo>
                      <a:pt x="2997" y="13439"/>
                      <a:pt x="3734" y="13360"/>
                      <a:pt x="4545" y="13160"/>
                    </a:cubicBezTo>
                    <a:lnTo>
                      <a:pt x="4545" y="13160"/>
                    </a:lnTo>
                    <a:cubicBezTo>
                      <a:pt x="4545" y="13160"/>
                      <a:pt x="2831" y="14944"/>
                      <a:pt x="280" y="15246"/>
                    </a:cubicBezTo>
                    <a:cubicBezTo>
                      <a:pt x="2924" y="21489"/>
                      <a:pt x="7484" y="25165"/>
                      <a:pt x="12331" y="27336"/>
                    </a:cubicBezTo>
                    <a:cubicBezTo>
                      <a:pt x="14177" y="23350"/>
                      <a:pt x="15285" y="18356"/>
                      <a:pt x="15285" y="12927"/>
                    </a:cubicBezTo>
                    <a:cubicBezTo>
                      <a:pt x="15285" y="8150"/>
                      <a:pt x="14425" y="3715"/>
                      <a:pt x="129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6"/>
              <p:cNvSpPr/>
              <p:nvPr/>
            </p:nvSpPr>
            <p:spPr>
              <a:xfrm>
                <a:off x="1191963" y="425200"/>
                <a:ext cx="163850" cy="157450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6298" extrusionOk="0">
                    <a:moveTo>
                      <a:pt x="3411" y="1"/>
                    </a:moveTo>
                    <a:cubicBezTo>
                      <a:pt x="3406" y="1"/>
                      <a:pt x="3402" y="1"/>
                      <a:pt x="3397" y="1"/>
                    </a:cubicBezTo>
                    <a:cubicBezTo>
                      <a:pt x="2125" y="1"/>
                      <a:pt x="977" y="761"/>
                      <a:pt x="489" y="1939"/>
                    </a:cubicBezTo>
                    <a:cubicBezTo>
                      <a:pt x="0" y="3118"/>
                      <a:pt x="272" y="4475"/>
                      <a:pt x="1171" y="5375"/>
                    </a:cubicBezTo>
                    <a:cubicBezTo>
                      <a:pt x="1773" y="5977"/>
                      <a:pt x="2580" y="6297"/>
                      <a:pt x="3401" y="6297"/>
                    </a:cubicBezTo>
                    <a:cubicBezTo>
                      <a:pt x="3807" y="6297"/>
                      <a:pt x="4217" y="6219"/>
                      <a:pt x="4607" y="6057"/>
                    </a:cubicBezTo>
                    <a:cubicBezTo>
                      <a:pt x="5785" y="5569"/>
                      <a:pt x="6553" y="4421"/>
                      <a:pt x="6553" y="3149"/>
                    </a:cubicBezTo>
                    <a:cubicBezTo>
                      <a:pt x="6553" y="1409"/>
                      <a:pt x="5149" y="1"/>
                      <a:pt x="3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6"/>
              <p:cNvSpPr/>
              <p:nvPr/>
            </p:nvSpPr>
            <p:spPr>
              <a:xfrm>
                <a:off x="1202863" y="470175"/>
                <a:ext cx="7887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698" extrusionOk="0">
                    <a:moveTo>
                      <a:pt x="1804" y="1"/>
                    </a:moveTo>
                    <a:cubicBezTo>
                      <a:pt x="600" y="1"/>
                      <a:pt x="1" y="1445"/>
                      <a:pt x="844" y="2296"/>
                    </a:cubicBezTo>
                    <a:cubicBezTo>
                      <a:pt x="1118" y="2573"/>
                      <a:pt x="1458" y="2697"/>
                      <a:pt x="1791" y="2697"/>
                    </a:cubicBezTo>
                    <a:cubicBezTo>
                      <a:pt x="2483" y="2697"/>
                      <a:pt x="3147" y="2162"/>
                      <a:pt x="3147" y="1350"/>
                    </a:cubicBezTo>
                    <a:cubicBezTo>
                      <a:pt x="3155" y="606"/>
                      <a:pt x="2550" y="1"/>
                      <a:pt x="1813" y="1"/>
                    </a:cubicBezTo>
                    <a:cubicBezTo>
                      <a:pt x="1810" y="1"/>
                      <a:pt x="1807" y="1"/>
                      <a:pt x="1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6"/>
              <p:cNvSpPr/>
              <p:nvPr/>
            </p:nvSpPr>
            <p:spPr>
              <a:xfrm>
                <a:off x="1535488" y="341450"/>
                <a:ext cx="80100" cy="569625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2785" extrusionOk="0">
                    <a:moveTo>
                      <a:pt x="1598" y="1"/>
                    </a:moveTo>
                    <a:cubicBezTo>
                      <a:pt x="714" y="1"/>
                      <a:pt x="1" y="5103"/>
                      <a:pt x="1" y="11392"/>
                    </a:cubicBezTo>
                    <a:cubicBezTo>
                      <a:pt x="1" y="17682"/>
                      <a:pt x="714" y="22784"/>
                      <a:pt x="1598" y="22784"/>
                    </a:cubicBezTo>
                    <a:cubicBezTo>
                      <a:pt x="2482" y="22784"/>
                      <a:pt x="3203" y="17682"/>
                      <a:pt x="3203" y="11392"/>
                    </a:cubicBezTo>
                    <a:cubicBezTo>
                      <a:pt x="3203" y="5103"/>
                      <a:pt x="2482" y="1"/>
                      <a:pt x="15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6"/>
              <p:cNvSpPr/>
              <p:nvPr/>
            </p:nvSpPr>
            <p:spPr>
              <a:xfrm>
                <a:off x="1681088" y="386825"/>
                <a:ext cx="80300" cy="4858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9434" extrusionOk="0">
                    <a:moveTo>
                      <a:pt x="1606" y="0"/>
                    </a:moveTo>
                    <a:cubicBezTo>
                      <a:pt x="722" y="0"/>
                      <a:pt x="1" y="4343"/>
                      <a:pt x="1" y="9717"/>
                    </a:cubicBezTo>
                    <a:cubicBezTo>
                      <a:pt x="1" y="15083"/>
                      <a:pt x="714" y="19434"/>
                      <a:pt x="1606" y="19434"/>
                    </a:cubicBezTo>
                    <a:cubicBezTo>
                      <a:pt x="2498" y="19434"/>
                      <a:pt x="3211" y="15083"/>
                      <a:pt x="3211" y="9717"/>
                    </a:cubicBezTo>
                    <a:cubicBezTo>
                      <a:pt x="3211" y="4351"/>
                      <a:pt x="2482" y="0"/>
                      <a:pt x="16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6"/>
              <p:cNvSpPr/>
              <p:nvPr/>
            </p:nvSpPr>
            <p:spPr>
              <a:xfrm>
                <a:off x="1826888" y="428500"/>
                <a:ext cx="80075" cy="402500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6100" extrusionOk="0">
                    <a:moveTo>
                      <a:pt x="1605" y="1"/>
                    </a:moveTo>
                    <a:cubicBezTo>
                      <a:pt x="714" y="1"/>
                      <a:pt x="0" y="3599"/>
                      <a:pt x="0" y="8050"/>
                    </a:cubicBezTo>
                    <a:cubicBezTo>
                      <a:pt x="0" y="12493"/>
                      <a:pt x="721" y="16099"/>
                      <a:pt x="1605" y="16099"/>
                    </a:cubicBezTo>
                    <a:cubicBezTo>
                      <a:pt x="2489" y="16099"/>
                      <a:pt x="3203" y="12493"/>
                      <a:pt x="3203" y="8050"/>
                    </a:cubicBezTo>
                    <a:cubicBezTo>
                      <a:pt x="3203" y="3606"/>
                      <a:pt x="2497" y="1"/>
                      <a:pt x="1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6"/>
              <p:cNvSpPr/>
              <p:nvPr/>
            </p:nvSpPr>
            <p:spPr>
              <a:xfrm>
                <a:off x="1448275" y="922925"/>
                <a:ext cx="160150" cy="121324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1" extrusionOk="0">
                    <a:moveTo>
                      <a:pt x="0" y="1"/>
                    </a:moveTo>
                    <a:cubicBezTo>
                      <a:pt x="0" y="1"/>
                      <a:pt x="422" y="4950"/>
                      <a:pt x="2702" y="4950"/>
                    </a:cubicBezTo>
                    <a:cubicBezTo>
                      <a:pt x="2934" y="4950"/>
                      <a:pt x="3186" y="4899"/>
                      <a:pt x="3459" y="4785"/>
                    </a:cubicBezTo>
                    <a:cubicBezTo>
                      <a:pt x="6406" y="3568"/>
                      <a:pt x="2528" y="497"/>
                      <a:pt x="0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DADBAAD7-80E5-4FE5-BC97-BB5FDFF8F89F}"/>
              </a:ext>
            </a:extLst>
          </p:cNvPr>
          <p:cNvSpPr txBox="1"/>
          <p:nvPr/>
        </p:nvSpPr>
        <p:spPr>
          <a:xfrm>
            <a:off x="4331717" y="969297"/>
            <a:ext cx="2870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1563" lvl="2" indent="-385763">
              <a:spcAft>
                <a:spcPts val="1350"/>
              </a:spcAft>
              <a:defRPr/>
            </a:pPr>
            <a:r>
              <a:rPr lang="en-US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C29F6EE-A6E4-449E-A1DF-BDB11C69B379}"/>
              </a:ext>
            </a:extLst>
          </p:cNvPr>
          <p:cNvSpPr txBox="1"/>
          <p:nvPr/>
        </p:nvSpPr>
        <p:spPr>
          <a:xfrm>
            <a:off x="2727580" y="1590780"/>
            <a:ext cx="61988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8663" lvl="1" indent="-385763" algn="ctr">
              <a:defRPr/>
            </a:pP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rạ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algn="ctr"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8663" lvl="1" indent="-385763" algn="ctr"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28663" lvl="1" indent="-385763" algn="ctr">
              <a:defRPr/>
            </a:pP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8663" lvl="1" indent="-385763" algn="ctr"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Nghe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ngậy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algn="ctr">
              <a:defRPr/>
            </a:pP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niêu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tép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8663" lvl="1" indent="-385763" algn="ctr">
              <a:defRPr/>
            </a:pP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algn="ctr"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quẩn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0F8D83E-1B91-4919-9ED5-5E654327B543}"/>
              </a:ext>
            </a:extLst>
          </p:cNvPr>
          <p:cNvSpPr txBox="1"/>
          <p:nvPr/>
        </p:nvSpPr>
        <p:spPr>
          <a:xfrm>
            <a:off x="6243994" y="4545187"/>
            <a:ext cx="2870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1563" lvl="2" indent="-385763">
              <a:spcAft>
                <a:spcPts val="1350"/>
              </a:spcAft>
              <a:defRPr/>
            </a:pPr>
            <a:r>
              <a:rPr lang="en-US" sz="2400" i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i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endParaRPr lang="en-US" sz="2400" i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60DBF-4F4D-4241-86DA-5E66D8AEE634}"/>
              </a:ext>
            </a:extLst>
          </p:cNvPr>
          <p:cNvSpPr/>
          <p:nvPr/>
        </p:nvSpPr>
        <p:spPr>
          <a:xfrm>
            <a:off x="1684675" y="1940295"/>
            <a:ext cx="6117140" cy="1465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3" name="Google Shape;3093;p40"/>
          <p:cNvGrpSpPr/>
          <p:nvPr/>
        </p:nvGrpSpPr>
        <p:grpSpPr>
          <a:xfrm flipH="1">
            <a:off x="1472977" y="1897434"/>
            <a:ext cx="1525663" cy="2954639"/>
            <a:chOff x="1492306" y="1249430"/>
            <a:chExt cx="1330366" cy="2576420"/>
          </a:xfrm>
        </p:grpSpPr>
        <p:sp>
          <p:nvSpPr>
            <p:cNvPr id="3094" name="Google Shape;3094;p40"/>
            <p:cNvSpPr/>
            <p:nvPr/>
          </p:nvSpPr>
          <p:spPr>
            <a:xfrm>
              <a:off x="1684692" y="1249430"/>
              <a:ext cx="2711" cy="230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0"/>
            <p:cNvSpPr/>
            <p:nvPr/>
          </p:nvSpPr>
          <p:spPr>
            <a:xfrm>
              <a:off x="1684959" y="2314897"/>
              <a:ext cx="25169" cy="24132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0"/>
            <p:cNvSpPr/>
            <p:nvPr/>
          </p:nvSpPr>
          <p:spPr>
            <a:xfrm>
              <a:off x="1866819" y="1528854"/>
              <a:ext cx="25303" cy="24266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0"/>
            <p:cNvSpPr/>
            <p:nvPr/>
          </p:nvSpPr>
          <p:spPr>
            <a:xfrm>
              <a:off x="1899870" y="2379963"/>
              <a:ext cx="27278" cy="34257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0"/>
            <p:cNvSpPr/>
            <p:nvPr/>
          </p:nvSpPr>
          <p:spPr>
            <a:xfrm>
              <a:off x="1751648" y="1357421"/>
              <a:ext cx="25186" cy="27060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0"/>
            <p:cNvSpPr/>
            <p:nvPr/>
          </p:nvSpPr>
          <p:spPr>
            <a:xfrm>
              <a:off x="1688892" y="1888640"/>
              <a:ext cx="21588" cy="21488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0"/>
            <p:cNvSpPr/>
            <p:nvPr/>
          </p:nvSpPr>
          <p:spPr>
            <a:xfrm>
              <a:off x="1611995" y="2118646"/>
              <a:ext cx="24718" cy="24383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0"/>
            <p:cNvSpPr/>
            <p:nvPr/>
          </p:nvSpPr>
          <p:spPr>
            <a:xfrm>
              <a:off x="1529307" y="2765269"/>
              <a:ext cx="3163" cy="2025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0"/>
            <p:cNvSpPr/>
            <p:nvPr/>
          </p:nvSpPr>
          <p:spPr>
            <a:xfrm>
              <a:off x="2079420" y="2428310"/>
              <a:ext cx="27044" cy="24567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0"/>
            <p:cNvSpPr/>
            <p:nvPr/>
          </p:nvSpPr>
          <p:spPr>
            <a:xfrm>
              <a:off x="1782139" y="2219892"/>
              <a:ext cx="26809" cy="26107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0"/>
            <p:cNvSpPr/>
            <p:nvPr/>
          </p:nvSpPr>
          <p:spPr>
            <a:xfrm>
              <a:off x="1876558" y="2339698"/>
              <a:ext cx="24266" cy="24467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0"/>
            <p:cNvSpPr/>
            <p:nvPr/>
          </p:nvSpPr>
          <p:spPr>
            <a:xfrm>
              <a:off x="1757439" y="1981435"/>
              <a:ext cx="21136" cy="2212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40"/>
            <p:cNvSpPr/>
            <p:nvPr/>
          </p:nvSpPr>
          <p:spPr>
            <a:xfrm>
              <a:off x="1782959" y="2526344"/>
              <a:ext cx="24149" cy="25169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40"/>
            <p:cNvSpPr/>
            <p:nvPr/>
          </p:nvSpPr>
          <p:spPr>
            <a:xfrm>
              <a:off x="1743063" y="1744970"/>
              <a:ext cx="24249" cy="2369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0"/>
            <p:cNvSpPr/>
            <p:nvPr/>
          </p:nvSpPr>
          <p:spPr>
            <a:xfrm>
              <a:off x="1627073" y="2661696"/>
              <a:ext cx="27161" cy="25404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0"/>
            <p:cNvSpPr/>
            <p:nvPr/>
          </p:nvSpPr>
          <p:spPr>
            <a:xfrm>
              <a:off x="1952184" y="2741723"/>
              <a:ext cx="30290" cy="25755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0"/>
            <p:cNvSpPr/>
            <p:nvPr/>
          </p:nvSpPr>
          <p:spPr>
            <a:xfrm>
              <a:off x="2123500" y="3229113"/>
              <a:ext cx="22391" cy="21454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0"/>
            <p:cNvSpPr/>
            <p:nvPr/>
          </p:nvSpPr>
          <p:spPr>
            <a:xfrm>
              <a:off x="2162693" y="2661696"/>
              <a:ext cx="21471" cy="21822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0"/>
            <p:cNvSpPr/>
            <p:nvPr/>
          </p:nvSpPr>
          <p:spPr>
            <a:xfrm>
              <a:off x="1512020" y="2357789"/>
              <a:ext cx="25872" cy="29621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0"/>
            <p:cNvSpPr/>
            <p:nvPr/>
          </p:nvSpPr>
          <p:spPr>
            <a:xfrm>
              <a:off x="1505058" y="3386941"/>
              <a:ext cx="24366" cy="26358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0"/>
            <p:cNvSpPr/>
            <p:nvPr/>
          </p:nvSpPr>
          <p:spPr>
            <a:xfrm>
              <a:off x="1492306" y="2989234"/>
              <a:ext cx="20651" cy="20199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0"/>
            <p:cNvSpPr/>
            <p:nvPr/>
          </p:nvSpPr>
          <p:spPr>
            <a:xfrm>
              <a:off x="1911719" y="3355513"/>
              <a:ext cx="22626" cy="20634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0"/>
            <p:cNvSpPr/>
            <p:nvPr/>
          </p:nvSpPr>
          <p:spPr>
            <a:xfrm>
              <a:off x="1865195" y="2996631"/>
              <a:ext cx="19848" cy="23262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0"/>
            <p:cNvSpPr/>
            <p:nvPr/>
          </p:nvSpPr>
          <p:spPr>
            <a:xfrm>
              <a:off x="1777270" y="3697308"/>
              <a:ext cx="25420" cy="24500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0"/>
            <p:cNvSpPr/>
            <p:nvPr/>
          </p:nvSpPr>
          <p:spPr>
            <a:xfrm>
              <a:off x="1768701" y="2813985"/>
              <a:ext cx="24249" cy="24600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0"/>
            <p:cNvSpPr/>
            <p:nvPr/>
          </p:nvSpPr>
          <p:spPr>
            <a:xfrm>
              <a:off x="1690750" y="2318478"/>
              <a:ext cx="22291" cy="20115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0"/>
            <p:cNvSpPr/>
            <p:nvPr/>
          </p:nvSpPr>
          <p:spPr>
            <a:xfrm>
              <a:off x="1664191" y="3493426"/>
              <a:ext cx="69952" cy="69952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0"/>
            <p:cNvSpPr/>
            <p:nvPr/>
          </p:nvSpPr>
          <p:spPr>
            <a:xfrm>
              <a:off x="2046586" y="2889594"/>
              <a:ext cx="123320" cy="118651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0"/>
            <p:cNvSpPr/>
            <p:nvPr/>
          </p:nvSpPr>
          <p:spPr>
            <a:xfrm>
              <a:off x="1537658" y="1958123"/>
              <a:ext cx="53318" cy="45569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0"/>
            <p:cNvSpPr/>
            <p:nvPr/>
          </p:nvSpPr>
          <p:spPr>
            <a:xfrm>
              <a:off x="1701828" y="3502915"/>
              <a:ext cx="21421" cy="24851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0"/>
            <p:cNvSpPr/>
            <p:nvPr/>
          </p:nvSpPr>
          <p:spPr>
            <a:xfrm>
              <a:off x="2123031" y="2904772"/>
              <a:ext cx="24718" cy="34374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0"/>
            <p:cNvSpPr/>
            <p:nvPr/>
          </p:nvSpPr>
          <p:spPr>
            <a:xfrm>
              <a:off x="1568969" y="1961722"/>
              <a:ext cx="15095" cy="1660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6" name="Google Shape;3126;p40"/>
            <p:cNvGrpSpPr/>
            <p:nvPr/>
          </p:nvGrpSpPr>
          <p:grpSpPr>
            <a:xfrm>
              <a:off x="1932118" y="2847488"/>
              <a:ext cx="890553" cy="736072"/>
              <a:chOff x="1932118" y="2847488"/>
              <a:chExt cx="890553" cy="736072"/>
            </a:xfrm>
          </p:grpSpPr>
          <p:sp>
            <p:nvSpPr>
              <p:cNvPr id="3127" name="Google Shape;3127;p40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0"/>
              <p:cNvSpPr/>
              <p:nvPr/>
            </p:nvSpPr>
            <p:spPr>
              <a:xfrm>
                <a:off x="2472374" y="3385669"/>
                <a:ext cx="136072" cy="177592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10612" extrusionOk="0">
                    <a:moveTo>
                      <a:pt x="2343" y="1"/>
                    </a:moveTo>
                    <a:lnTo>
                      <a:pt x="1" y="368"/>
                    </a:lnTo>
                    <a:lnTo>
                      <a:pt x="1997" y="10612"/>
                    </a:lnTo>
                    <a:lnTo>
                      <a:pt x="8130" y="9170"/>
                    </a:lnTo>
                    <a:lnTo>
                      <a:pt x="7860" y="8505"/>
                    </a:lnTo>
                    <a:cubicBezTo>
                      <a:pt x="6585" y="5344"/>
                      <a:pt x="4707" y="2454"/>
                      <a:pt x="234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0"/>
              <p:cNvSpPr/>
              <p:nvPr/>
            </p:nvSpPr>
            <p:spPr>
              <a:xfrm>
                <a:off x="2278449" y="3038150"/>
                <a:ext cx="24600" cy="23044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377" extrusionOk="0">
                    <a:moveTo>
                      <a:pt x="729" y="0"/>
                    </a:moveTo>
                    <a:cubicBezTo>
                      <a:pt x="636" y="0"/>
                      <a:pt x="542" y="11"/>
                      <a:pt x="451" y="30"/>
                    </a:cubicBezTo>
                    <a:lnTo>
                      <a:pt x="264" y="120"/>
                    </a:lnTo>
                    <a:lnTo>
                      <a:pt x="194" y="182"/>
                    </a:lnTo>
                    <a:lnTo>
                      <a:pt x="70" y="356"/>
                    </a:lnTo>
                    <a:cubicBezTo>
                      <a:pt x="21" y="460"/>
                      <a:pt x="0" y="577"/>
                      <a:pt x="7" y="702"/>
                    </a:cubicBezTo>
                    <a:cubicBezTo>
                      <a:pt x="14" y="716"/>
                      <a:pt x="14" y="730"/>
                      <a:pt x="21" y="744"/>
                    </a:cubicBezTo>
                    <a:lnTo>
                      <a:pt x="28" y="744"/>
                    </a:lnTo>
                    <a:lnTo>
                      <a:pt x="56" y="952"/>
                    </a:lnTo>
                    <a:lnTo>
                      <a:pt x="104" y="1063"/>
                    </a:lnTo>
                    <a:lnTo>
                      <a:pt x="319" y="1277"/>
                    </a:lnTo>
                    <a:cubicBezTo>
                      <a:pt x="437" y="1343"/>
                      <a:pt x="567" y="1376"/>
                      <a:pt x="697" y="1376"/>
                    </a:cubicBezTo>
                    <a:cubicBezTo>
                      <a:pt x="827" y="1376"/>
                      <a:pt x="957" y="1343"/>
                      <a:pt x="1075" y="1277"/>
                    </a:cubicBezTo>
                    <a:cubicBezTo>
                      <a:pt x="1310" y="1139"/>
                      <a:pt x="1456" y="889"/>
                      <a:pt x="1470" y="619"/>
                    </a:cubicBezTo>
                    <a:lnTo>
                      <a:pt x="1373" y="300"/>
                    </a:lnTo>
                    <a:lnTo>
                      <a:pt x="1283" y="189"/>
                    </a:lnTo>
                    <a:lnTo>
                      <a:pt x="957" y="23"/>
                    </a:lnTo>
                    <a:cubicBezTo>
                      <a:pt x="882" y="7"/>
                      <a:pt x="806" y="0"/>
                      <a:pt x="7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0"/>
              <p:cNvSpPr/>
              <p:nvPr/>
            </p:nvSpPr>
            <p:spPr>
              <a:xfrm>
                <a:off x="2722446" y="3306345"/>
                <a:ext cx="100226" cy="17479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10445" extrusionOk="0">
                    <a:moveTo>
                      <a:pt x="5988" y="0"/>
                    </a:moveTo>
                    <a:lnTo>
                      <a:pt x="478" y="6556"/>
                    </a:lnTo>
                    <a:lnTo>
                      <a:pt x="0" y="10445"/>
                    </a:lnTo>
                    <a:lnTo>
                      <a:pt x="5988" y="10445"/>
                    </a:lnTo>
                    <a:lnTo>
                      <a:pt x="59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0"/>
              <p:cNvSpPr/>
              <p:nvPr/>
            </p:nvSpPr>
            <p:spPr>
              <a:xfrm>
                <a:off x="1932118" y="2847488"/>
                <a:ext cx="831629" cy="633654"/>
              </a:xfrm>
              <a:custGeom>
                <a:avLst/>
                <a:gdLst/>
                <a:ahLst/>
                <a:cxnLst/>
                <a:rect l="l" t="t" r="r" b="b"/>
                <a:pathLst>
                  <a:path w="49694" h="37864" extrusionOk="0">
                    <a:moveTo>
                      <a:pt x="32378" y="1"/>
                    </a:moveTo>
                    <a:cubicBezTo>
                      <a:pt x="31670" y="1"/>
                      <a:pt x="30733" y="67"/>
                      <a:pt x="29691" y="313"/>
                    </a:cubicBezTo>
                    <a:cubicBezTo>
                      <a:pt x="28437" y="597"/>
                      <a:pt x="27252" y="1110"/>
                      <a:pt x="26185" y="1817"/>
                    </a:cubicBezTo>
                    <a:lnTo>
                      <a:pt x="25741" y="2129"/>
                    </a:lnTo>
                    <a:cubicBezTo>
                      <a:pt x="24805" y="2836"/>
                      <a:pt x="23988" y="3695"/>
                      <a:pt x="23322" y="4659"/>
                    </a:cubicBezTo>
                    <a:cubicBezTo>
                      <a:pt x="22844" y="5345"/>
                      <a:pt x="22428" y="6079"/>
                      <a:pt x="22089" y="6849"/>
                    </a:cubicBezTo>
                    <a:cubicBezTo>
                      <a:pt x="21070" y="9080"/>
                      <a:pt x="20370" y="12026"/>
                      <a:pt x="20238" y="15907"/>
                    </a:cubicBezTo>
                    <a:cubicBezTo>
                      <a:pt x="20210" y="16365"/>
                      <a:pt x="20210" y="16829"/>
                      <a:pt x="20210" y="17314"/>
                    </a:cubicBezTo>
                    <a:cubicBezTo>
                      <a:pt x="20210" y="36928"/>
                      <a:pt x="0" y="37864"/>
                      <a:pt x="0" y="37864"/>
                    </a:cubicBezTo>
                    <a:lnTo>
                      <a:pt x="48515" y="37864"/>
                    </a:lnTo>
                    <a:lnTo>
                      <a:pt x="49693" y="35174"/>
                    </a:lnTo>
                    <a:lnTo>
                      <a:pt x="44877" y="32271"/>
                    </a:lnTo>
                    <a:cubicBezTo>
                      <a:pt x="44877" y="32271"/>
                      <a:pt x="44655" y="25901"/>
                      <a:pt x="44634" y="18284"/>
                    </a:cubicBezTo>
                    <a:lnTo>
                      <a:pt x="44634" y="17654"/>
                    </a:lnTo>
                    <a:cubicBezTo>
                      <a:pt x="44634" y="17037"/>
                      <a:pt x="44627" y="16448"/>
                      <a:pt x="44599" y="15886"/>
                    </a:cubicBezTo>
                    <a:cubicBezTo>
                      <a:pt x="44454" y="12178"/>
                      <a:pt x="43802" y="9337"/>
                      <a:pt x="42894" y="7161"/>
                    </a:cubicBezTo>
                    <a:cubicBezTo>
                      <a:pt x="42021" y="5033"/>
                      <a:pt x="40885" y="3550"/>
                      <a:pt x="39720" y="2510"/>
                    </a:cubicBezTo>
                    <a:cubicBezTo>
                      <a:pt x="38535" y="1436"/>
                      <a:pt x="37100" y="680"/>
                      <a:pt x="35548" y="313"/>
                    </a:cubicBezTo>
                    <a:cubicBezTo>
                      <a:pt x="34716" y="113"/>
                      <a:pt x="34092" y="89"/>
                      <a:pt x="33840" y="89"/>
                    </a:cubicBezTo>
                    <a:cubicBezTo>
                      <a:pt x="33761" y="89"/>
                      <a:pt x="33718" y="91"/>
                      <a:pt x="33718" y="91"/>
                    </a:cubicBezTo>
                    <a:cubicBezTo>
                      <a:pt x="33718" y="91"/>
                      <a:pt x="33205" y="1"/>
                      <a:pt x="32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0"/>
              <p:cNvSpPr/>
              <p:nvPr/>
            </p:nvSpPr>
            <p:spPr>
              <a:xfrm>
                <a:off x="2263020" y="2970089"/>
                <a:ext cx="500728" cy="511053"/>
              </a:xfrm>
              <a:custGeom>
                <a:avLst/>
                <a:gdLst/>
                <a:ahLst/>
                <a:cxnLst/>
                <a:rect l="l" t="t" r="r" b="b"/>
                <a:pathLst>
                  <a:path w="29921" h="30538" extrusionOk="0">
                    <a:moveTo>
                      <a:pt x="12892" y="1"/>
                    </a:moveTo>
                    <a:cubicBezTo>
                      <a:pt x="1609" y="1"/>
                      <a:pt x="437" y="9503"/>
                      <a:pt x="437" y="9988"/>
                    </a:cubicBezTo>
                    <a:cubicBezTo>
                      <a:pt x="444" y="11561"/>
                      <a:pt x="292" y="13135"/>
                      <a:pt x="1" y="14680"/>
                    </a:cubicBezTo>
                    <a:lnTo>
                      <a:pt x="8" y="14680"/>
                    </a:lnTo>
                    <a:cubicBezTo>
                      <a:pt x="8" y="14680"/>
                      <a:pt x="10417" y="18444"/>
                      <a:pt x="8075" y="30538"/>
                    </a:cubicBezTo>
                    <a:lnTo>
                      <a:pt x="28742" y="30538"/>
                    </a:lnTo>
                    <a:lnTo>
                      <a:pt x="29920" y="27848"/>
                    </a:lnTo>
                    <a:lnTo>
                      <a:pt x="25104" y="24958"/>
                    </a:lnTo>
                    <a:lnTo>
                      <a:pt x="24861" y="10979"/>
                    </a:lnTo>
                    <a:cubicBezTo>
                      <a:pt x="24861" y="10979"/>
                      <a:pt x="23191" y="1"/>
                      <a:pt x="12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0"/>
              <p:cNvSpPr/>
              <p:nvPr/>
            </p:nvSpPr>
            <p:spPr>
              <a:xfrm>
                <a:off x="2513325" y="3409567"/>
                <a:ext cx="167266" cy="173994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10397" extrusionOk="0">
                    <a:moveTo>
                      <a:pt x="2197" y="0"/>
                    </a:moveTo>
                    <a:lnTo>
                      <a:pt x="0" y="915"/>
                    </a:lnTo>
                    <a:lnTo>
                      <a:pt x="4366" y="10396"/>
                    </a:lnTo>
                    <a:lnTo>
                      <a:pt x="9994" y="7548"/>
                    </a:lnTo>
                    <a:lnTo>
                      <a:pt x="9564" y="6959"/>
                    </a:lnTo>
                    <a:cubicBezTo>
                      <a:pt x="7575" y="4187"/>
                      <a:pt x="5073" y="1823"/>
                      <a:pt x="21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40"/>
              <p:cNvSpPr/>
              <p:nvPr/>
            </p:nvSpPr>
            <p:spPr>
              <a:xfrm>
                <a:off x="2301761" y="2877879"/>
                <a:ext cx="148138" cy="386378"/>
              </a:xfrm>
              <a:custGeom>
                <a:avLst/>
                <a:gdLst/>
                <a:ahLst/>
                <a:cxnLst/>
                <a:rect l="l" t="t" r="r" b="b"/>
                <a:pathLst>
                  <a:path w="8852" h="23088" extrusionOk="0">
                    <a:moveTo>
                      <a:pt x="4097" y="1"/>
                    </a:moveTo>
                    <a:lnTo>
                      <a:pt x="3653" y="313"/>
                    </a:lnTo>
                    <a:cubicBezTo>
                      <a:pt x="2717" y="1020"/>
                      <a:pt x="1900" y="1879"/>
                      <a:pt x="1234" y="2843"/>
                    </a:cubicBezTo>
                    <a:cubicBezTo>
                      <a:pt x="756" y="3529"/>
                      <a:pt x="340" y="4263"/>
                      <a:pt x="1" y="5033"/>
                    </a:cubicBezTo>
                    <a:lnTo>
                      <a:pt x="1234" y="8976"/>
                    </a:lnTo>
                    <a:cubicBezTo>
                      <a:pt x="5503" y="10834"/>
                      <a:pt x="8137" y="23087"/>
                      <a:pt x="8137" y="23087"/>
                    </a:cubicBezTo>
                    <a:cubicBezTo>
                      <a:pt x="8851" y="13162"/>
                      <a:pt x="3140" y="7424"/>
                      <a:pt x="3140" y="7424"/>
                    </a:cubicBezTo>
                    <a:cubicBezTo>
                      <a:pt x="3140" y="7424"/>
                      <a:pt x="3799" y="2350"/>
                      <a:pt x="40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0"/>
              <p:cNvSpPr/>
              <p:nvPr/>
            </p:nvSpPr>
            <p:spPr>
              <a:xfrm>
                <a:off x="2428997" y="2847488"/>
                <a:ext cx="106267" cy="458874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27420" extrusionOk="0">
                    <a:moveTo>
                      <a:pt x="2687" y="1"/>
                    </a:moveTo>
                    <a:cubicBezTo>
                      <a:pt x="1979" y="1"/>
                      <a:pt x="1042" y="67"/>
                      <a:pt x="0" y="313"/>
                    </a:cubicBezTo>
                    <a:lnTo>
                      <a:pt x="1068" y="7424"/>
                    </a:lnTo>
                    <a:cubicBezTo>
                      <a:pt x="1068" y="7424"/>
                      <a:pt x="3847" y="11478"/>
                      <a:pt x="3674" y="27419"/>
                    </a:cubicBezTo>
                    <a:cubicBezTo>
                      <a:pt x="3674" y="27419"/>
                      <a:pt x="6349" y="13377"/>
                      <a:pt x="5039" y="7493"/>
                    </a:cubicBezTo>
                    <a:lnTo>
                      <a:pt x="5857" y="313"/>
                    </a:lnTo>
                    <a:cubicBezTo>
                      <a:pt x="5025" y="113"/>
                      <a:pt x="4401" y="89"/>
                      <a:pt x="4149" y="89"/>
                    </a:cubicBezTo>
                    <a:cubicBezTo>
                      <a:pt x="4070" y="89"/>
                      <a:pt x="4027" y="91"/>
                      <a:pt x="4027" y="91"/>
                    </a:cubicBezTo>
                    <a:cubicBezTo>
                      <a:pt x="4027" y="91"/>
                      <a:pt x="3514" y="1"/>
                      <a:pt x="26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0"/>
              <p:cNvSpPr/>
              <p:nvPr/>
            </p:nvSpPr>
            <p:spPr>
              <a:xfrm>
                <a:off x="2546025" y="2889594"/>
                <a:ext cx="103941" cy="374663"/>
              </a:xfrm>
              <a:custGeom>
                <a:avLst/>
                <a:gdLst/>
                <a:ahLst/>
                <a:cxnLst/>
                <a:rect l="l" t="t" r="r" b="b"/>
                <a:pathLst>
                  <a:path w="6211" h="22388" extrusionOk="0">
                    <a:moveTo>
                      <a:pt x="3036" y="1"/>
                    </a:moveTo>
                    <a:lnTo>
                      <a:pt x="2669" y="6849"/>
                    </a:lnTo>
                    <a:cubicBezTo>
                      <a:pt x="1" y="11755"/>
                      <a:pt x="396" y="22387"/>
                      <a:pt x="396" y="22387"/>
                    </a:cubicBezTo>
                    <a:cubicBezTo>
                      <a:pt x="2710" y="11693"/>
                      <a:pt x="4797" y="8865"/>
                      <a:pt x="4797" y="8865"/>
                    </a:cubicBezTo>
                    <a:lnTo>
                      <a:pt x="6210" y="4658"/>
                    </a:lnTo>
                    <a:cubicBezTo>
                      <a:pt x="5337" y="2524"/>
                      <a:pt x="4201" y="1041"/>
                      <a:pt x="30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0"/>
              <p:cNvSpPr/>
              <p:nvPr/>
            </p:nvSpPr>
            <p:spPr>
              <a:xfrm>
                <a:off x="2253866" y="3315031"/>
                <a:ext cx="68898" cy="5894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3522" extrusionOk="0">
                    <a:moveTo>
                      <a:pt x="2357" y="1"/>
                    </a:moveTo>
                    <a:cubicBezTo>
                      <a:pt x="790" y="1"/>
                      <a:pt x="0" y="1893"/>
                      <a:pt x="1109" y="3002"/>
                    </a:cubicBezTo>
                    <a:cubicBezTo>
                      <a:pt x="1468" y="3361"/>
                      <a:pt x="1910" y="3522"/>
                      <a:pt x="2343" y="3522"/>
                    </a:cubicBezTo>
                    <a:cubicBezTo>
                      <a:pt x="3249" y="3522"/>
                      <a:pt x="4117" y="2820"/>
                      <a:pt x="4117" y="1761"/>
                    </a:cubicBezTo>
                    <a:cubicBezTo>
                      <a:pt x="4117" y="784"/>
                      <a:pt x="3327" y="1"/>
                      <a:pt x="2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40"/>
              <p:cNvSpPr/>
              <p:nvPr/>
            </p:nvSpPr>
            <p:spPr>
              <a:xfrm>
                <a:off x="2275437" y="3326628"/>
                <a:ext cx="35612" cy="35629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2129" extrusionOk="0">
                    <a:moveTo>
                      <a:pt x="1068" y="1"/>
                    </a:moveTo>
                    <a:cubicBezTo>
                      <a:pt x="478" y="1"/>
                      <a:pt x="0" y="479"/>
                      <a:pt x="0" y="1061"/>
                    </a:cubicBezTo>
                    <a:cubicBezTo>
                      <a:pt x="0" y="1650"/>
                      <a:pt x="478" y="2129"/>
                      <a:pt x="1068" y="2129"/>
                    </a:cubicBezTo>
                    <a:cubicBezTo>
                      <a:pt x="1657" y="2129"/>
                      <a:pt x="2128" y="1650"/>
                      <a:pt x="2128" y="1061"/>
                    </a:cubicBezTo>
                    <a:cubicBezTo>
                      <a:pt x="2128" y="479"/>
                      <a:pt x="1657" y="1"/>
                      <a:pt x="10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9" name="Google Shape;3139;p40"/>
            <p:cNvGrpSpPr/>
            <p:nvPr/>
          </p:nvGrpSpPr>
          <p:grpSpPr>
            <a:xfrm>
              <a:off x="1536721" y="2966457"/>
              <a:ext cx="478805" cy="395799"/>
              <a:chOff x="1536721" y="2966457"/>
              <a:chExt cx="478805" cy="395799"/>
            </a:xfrm>
          </p:grpSpPr>
          <p:sp>
            <p:nvSpPr>
              <p:cNvPr id="3140" name="Google Shape;3140;p40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40"/>
              <p:cNvSpPr/>
              <p:nvPr/>
            </p:nvSpPr>
            <p:spPr>
              <a:xfrm>
                <a:off x="1827157" y="3255889"/>
                <a:ext cx="73199" cy="9559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5712" extrusionOk="0">
                    <a:moveTo>
                      <a:pt x="1268" y="0"/>
                    </a:moveTo>
                    <a:lnTo>
                      <a:pt x="0" y="201"/>
                    </a:lnTo>
                    <a:lnTo>
                      <a:pt x="1074" y="5711"/>
                    </a:lnTo>
                    <a:lnTo>
                      <a:pt x="4373" y="4935"/>
                    </a:lnTo>
                    <a:lnTo>
                      <a:pt x="4228" y="4574"/>
                    </a:lnTo>
                    <a:cubicBezTo>
                      <a:pt x="3542" y="2869"/>
                      <a:pt x="2537" y="1317"/>
                      <a:pt x="126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40"/>
              <p:cNvSpPr/>
              <p:nvPr/>
            </p:nvSpPr>
            <p:spPr>
              <a:xfrm>
                <a:off x="1809049" y="3157521"/>
                <a:ext cx="25303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512" h="1464" extrusionOk="0">
                    <a:moveTo>
                      <a:pt x="846" y="1"/>
                    </a:moveTo>
                    <a:cubicBezTo>
                      <a:pt x="742" y="8"/>
                      <a:pt x="424" y="8"/>
                      <a:pt x="195" y="264"/>
                    </a:cubicBezTo>
                    <a:cubicBezTo>
                      <a:pt x="63" y="410"/>
                      <a:pt x="1" y="611"/>
                      <a:pt x="29" y="812"/>
                    </a:cubicBezTo>
                    <a:lnTo>
                      <a:pt x="133" y="992"/>
                    </a:lnTo>
                    <a:cubicBezTo>
                      <a:pt x="195" y="1262"/>
                      <a:pt x="431" y="1456"/>
                      <a:pt x="708" y="1463"/>
                    </a:cubicBezTo>
                    <a:lnTo>
                      <a:pt x="888" y="1429"/>
                    </a:lnTo>
                    <a:lnTo>
                      <a:pt x="957" y="1394"/>
                    </a:lnTo>
                    <a:lnTo>
                      <a:pt x="1047" y="1325"/>
                    </a:lnTo>
                    <a:lnTo>
                      <a:pt x="1352" y="1200"/>
                    </a:lnTo>
                    <a:cubicBezTo>
                      <a:pt x="1463" y="1068"/>
                      <a:pt x="1512" y="895"/>
                      <a:pt x="1491" y="722"/>
                    </a:cubicBezTo>
                    <a:cubicBezTo>
                      <a:pt x="1463" y="576"/>
                      <a:pt x="1415" y="438"/>
                      <a:pt x="1345" y="306"/>
                    </a:cubicBezTo>
                    <a:lnTo>
                      <a:pt x="1179" y="133"/>
                    </a:lnTo>
                    <a:lnTo>
                      <a:pt x="1089" y="70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40"/>
              <p:cNvSpPr/>
              <p:nvPr/>
            </p:nvSpPr>
            <p:spPr>
              <a:xfrm>
                <a:off x="1961689" y="3213198"/>
                <a:ext cx="53836" cy="94201"/>
              </a:xfrm>
              <a:custGeom>
                <a:avLst/>
                <a:gdLst/>
                <a:ahLst/>
                <a:cxnLst/>
                <a:rect l="l" t="t" r="r" b="b"/>
                <a:pathLst>
                  <a:path w="3217" h="5629" extrusionOk="0">
                    <a:moveTo>
                      <a:pt x="3217" y="1"/>
                    </a:moveTo>
                    <a:lnTo>
                      <a:pt x="250" y="3528"/>
                    </a:lnTo>
                    <a:lnTo>
                      <a:pt x="1" y="5628"/>
                    </a:lnTo>
                    <a:lnTo>
                      <a:pt x="3217" y="5628"/>
                    </a:lnTo>
                    <a:lnTo>
                      <a:pt x="321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40"/>
              <p:cNvSpPr/>
              <p:nvPr/>
            </p:nvSpPr>
            <p:spPr>
              <a:xfrm>
                <a:off x="1536721" y="2966508"/>
                <a:ext cx="447142" cy="340892"/>
              </a:xfrm>
              <a:custGeom>
                <a:avLst/>
                <a:gdLst/>
                <a:ahLst/>
                <a:cxnLst/>
                <a:rect l="l" t="t" r="r" b="b"/>
                <a:pathLst>
                  <a:path w="26719" h="20370" extrusionOk="0">
                    <a:moveTo>
                      <a:pt x="17362" y="0"/>
                    </a:moveTo>
                    <a:cubicBezTo>
                      <a:pt x="16203" y="0"/>
                      <a:pt x="15062" y="335"/>
                      <a:pt x="14084" y="977"/>
                    </a:cubicBezTo>
                    <a:lnTo>
                      <a:pt x="13841" y="1144"/>
                    </a:lnTo>
                    <a:cubicBezTo>
                      <a:pt x="13335" y="1525"/>
                      <a:pt x="12899" y="1982"/>
                      <a:pt x="12538" y="2502"/>
                    </a:cubicBezTo>
                    <a:cubicBezTo>
                      <a:pt x="12282" y="2876"/>
                      <a:pt x="12060" y="3264"/>
                      <a:pt x="11880" y="3680"/>
                    </a:cubicBezTo>
                    <a:cubicBezTo>
                      <a:pt x="11332" y="4879"/>
                      <a:pt x="10951" y="6459"/>
                      <a:pt x="10882" y="8553"/>
                    </a:cubicBezTo>
                    <a:cubicBezTo>
                      <a:pt x="10868" y="8802"/>
                      <a:pt x="10868" y="9052"/>
                      <a:pt x="10868" y="9315"/>
                    </a:cubicBezTo>
                    <a:cubicBezTo>
                      <a:pt x="10868" y="19857"/>
                      <a:pt x="1" y="20369"/>
                      <a:pt x="1" y="20369"/>
                    </a:cubicBezTo>
                    <a:lnTo>
                      <a:pt x="26088" y="20369"/>
                    </a:lnTo>
                    <a:lnTo>
                      <a:pt x="26718" y="18914"/>
                    </a:lnTo>
                    <a:lnTo>
                      <a:pt x="24133" y="17355"/>
                    </a:lnTo>
                    <a:cubicBezTo>
                      <a:pt x="24133" y="17355"/>
                      <a:pt x="24009" y="13931"/>
                      <a:pt x="24002" y="9835"/>
                    </a:cubicBezTo>
                    <a:lnTo>
                      <a:pt x="24002" y="9495"/>
                    </a:lnTo>
                    <a:cubicBezTo>
                      <a:pt x="24002" y="9162"/>
                      <a:pt x="23995" y="8844"/>
                      <a:pt x="23981" y="8539"/>
                    </a:cubicBezTo>
                    <a:cubicBezTo>
                      <a:pt x="23898" y="6550"/>
                      <a:pt x="23551" y="5025"/>
                      <a:pt x="23066" y="3854"/>
                    </a:cubicBezTo>
                    <a:cubicBezTo>
                      <a:pt x="22595" y="2710"/>
                      <a:pt x="21985" y="1913"/>
                      <a:pt x="21361" y="1352"/>
                    </a:cubicBezTo>
                    <a:cubicBezTo>
                      <a:pt x="20723" y="769"/>
                      <a:pt x="19947" y="360"/>
                      <a:pt x="19115" y="166"/>
                    </a:cubicBezTo>
                    <a:cubicBezTo>
                      <a:pt x="18813" y="89"/>
                      <a:pt x="18505" y="48"/>
                      <a:pt x="18196" y="48"/>
                    </a:cubicBezTo>
                    <a:cubicBezTo>
                      <a:pt x="18172" y="48"/>
                      <a:pt x="18148" y="48"/>
                      <a:pt x="18124" y="49"/>
                    </a:cubicBezTo>
                    <a:cubicBezTo>
                      <a:pt x="17870" y="16"/>
                      <a:pt x="17616" y="0"/>
                      <a:pt x="173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40"/>
              <p:cNvSpPr/>
              <p:nvPr/>
            </p:nvSpPr>
            <p:spPr>
              <a:xfrm>
                <a:off x="1714647" y="3032494"/>
                <a:ext cx="269216" cy="274672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16413" extrusionOk="0">
                    <a:moveTo>
                      <a:pt x="6931" y="1"/>
                    </a:moveTo>
                    <a:cubicBezTo>
                      <a:pt x="867" y="1"/>
                      <a:pt x="236" y="5109"/>
                      <a:pt x="236" y="5372"/>
                    </a:cubicBezTo>
                    <a:cubicBezTo>
                      <a:pt x="236" y="6211"/>
                      <a:pt x="160" y="7056"/>
                      <a:pt x="0" y="7881"/>
                    </a:cubicBezTo>
                    <a:cubicBezTo>
                      <a:pt x="0" y="7881"/>
                      <a:pt x="5607" y="9898"/>
                      <a:pt x="4339" y="16413"/>
                    </a:cubicBezTo>
                    <a:lnTo>
                      <a:pt x="15456" y="16413"/>
                    </a:lnTo>
                    <a:lnTo>
                      <a:pt x="16086" y="14957"/>
                    </a:lnTo>
                    <a:lnTo>
                      <a:pt x="13501" y="13418"/>
                    </a:lnTo>
                    <a:lnTo>
                      <a:pt x="13370" y="5899"/>
                    </a:lnTo>
                    <a:cubicBezTo>
                      <a:pt x="13370" y="5899"/>
                      <a:pt x="12469" y="1"/>
                      <a:pt x="69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40"/>
              <p:cNvSpPr/>
              <p:nvPr/>
            </p:nvSpPr>
            <p:spPr>
              <a:xfrm>
                <a:off x="1849180" y="3268641"/>
                <a:ext cx="89917" cy="93616"/>
              </a:xfrm>
              <a:custGeom>
                <a:avLst/>
                <a:gdLst/>
                <a:ahLst/>
                <a:cxnLst/>
                <a:rect l="l" t="t" r="r" b="b"/>
                <a:pathLst>
                  <a:path w="5373" h="5594" extrusionOk="0">
                    <a:moveTo>
                      <a:pt x="1179" y="1"/>
                    </a:moveTo>
                    <a:lnTo>
                      <a:pt x="1" y="500"/>
                    </a:lnTo>
                    <a:lnTo>
                      <a:pt x="2357" y="5594"/>
                    </a:lnTo>
                    <a:lnTo>
                      <a:pt x="5372" y="4062"/>
                    </a:lnTo>
                    <a:lnTo>
                      <a:pt x="5143" y="3743"/>
                    </a:lnTo>
                    <a:cubicBezTo>
                      <a:pt x="4069" y="2253"/>
                      <a:pt x="2725" y="985"/>
                      <a:pt x="11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40"/>
              <p:cNvSpPr/>
              <p:nvPr/>
            </p:nvSpPr>
            <p:spPr>
              <a:xfrm>
                <a:off x="1735516" y="2982858"/>
                <a:ext cx="79592" cy="207748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12414" extrusionOk="0">
                    <a:moveTo>
                      <a:pt x="2205" y="0"/>
                    </a:moveTo>
                    <a:lnTo>
                      <a:pt x="1962" y="167"/>
                    </a:lnTo>
                    <a:cubicBezTo>
                      <a:pt x="1456" y="548"/>
                      <a:pt x="1020" y="1005"/>
                      <a:pt x="659" y="1525"/>
                    </a:cubicBezTo>
                    <a:cubicBezTo>
                      <a:pt x="403" y="1899"/>
                      <a:pt x="181" y="2287"/>
                      <a:pt x="1" y="2703"/>
                    </a:cubicBezTo>
                    <a:lnTo>
                      <a:pt x="659" y="4824"/>
                    </a:lnTo>
                    <a:cubicBezTo>
                      <a:pt x="2953" y="5822"/>
                      <a:pt x="4374" y="12413"/>
                      <a:pt x="4374" y="12413"/>
                    </a:cubicBezTo>
                    <a:cubicBezTo>
                      <a:pt x="4755" y="7077"/>
                      <a:pt x="1692" y="3992"/>
                      <a:pt x="1692" y="3992"/>
                    </a:cubicBezTo>
                    <a:cubicBezTo>
                      <a:pt x="1692" y="3992"/>
                      <a:pt x="2045" y="1255"/>
                      <a:pt x="22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40"/>
              <p:cNvSpPr/>
              <p:nvPr/>
            </p:nvSpPr>
            <p:spPr>
              <a:xfrm>
                <a:off x="1803945" y="2966457"/>
                <a:ext cx="57200" cy="246758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4745" extrusionOk="0">
                    <a:moveTo>
                      <a:pt x="1391" y="0"/>
                    </a:moveTo>
                    <a:cubicBezTo>
                      <a:pt x="924" y="0"/>
                      <a:pt x="458" y="57"/>
                      <a:pt x="1" y="169"/>
                    </a:cubicBezTo>
                    <a:lnTo>
                      <a:pt x="576" y="3995"/>
                    </a:lnTo>
                    <a:cubicBezTo>
                      <a:pt x="576" y="3995"/>
                      <a:pt x="2066" y="6171"/>
                      <a:pt x="1969" y="14745"/>
                    </a:cubicBezTo>
                    <a:cubicBezTo>
                      <a:pt x="1969" y="14745"/>
                      <a:pt x="3418" y="7190"/>
                      <a:pt x="2704" y="4030"/>
                    </a:cubicBezTo>
                    <a:lnTo>
                      <a:pt x="3147" y="169"/>
                    </a:lnTo>
                    <a:cubicBezTo>
                      <a:pt x="2845" y="92"/>
                      <a:pt x="2537" y="51"/>
                      <a:pt x="2228" y="51"/>
                    </a:cubicBezTo>
                    <a:cubicBezTo>
                      <a:pt x="2204" y="51"/>
                      <a:pt x="2180" y="51"/>
                      <a:pt x="2156" y="52"/>
                    </a:cubicBezTo>
                    <a:cubicBezTo>
                      <a:pt x="1902" y="17"/>
                      <a:pt x="1646" y="0"/>
                      <a:pt x="13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40"/>
              <p:cNvSpPr/>
              <p:nvPr/>
            </p:nvSpPr>
            <p:spPr>
              <a:xfrm>
                <a:off x="1866701" y="2988999"/>
                <a:ext cx="56029" cy="201489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12040" extrusionOk="0">
                    <a:moveTo>
                      <a:pt x="1643" y="1"/>
                    </a:moveTo>
                    <a:lnTo>
                      <a:pt x="1442" y="3681"/>
                    </a:lnTo>
                    <a:cubicBezTo>
                      <a:pt x="0" y="6321"/>
                      <a:pt x="215" y="12039"/>
                      <a:pt x="215" y="12039"/>
                    </a:cubicBezTo>
                    <a:cubicBezTo>
                      <a:pt x="1456" y="6287"/>
                      <a:pt x="2586" y="4762"/>
                      <a:pt x="2586" y="4762"/>
                    </a:cubicBezTo>
                    <a:lnTo>
                      <a:pt x="3348" y="2510"/>
                    </a:lnTo>
                    <a:cubicBezTo>
                      <a:pt x="2877" y="1366"/>
                      <a:pt x="2267" y="569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40"/>
              <p:cNvSpPr/>
              <p:nvPr/>
            </p:nvSpPr>
            <p:spPr>
              <a:xfrm>
                <a:off x="1717659" y="3222369"/>
                <a:ext cx="26692" cy="25303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512" extrusionOk="0">
                    <a:moveTo>
                      <a:pt x="798" y="0"/>
                    </a:moveTo>
                    <a:cubicBezTo>
                      <a:pt x="409" y="0"/>
                      <a:pt x="84" y="291"/>
                      <a:pt x="42" y="679"/>
                    </a:cubicBezTo>
                    <a:cubicBezTo>
                      <a:pt x="0" y="1123"/>
                      <a:pt x="347" y="1511"/>
                      <a:pt x="798" y="1511"/>
                    </a:cubicBezTo>
                    <a:cubicBezTo>
                      <a:pt x="1241" y="1511"/>
                      <a:pt x="1595" y="1123"/>
                      <a:pt x="1546" y="679"/>
                    </a:cubicBezTo>
                    <a:cubicBezTo>
                      <a:pt x="1504" y="291"/>
                      <a:pt x="117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40"/>
              <p:cNvSpPr/>
              <p:nvPr/>
            </p:nvSpPr>
            <p:spPr>
              <a:xfrm>
                <a:off x="1720203" y="3225733"/>
                <a:ext cx="18693" cy="15932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952" extrusionOk="0">
                    <a:moveTo>
                      <a:pt x="639" y="0"/>
                    </a:moveTo>
                    <a:cubicBezTo>
                      <a:pt x="216" y="0"/>
                      <a:pt x="1" y="513"/>
                      <a:pt x="299" y="811"/>
                    </a:cubicBezTo>
                    <a:cubicBezTo>
                      <a:pt x="398" y="908"/>
                      <a:pt x="519" y="951"/>
                      <a:pt x="637" y="951"/>
                    </a:cubicBezTo>
                    <a:cubicBezTo>
                      <a:pt x="883" y="951"/>
                      <a:pt x="1117" y="764"/>
                      <a:pt x="1117" y="478"/>
                    </a:cubicBezTo>
                    <a:cubicBezTo>
                      <a:pt x="1117" y="215"/>
                      <a:pt x="902" y="0"/>
                      <a:pt x="6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2" name="Google Shape;3152;p40"/>
            <p:cNvGrpSpPr/>
            <p:nvPr/>
          </p:nvGrpSpPr>
          <p:grpSpPr>
            <a:xfrm>
              <a:off x="1815091" y="3583427"/>
              <a:ext cx="293231" cy="242423"/>
              <a:chOff x="1815091" y="3583427"/>
              <a:chExt cx="293231" cy="242423"/>
            </a:xfrm>
          </p:grpSpPr>
          <p:sp>
            <p:nvSpPr>
              <p:cNvPr id="3153" name="Google Shape;3153;p40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40"/>
              <p:cNvSpPr/>
              <p:nvPr/>
            </p:nvSpPr>
            <p:spPr>
              <a:xfrm>
                <a:off x="1992900" y="3760533"/>
                <a:ext cx="44783" cy="58589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3501" extrusionOk="0">
                    <a:moveTo>
                      <a:pt x="769" y="1"/>
                    </a:moveTo>
                    <a:lnTo>
                      <a:pt x="0" y="132"/>
                    </a:lnTo>
                    <a:lnTo>
                      <a:pt x="658" y="3501"/>
                    </a:lnTo>
                    <a:lnTo>
                      <a:pt x="2675" y="3022"/>
                    </a:lnTo>
                    <a:lnTo>
                      <a:pt x="2592" y="2808"/>
                    </a:lnTo>
                    <a:cubicBezTo>
                      <a:pt x="2162" y="1768"/>
                      <a:pt x="1546" y="812"/>
                      <a:pt x="769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40"/>
              <p:cNvSpPr/>
              <p:nvPr/>
            </p:nvSpPr>
            <p:spPr>
              <a:xfrm>
                <a:off x="2075236" y="3734443"/>
                <a:ext cx="33085" cy="57769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452" extrusionOk="0">
                    <a:moveTo>
                      <a:pt x="1976" y="0"/>
                    </a:moveTo>
                    <a:lnTo>
                      <a:pt x="153" y="2170"/>
                    </a:lnTo>
                    <a:lnTo>
                      <a:pt x="1" y="3452"/>
                    </a:lnTo>
                    <a:lnTo>
                      <a:pt x="1976" y="3452"/>
                    </a:lnTo>
                    <a:lnTo>
                      <a:pt x="197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40"/>
              <p:cNvSpPr/>
              <p:nvPr/>
            </p:nvSpPr>
            <p:spPr>
              <a:xfrm>
                <a:off x="1815091" y="3583427"/>
                <a:ext cx="273734" cy="208786"/>
              </a:xfrm>
              <a:custGeom>
                <a:avLst/>
                <a:gdLst/>
                <a:ahLst/>
                <a:cxnLst/>
                <a:rect l="l" t="t" r="r" b="b"/>
                <a:pathLst>
                  <a:path w="16357" h="12476" extrusionOk="0">
                    <a:moveTo>
                      <a:pt x="10610" y="0"/>
                    </a:moveTo>
                    <a:cubicBezTo>
                      <a:pt x="10329" y="0"/>
                      <a:pt x="10048" y="35"/>
                      <a:pt x="9773" y="104"/>
                    </a:cubicBezTo>
                    <a:cubicBezTo>
                      <a:pt x="9364" y="201"/>
                      <a:pt x="8969" y="368"/>
                      <a:pt x="8615" y="603"/>
                    </a:cubicBezTo>
                    <a:lnTo>
                      <a:pt x="8477" y="707"/>
                    </a:lnTo>
                    <a:cubicBezTo>
                      <a:pt x="8165" y="936"/>
                      <a:pt x="7894" y="1220"/>
                      <a:pt x="7680" y="1539"/>
                    </a:cubicBezTo>
                    <a:cubicBezTo>
                      <a:pt x="7520" y="1768"/>
                      <a:pt x="7381" y="2003"/>
                      <a:pt x="7271" y="2260"/>
                    </a:cubicBezTo>
                    <a:cubicBezTo>
                      <a:pt x="6931" y="2988"/>
                      <a:pt x="6709" y="3958"/>
                      <a:pt x="6668" y="5240"/>
                    </a:cubicBezTo>
                    <a:cubicBezTo>
                      <a:pt x="6654" y="5386"/>
                      <a:pt x="6654" y="5545"/>
                      <a:pt x="6654" y="5698"/>
                    </a:cubicBezTo>
                    <a:cubicBezTo>
                      <a:pt x="6654" y="12164"/>
                      <a:pt x="0" y="12476"/>
                      <a:pt x="0" y="12476"/>
                    </a:cubicBezTo>
                    <a:lnTo>
                      <a:pt x="15969" y="12476"/>
                    </a:lnTo>
                    <a:lnTo>
                      <a:pt x="16357" y="11582"/>
                    </a:lnTo>
                    <a:lnTo>
                      <a:pt x="14770" y="10625"/>
                    </a:lnTo>
                    <a:cubicBezTo>
                      <a:pt x="14770" y="10625"/>
                      <a:pt x="14693" y="8539"/>
                      <a:pt x="14693" y="6030"/>
                    </a:cubicBezTo>
                    <a:lnTo>
                      <a:pt x="14693" y="5822"/>
                    </a:lnTo>
                    <a:cubicBezTo>
                      <a:pt x="14693" y="5621"/>
                      <a:pt x="14686" y="5420"/>
                      <a:pt x="14680" y="5240"/>
                    </a:cubicBezTo>
                    <a:cubicBezTo>
                      <a:pt x="14638" y="4020"/>
                      <a:pt x="14416" y="3085"/>
                      <a:pt x="14125" y="2364"/>
                    </a:cubicBezTo>
                    <a:cubicBezTo>
                      <a:pt x="13889" y="1782"/>
                      <a:pt x="13536" y="1255"/>
                      <a:pt x="13079" y="832"/>
                    </a:cubicBezTo>
                    <a:cubicBezTo>
                      <a:pt x="12683" y="479"/>
                      <a:pt x="12212" y="229"/>
                      <a:pt x="11699" y="104"/>
                    </a:cubicBezTo>
                    <a:cubicBezTo>
                      <a:pt x="11529" y="56"/>
                      <a:pt x="11354" y="34"/>
                      <a:pt x="11177" y="34"/>
                    </a:cubicBezTo>
                    <a:cubicBezTo>
                      <a:pt x="11153" y="34"/>
                      <a:pt x="11128" y="34"/>
                      <a:pt x="11103" y="35"/>
                    </a:cubicBezTo>
                    <a:cubicBezTo>
                      <a:pt x="10939" y="12"/>
                      <a:pt x="10775" y="0"/>
                      <a:pt x="10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40"/>
              <p:cNvSpPr/>
              <p:nvPr/>
            </p:nvSpPr>
            <p:spPr>
              <a:xfrm>
                <a:off x="1924002" y="3623791"/>
                <a:ext cx="164823" cy="168187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10050" extrusionOk="0">
                    <a:moveTo>
                      <a:pt x="4249" y="0"/>
                    </a:moveTo>
                    <a:cubicBezTo>
                      <a:pt x="527" y="0"/>
                      <a:pt x="146" y="3133"/>
                      <a:pt x="146" y="3286"/>
                    </a:cubicBezTo>
                    <a:cubicBezTo>
                      <a:pt x="146" y="3805"/>
                      <a:pt x="97" y="4318"/>
                      <a:pt x="0" y="4831"/>
                    </a:cubicBezTo>
                    <a:cubicBezTo>
                      <a:pt x="0" y="4831"/>
                      <a:pt x="3431" y="6065"/>
                      <a:pt x="2662" y="10050"/>
                    </a:cubicBezTo>
                    <a:lnTo>
                      <a:pt x="9461" y="10050"/>
                    </a:lnTo>
                    <a:lnTo>
                      <a:pt x="9849" y="9163"/>
                    </a:lnTo>
                    <a:lnTo>
                      <a:pt x="8269" y="8213"/>
                    </a:lnTo>
                    <a:lnTo>
                      <a:pt x="8185" y="3618"/>
                    </a:lnTo>
                    <a:cubicBezTo>
                      <a:pt x="8185" y="3618"/>
                      <a:pt x="7631" y="0"/>
                      <a:pt x="4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40"/>
              <p:cNvSpPr/>
              <p:nvPr/>
            </p:nvSpPr>
            <p:spPr>
              <a:xfrm>
                <a:off x="2006355" y="3768533"/>
                <a:ext cx="55108" cy="57317"/>
              </a:xfrm>
              <a:custGeom>
                <a:avLst/>
                <a:gdLst/>
                <a:ahLst/>
                <a:cxnLst/>
                <a:rect l="l" t="t" r="r" b="b"/>
                <a:pathLst>
                  <a:path w="3293" h="3425" extrusionOk="0">
                    <a:moveTo>
                      <a:pt x="728" y="1"/>
                    </a:moveTo>
                    <a:lnTo>
                      <a:pt x="0" y="306"/>
                    </a:lnTo>
                    <a:lnTo>
                      <a:pt x="1442" y="3425"/>
                    </a:lnTo>
                    <a:lnTo>
                      <a:pt x="3292" y="2475"/>
                    </a:lnTo>
                    <a:lnTo>
                      <a:pt x="3153" y="2288"/>
                    </a:lnTo>
                    <a:cubicBezTo>
                      <a:pt x="2495" y="1380"/>
                      <a:pt x="1677" y="604"/>
                      <a:pt x="7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40"/>
              <p:cNvSpPr/>
              <p:nvPr/>
            </p:nvSpPr>
            <p:spPr>
              <a:xfrm>
                <a:off x="1936754" y="3593518"/>
                <a:ext cx="48732" cy="127136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7597" extrusionOk="0">
                    <a:moveTo>
                      <a:pt x="1345" y="0"/>
                    </a:moveTo>
                    <a:lnTo>
                      <a:pt x="1207" y="104"/>
                    </a:lnTo>
                    <a:cubicBezTo>
                      <a:pt x="895" y="333"/>
                      <a:pt x="624" y="617"/>
                      <a:pt x="410" y="936"/>
                    </a:cubicBezTo>
                    <a:cubicBezTo>
                      <a:pt x="250" y="1165"/>
                      <a:pt x="111" y="1400"/>
                      <a:pt x="1" y="1657"/>
                    </a:cubicBezTo>
                    <a:lnTo>
                      <a:pt x="410" y="2953"/>
                    </a:lnTo>
                    <a:cubicBezTo>
                      <a:pt x="1810" y="3563"/>
                      <a:pt x="2676" y="7597"/>
                      <a:pt x="2676" y="7597"/>
                    </a:cubicBezTo>
                    <a:cubicBezTo>
                      <a:pt x="2911" y="4332"/>
                      <a:pt x="1033" y="2447"/>
                      <a:pt x="1033" y="2447"/>
                    </a:cubicBezTo>
                    <a:cubicBezTo>
                      <a:pt x="1033" y="2447"/>
                      <a:pt x="1248" y="770"/>
                      <a:pt x="13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40"/>
              <p:cNvSpPr/>
              <p:nvPr/>
            </p:nvSpPr>
            <p:spPr>
              <a:xfrm>
                <a:off x="1978625" y="3583427"/>
                <a:ext cx="35043" cy="151033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9025" extrusionOk="0">
                    <a:moveTo>
                      <a:pt x="838" y="0"/>
                    </a:moveTo>
                    <a:cubicBezTo>
                      <a:pt x="557" y="0"/>
                      <a:pt x="276" y="35"/>
                      <a:pt x="1" y="104"/>
                    </a:cubicBezTo>
                    <a:lnTo>
                      <a:pt x="347" y="2447"/>
                    </a:lnTo>
                    <a:cubicBezTo>
                      <a:pt x="347" y="2447"/>
                      <a:pt x="1269" y="3785"/>
                      <a:pt x="1207" y="9024"/>
                    </a:cubicBezTo>
                    <a:cubicBezTo>
                      <a:pt x="1207" y="9024"/>
                      <a:pt x="2094" y="4408"/>
                      <a:pt x="1657" y="2468"/>
                    </a:cubicBezTo>
                    <a:lnTo>
                      <a:pt x="1927" y="104"/>
                    </a:lnTo>
                    <a:cubicBezTo>
                      <a:pt x="1757" y="56"/>
                      <a:pt x="1582" y="34"/>
                      <a:pt x="1405" y="34"/>
                    </a:cubicBezTo>
                    <a:cubicBezTo>
                      <a:pt x="1381" y="34"/>
                      <a:pt x="1356" y="34"/>
                      <a:pt x="1331" y="35"/>
                    </a:cubicBezTo>
                    <a:cubicBezTo>
                      <a:pt x="1167" y="12"/>
                      <a:pt x="1003" y="0"/>
                      <a:pt x="8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40"/>
              <p:cNvSpPr/>
              <p:nvPr/>
            </p:nvSpPr>
            <p:spPr>
              <a:xfrm>
                <a:off x="2017132" y="3597350"/>
                <a:ext cx="34357" cy="123303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7368" extrusionOk="0">
                    <a:moveTo>
                      <a:pt x="1006" y="0"/>
                    </a:moveTo>
                    <a:lnTo>
                      <a:pt x="881" y="2253"/>
                    </a:lnTo>
                    <a:cubicBezTo>
                      <a:pt x="1" y="3868"/>
                      <a:pt x="139" y="7368"/>
                      <a:pt x="139" y="7368"/>
                    </a:cubicBezTo>
                    <a:cubicBezTo>
                      <a:pt x="888" y="3847"/>
                      <a:pt x="1581" y="2918"/>
                      <a:pt x="1581" y="2918"/>
                    </a:cubicBezTo>
                    <a:lnTo>
                      <a:pt x="2052" y="1532"/>
                    </a:lnTo>
                    <a:cubicBezTo>
                      <a:pt x="1816" y="950"/>
                      <a:pt x="1463" y="423"/>
                      <a:pt x="10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40"/>
              <p:cNvSpPr/>
              <p:nvPr/>
            </p:nvSpPr>
            <p:spPr>
              <a:xfrm>
                <a:off x="1925391" y="3738493"/>
                <a:ext cx="17187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027" extrusionOk="0">
                    <a:moveTo>
                      <a:pt x="501" y="1"/>
                    </a:moveTo>
                    <a:cubicBezTo>
                      <a:pt x="223" y="1"/>
                      <a:pt x="0" y="234"/>
                      <a:pt x="7" y="514"/>
                    </a:cubicBezTo>
                    <a:cubicBezTo>
                      <a:pt x="7" y="791"/>
                      <a:pt x="236" y="1027"/>
                      <a:pt x="513" y="1027"/>
                    </a:cubicBezTo>
                    <a:cubicBezTo>
                      <a:pt x="797" y="1020"/>
                      <a:pt x="1019" y="791"/>
                      <a:pt x="1026" y="514"/>
                    </a:cubicBezTo>
                    <a:cubicBezTo>
                      <a:pt x="1026" y="230"/>
                      <a:pt x="797" y="1"/>
                      <a:pt x="513" y="1"/>
                    </a:cubicBezTo>
                    <a:cubicBezTo>
                      <a:pt x="509" y="1"/>
                      <a:pt x="505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40"/>
              <p:cNvSpPr/>
              <p:nvPr/>
            </p:nvSpPr>
            <p:spPr>
              <a:xfrm>
                <a:off x="1928520" y="3741288"/>
                <a:ext cx="10811" cy="9907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92" extrusionOk="0">
                    <a:moveTo>
                      <a:pt x="326" y="0"/>
                    </a:moveTo>
                    <a:cubicBezTo>
                      <a:pt x="139" y="0"/>
                      <a:pt x="1" y="167"/>
                      <a:pt x="35" y="347"/>
                    </a:cubicBezTo>
                    <a:cubicBezTo>
                      <a:pt x="63" y="510"/>
                      <a:pt x="193" y="591"/>
                      <a:pt x="324" y="591"/>
                    </a:cubicBezTo>
                    <a:cubicBezTo>
                      <a:pt x="454" y="591"/>
                      <a:pt x="586" y="510"/>
                      <a:pt x="617" y="347"/>
                    </a:cubicBezTo>
                    <a:cubicBezTo>
                      <a:pt x="645" y="167"/>
                      <a:pt x="506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64" name="Google Shape;3164;p40"/>
          <p:cNvSpPr/>
          <p:nvPr/>
        </p:nvSpPr>
        <p:spPr>
          <a:xfrm>
            <a:off x="7214272" y="3044350"/>
            <a:ext cx="3791628" cy="2099173"/>
          </a:xfrm>
          <a:custGeom>
            <a:avLst/>
            <a:gdLst/>
            <a:ahLst/>
            <a:cxnLst/>
            <a:rect l="l" t="t" r="r" b="b"/>
            <a:pathLst>
              <a:path w="40051" h="22173" extrusionOk="0">
                <a:moveTo>
                  <a:pt x="18514" y="1"/>
                </a:moveTo>
                <a:cubicBezTo>
                  <a:pt x="18080" y="1"/>
                  <a:pt x="17647" y="19"/>
                  <a:pt x="17216" y="55"/>
                </a:cubicBezTo>
                <a:cubicBezTo>
                  <a:pt x="17950" y="6337"/>
                  <a:pt x="18291" y="12463"/>
                  <a:pt x="18080" y="18607"/>
                </a:cubicBezTo>
                <a:cubicBezTo>
                  <a:pt x="17827" y="12501"/>
                  <a:pt x="17066" y="6426"/>
                  <a:pt x="15972" y="208"/>
                </a:cubicBezTo>
                <a:cubicBezTo>
                  <a:pt x="15265" y="327"/>
                  <a:pt x="14570" y="504"/>
                  <a:pt x="13894" y="731"/>
                </a:cubicBezTo>
                <a:cubicBezTo>
                  <a:pt x="14543" y="3384"/>
                  <a:pt x="15016" y="6034"/>
                  <a:pt x="15453" y="8642"/>
                </a:cubicBezTo>
                <a:cubicBezTo>
                  <a:pt x="16014" y="12017"/>
                  <a:pt x="16513" y="15354"/>
                  <a:pt x="17301" y="18542"/>
                </a:cubicBezTo>
                <a:cubicBezTo>
                  <a:pt x="16398" y="15400"/>
                  <a:pt x="15784" y="12079"/>
                  <a:pt x="15112" y="8730"/>
                </a:cubicBezTo>
                <a:cubicBezTo>
                  <a:pt x="14593" y="6142"/>
                  <a:pt x="14044" y="3526"/>
                  <a:pt x="13337" y="926"/>
                </a:cubicBezTo>
                <a:cubicBezTo>
                  <a:pt x="12754" y="1149"/>
                  <a:pt x="12185" y="1410"/>
                  <a:pt x="11636" y="1706"/>
                </a:cubicBezTo>
                <a:cubicBezTo>
                  <a:pt x="11939" y="3027"/>
                  <a:pt x="12193" y="4340"/>
                  <a:pt x="12396" y="5646"/>
                </a:cubicBezTo>
                <a:cubicBezTo>
                  <a:pt x="11978" y="4433"/>
                  <a:pt x="11517" y="3231"/>
                  <a:pt x="11022" y="2052"/>
                </a:cubicBezTo>
                <a:cubicBezTo>
                  <a:pt x="10104" y="2605"/>
                  <a:pt x="9236" y="3242"/>
                  <a:pt x="8441" y="3960"/>
                </a:cubicBezTo>
                <a:cubicBezTo>
                  <a:pt x="9939" y="6157"/>
                  <a:pt x="11417" y="8330"/>
                  <a:pt x="12796" y="10543"/>
                </a:cubicBezTo>
                <a:cubicBezTo>
                  <a:pt x="13714" y="12036"/>
                  <a:pt x="14589" y="13542"/>
                  <a:pt x="15377" y="15086"/>
                </a:cubicBezTo>
                <a:cubicBezTo>
                  <a:pt x="16164" y="16626"/>
                  <a:pt x="16867" y="18200"/>
                  <a:pt x="17427" y="19809"/>
                </a:cubicBezTo>
                <a:cubicBezTo>
                  <a:pt x="16763" y="18246"/>
                  <a:pt x="15999" y="16729"/>
                  <a:pt x="15131" y="15270"/>
                </a:cubicBezTo>
                <a:cubicBezTo>
                  <a:pt x="14271" y="13803"/>
                  <a:pt x="13330" y="12370"/>
                  <a:pt x="12347" y="10969"/>
                </a:cubicBezTo>
                <a:cubicBezTo>
                  <a:pt x="10860" y="8849"/>
                  <a:pt x="9270" y="6779"/>
                  <a:pt x="7665" y="4698"/>
                </a:cubicBezTo>
                <a:cubicBezTo>
                  <a:pt x="7454" y="4897"/>
                  <a:pt x="7254" y="5108"/>
                  <a:pt x="7051" y="5331"/>
                </a:cubicBezTo>
                <a:cubicBezTo>
                  <a:pt x="8621" y="7543"/>
                  <a:pt x="10123" y="9767"/>
                  <a:pt x="11540" y="11983"/>
                </a:cubicBezTo>
                <a:cubicBezTo>
                  <a:pt x="9747" y="10112"/>
                  <a:pt x="7903" y="8288"/>
                  <a:pt x="6029" y="6533"/>
                </a:cubicBezTo>
                <a:cubicBezTo>
                  <a:pt x="5676" y="6983"/>
                  <a:pt x="5330" y="7451"/>
                  <a:pt x="4996" y="7943"/>
                </a:cubicBezTo>
                <a:cubicBezTo>
                  <a:pt x="8994" y="11384"/>
                  <a:pt x="12807" y="15032"/>
                  <a:pt x="16421" y="18876"/>
                </a:cubicBezTo>
                <a:cubicBezTo>
                  <a:pt x="12734" y="15239"/>
                  <a:pt x="8771" y="11695"/>
                  <a:pt x="4662" y="8450"/>
                </a:cubicBezTo>
                <a:cubicBezTo>
                  <a:pt x="4101" y="9321"/>
                  <a:pt x="3591" y="10224"/>
                  <a:pt x="3130" y="11153"/>
                </a:cubicBezTo>
                <a:cubicBezTo>
                  <a:pt x="7423" y="13880"/>
                  <a:pt x="11667" y="16818"/>
                  <a:pt x="15795" y="19763"/>
                </a:cubicBezTo>
                <a:cubicBezTo>
                  <a:pt x="11463" y="17086"/>
                  <a:pt x="7070" y="14471"/>
                  <a:pt x="2665" y="12148"/>
                </a:cubicBezTo>
                <a:cubicBezTo>
                  <a:pt x="1740" y="14210"/>
                  <a:pt x="1037" y="16368"/>
                  <a:pt x="561" y="18580"/>
                </a:cubicBezTo>
                <a:cubicBezTo>
                  <a:pt x="2765" y="19049"/>
                  <a:pt x="5015" y="19379"/>
                  <a:pt x="7201" y="19970"/>
                </a:cubicBezTo>
                <a:cubicBezTo>
                  <a:pt x="4939" y="19679"/>
                  <a:pt x="2665" y="19675"/>
                  <a:pt x="376" y="19529"/>
                </a:cubicBezTo>
                <a:cubicBezTo>
                  <a:pt x="219" y="20385"/>
                  <a:pt x="92" y="21257"/>
                  <a:pt x="0" y="22140"/>
                </a:cubicBezTo>
                <a:cubicBezTo>
                  <a:pt x="1107" y="22162"/>
                  <a:pt x="2214" y="22173"/>
                  <a:pt x="3320" y="22173"/>
                </a:cubicBezTo>
                <a:cubicBezTo>
                  <a:pt x="15673" y="22173"/>
                  <a:pt x="27989" y="20817"/>
                  <a:pt x="40050" y="18131"/>
                </a:cubicBezTo>
                <a:cubicBezTo>
                  <a:pt x="39951" y="17148"/>
                  <a:pt x="39755" y="16172"/>
                  <a:pt x="39459" y="15228"/>
                </a:cubicBezTo>
                <a:cubicBezTo>
                  <a:pt x="35427" y="16334"/>
                  <a:pt x="31352" y="17336"/>
                  <a:pt x="27228" y="18242"/>
                </a:cubicBezTo>
                <a:cubicBezTo>
                  <a:pt x="31252" y="16937"/>
                  <a:pt x="35212" y="15589"/>
                  <a:pt x="39106" y="14202"/>
                </a:cubicBezTo>
                <a:cubicBezTo>
                  <a:pt x="38841" y="13515"/>
                  <a:pt x="38530" y="12851"/>
                  <a:pt x="38172" y="12209"/>
                </a:cubicBezTo>
                <a:lnTo>
                  <a:pt x="33944" y="14214"/>
                </a:lnTo>
                <a:cubicBezTo>
                  <a:pt x="35258" y="13342"/>
                  <a:pt x="36563" y="12486"/>
                  <a:pt x="37854" y="11649"/>
                </a:cubicBezTo>
                <a:cubicBezTo>
                  <a:pt x="37715" y="11422"/>
                  <a:pt x="37577" y="11195"/>
                  <a:pt x="37427" y="10976"/>
                </a:cubicBezTo>
                <a:cubicBezTo>
                  <a:pt x="33725" y="12985"/>
                  <a:pt x="30131" y="15193"/>
                  <a:pt x="26667" y="17593"/>
                </a:cubicBezTo>
                <a:cubicBezTo>
                  <a:pt x="29866" y="14855"/>
                  <a:pt x="33218" y="12301"/>
                  <a:pt x="36713" y="9951"/>
                </a:cubicBezTo>
                <a:cubicBezTo>
                  <a:pt x="36252" y="9329"/>
                  <a:pt x="35753" y="8734"/>
                  <a:pt x="35227" y="8165"/>
                </a:cubicBezTo>
                <a:cubicBezTo>
                  <a:pt x="32969" y="9870"/>
                  <a:pt x="30707" y="11733"/>
                  <a:pt x="28437" y="13753"/>
                </a:cubicBezTo>
                <a:cubicBezTo>
                  <a:pt x="30519" y="11541"/>
                  <a:pt x="32604" y="9490"/>
                  <a:pt x="34693" y="7605"/>
                </a:cubicBezTo>
                <a:cubicBezTo>
                  <a:pt x="34186" y="7086"/>
                  <a:pt x="33649" y="6587"/>
                  <a:pt x="33092" y="6107"/>
                </a:cubicBezTo>
                <a:cubicBezTo>
                  <a:pt x="30308" y="8576"/>
                  <a:pt x="27815" y="11748"/>
                  <a:pt x="25776" y="15497"/>
                </a:cubicBezTo>
                <a:cubicBezTo>
                  <a:pt x="27427" y="11614"/>
                  <a:pt x="29601" y="8146"/>
                  <a:pt x="32159" y="5335"/>
                </a:cubicBezTo>
                <a:cubicBezTo>
                  <a:pt x="31440" y="4767"/>
                  <a:pt x="30692" y="4229"/>
                  <a:pt x="29908" y="3730"/>
                </a:cubicBezTo>
                <a:cubicBezTo>
                  <a:pt x="28668" y="5757"/>
                  <a:pt x="26859" y="8903"/>
                  <a:pt x="25937" y="11303"/>
                </a:cubicBezTo>
                <a:cubicBezTo>
                  <a:pt x="26928" y="8461"/>
                  <a:pt x="27869" y="5708"/>
                  <a:pt x="28771" y="3039"/>
                </a:cubicBezTo>
                <a:cubicBezTo>
                  <a:pt x="28053" y="2628"/>
                  <a:pt x="27320" y="2247"/>
                  <a:pt x="26567" y="1906"/>
                </a:cubicBezTo>
                <a:cubicBezTo>
                  <a:pt x="25553" y="3841"/>
                  <a:pt x="23579" y="8450"/>
                  <a:pt x="21559" y="19237"/>
                </a:cubicBezTo>
                <a:lnTo>
                  <a:pt x="21559" y="19237"/>
                </a:lnTo>
                <a:cubicBezTo>
                  <a:pt x="21565" y="19199"/>
                  <a:pt x="22517" y="6290"/>
                  <a:pt x="24175" y="965"/>
                </a:cubicBezTo>
                <a:cubicBezTo>
                  <a:pt x="23741" y="823"/>
                  <a:pt x="23303" y="692"/>
                  <a:pt x="22861" y="581"/>
                </a:cubicBezTo>
                <a:cubicBezTo>
                  <a:pt x="22719" y="1264"/>
                  <a:pt x="22596" y="1956"/>
                  <a:pt x="22481" y="2651"/>
                </a:cubicBezTo>
                <a:cubicBezTo>
                  <a:pt x="22201" y="4352"/>
                  <a:pt x="21982" y="6084"/>
                  <a:pt x="21794" y="7839"/>
                </a:cubicBezTo>
                <a:cubicBezTo>
                  <a:pt x="21605" y="9598"/>
                  <a:pt x="21460" y="11364"/>
                  <a:pt x="21333" y="13146"/>
                </a:cubicBezTo>
                <a:cubicBezTo>
                  <a:pt x="21210" y="14924"/>
                  <a:pt x="21118" y="16718"/>
                  <a:pt x="21060" y="18507"/>
                </a:cubicBezTo>
                <a:cubicBezTo>
                  <a:pt x="21018" y="16722"/>
                  <a:pt x="21018" y="14932"/>
                  <a:pt x="21052" y="13139"/>
                </a:cubicBezTo>
                <a:cubicBezTo>
                  <a:pt x="21083" y="11349"/>
                  <a:pt x="21141" y="9556"/>
                  <a:pt x="21244" y="7770"/>
                </a:cubicBezTo>
                <a:cubicBezTo>
                  <a:pt x="21344" y="5984"/>
                  <a:pt x="21486" y="4206"/>
                  <a:pt x="21682" y="2443"/>
                </a:cubicBezTo>
                <a:cubicBezTo>
                  <a:pt x="21767" y="1748"/>
                  <a:pt x="21851" y="1057"/>
                  <a:pt x="21959" y="370"/>
                </a:cubicBezTo>
                <a:cubicBezTo>
                  <a:pt x="21410" y="254"/>
                  <a:pt x="20857" y="170"/>
                  <a:pt x="20296" y="108"/>
                </a:cubicBezTo>
                <a:lnTo>
                  <a:pt x="20119" y="89"/>
                </a:lnTo>
                <a:cubicBezTo>
                  <a:pt x="19720" y="5565"/>
                  <a:pt x="19447" y="11142"/>
                  <a:pt x="19344" y="16725"/>
                </a:cubicBezTo>
                <a:cubicBezTo>
                  <a:pt x="19105" y="11199"/>
                  <a:pt x="19075" y="5600"/>
                  <a:pt x="19194" y="16"/>
                </a:cubicBezTo>
                <a:cubicBezTo>
                  <a:pt x="18967" y="6"/>
                  <a:pt x="18740" y="1"/>
                  <a:pt x="185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40"/>
          <p:cNvSpPr/>
          <p:nvPr/>
        </p:nvSpPr>
        <p:spPr>
          <a:xfrm>
            <a:off x="6472121" y="3946092"/>
            <a:ext cx="2393872" cy="1197251"/>
          </a:xfrm>
          <a:custGeom>
            <a:avLst/>
            <a:gdLst/>
            <a:ahLst/>
            <a:cxnLst/>
            <a:rect l="l" t="t" r="r" b="b"/>
            <a:pathLst>
              <a:path w="38004" h="19007" extrusionOk="0">
                <a:moveTo>
                  <a:pt x="18998" y="1"/>
                </a:moveTo>
                <a:cubicBezTo>
                  <a:pt x="18407" y="1"/>
                  <a:pt x="17823" y="32"/>
                  <a:pt x="17243" y="85"/>
                </a:cubicBezTo>
                <a:cubicBezTo>
                  <a:pt x="17351" y="723"/>
                  <a:pt x="17447" y="1357"/>
                  <a:pt x="17535" y="1994"/>
                </a:cubicBezTo>
                <a:cubicBezTo>
                  <a:pt x="17742" y="3607"/>
                  <a:pt x="17884" y="5224"/>
                  <a:pt x="17984" y="6837"/>
                </a:cubicBezTo>
                <a:cubicBezTo>
                  <a:pt x="18080" y="8453"/>
                  <a:pt x="18146" y="10070"/>
                  <a:pt x="18172" y="11691"/>
                </a:cubicBezTo>
                <a:cubicBezTo>
                  <a:pt x="18203" y="13311"/>
                  <a:pt x="18195" y="14928"/>
                  <a:pt x="18153" y="16541"/>
                </a:cubicBezTo>
                <a:cubicBezTo>
                  <a:pt x="18107" y="14928"/>
                  <a:pt x="18015" y="13315"/>
                  <a:pt x="17896" y="11706"/>
                </a:cubicBezTo>
                <a:cubicBezTo>
                  <a:pt x="17773" y="10097"/>
                  <a:pt x="17627" y="8488"/>
                  <a:pt x="17427" y="6890"/>
                </a:cubicBezTo>
                <a:cubicBezTo>
                  <a:pt x="17232" y="5293"/>
                  <a:pt x="16997" y="3703"/>
                  <a:pt x="16698" y="2129"/>
                </a:cubicBezTo>
                <a:cubicBezTo>
                  <a:pt x="16575" y="1480"/>
                  <a:pt x="16440" y="838"/>
                  <a:pt x="16287" y="201"/>
                </a:cubicBezTo>
                <a:cubicBezTo>
                  <a:pt x="15822" y="262"/>
                  <a:pt x="15354" y="347"/>
                  <a:pt x="14900" y="450"/>
                </a:cubicBezTo>
                <a:cubicBezTo>
                  <a:pt x="16767" y="5596"/>
                  <a:pt x="17673" y="17236"/>
                  <a:pt x="17673" y="17236"/>
                </a:cubicBezTo>
                <a:cubicBezTo>
                  <a:pt x="15730" y="7616"/>
                  <a:pt x="13522" y="3085"/>
                  <a:pt x="12404" y="1184"/>
                </a:cubicBezTo>
                <a:cubicBezTo>
                  <a:pt x="11629" y="1468"/>
                  <a:pt x="10868" y="1806"/>
                  <a:pt x="10139" y="2190"/>
                </a:cubicBezTo>
                <a:lnTo>
                  <a:pt x="13299" y="10155"/>
                </a:lnTo>
                <a:cubicBezTo>
                  <a:pt x="12331" y="7927"/>
                  <a:pt x="10380" y="4905"/>
                  <a:pt x="8986" y="2854"/>
                </a:cubicBezTo>
                <a:cubicBezTo>
                  <a:pt x="8203" y="3342"/>
                  <a:pt x="7454" y="3884"/>
                  <a:pt x="6748" y="4483"/>
                </a:cubicBezTo>
                <a:cubicBezTo>
                  <a:pt x="9543" y="7290"/>
                  <a:pt x="11847" y="10546"/>
                  <a:pt x="13560" y="14122"/>
                </a:cubicBezTo>
                <a:cubicBezTo>
                  <a:pt x="11506" y="10765"/>
                  <a:pt x="8898" y="7781"/>
                  <a:pt x="5845" y="5297"/>
                </a:cubicBezTo>
                <a:cubicBezTo>
                  <a:pt x="5307" y="5811"/>
                  <a:pt x="4797" y="6361"/>
                  <a:pt x="4324" y="6940"/>
                </a:cubicBezTo>
                <a:cubicBezTo>
                  <a:pt x="6586" y="8780"/>
                  <a:pt x="8779" y="10689"/>
                  <a:pt x="10907" y="12666"/>
                </a:cubicBezTo>
                <a:cubicBezTo>
                  <a:pt x="8599" y="10884"/>
                  <a:pt x="6241" y="9187"/>
                  <a:pt x="3829" y="7563"/>
                </a:cubicBezTo>
                <a:cubicBezTo>
                  <a:pt x="3337" y="8212"/>
                  <a:pt x="2888" y="8895"/>
                  <a:pt x="2485" y="9602"/>
                </a:cubicBezTo>
                <a:cubicBezTo>
                  <a:pt x="6018" y="11622"/>
                  <a:pt x="9440" y="13818"/>
                  <a:pt x="12746" y="16188"/>
                </a:cubicBezTo>
                <a:cubicBezTo>
                  <a:pt x="9213" y="14202"/>
                  <a:pt x="5584" y="12397"/>
                  <a:pt x="1867" y="10785"/>
                </a:cubicBezTo>
                <a:cubicBezTo>
                  <a:pt x="1744" y="11038"/>
                  <a:pt x="1628" y="11299"/>
                  <a:pt x="1513" y="11560"/>
                </a:cubicBezTo>
                <a:lnTo>
                  <a:pt x="5538" y="13722"/>
                </a:lnTo>
                <a:lnTo>
                  <a:pt x="1248" y="12213"/>
                </a:lnTo>
                <a:cubicBezTo>
                  <a:pt x="956" y="12970"/>
                  <a:pt x="718" y="13742"/>
                  <a:pt x="526" y="14529"/>
                </a:cubicBezTo>
                <a:lnTo>
                  <a:pt x="12220" y="16875"/>
                </a:lnTo>
                <a:lnTo>
                  <a:pt x="284" y="15716"/>
                </a:lnTo>
                <a:cubicBezTo>
                  <a:pt x="92" y="16802"/>
                  <a:pt x="0" y="17904"/>
                  <a:pt x="0" y="19007"/>
                </a:cubicBezTo>
                <a:lnTo>
                  <a:pt x="38004" y="19007"/>
                </a:lnTo>
                <a:cubicBezTo>
                  <a:pt x="38004" y="18346"/>
                  <a:pt x="37969" y="17682"/>
                  <a:pt x="37900" y="17025"/>
                </a:cubicBezTo>
                <a:cubicBezTo>
                  <a:pt x="35715" y="17071"/>
                  <a:pt x="33545" y="17037"/>
                  <a:pt x="31375" y="17279"/>
                </a:cubicBezTo>
                <a:cubicBezTo>
                  <a:pt x="33495" y="16798"/>
                  <a:pt x="35673" y="16587"/>
                  <a:pt x="37812" y="16303"/>
                </a:cubicBezTo>
                <a:cubicBezTo>
                  <a:pt x="37566" y="14586"/>
                  <a:pt x="37086" y="12912"/>
                  <a:pt x="36383" y="11326"/>
                </a:cubicBezTo>
                <a:cubicBezTo>
                  <a:pt x="31767" y="12816"/>
                  <a:pt x="27343" y="14832"/>
                  <a:pt x="23184" y="17325"/>
                </a:cubicBezTo>
                <a:cubicBezTo>
                  <a:pt x="27193" y="14594"/>
                  <a:pt x="31498" y="12313"/>
                  <a:pt x="36011" y="10535"/>
                </a:cubicBezTo>
                <a:cubicBezTo>
                  <a:pt x="35634" y="9775"/>
                  <a:pt x="35204" y="9041"/>
                  <a:pt x="34732" y="8342"/>
                </a:cubicBezTo>
                <a:cubicBezTo>
                  <a:pt x="30312" y="10489"/>
                  <a:pt x="26225" y="13265"/>
                  <a:pt x="22604" y="16587"/>
                </a:cubicBezTo>
                <a:cubicBezTo>
                  <a:pt x="26110" y="13143"/>
                  <a:pt x="30097" y="10224"/>
                  <a:pt x="34436" y="7916"/>
                </a:cubicBezTo>
                <a:cubicBezTo>
                  <a:pt x="34144" y="7509"/>
                  <a:pt x="33833" y="7117"/>
                  <a:pt x="33511" y="6733"/>
                </a:cubicBezTo>
                <a:cubicBezTo>
                  <a:pt x="31456" y="7924"/>
                  <a:pt x="29490" y="9264"/>
                  <a:pt x="27623" y="10735"/>
                </a:cubicBezTo>
                <a:cubicBezTo>
                  <a:pt x="29152" y="8945"/>
                  <a:pt x="30803" y="7259"/>
                  <a:pt x="32566" y="5696"/>
                </a:cubicBezTo>
                <a:cubicBezTo>
                  <a:pt x="32374" y="5504"/>
                  <a:pt x="32186" y="5316"/>
                  <a:pt x="31990" y="5132"/>
                </a:cubicBezTo>
                <a:cubicBezTo>
                  <a:pt x="30185" y="6602"/>
                  <a:pt x="28457" y="8162"/>
                  <a:pt x="26871" y="9871"/>
                </a:cubicBezTo>
                <a:cubicBezTo>
                  <a:pt x="25818" y="10996"/>
                  <a:pt x="24843" y="12190"/>
                  <a:pt x="23956" y="13446"/>
                </a:cubicBezTo>
                <a:cubicBezTo>
                  <a:pt x="23061" y="14709"/>
                  <a:pt x="22282" y="16050"/>
                  <a:pt x="21625" y="17451"/>
                </a:cubicBezTo>
                <a:cubicBezTo>
                  <a:pt x="22197" y="16007"/>
                  <a:pt x="22900" y="14613"/>
                  <a:pt x="23722" y="13292"/>
                </a:cubicBezTo>
                <a:cubicBezTo>
                  <a:pt x="24547" y="11971"/>
                  <a:pt x="25457" y="10700"/>
                  <a:pt x="26448" y="9498"/>
                </a:cubicBezTo>
                <a:cubicBezTo>
                  <a:pt x="27923" y="7708"/>
                  <a:pt x="29544" y="6046"/>
                  <a:pt x="31245" y="4471"/>
                </a:cubicBezTo>
                <a:cubicBezTo>
                  <a:pt x="30446" y="3795"/>
                  <a:pt x="29590" y="3188"/>
                  <a:pt x="28691" y="2651"/>
                </a:cubicBezTo>
                <a:cubicBezTo>
                  <a:pt x="28103" y="3561"/>
                  <a:pt x="27562" y="4498"/>
                  <a:pt x="27078" y="5466"/>
                </a:cubicBezTo>
                <a:cubicBezTo>
                  <a:pt x="27351" y="4394"/>
                  <a:pt x="27681" y="3338"/>
                  <a:pt x="28073" y="2301"/>
                </a:cubicBezTo>
                <a:cubicBezTo>
                  <a:pt x="27504" y="1994"/>
                  <a:pt x="26924" y="1714"/>
                  <a:pt x="26329" y="1464"/>
                </a:cubicBezTo>
                <a:cubicBezTo>
                  <a:pt x="25465" y="3534"/>
                  <a:pt x="24797" y="5700"/>
                  <a:pt x="24186" y="7877"/>
                </a:cubicBezTo>
                <a:cubicBezTo>
                  <a:pt x="23399" y="10696"/>
                  <a:pt x="22700" y="13553"/>
                  <a:pt x="21767" y="16338"/>
                </a:cubicBezTo>
                <a:cubicBezTo>
                  <a:pt x="22589" y="13519"/>
                  <a:pt x="23172" y="10642"/>
                  <a:pt x="23848" y="7789"/>
                </a:cubicBezTo>
                <a:cubicBezTo>
                  <a:pt x="24371" y="5585"/>
                  <a:pt x="24954" y="3377"/>
                  <a:pt x="25753" y="1234"/>
                </a:cubicBezTo>
                <a:cubicBezTo>
                  <a:pt x="25043" y="965"/>
                  <a:pt x="24317" y="734"/>
                  <a:pt x="23580" y="554"/>
                </a:cubicBezTo>
                <a:cubicBezTo>
                  <a:pt x="22216" y="5754"/>
                  <a:pt x="21360" y="11069"/>
                  <a:pt x="21018" y="16434"/>
                </a:cubicBezTo>
                <a:cubicBezTo>
                  <a:pt x="20918" y="11023"/>
                  <a:pt x="21337" y="5612"/>
                  <a:pt x="22266" y="281"/>
                </a:cubicBezTo>
                <a:cubicBezTo>
                  <a:pt x="21575" y="158"/>
                  <a:pt x="20876" y="78"/>
                  <a:pt x="20173" y="36"/>
                </a:cubicBezTo>
                <a:lnTo>
                  <a:pt x="20173" y="36"/>
                </a:lnTo>
                <a:cubicBezTo>
                  <a:pt x="20223" y="4982"/>
                  <a:pt x="20108" y="9917"/>
                  <a:pt x="19824" y="14840"/>
                </a:cubicBezTo>
                <a:cubicBezTo>
                  <a:pt x="19781" y="9878"/>
                  <a:pt x="19570" y="4932"/>
                  <a:pt x="191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6" name="Google Shape;3166;p40"/>
          <p:cNvGrpSpPr/>
          <p:nvPr/>
        </p:nvGrpSpPr>
        <p:grpSpPr>
          <a:xfrm>
            <a:off x="6845571" y="4075187"/>
            <a:ext cx="1204778" cy="1066772"/>
            <a:chOff x="6009000" y="4467278"/>
            <a:chExt cx="676651" cy="599142"/>
          </a:xfrm>
        </p:grpSpPr>
        <p:sp>
          <p:nvSpPr>
            <p:cNvPr id="3167" name="Google Shape;3167;p40"/>
            <p:cNvSpPr/>
            <p:nvPr/>
          </p:nvSpPr>
          <p:spPr>
            <a:xfrm>
              <a:off x="6303308" y="4528820"/>
              <a:ext cx="123282" cy="168187"/>
            </a:xfrm>
            <a:custGeom>
              <a:avLst/>
              <a:gdLst/>
              <a:ahLst/>
              <a:cxnLst/>
              <a:rect l="l" t="t" r="r" b="b"/>
              <a:pathLst>
                <a:path w="3127" h="4266" extrusionOk="0">
                  <a:moveTo>
                    <a:pt x="2650" y="1"/>
                  </a:moveTo>
                  <a:cubicBezTo>
                    <a:pt x="2415" y="1"/>
                    <a:pt x="2211" y="179"/>
                    <a:pt x="2186" y="418"/>
                  </a:cubicBezTo>
                  <a:cubicBezTo>
                    <a:pt x="1983" y="2411"/>
                    <a:pt x="366" y="3371"/>
                    <a:pt x="293" y="3409"/>
                  </a:cubicBezTo>
                  <a:cubicBezTo>
                    <a:pt x="78" y="3536"/>
                    <a:pt x="1" y="3816"/>
                    <a:pt x="128" y="4035"/>
                  </a:cubicBezTo>
                  <a:cubicBezTo>
                    <a:pt x="208" y="4177"/>
                    <a:pt x="358" y="4266"/>
                    <a:pt x="523" y="4266"/>
                  </a:cubicBezTo>
                  <a:cubicBezTo>
                    <a:pt x="604" y="4266"/>
                    <a:pt x="685" y="4246"/>
                    <a:pt x="754" y="4204"/>
                  </a:cubicBezTo>
                  <a:cubicBezTo>
                    <a:pt x="838" y="4158"/>
                    <a:pt x="2847" y="2987"/>
                    <a:pt x="3104" y="510"/>
                  </a:cubicBezTo>
                  <a:cubicBezTo>
                    <a:pt x="3127" y="256"/>
                    <a:pt x="2946" y="30"/>
                    <a:pt x="2693" y="3"/>
                  </a:cubicBezTo>
                  <a:cubicBezTo>
                    <a:pt x="2679" y="2"/>
                    <a:pt x="2664" y="1"/>
                    <a:pt x="26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0"/>
            <p:cNvSpPr/>
            <p:nvPr/>
          </p:nvSpPr>
          <p:spPr>
            <a:xfrm>
              <a:off x="6192366" y="4702172"/>
              <a:ext cx="181710" cy="106290"/>
            </a:xfrm>
            <a:custGeom>
              <a:avLst/>
              <a:gdLst/>
              <a:ahLst/>
              <a:cxnLst/>
              <a:rect l="l" t="t" r="r" b="b"/>
              <a:pathLst>
                <a:path w="4609" h="2696" extrusionOk="0">
                  <a:moveTo>
                    <a:pt x="534" y="1"/>
                  </a:moveTo>
                  <a:cubicBezTo>
                    <a:pt x="464" y="1"/>
                    <a:pt x="393" y="16"/>
                    <a:pt x="326" y="49"/>
                  </a:cubicBezTo>
                  <a:cubicBezTo>
                    <a:pt x="88" y="172"/>
                    <a:pt x="0" y="472"/>
                    <a:pt x="142" y="702"/>
                  </a:cubicBezTo>
                  <a:cubicBezTo>
                    <a:pt x="1006" y="2419"/>
                    <a:pt x="2562" y="2695"/>
                    <a:pt x="3483" y="2695"/>
                  </a:cubicBezTo>
                  <a:cubicBezTo>
                    <a:pt x="3503" y="2695"/>
                    <a:pt x="3523" y="2696"/>
                    <a:pt x="3543" y="2696"/>
                  </a:cubicBezTo>
                  <a:cubicBezTo>
                    <a:pt x="3761" y="2696"/>
                    <a:pt x="3979" y="2676"/>
                    <a:pt x="4194" y="2641"/>
                  </a:cubicBezTo>
                  <a:cubicBezTo>
                    <a:pt x="4443" y="2591"/>
                    <a:pt x="4608" y="2349"/>
                    <a:pt x="4558" y="2100"/>
                  </a:cubicBezTo>
                  <a:cubicBezTo>
                    <a:pt x="4518" y="1878"/>
                    <a:pt x="4323" y="1723"/>
                    <a:pt x="4105" y="1723"/>
                  </a:cubicBezTo>
                  <a:cubicBezTo>
                    <a:pt x="4077" y="1723"/>
                    <a:pt x="4049" y="1726"/>
                    <a:pt x="4021" y="1731"/>
                  </a:cubicBezTo>
                  <a:cubicBezTo>
                    <a:pt x="3959" y="1744"/>
                    <a:pt x="3753" y="1779"/>
                    <a:pt x="3471" y="1779"/>
                  </a:cubicBezTo>
                  <a:cubicBezTo>
                    <a:pt x="2774" y="1779"/>
                    <a:pt x="1606" y="1566"/>
                    <a:pt x="964" y="287"/>
                  </a:cubicBezTo>
                  <a:cubicBezTo>
                    <a:pt x="889" y="107"/>
                    <a:pt x="716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0"/>
            <p:cNvSpPr/>
            <p:nvPr/>
          </p:nvSpPr>
          <p:spPr>
            <a:xfrm>
              <a:off x="6257299" y="4467278"/>
              <a:ext cx="240335" cy="532553"/>
            </a:xfrm>
            <a:custGeom>
              <a:avLst/>
              <a:gdLst/>
              <a:ahLst/>
              <a:cxnLst/>
              <a:rect l="l" t="t" r="r" b="b"/>
              <a:pathLst>
                <a:path w="6096" h="13508" extrusionOk="0">
                  <a:moveTo>
                    <a:pt x="1454" y="0"/>
                  </a:moveTo>
                  <a:cubicBezTo>
                    <a:pt x="1230" y="0"/>
                    <a:pt x="1034" y="164"/>
                    <a:pt x="999" y="393"/>
                  </a:cubicBezTo>
                  <a:cubicBezTo>
                    <a:pt x="1" y="7432"/>
                    <a:pt x="5027" y="13119"/>
                    <a:pt x="5239" y="13354"/>
                  </a:cubicBezTo>
                  <a:cubicBezTo>
                    <a:pt x="5327" y="13453"/>
                    <a:pt x="5454" y="13507"/>
                    <a:pt x="5584" y="13507"/>
                  </a:cubicBezTo>
                  <a:cubicBezTo>
                    <a:pt x="5696" y="13507"/>
                    <a:pt x="5807" y="13465"/>
                    <a:pt x="5892" y="13392"/>
                  </a:cubicBezTo>
                  <a:cubicBezTo>
                    <a:pt x="6080" y="13219"/>
                    <a:pt x="6095" y="12931"/>
                    <a:pt x="5926" y="12739"/>
                  </a:cubicBezTo>
                  <a:cubicBezTo>
                    <a:pt x="5876" y="12689"/>
                    <a:pt x="972" y="7128"/>
                    <a:pt x="1909" y="523"/>
                  </a:cubicBezTo>
                  <a:cubicBezTo>
                    <a:pt x="1944" y="274"/>
                    <a:pt x="1767" y="39"/>
                    <a:pt x="1517" y="5"/>
                  </a:cubicBezTo>
                  <a:cubicBezTo>
                    <a:pt x="1496" y="2"/>
                    <a:pt x="1475" y="0"/>
                    <a:pt x="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0"/>
            <p:cNvSpPr/>
            <p:nvPr/>
          </p:nvSpPr>
          <p:spPr>
            <a:xfrm>
              <a:off x="6387401" y="4639723"/>
              <a:ext cx="144729" cy="269864"/>
            </a:xfrm>
            <a:custGeom>
              <a:avLst/>
              <a:gdLst/>
              <a:ahLst/>
              <a:cxnLst/>
              <a:rect l="l" t="t" r="r" b="b"/>
              <a:pathLst>
                <a:path w="3671" h="6845" extrusionOk="0">
                  <a:moveTo>
                    <a:pt x="3179" y="0"/>
                  </a:moveTo>
                  <a:cubicBezTo>
                    <a:pt x="2922" y="0"/>
                    <a:pt x="2711" y="210"/>
                    <a:pt x="2718" y="469"/>
                  </a:cubicBezTo>
                  <a:cubicBezTo>
                    <a:pt x="2711" y="508"/>
                    <a:pt x="2438" y="4563"/>
                    <a:pt x="372" y="6003"/>
                  </a:cubicBezTo>
                  <a:cubicBezTo>
                    <a:pt x="1" y="6260"/>
                    <a:pt x="182" y="6844"/>
                    <a:pt x="632" y="6844"/>
                  </a:cubicBezTo>
                  <a:cubicBezTo>
                    <a:pt x="634" y="6844"/>
                    <a:pt x="635" y="6844"/>
                    <a:pt x="637" y="6844"/>
                  </a:cubicBezTo>
                  <a:cubicBezTo>
                    <a:pt x="733" y="6844"/>
                    <a:pt x="825" y="6814"/>
                    <a:pt x="902" y="6756"/>
                  </a:cubicBezTo>
                  <a:cubicBezTo>
                    <a:pt x="3321" y="5066"/>
                    <a:pt x="3625" y="708"/>
                    <a:pt x="3632" y="527"/>
                  </a:cubicBezTo>
                  <a:cubicBezTo>
                    <a:pt x="3671" y="262"/>
                    <a:pt x="3475" y="16"/>
                    <a:pt x="3206" y="1"/>
                  </a:cubicBezTo>
                  <a:cubicBezTo>
                    <a:pt x="3197" y="0"/>
                    <a:pt x="3188" y="0"/>
                    <a:pt x="3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0"/>
            <p:cNvSpPr/>
            <p:nvPr/>
          </p:nvSpPr>
          <p:spPr>
            <a:xfrm>
              <a:off x="6472125" y="4703473"/>
              <a:ext cx="154349" cy="83463"/>
            </a:xfrm>
            <a:custGeom>
              <a:avLst/>
              <a:gdLst/>
              <a:ahLst/>
              <a:cxnLst/>
              <a:rect l="l" t="t" r="r" b="b"/>
              <a:pathLst>
                <a:path w="3915" h="2117" extrusionOk="0">
                  <a:moveTo>
                    <a:pt x="3392" y="1"/>
                  </a:moveTo>
                  <a:cubicBezTo>
                    <a:pt x="3247" y="1"/>
                    <a:pt x="3104" y="69"/>
                    <a:pt x="3016" y="197"/>
                  </a:cubicBezTo>
                  <a:cubicBezTo>
                    <a:pt x="3012" y="207"/>
                    <a:pt x="2332" y="1198"/>
                    <a:pt x="969" y="1198"/>
                  </a:cubicBezTo>
                  <a:cubicBezTo>
                    <a:pt x="837" y="1198"/>
                    <a:pt x="699" y="1189"/>
                    <a:pt x="554" y="1168"/>
                  </a:cubicBezTo>
                  <a:cubicBezTo>
                    <a:pt x="533" y="1165"/>
                    <a:pt x="511" y="1164"/>
                    <a:pt x="491" y="1164"/>
                  </a:cubicBezTo>
                  <a:cubicBezTo>
                    <a:pt x="263" y="1164"/>
                    <a:pt x="67" y="1331"/>
                    <a:pt x="35" y="1560"/>
                  </a:cubicBezTo>
                  <a:cubicBezTo>
                    <a:pt x="1" y="1813"/>
                    <a:pt x="178" y="2044"/>
                    <a:pt x="427" y="2078"/>
                  </a:cubicBezTo>
                  <a:cubicBezTo>
                    <a:pt x="608" y="2105"/>
                    <a:pt x="792" y="2117"/>
                    <a:pt x="976" y="2117"/>
                  </a:cubicBezTo>
                  <a:cubicBezTo>
                    <a:pt x="980" y="2117"/>
                    <a:pt x="984" y="2117"/>
                    <a:pt x="988" y="2117"/>
                  </a:cubicBezTo>
                  <a:cubicBezTo>
                    <a:pt x="2090" y="2117"/>
                    <a:pt x="3129" y="1591"/>
                    <a:pt x="3784" y="707"/>
                  </a:cubicBezTo>
                  <a:cubicBezTo>
                    <a:pt x="3914" y="492"/>
                    <a:pt x="3857" y="216"/>
                    <a:pt x="3645" y="78"/>
                  </a:cubicBezTo>
                  <a:cubicBezTo>
                    <a:pt x="3567" y="26"/>
                    <a:pt x="3479" y="1"/>
                    <a:pt x="33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0"/>
            <p:cNvSpPr/>
            <p:nvPr/>
          </p:nvSpPr>
          <p:spPr>
            <a:xfrm>
              <a:off x="6140561" y="4759259"/>
              <a:ext cx="147055" cy="63868"/>
            </a:xfrm>
            <a:custGeom>
              <a:avLst/>
              <a:gdLst/>
              <a:ahLst/>
              <a:cxnLst/>
              <a:rect l="l" t="t" r="r" b="b"/>
              <a:pathLst>
                <a:path w="3730" h="1620" extrusionOk="0">
                  <a:moveTo>
                    <a:pt x="3220" y="0"/>
                  </a:moveTo>
                  <a:cubicBezTo>
                    <a:pt x="3107" y="0"/>
                    <a:pt x="2994" y="42"/>
                    <a:pt x="2904" y="126"/>
                  </a:cubicBezTo>
                  <a:cubicBezTo>
                    <a:pt x="2456" y="598"/>
                    <a:pt x="1774" y="701"/>
                    <a:pt x="1265" y="701"/>
                  </a:cubicBezTo>
                  <a:cubicBezTo>
                    <a:pt x="879" y="701"/>
                    <a:pt x="592" y="642"/>
                    <a:pt x="577" y="640"/>
                  </a:cubicBezTo>
                  <a:cubicBezTo>
                    <a:pt x="552" y="636"/>
                    <a:pt x="527" y="634"/>
                    <a:pt x="503" y="634"/>
                  </a:cubicBezTo>
                  <a:cubicBezTo>
                    <a:pt x="290" y="634"/>
                    <a:pt x="103" y="780"/>
                    <a:pt x="54" y="994"/>
                  </a:cubicBezTo>
                  <a:cubicBezTo>
                    <a:pt x="1" y="1232"/>
                    <a:pt x="139" y="1470"/>
                    <a:pt x="373" y="1539"/>
                  </a:cubicBezTo>
                  <a:cubicBezTo>
                    <a:pt x="665" y="1593"/>
                    <a:pt x="957" y="1620"/>
                    <a:pt x="1253" y="1620"/>
                  </a:cubicBezTo>
                  <a:cubicBezTo>
                    <a:pt x="1944" y="1620"/>
                    <a:pt x="2896" y="1470"/>
                    <a:pt x="3572" y="759"/>
                  </a:cubicBezTo>
                  <a:cubicBezTo>
                    <a:pt x="3730" y="571"/>
                    <a:pt x="3714" y="295"/>
                    <a:pt x="3538" y="126"/>
                  </a:cubicBezTo>
                  <a:cubicBezTo>
                    <a:pt x="3449" y="43"/>
                    <a:pt x="3335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0"/>
            <p:cNvSpPr/>
            <p:nvPr/>
          </p:nvSpPr>
          <p:spPr>
            <a:xfrm>
              <a:off x="6240937" y="4874814"/>
              <a:ext cx="216404" cy="78692"/>
            </a:xfrm>
            <a:custGeom>
              <a:avLst/>
              <a:gdLst/>
              <a:ahLst/>
              <a:cxnLst/>
              <a:rect l="l" t="t" r="r" b="b"/>
              <a:pathLst>
                <a:path w="5489" h="1996" extrusionOk="0">
                  <a:moveTo>
                    <a:pt x="515" y="1"/>
                  </a:moveTo>
                  <a:cubicBezTo>
                    <a:pt x="381" y="1"/>
                    <a:pt x="250" y="59"/>
                    <a:pt x="158" y="171"/>
                  </a:cubicBezTo>
                  <a:cubicBezTo>
                    <a:pt x="1" y="359"/>
                    <a:pt x="24" y="639"/>
                    <a:pt x="204" y="805"/>
                  </a:cubicBezTo>
                  <a:cubicBezTo>
                    <a:pt x="273" y="862"/>
                    <a:pt x="1671" y="1995"/>
                    <a:pt x="3661" y="1995"/>
                  </a:cubicBezTo>
                  <a:cubicBezTo>
                    <a:pt x="4141" y="1995"/>
                    <a:pt x="4621" y="1930"/>
                    <a:pt x="5081" y="1799"/>
                  </a:cubicBezTo>
                  <a:cubicBezTo>
                    <a:pt x="5335" y="1738"/>
                    <a:pt x="5489" y="1480"/>
                    <a:pt x="5419" y="1227"/>
                  </a:cubicBezTo>
                  <a:cubicBezTo>
                    <a:pt x="5363" y="1023"/>
                    <a:pt x="5175" y="888"/>
                    <a:pt x="4974" y="888"/>
                  </a:cubicBezTo>
                  <a:cubicBezTo>
                    <a:pt x="4929" y="888"/>
                    <a:pt x="4884" y="894"/>
                    <a:pt x="4840" y="908"/>
                  </a:cubicBezTo>
                  <a:cubicBezTo>
                    <a:pt x="4433" y="1022"/>
                    <a:pt x="4042" y="1069"/>
                    <a:pt x="3673" y="1069"/>
                  </a:cubicBezTo>
                  <a:cubicBezTo>
                    <a:pt x="2001" y="1069"/>
                    <a:pt x="804" y="107"/>
                    <a:pt x="792" y="94"/>
                  </a:cubicBezTo>
                  <a:cubicBezTo>
                    <a:pt x="708" y="31"/>
                    <a:pt x="6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0"/>
            <p:cNvSpPr/>
            <p:nvPr/>
          </p:nvSpPr>
          <p:spPr>
            <a:xfrm>
              <a:off x="6200527" y="4498778"/>
              <a:ext cx="126318" cy="84212"/>
            </a:xfrm>
            <a:custGeom>
              <a:avLst/>
              <a:gdLst/>
              <a:ahLst/>
              <a:cxnLst/>
              <a:rect l="l" t="t" r="r" b="b"/>
              <a:pathLst>
                <a:path w="3204" h="2136" extrusionOk="0">
                  <a:moveTo>
                    <a:pt x="529" y="1"/>
                  </a:moveTo>
                  <a:cubicBezTo>
                    <a:pt x="460" y="1"/>
                    <a:pt x="389" y="17"/>
                    <a:pt x="323" y="51"/>
                  </a:cubicBezTo>
                  <a:cubicBezTo>
                    <a:pt x="96" y="162"/>
                    <a:pt x="0" y="438"/>
                    <a:pt x="112" y="665"/>
                  </a:cubicBezTo>
                  <a:cubicBezTo>
                    <a:pt x="780" y="2021"/>
                    <a:pt x="2170" y="2136"/>
                    <a:pt x="2623" y="2136"/>
                  </a:cubicBezTo>
                  <a:lnTo>
                    <a:pt x="2762" y="2128"/>
                  </a:lnTo>
                  <a:cubicBezTo>
                    <a:pt x="3015" y="2105"/>
                    <a:pt x="3203" y="1882"/>
                    <a:pt x="3184" y="1629"/>
                  </a:cubicBezTo>
                  <a:cubicBezTo>
                    <a:pt x="3162" y="1393"/>
                    <a:pt x="2966" y="1212"/>
                    <a:pt x="2731" y="1212"/>
                  </a:cubicBezTo>
                  <a:cubicBezTo>
                    <a:pt x="2717" y="1212"/>
                    <a:pt x="2703" y="1213"/>
                    <a:pt x="2689" y="1214"/>
                  </a:cubicBezTo>
                  <a:cubicBezTo>
                    <a:pt x="2687" y="1214"/>
                    <a:pt x="2663" y="1216"/>
                    <a:pt x="2623" y="1216"/>
                  </a:cubicBezTo>
                  <a:cubicBezTo>
                    <a:pt x="2359" y="1216"/>
                    <a:pt x="1379" y="1155"/>
                    <a:pt x="937" y="258"/>
                  </a:cubicBezTo>
                  <a:cubicBezTo>
                    <a:pt x="859" y="95"/>
                    <a:pt x="697" y="1"/>
                    <a:pt x="5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0"/>
            <p:cNvSpPr/>
            <p:nvPr/>
          </p:nvSpPr>
          <p:spPr>
            <a:xfrm>
              <a:off x="6566627" y="4763990"/>
              <a:ext cx="119024" cy="214630"/>
            </a:xfrm>
            <a:custGeom>
              <a:avLst/>
              <a:gdLst/>
              <a:ahLst/>
              <a:cxnLst/>
              <a:rect l="l" t="t" r="r" b="b"/>
              <a:pathLst>
                <a:path w="3019" h="5444" extrusionOk="0">
                  <a:moveTo>
                    <a:pt x="2544" y="1"/>
                  </a:moveTo>
                  <a:cubicBezTo>
                    <a:pt x="2300" y="1"/>
                    <a:pt x="2096" y="188"/>
                    <a:pt x="2082" y="432"/>
                  </a:cubicBezTo>
                  <a:cubicBezTo>
                    <a:pt x="1940" y="2602"/>
                    <a:pt x="914" y="3980"/>
                    <a:pt x="315" y="4610"/>
                  </a:cubicBezTo>
                  <a:cubicBezTo>
                    <a:pt x="288" y="4633"/>
                    <a:pt x="261" y="4660"/>
                    <a:pt x="238" y="4691"/>
                  </a:cubicBezTo>
                  <a:cubicBezTo>
                    <a:pt x="0" y="4994"/>
                    <a:pt x="215" y="5444"/>
                    <a:pt x="603" y="5444"/>
                  </a:cubicBezTo>
                  <a:cubicBezTo>
                    <a:pt x="741" y="5444"/>
                    <a:pt x="872" y="5378"/>
                    <a:pt x="956" y="5271"/>
                  </a:cubicBezTo>
                  <a:lnTo>
                    <a:pt x="980" y="5244"/>
                  </a:lnTo>
                  <a:cubicBezTo>
                    <a:pt x="1663" y="4522"/>
                    <a:pt x="2842" y="2955"/>
                    <a:pt x="3003" y="490"/>
                  </a:cubicBezTo>
                  <a:cubicBezTo>
                    <a:pt x="3019" y="236"/>
                    <a:pt x="2827" y="17"/>
                    <a:pt x="2573" y="2"/>
                  </a:cubicBezTo>
                  <a:cubicBezTo>
                    <a:pt x="2564" y="1"/>
                    <a:pt x="2554" y="1"/>
                    <a:pt x="25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0"/>
            <p:cNvSpPr/>
            <p:nvPr/>
          </p:nvSpPr>
          <p:spPr>
            <a:xfrm>
              <a:off x="6565996" y="4808028"/>
              <a:ext cx="97577" cy="87918"/>
            </a:xfrm>
            <a:custGeom>
              <a:avLst/>
              <a:gdLst/>
              <a:ahLst/>
              <a:cxnLst/>
              <a:rect l="l" t="t" r="r" b="b"/>
              <a:pathLst>
                <a:path w="2475" h="2230" extrusionOk="0">
                  <a:moveTo>
                    <a:pt x="498" y="1"/>
                  </a:moveTo>
                  <a:cubicBezTo>
                    <a:pt x="462" y="1"/>
                    <a:pt x="425" y="5"/>
                    <a:pt x="389" y="14"/>
                  </a:cubicBezTo>
                  <a:cubicBezTo>
                    <a:pt x="151" y="75"/>
                    <a:pt x="1" y="306"/>
                    <a:pt x="43" y="544"/>
                  </a:cubicBezTo>
                  <a:cubicBezTo>
                    <a:pt x="58" y="609"/>
                    <a:pt x="427" y="2068"/>
                    <a:pt x="1940" y="2230"/>
                  </a:cubicBezTo>
                  <a:lnTo>
                    <a:pt x="1986" y="2230"/>
                  </a:lnTo>
                  <a:cubicBezTo>
                    <a:pt x="2221" y="2230"/>
                    <a:pt x="2416" y="2053"/>
                    <a:pt x="2443" y="1823"/>
                  </a:cubicBezTo>
                  <a:cubicBezTo>
                    <a:pt x="2474" y="1569"/>
                    <a:pt x="2290" y="1343"/>
                    <a:pt x="2036" y="1320"/>
                  </a:cubicBezTo>
                  <a:cubicBezTo>
                    <a:pt x="1180" y="1224"/>
                    <a:pt x="953" y="367"/>
                    <a:pt x="938" y="325"/>
                  </a:cubicBezTo>
                  <a:cubicBezTo>
                    <a:pt x="876" y="127"/>
                    <a:pt x="694" y="1"/>
                    <a:pt x="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0"/>
            <p:cNvSpPr/>
            <p:nvPr/>
          </p:nvSpPr>
          <p:spPr>
            <a:xfrm>
              <a:off x="6080753" y="4881319"/>
              <a:ext cx="180842" cy="185100"/>
            </a:xfrm>
            <a:custGeom>
              <a:avLst/>
              <a:gdLst/>
              <a:ahLst/>
              <a:cxnLst/>
              <a:rect l="l" t="t" r="r" b="b"/>
              <a:pathLst>
                <a:path w="4587" h="4695" extrusionOk="0">
                  <a:moveTo>
                    <a:pt x="519" y="0"/>
                  </a:moveTo>
                  <a:cubicBezTo>
                    <a:pt x="475" y="0"/>
                    <a:pt x="429" y="7"/>
                    <a:pt x="385" y="21"/>
                  </a:cubicBezTo>
                  <a:cubicBezTo>
                    <a:pt x="139" y="90"/>
                    <a:pt x="1" y="348"/>
                    <a:pt x="66" y="593"/>
                  </a:cubicBezTo>
                  <a:cubicBezTo>
                    <a:pt x="108" y="713"/>
                    <a:pt x="980" y="3620"/>
                    <a:pt x="3803" y="4668"/>
                  </a:cubicBezTo>
                  <a:cubicBezTo>
                    <a:pt x="3856" y="4687"/>
                    <a:pt x="3910" y="4695"/>
                    <a:pt x="3968" y="4695"/>
                  </a:cubicBezTo>
                  <a:cubicBezTo>
                    <a:pt x="4463" y="4680"/>
                    <a:pt x="4586" y="3996"/>
                    <a:pt x="4125" y="3808"/>
                  </a:cubicBezTo>
                  <a:cubicBezTo>
                    <a:pt x="1744" y="2925"/>
                    <a:pt x="961" y="355"/>
                    <a:pt x="949" y="332"/>
                  </a:cubicBezTo>
                  <a:cubicBezTo>
                    <a:pt x="896" y="132"/>
                    <a:pt x="715" y="0"/>
                    <a:pt x="5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0"/>
            <p:cNvSpPr/>
            <p:nvPr/>
          </p:nvSpPr>
          <p:spPr>
            <a:xfrm>
              <a:off x="6009000" y="4927604"/>
              <a:ext cx="150249" cy="66313"/>
            </a:xfrm>
            <a:custGeom>
              <a:avLst/>
              <a:gdLst/>
              <a:ahLst/>
              <a:cxnLst/>
              <a:rect l="l" t="t" r="r" b="b"/>
              <a:pathLst>
                <a:path w="3811" h="1682" extrusionOk="0">
                  <a:moveTo>
                    <a:pt x="515" y="1"/>
                  </a:moveTo>
                  <a:cubicBezTo>
                    <a:pt x="407" y="1"/>
                    <a:pt x="298" y="39"/>
                    <a:pt x="212" y="115"/>
                  </a:cubicBezTo>
                  <a:cubicBezTo>
                    <a:pt x="20" y="284"/>
                    <a:pt x="0" y="575"/>
                    <a:pt x="169" y="767"/>
                  </a:cubicBezTo>
                  <a:cubicBezTo>
                    <a:pt x="208" y="810"/>
                    <a:pt x="995" y="1681"/>
                    <a:pt x="2466" y="1681"/>
                  </a:cubicBezTo>
                  <a:cubicBezTo>
                    <a:pt x="2777" y="1681"/>
                    <a:pt x="3088" y="1643"/>
                    <a:pt x="3391" y="1574"/>
                  </a:cubicBezTo>
                  <a:cubicBezTo>
                    <a:pt x="3645" y="1524"/>
                    <a:pt x="3810" y="1271"/>
                    <a:pt x="3752" y="1017"/>
                  </a:cubicBezTo>
                  <a:cubicBezTo>
                    <a:pt x="3704" y="804"/>
                    <a:pt x="3515" y="659"/>
                    <a:pt x="3305" y="659"/>
                  </a:cubicBezTo>
                  <a:cubicBezTo>
                    <a:pt x="3265" y="659"/>
                    <a:pt x="3225" y="664"/>
                    <a:pt x="3184" y="675"/>
                  </a:cubicBezTo>
                  <a:cubicBezTo>
                    <a:pt x="2923" y="736"/>
                    <a:pt x="2683" y="761"/>
                    <a:pt x="2466" y="761"/>
                  </a:cubicBezTo>
                  <a:cubicBezTo>
                    <a:pt x="1431" y="761"/>
                    <a:pt x="889" y="192"/>
                    <a:pt x="861" y="157"/>
                  </a:cubicBezTo>
                  <a:cubicBezTo>
                    <a:pt x="769" y="53"/>
                    <a:pt x="642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0"/>
            <p:cNvSpPr/>
            <p:nvPr/>
          </p:nvSpPr>
          <p:spPr>
            <a:xfrm>
              <a:off x="6182825" y="4897641"/>
              <a:ext cx="63001" cy="152614"/>
            </a:xfrm>
            <a:custGeom>
              <a:avLst/>
              <a:gdLst/>
              <a:ahLst/>
              <a:cxnLst/>
              <a:rect l="l" t="t" r="r" b="b"/>
              <a:pathLst>
                <a:path w="1598" h="3871" extrusionOk="0">
                  <a:moveTo>
                    <a:pt x="574" y="1"/>
                  </a:moveTo>
                  <a:cubicBezTo>
                    <a:pt x="524" y="1"/>
                    <a:pt x="473" y="9"/>
                    <a:pt x="423" y="26"/>
                  </a:cubicBezTo>
                  <a:cubicBezTo>
                    <a:pt x="184" y="110"/>
                    <a:pt x="58" y="372"/>
                    <a:pt x="138" y="610"/>
                  </a:cubicBezTo>
                  <a:cubicBezTo>
                    <a:pt x="611" y="1931"/>
                    <a:pt x="100" y="3221"/>
                    <a:pt x="96" y="3236"/>
                  </a:cubicBezTo>
                  <a:cubicBezTo>
                    <a:pt x="0" y="3471"/>
                    <a:pt x="111" y="3739"/>
                    <a:pt x="346" y="3835"/>
                  </a:cubicBezTo>
                  <a:cubicBezTo>
                    <a:pt x="399" y="3859"/>
                    <a:pt x="457" y="3870"/>
                    <a:pt x="519" y="3870"/>
                  </a:cubicBezTo>
                  <a:cubicBezTo>
                    <a:pt x="703" y="3870"/>
                    <a:pt x="876" y="3759"/>
                    <a:pt x="945" y="3586"/>
                  </a:cubicBezTo>
                  <a:cubicBezTo>
                    <a:pt x="968" y="3521"/>
                    <a:pt x="1598" y="1965"/>
                    <a:pt x="1006" y="302"/>
                  </a:cubicBezTo>
                  <a:cubicBezTo>
                    <a:pt x="940" y="115"/>
                    <a:pt x="763" y="1"/>
                    <a:pt x="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0"/>
            <p:cNvSpPr/>
            <p:nvPr/>
          </p:nvSpPr>
          <p:spPr>
            <a:xfrm>
              <a:off x="6367215" y="4565801"/>
              <a:ext cx="118590" cy="66707"/>
            </a:xfrm>
            <a:custGeom>
              <a:avLst/>
              <a:gdLst/>
              <a:ahLst/>
              <a:cxnLst/>
              <a:rect l="l" t="t" r="r" b="b"/>
              <a:pathLst>
                <a:path w="3008" h="1692" extrusionOk="0">
                  <a:moveTo>
                    <a:pt x="2493" y="0"/>
                  </a:moveTo>
                  <a:cubicBezTo>
                    <a:pt x="2362" y="0"/>
                    <a:pt x="2232" y="57"/>
                    <a:pt x="2143" y="167"/>
                  </a:cubicBezTo>
                  <a:cubicBezTo>
                    <a:pt x="1650" y="748"/>
                    <a:pt x="686" y="774"/>
                    <a:pt x="515" y="774"/>
                  </a:cubicBezTo>
                  <a:cubicBezTo>
                    <a:pt x="498" y="774"/>
                    <a:pt x="489" y="774"/>
                    <a:pt x="488" y="774"/>
                  </a:cubicBezTo>
                  <a:cubicBezTo>
                    <a:pt x="481" y="773"/>
                    <a:pt x="474" y="773"/>
                    <a:pt x="467" y="773"/>
                  </a:cubicBezTo>
                  <a:cubicBezTo>
                    <a:pt x="219" y="773"/>
                    <a:pt x="16" y="969"/>
                    <a:pt x="12" y="1215"/>
                  </a:cubicBezTo>
                  <a:cubicBezTo>
                    <a:pt x="1" y="1469"/>
                    <a:pt x="200" y="1684"/>
                    <a:pt x="454" y="1692"/>
                  </a:cubicBezTo>
                  <a:lnTo>
                    <a:pt x="515" y="1692"/>
                  </a:lnTo>
                  <a:cubicBezTo>
                    <a:pt x="815" y="1692"/>
                    <a:pt x="2097" y="1634"/>
                    <a:pt x="2846" y="762"/>
                  </a:cubicBezTo>
                  <a:cubicBezTo>
                    <a:pt x="3008" y="566"/>
                    <a:pt x="2984" y="278"/>
                    <a:pt x="2792" y="113"/>
                  </a:cubicBezTo>
                  <a:cubicBezTo>
                    <a:pt x="2706" y="38"/>
                    <a:pt x="2600" y="0"/>
                    <a:pt x="24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1" name="Google Shape;3181;p40"/>
          <p:cNvSpPr/>
          <p:nvPr/>
        </p:nvSpPr>
        <p:spPr>
          <a:xfrm rot="1016529">
            <a:off x="7802049" y="4858140"/>
            <a:ext cx="568276" cy="344696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40"/>
          <p:cNvSpPr/>
          <p:nvPr/>
        </p:nvSpPr>
        <p:spPr>
          <a:xfrm rot="1016499">
            <a:off x="8470909" y="4701393"/>
            <a:ext cx="918380" cy="557057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3" name="Google Shape;3183;p40"/>
          <p:cNvGrpSpPr/>
          <p:nvPr/>
        </p:nvGrpSpPr>
        <p:grpSpPr>
          <a:xfrm>
            <a:off x="4819999" y="2660678"/>
            <a:ext cx="1525679" cy="2127511"/>
            <a:chOff x="3396611" y="2348793"/>
            <a:chExt cx="1253228" cy="1747586"/>
          </a:xfrm>
        </p:grpSpPr>
        <p:sp>
          <p:nvSpPr>
            <p:cNvPr id="3184" name="Google Shape;3184;p40"/>
            <p:cNvSpPr/>
            <p:nvPr/>
          </p:nvSpPr>
          <p:spPr>
            <a:xfrm>
              <a:off x="4231698" y="3222092"/>
              <a:ext cx="16835" cy="16233"/>
            </a:xfrm>
            <a:custGeom>
              <a:avLst/>
              <a:gdLst/>
              <a:ahLst/>
              <a:cxnLst/>
              <a:rect l="l" t="t" r="r" b="b"/>
              <a:pathLst>
                <a:path w="1006" h="970" extrusionOk="0">
                  <a:moveTo>
                    <a:pt x="445" y="1"/>
                  </a:moveTo>
                  <a:cubicBezTo>
                    <a:pt x="431" y="1"/>
                    <a:pt x="417" y="1"/>
                    <a:pt x="403" y="3"/>
                  </a:cubicBezTo>
                  <a:lnTo>
                    <a:pt x="278" y="37"/>
                  </a:lnTo>
                  <a:lnTo>
                    <a:pt x="229" y="65"/>
                  </a:lnTo>
                  <a:lnTo>
                    <a:pt x="139" y="141"/>
                  </a:lnTo>
                  <a:cubicBezTo>
                    <a:pt x="1" y="314"/>
                    <a:pt x="1" y="564"/>
                    <a:pt x="139" y="737"/>
                  </a:cubicBezTo>
                  <a:cubicBezTo>
                    <a:pt x="245" y="886"/>
                    <a:pt x="412" y="969"/>
                    <a:pt x="587" y="969"/>
                  </a:cubicBezTo>
                  <a:cubicBezTo>
                    <a:pt x="641" y="969"/>
                    <a:pt x="695" y="961"/>
                    <a:pt x="749" y="945"/>
                  </a:cubicBezTo>
                  <a:lnTo>
                    <a:pt x="867" y="869"/>
                  </a:lnTo>
                  <a:lnTo>
                    <a:pt x="908" y="813"/>
                  </a:lnTo>
                  <a:lnTo>
                    <a:pt x="978" y="668"/>
                  </a:lnTo>
                  <a:cubicBezTo>
                    <a:pt x="1005" y="495"/>
                    <a:pt x="964" y="314"/>
                    <a:pt x="846" y="176"/>
                  </a:cubicBezTo>
                  <a:cubicBezTo>
                    <a:pt x="738" y="68"/>
                    <a:pt x="596" y="1"/>
                    <a:pt x="445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40"/>
            <p:cNvSpPr/>
            <p:nvPr/>
          </p:nvSpPr>
          <p:spPr>
            <a:xfrm>
              <a:off x="4310102" y="3006110"/>
              <a:ext cx="16718" cy="16166"/>
            </a:xfrm>
            <a:custGeom>
              <a:avLst/>
              <a:gdLst/>
              <a:ahLst/>
              <a:cxnLst/>
              <a:rect l="l" t="t" r="r" b="b"/>
              <a:pathLst>
                <a:path w="999" h="966" extrusionOk="0">
                  <a:moveTo>
                    <a:pt x="497" y="0"/>
                  </a:moveTo>
                  <a:cubicBezTo>
                    <a:pt x="434" y="0"/>
                    <a:pt x="372" y="11"/>
                    <a:pt x="313" y="31"/>
                  </a:cubicBezTo>
                  <a:cubicBezTo>
                    <a:pt x="188" y="80"/>
                    <a:pt x="84" y="177"/>
                    <a:pt x="28" y="295"/>
                  </a:cubicBezTo>
                  <a:lnTo>
                    <a:pt x="1" y="412"/>
                  </a:lnTo>
                  <a:lnTo>
                    <a:pt x="1" y="496"/>
                  </a:lnTo>
                  <a:cubicBezTo>
                    <a:pt x="8" y="607"/>
                    <a:pt x="63" y="711"/>
                    <a:pt x="146" y="787"/>
                  </a:cubicBezTo>
                  <a:lnTo>
                    <a:pt x="153" y="787"/>
                  </a:lnTo>
                  <a:lnTo>
                    <a:pt x="181" y="842"/>
                  </a:lnTo>
                  <a:lnTo>
                    <a:pt x="243" y="891"/>
                  </a:lnTo>
                  <a:lnTo>
                    <a:pt x="396" y="960"/>
                  </a:lnTo>
                  <a:cubicBezTo>
                    <a:pt x="419" y="964"/>
                    <a:pt x="442" y="965"/>
                    <a:pt x="465" y="965"/>
                  </a:cubicBezTo>
                  <a:cubicBezTo>
                    <a:pt x="532" y="965"/>
                    <a:pt x="597" y="951"/>
                    <a:pt x="659" y="925"/>
                  </a:cubicBezTo>
                  <a:cubicBezTo>
                    <a:pt x="777" y="877"/>
                    <a:pt x="881" y="794"/>
                    <a:pt x="950" y="683"/>
                  </a:cubicBezTo>
                  <a:lnTo>
                    <a:pt x="999" y="544"/>
                  </a:lnTo>
                  <a:lnTo>
                    <a:pt x="999" y="447"/>
                  </a:lnTo>
                  <a:cubicBezTo>
                    <a:pt x="978" y="288"/>
                    <a:pt x="881" y="142"/>
                    <a:pt x="742" y="59"/>
                  </a:cubicBezTo>
                  <a:cubicBezTo>
                    <a:pt x="667" y="19"/>
                    <a:pt x="582" y="0"/>
                    <a:pt x="497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40"/>
            <p:cNvSpPr/>
            <p:nvPr/>
          </p:nvSpPr>
          <p:spPr>
            <a:xfrm>
              <a:off x="3878171" y="2528593"/>
              <a:ext cx="16266" cy="14392"/>
            </a:xfrm>
            <a:custGeom>
              <a:avLst/>
              <a:gdLst/>
              <a:ahLst/>
              <a:cxnLst/>
              <a:rect l="l" t="t" r="r" b="b"/>
              <a:pathLst>
                <a:path w="972" h="860" extrusionOk="0">
                  <a:moveTo>
                    <a:pt x="472" y="1"/>
                  </a:moveTo>
                  <a:cubicBezTo>
                    <a:pt x="401" y="1"/>
                    <a:pt x="321" y="13"/>
                    <a:pt x="229" y="45"/>
                  </a:cubicBezTo>
                  <a:lnTo>
                    <a:pt x="77" y="170"/>
                  </a:lnTo>
                  <a:lnTo>
                    <a:pt x="35" y="239"/>
                  </a:lnTo>
                  <a:lnTo>
                    <a:pt x="1" y="427"/>
                  </a:lnTo>
                  <a:cubicBezTo>
                    <a:pt x="27" y="551"/>
                    <a:pt x="115" y="860"/>
                    <a:pt x="514" y="860"/>
                  </a:cubicBezTo>
                  <a:cubicBezTo>
                    <a:pt x="538" y="860"/>
                    <a:pt x="563" y="859"/>
                    <a:pt x="590" y="856"/>
                  </a:cubicBezTo>
                  <a:lnTo>
                    <a:pt x="625" y="856"/>
                  </a:lnTo>
                  <a:lnTo>
                    <a:pt x="805" y="773"/>
                  </a:lnTo>
                  <a:lnTo>
                    <a:pt x="867" y="711"/>
                  </a:lnTo>
                  <a:lnTo>
                    <a:pt x="957" y="524"/>
                  </a:lnTo>
                  <a:cubicBezTo>
                    <a:pt x="971" y="357"/>
                    <a:pt x="895" y="191"/>
                    <a:pt x="756" y="87"/>
                  </a:cubicBezTo>
                  <a:cubicBezTo>
                    <a:pt x="694" y="42"/>
                    <a:pt x="600" y="1"/>
                    <a:pt x="472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40"/>
            <p:cNvSpPr/>
            <p:nvPr/>
          </p:nvSpPr>
          <p:spPr>
            <a:xfrm>
              <a:off x="4253152" y="3083643"/>
              <a:ext cx="15446" cy="14744"/>
            </a:xfrm>
            <a:custGeom>
              <a:avLst/>
              <a:gdLst/>
              <a:ahLst/>
              <a:cxnLst/>
              <a:rect l="l" t="t" r="r" b="b"/>
              <a:pathLst>
                <a:path w="923" h="881" extrusionOk="0">
                  <a:moveTo>
                    <a:pt x="299" y="0"/>
                  </a:moveTo>
                  <a:cubicBezTo>
                    <a:pt x="22" y="125"/>
                    <a:pt x="1" y="340"/>
                    <a:pt x="8" y="416"/>
                  </a:cubicBezTo>
                  <a:cubicBezTo>
                    <a:pt x="15" y="492"/>
                    <a:pt x="125" y="763"/>
                    <a:pt x="333" y="860"/>
                  </a:cubicBezTo>
                  <a:lnTo>
                    <a:pt x="472" y="881"/>
                  </a:lnTo>
                  <a:lnTo>
                    <a:pt x="576" y="867"/>
                  </a:lnTo>
                  <a:lnTo>
                    <a:pt x="604" y="867"/>
                  </a:lnTo>
                  <a:cubicBezTo>
                    <a:pt x="701" y="832"/>
                    <a:pt x="777" y="763"/>
                    <a:pt x="825" y="673"/>
                  </a:cubicBezTo>
                  <a:lnTo>
                    <a:pt x="819" y="673"/>
                  </a:lnTo>
                  <a:lnTo>
                    <a:pt x="874" y="617"/>
                  </a:lnTo>
                  <a:lnTo>
                    <a:pt x="895" y="555"/>
                  </a:lnTo>
                  <a:lnTo>
                    <a:pt x="923" y="395"/>
                  </a:lnTo>
                  <a:cubicBezTo>
                    <a:pt x="909" y="208"/>
                    <a:pt x="756" y="56"/>
                    <a:pt x="562" y="42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0"/>
            <p:cNvSpPr/>
            <p:nvPr/>
          </p:nvSpPr>
          <p:spPr>
            <a:xfrm>
              <a:off x="4454156" y="2951186"/>
              <a:ext cx="14175" cy="13338"/>
            </a:xfrm>
            <a:custGeom>
              <a:avLst/>
              <a:gdLst/>
              <a:ahLst/>
              <a:cxnLst/>
              <a:rect l="l" t="t" r="r" b="b"/>
              <a:pathLst>
                <a:path w="847" h="797" extrusionOk="0">
                  <a:moveTo>
                    <a:pt x="382" y="0"/>
                  </a:moveTo>
                  <a:lnTo>
                    <a:pt x="306" y="21"/>
                  </a:lnTo>
                  <a:cubicBezTo>
                    <a:pt x="202" y="56"/>
                    <a:pt x="118" y="125"/>
                    <a:pt x="56" y="215"/>
                  </a:cubicBezTo>
                  <a:lnTo>
                    <a:pt x="1" y="361"/>
                  </a:lnTo>
                  <a:lnTo>
                    <a:pt x="1" y="472"/>
                  </a:lnTo>
                  <a:cubicBezTo>
                    <a:pt x="28" y="590"/>
                    <a:pt x="98" y="694"/>
                    <a:pt x="202" y="749"/>
                  </a:cubicBezTo>
                  <a:cubicBezTo>
                    <a:pt x="261" y="781"/>
                    <a:pt x="327" y="796"/>
                    <a:pt x="394" y="796"/>
                  </a:cubicBezTo>
                  <a:cubicBezTo>
                    <a:pt x="444" y="796"/>
                    <a:pt x="494" y="788"/>
                    <a:pt x="541" y="770"/>
                  </a:cubicBezTo>
                  <a:cubicBezTo>
                    <a:pt x="687" y="721"/>
                    <a:pt x="791" y="596"/>
                    <a:pt x="825" y="451"/>
                  </a:cubicBezTo>
                  <a:cubicBezTo>
                    <a:pt x="846" y="312"/>
                    <a:pt x="798" y="181"/>
                    <a:pt x="708" y="84"/>
                  </a:cubicBezTo>
                  <a:lnTo>
                    <a:pt x="583" y="1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0"/>
            <p:cNvSpPr/>
            <p:nvPr/>
          </p:nvSpPr>
          <p:spPr>
            <a:xfrm>
              <a:off x="4013524" y="2375083"/>
              <a:ext cx="16266" cy="15446"/>
            </a:xfrm>
            <a:custGeom>
              <a:avLst/>
              <a:gdLst/>
              <a:ahLst/>
              <a:cxnLst/>
              <a:rect l="l" t="t" r="r" b="b"/>
              <a:pathLst>
                <a:path w="972" h="923" extrusionOk="0">
                  <a:moveTo>
                    <a:pt x="382" y="1"/>
                  </a:moveTo>
                  <a:lnTo>
                    <a:pt x="327" y="21"/>
                  </a:lnTo>
                  <a:cubicBezTo>
                    <a:pt x="153" y="77"/>
                    <a:pt x="29" y="222"/>
                    <a:pt x="1" y="403"/>
                  </a:cubicBezTo>
                  <a:lnTo>
                    <a:pt x="36" y="513"/>
                  </a:lnTo>
                  <a:cubicBezTo>
                    <a:pt x="29" y="701"/>
                    <a:pt x="153" y="867"/>
                    <a:pt x="334" y="922"/>
                  </a:cubicBezTo>
                  <a:lnTo>
                    <a:pt x="535" y="902"/>
                  </a:lnTo>
                  <a:cubicBezTo>
                    <a:pt x="590" y="895"/>
                    <a:pt x="652" y="888"/>
                    <a:pt x="708" y="867"/>
                  </a:cubicBezTo>
                  <a:cubicBezTo>
                    <a:pt x="860" y="811"/>
                    <a:pt x="971" y="666"/>
                    <a:pt x="971" y="500"/>
                  </a:cubicBezTo>
                  <a:lnTo>
                    <a:pt x="971" y="430"/>
                  </a:lnTo>
                  <a:lnTo>
                    <a:pt x="957" y="375"/>
                  </a:lnTo>
                  <a:cubicBezTo>
                    <a:pt x="923" y="250"/>
                    <a:pt x="833" y="139"/>
                    <a:pt x="715" y="91"/>
                  </a:cubicBezTo>
                  <a:lnTo>
                    <a:pt x="708" y="98"/>
                  </a:lnTo>
                  <a:lnTo>
                    <a:pt x="673" y="56"/>
                  </a:lnTo>
                  <a:lnTo>
                    <a:pt x="597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0"/>
            <p:cNvSpPr/>
            <p:nvPr/>
          </p:nvSpPr>
          <p:spPr>
            <a:xfrm>
              <a:off x="3806378" y="3821188"/>
              <a:ext cx="14057" cy="12434"/>
            </a:xfrm>
            <a:custGeom>
              <a:avLst/>
              <a:gdLst/>
              <a:ahLst/>
              <a:cxnLst/>
              <a:rect l="l" t="t" r="r" b="b"/>
              <a:pathLst>
                <a:path w="840" h="743" extrusionOk="0">
                  <a:moveTo>
                    <a:pt x="326" y="1"/>
                  </a:moveTo>
                  <a:lnTo>
                    <a:pt x="195" y="49"/>
                  </a:lnTo>
                  <a:lnTo>
                    <a:pt x="35" y="195"/>
                  </a:lnTo>
                  <a:lnTo>
                    <a:pt x="1" y="278"/>
                  </a:lnTo>
                  <a:lnTo>
                    <a:pt x="1" y="493"/>
                  </a:lnTo>
                  <a:lnTo>
                    <a:pt x="28" y="541"/>
                  </a:lnTo>
                  <a:lnTo>
                    <a:pt x="222" y="715"/>
                  </a:lnTo>
                  <a:lnTo>
                    <a:pt x="326" y="742"/>
                  </a:lnTo>
                  <a:lnTo>
                    <a:pt x="500" y="742"/>
                  </a:lnTo>
                  <a:lnTo>
                    <a:pt x="569" y="728"/>
                  </a:lnTo>
                  <a:cubicBezTo>
                    <a:pt x="680" y="680"/>
                    <a:pt x="770" y="590"/>
                    <a:pt x="812" y="465"/>
                  </a:cubicBezTo>
                  <a:cubicBezTo>
                    <a:pt x="839" y="347"/>
                    <a:pt x="812" y="216"/>
                    <a:pt x="728" y="119"/>
                  </a:cubicBezTo>
                  <a:lnTo>
                    <a:pt x="576" y="15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0"/>
            <p:cNvSpPr/>
            <p:nvPr/>
          </p:nvSpPr>
          <p:spPr>
            <a:xfrm>
              <a:off x="4203399" y="3561963"/>
              <a:ext cx="16953" cy="15379"/>
            </a:xfrm>
            <a:custGeom>
              <a:avLst/>
              <a:gdLst/>
              <a:ahLst/>
              <a:cxnLst/>
              <a:rect l="l" t="t" r="r" b="b"/>
              <a:pathLst>
                <a:path w="1013" h="919" extrusionOk="0">
                  <a:moveTo>
                    <a:pt x="458" y="1"/>
                  </a:moveTo>
                  <a:lnTo>
                    <a:pt x="409" y="14"/>
                  </a:lnTo>
                  <a:cubicBezTo>
                    <a:pt x="139" y="111"/>
                    <a:pt x="0" y="409"/>
                    <a:pt x="111" y="673"/>
                  </a:cubicBezTo>
                  <a:lnTo>
                    <a:pt x="292" y="846"/>
                  </a:lnTo>
                  <a:lnTo>
                    <a:pt x="354" y="867"/>
                  </a:lnTo>
                  <a:cubicBezTo>
                    <a:pt x="413" y="900"/>
                    <a:pt x="482" y="919"/>
                    <a:pt x="551" y="919"/>
                  </a:cubicBezTo>
                  <a:cubicBezTo>
                    <a:pt x="597" y="919"/>
                    <a:pt x="643" y="911"/>
                    <a:pt x="687" y="895"/>
                  </a:cubicBezTo>
                  <a:lnTo>
                    <a:pt x="804" y="805"/>
                  </a:lnTo>
                  <a:lnTo>
                    <a:pt x="839" y="763"/>
                  </a:lnTo>
                  <a:lnTo>
                    <a:pt x="867" y="721"/>
                  </a:lnTo>
                  <a:lnTo>
                    <a:pt x="874" y="721"/>
                  </a:lnTo>
                  <a:cubicBezTo>
                    <a:pt x="998" y="569"/>
                    <a:pt x="1012" y="354"/>
                    <a:pt x="901" y="188"/>
                  </a:cubicBezTo>
                  <a:lnTo>
                    <a:pt x="763" y="70"/>
                  </a:lnTo>
                  <a:lnTo>
                    <a:pt x="728" y="70"/>
                  </a:lnTo>
                  <a:lnTo>
                    <a:pt x="659" y="49"/>
                  </a:lnTo>
                  <a:lnTo>
                    <a:pt x="652" y="49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0"/>
            <p:cNvSpPr/>
            <p:nvPr/>
          </p:nvSpPr>
          <p:spPr>
            <a:xfrm>
              <a:off x="4123255" y="3056800"/>
              <a:ext cx="16367" cy="14593"/>
            </a:xfrm>
            <a:custGeom>
              <a:avLst/>
              <a:gdLst/>
              <a:ahLst/>
              <a:cxnLst/>
              <a:rect l="l" t="t" r="r" b="b"/>
              <a:pathLst>
                <a:path w="978" h="872" extrusionOk="0">
                  <a:moveTo>
                    <a:pt x="442" y="0"/>
                  </a:moveTo>
                  <a:cubicBezTo>
                    <a:pt x="391" y="0"/>
                    <a:pt x="340" y="11"/>
                    <a:pt x="291" y="31"/>
                  </a:cubicBezTo>
                  <a:lnTo>
                    <a:pt x="222" y="66"/>
                  </a:lnTo>
                  <a:lnTo>
                    <a:pt x="208" y="66"/>
                  </a:lnTo>
                  <a:lnTo>
                    <a:pt x="35" y="218"/>
                  </a:lnTo>
                  <a:lnTo>
                    <a:pt x="0" y="294"/>
                  </a:lnTo>
                  <a:lnTo>
                    <a:pt x="0" y="530"/>
                  </a:lnTo>
                  <a:cubicBezTo>
                    <a:pt x="28" y="627"/>
                    <a:pt x="97" y="703"/>
                    <a:pt x="187" y="759"/>
                  </a:cubicBezTo>
                  <a:lnTo>
                    <a:pt x="395" y="870"/>
                  </a:lnTo>
                  <a:lnTo>
                    <a:pt x="499" y="870"/>
                  </a:lnTo>
                  <a:cubicBezTo>
                    <a:pt x="516" y="871"/>
                    <a:pt x="531" y="871"/>
                    <a:pt x="547" y="871"/>
                  </a:cubicBezTo>
                  <a:cubicBezTo>
                    <a:pt x="626" y="871"/>
                    <a:pt x="701" y="857"/>
                    <a:pt x="777" y="828"/>
                  </a:cubicBezTo>
                  <a:lnTo>
                    <a:pt x="943" y="662"/>
                  </a:lnTo>
                  <a:lnTo>
                    <a:pt x="978" y="565"/>
                  </a:lnTo>
                  <a:lnTo>
                    <a:pt x="957" y="447"/>
                  </a:lnTo>
                  <a:lnTo>
                    <a:pt x="881" y="163"/>
                  </a:lnTo>
                  <a:lnTo>
                    <a:pt x="804" y="100"/>
                  </a:lnTo>
                  <a:lnTo>
                    <a:pt x="555" y="17"/>
                  </a:lnTo>
                  <a:cubicBezTo>
                    <a:pt x="517" y="6"/>
                    <a:pt x="480" y="0"/>
                    <a:pt x="44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0"/>
            <p:cNvSpPr/>
            <p:nvPr/>
          </p:nvSpPr>
          <p:spPr>
            <a:xfrm>
              <a:off x="3943471" y="2655077"/>
              <a:ext cx="14626" cy="14509"/>
            </a:xfrm>
            <a:custGeom>
              <a:avLst/>
              <a:gdLst/>
              <a:ahLst/>
              <a:cxnLst/>
              <a:rect l="l" t="t" r="r" b="b"/>
              <a:pathLst>
                <a:path w="874" h="867" extrusionOk="0">
                  <a:moveTo>
                    <a:pt x="375" y="0"/>
                  </a:moveTo>
                  <a:lnTo>
                    <a:pt x="299" y="28"/>
                  </a:lnTo>
                  <a:cubicBezTo>
                    <a:pt x="195" y="63"/>
                    <a:pt x="105" y="132"/>
                    <a:pt x="49" y="229"/>
                  </a:cubicBezTo>
                  <a:lnTo>
                    <a:pt x="8" y="333"/>
                  </a:lnTo>
                  <a:lnTo>
                    <a:pt x="8" y="416"/>
                  </a:lnTo>
                  <a:cubicBezTo>
                    <a:pt x="1" y="589"/>
                    <a:pt x="112" y="749"/>
                    <a:pt x="271" y="804"/>
                  </a:cubicBezTo>
                  <a:lnTo>
                    <a:pt x="285" y="804"/>
                  </a:lnTo>
                  <a:lnTo>
                    <a:pt x="479" y="867"/>
                  </a:lnTo>
                  <a:lnTo>
                    <a:pt x="597" y="839"/>
                  </a:lnTo>
                  <a:cubicBezTo>
                    <a:pt x="715" y="797"/>
                    <a:pt x="805" y="700"/>
                    <a:pt x="825" y="576"/>
                  </a:cubicBezTo>
                  <a:lnTo>
                    <a:pt x="846" y="548"/>
                  </a:lnTo>
                  <a:lnTo>
                    <a:pt x="874" y="347"/>
                  </a:lnTo>
                  <a:cubicBezTo>
                    <a:pt x="853" y="257"/>
                    <a:pt x="798" y="174"/>
                    <a:pt x="722" y="125"/>
                  </a:cubicBezTo>
                  <a:lnTo>
                    <a:pt x="708" y="132"/>
                  </a:lnTo>
                  <a:lnTo>
                    <a:pt x="666" y="70"/>
                  </a:lnTo>
                  <a:lnTo>
                    <a:pt x="583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0"/>
            <p:cNvSpPr/>
            <p:nvPr/>
          </p:nvSpPr>
          <p:spPr>
            <a:xfrm>
              <a:off x="4346299" y="3548726"/>
              <a:ext cx="20182" cy="21019"/>
            </a:xfrm>
            <a:custGeom>
              <a:avLst/>
              <a:gdLst/>
              <a:ahLst/>
              <a:cxnLst/>
              <a:rect l="l" t="t" r="r" b="b"/>
              <a:pathLst>
                <a:path w="1206" h="1256" extrusionOk="0">
                  <a:moveTo>
                    <a:pt x="451" y="0"/>
                  </a:moveTo>
                  <a:cubicBezTo>
                    <a:pt x="389" y="0"/>
                    <a:pt x="328" y="10"/>
                    <a:pt x="270" y="29"/>
                  </a:cubicBezTo>
                  <a:cubicBezTo>
                    <a:pt x="187" y="64"/>
                    <a:pt x="111" y="119"/>
                    <a:pt x="56" y="196"/>
                  </a:cubicBezTo>
                  <a:lnTo>
                    <a:pt x="0" y="341"/>
                  </a:lnTo>
                  <a:lnTo>
                    <a:pt x="0" y="403"/>
                  </a:lnTo>
                  <a:lnTo>
                    <a:pt x="28" y="549"/>
                  </a:lnTo>
                  <a:cubicBezTo>
                    <a:pt x="56" y="611"/>
                    <a:pt x="69" y="660"/>
                    <a:pt x="90" y="715"/>
                  </a:cubicBezTo>
                  <a:cubicBezTo>
                    <a:pt x="132" y="896"/>
                    <a:pt x="236" y="1062"/>
                    <a:pt x="381" y="1187"/>
                  </a:cubicBezTo>
                  <a:lnTo>
                    <a:pt x="506" y="1242"/>
                  </a:lnTo>
                  <a:lnTo>
                    <a:pt x="568" y="1256"/>
                  </a:lnTo>
                  <a:lnTo>
                    <a:pt x="728" y="1256"/>
                  </a:lnTo>
                  <a:cubicBezTo>
                    <a:pt x="790" y="1235"/>
                    <a:pt x="846" y="1200"/>
                    <a:pt x="894" y="1152"/>
                  </a:cubicBezTo>
                  <a:lnTo>
                    <a:pt x="957" y="1152"/>
                  </a:lnTo>
                  <a:cubicBezTo>
                    <a:pt x="1206" y="930"/>
                    <a:pt x="1164" y="688"/>
                    <a:pt x="1033" y="528"/>
                  </a:cubicBezTo>
                  <a:lnTo>
                    <a:pt x="1033" y="528"/>
                  </a:lnTo>
                  <a:cubicBezTo>
                    <a:pt x="1054" y="563"/>
                    <a:pt x="1067" y="597"/>
                    <a:pt x="1074" y="632"/>
                  </a:cubicBezTo>
                  <a:lnTo>
                    <a:pt x="957" y="507"/>
                  </a:lnTo>
                  <a:cubicBezTo>
                    <a:pt x="957" y="466"/>
                    <a:pt x="957" y="424"/>
                    <a:pt x="950" y="383"/>
                  </a:cubicBezTo>
                  <a:lnTo>
                    <a:pt x="894" y="216"/>
                  </a:lnTo>
                  <a:lnTo>
                    <a:pt x="859" y="168"/>
                  </a:lnTo>
                  <a:lnTo>
                    <a:pt x="721" y="64"/>
                  </a:lnTo>
                  <a:cubicBezTo>
                    <a:pt x="637" y="22"/>
                    <a:pt x="544" y="0"/>
                    <a:pt x="451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0"/>
            <p:cNvSpPr/>
            <p:nvPr/>
          </p:nvSpPr>
          <p:spPr>
            <a:xfrm>
              <a:off x="4311725" y="2838325"/>
              <a:ext cx="16601" cy="13890"/>
            </a:xfrm>
            <a:custGeom>
              <a:avLst/>
              <a:gdLst/>
              <a:ahLst/>
              <a:cxnLst/>
              <a:rect l="l" t="t" r="r" b="b"/>
              <a:pathLst>
                <a:path w="992" h="830" extrusionOk="0">
                  <a:moveTo>
                    <a:pt x="458" y="1"/>
                  </a:moveTo>
                  <a:cubicBezTo>
                    <a:pt x="417" y="8"/>
                    <a:pt x="382" y="15"/>
                    <a:pt x="354" y="36"/>
                  </a:cubicBezTo>
                  <a:cubicBezTo>
                    <a:pt x="132" y="105"/>
                    <a:pt x="1" y="334"/>
                    <a:pt x="56" y="555"/>
                  </a:cubicBezTo>
                  <a:lnTo>
                    <a:pt x="119" y="680"/>
                  </a:lnTo>
                  <a:lnTo>
                    <a:pt x="153" y="722"/>
                  </a:lnTo>
                  <a:lnTo>
                    <a:pt x="278" y="798"/>
                  </a:lnTo>
                  <a:cubicBezTo>
                    <a:pt x="330" y="819"/>
                    <a:pt x="387" y="829"/>
                    <a:pt x="444" y="829"/>
                  </a:cubicBezTo>
                  <a:cubicBezTo>
                    <a:pt x="501" y="829"/>
                    <a:pt x="559" y="819"/>
                    <a:pt x="611" y="798"/>
                  </a:cubicBezTo>
                  <a:cubicBezTo>
                    <a:pt x="895" y="701"/>
                    <a:pt x="992" y="354"/>
                    <a:pt x="798" y="133"/>
                  </a:cubicBezTo>
                  <a:lnTo>
                    <a:pt x="673" y="36"/>
                  </a:lnTo>
                  <a:lnTo>
                    <a:pt x="604" y="22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0"/>
            <p:cNvSpPr/>
            <p:nvPr/>
          </p:nvSpPr>
          <p:spPr>
            <a:xfrm>
              <a:off x="4382949" y="3161645"/>
              <a:ext cx="15329" cy="13388"/>
            </a:xfrm>
            <a:custGeom>
              <a:avLst/>
              <a:gdLst/>
              <a:ahLst/>
              <a:cxnLst/>
              <a:rect l="l" t="t" r="r" b="b"/>
              <a:pathLst>
                <a:path w="916" h="800" extrusionOk="0">
                  <a:moveTo>
                    <a:pt x="440" y="1"/>
                  </a:moveTo>
                  <a:cubicBezTo>
                    <a:pt x="388" y="1"/>
                    <a:pt x="335" y="8"/>
                    <a:pt x="284" y="24"/>
                  </a:cubicBezTo>
                  <a:cubicBezTo>
                    <a:pt x="104" y="94"/>
                    <a:pt x="0" y="274"/>
                    <a:pt x="21" y="461"/>
                  </a:cubicBezTo>
                  <a:lnTo>
                    <a:pt x="63" y="593"/>
                  </a:lnTo>
                  <a:lnTo>
                    <a:pt x="97" y="634"/>
                  </a:lnTo>
                  <a:lnTo>
                    <a:pt x="194" y="731"/>
                  </a:lnTo>
                  <a:cubicBezTo>
                    <a:pt x="277" y="777"/>
                    <a:pt x="369" y="799"/>
                    <a:pt x="461" y="799"/>
                  </a:cubicBezTo>
                  <a:cubicBezTo>
                    <a:pt x="537" y="799"/>
                    <a:pt x="614" y="784"/>
                    <a:pt x="686" y="752"/>
                  </a:cubicBezTo>
                  <a:lnTo>
                    <a:pt x="839" y="641"/>
                  </a:lnTo>
                  <a:lnTo>
                    <a:pt x="880" y="565"/>
                  </a:lnTo>
                  <a:lnTo>
                    <a:pt x="915" y="357"/>
                  </a:lnTo>
                  <a:cubicBezTo>
                    <a:pt x="887" y="232"/>
                    <a:pt x="804" y="121"/>
                    <a:pt x="686" y="59"/>
                  </a:cubicBezTo>
                  <a:cubicBezTo>
                    <a:pt x="609" y="21"/>
                    <a:pt x="525" y="1"/>
                    <a:pt x="440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0"/>
            <p:cNvSpPr/>
            <p:nvPr/>
          </p:nvSpPr>
          <p:spPr>
            <a:xfrm>
              <a:off x="3706052" y="3579267"/>
              <a:ext cx="13120" cy="12417"/>
            </a:xfrm>
            <a:custGeom>
              <a:avLst/>
              <a:gdLst/>
              <a:ahLst/>
              <a:cxnLst/>
              <a:rect l="l" t="t" r="r" b="b"/>
              <a:pathLst>
                <a:path w="784" h="742" extrusionOk="0">
                  <a:moveTo>
                    <a:pt x="362" y="1"/>
                  </a:moveTo>
                  <a:cubicBezTo>
                    <a:pt x="334" y="1"/>
                    <a:pt x="303" y="2"/>
                    <a:pt x="271" y="6"/>
                  </a:cubicBezTo>
                  <a:lnTo>
                    <a:pt x="42" y="159"/>
                  </a:lnTo>
                  <a:lnTo>
                    <a:pt x="1" y="249"/>
                  </a:lnTo>
                  <a:lnTo>
                    <a:pt x="1" y="526"/>
                  </a:lnTo>
                  <a:cubicBezTo>
                    <a:pt x="87" y="659"/>
                    <a:pt x="238" y="741"/>
                    <a:pt x="397" y="741"/>
                  </a:cubicBezTo>
                  <a:cubicBezTo>
                    <a:pt x="404" y="741"/>
                    <a:pt x="410" y="741"/>
                    <a:pt x="416" y="741"/>
                  </a:cubicBezTo>
                  <a:lnTo>
                    <a:pt x="423" y="734"/>
                  </a:lnTo>
                  <a:lnTo>
                    <a:pt x="694" y="630"/>
                  </a:lnTo>
                  <a:lnTo>
                    <a:pt x="763" y="533"/>
                  </a:lnTo>
                  <a:lnTo>
                    <a:pt x="784" y="242"/>
                  </a:lnTo>
                  <a:cubicBezTo>
                    <a:pt x="722" y="124"/>
                    <a:pt x="604" y="1"/>
                    <a:pt x="362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0"/>
            <p:cNvSpPr/>
            <p:nvPr/>
          </p:nvSpPr>
          <p:spPr>
            <a:xfrm>
              <a:off x="3695274" y="2348793"/>
              <a:ext cx="13355" cy="12350"/>
            </a:xfrm>
            <a:custGeom>
              <a:avLst/>
              <a:gdLst/>
              <a:ahLst/>
              <a:cxnLst/>
              <a:rect l="l" t="t" r="r" b="b"/>
              <a:pathLst>
                <a:path w="798" h="738" extrusionOk="0">
                  <a:moveTo>
                    <a:pt x="407" y="1"/>
                  </a:moveTo>
                  <a:cubicBezTo>
                    <a:pt x="387" y="1"/>
                    <a:pt x="367" y="2"/>
                    <a:pt x="347" y="5"/>
                  </a:cubicBezTo>
                  <a:lnTo>
                    <a:pt x="215" y="54"/>
                  </a:lnTo>
                  <a:lnTo>
                    <a:pt x="118" y="116"/>
                  </a:lnTo>
                  <a:lnTo>
                    <a:pt x="0" y="386"/>
                  </a:lnTo>
                  <a:cubicBezTo>
                    <a:pt x="19" y="588"/>
                    <a:pt x="192" y="738"/>
                    <a:pt x="395" y="738"/>
                  </a:cubicBezTo>
                  <a:cubicBezTo>
                    <a:pt x="415" y="738"/>
                    <a:pt x="436" y="736"/>
                    <a:pt x="457" y="733"/>
                  </a:cubicBezTo>
                  <a:lnTo>
                    <a:pt x="457" y="497"/>
                  </a:lnTo>
                  <a:lnTo>
                    <a:pt x="575" y="684"/>
                  </a:lnTo>
                  <a:lnTo>
                    <a:pt x="672" y="622"/>
                  </a:lnTo>
                  <a:lnTo>
                    <a:pt x="797" y="352"/>
                  </a:lnTo>
                  <a:cubicBezTo>
                    <a:pt x="772" y="150"/>
                    <a:pt x="604" y="1"/>
                    <a:pt x="407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0"/>
            <p:cNvSpPr/>
            <p:nvPr/>
          </p:nvSpPr>
          <p:spPr>
            <a:xfrm>
              <a:off x="3787585" y="2717916"/>
              <a:ext cx="13589" cy="13187"/>
            </a:xfrm>
            <a:custGeom>
              <a:avLst/>
              <a:gdLst/>
              <a:ahLst/>
              <a:cxnLst/>
              <a:rect l="l" t="t" r="r" b="b"/>
              <a:pathLst>
                <a:path w="812" h="788" extrusionOk="0">
                  <a:moveTo>
                    <a:pt x="390" y="0"/>
                  </a:moveTo>
                  <a:cubicBezTo>
                    <a:pt x="364" y="0"/>
                    <a:pt x="338" y="3"/>
                    <a:pt x="313" y="9"/>
                  </a:cubicBezTo>
                  <a:lnTo>
                    <a:pt x="188" y="57"/>
                  </a:lnTo>
                  <a:lnTo>
                    <a:pt x="146" y="92"/>
                  </a:lnTo>
                  <a:lnTo>
                    <a:pt x="70" y="196"/>
                  </a:lnTo>
                  <a:cubicBezTo>
                    <a:pt x="1" y="355"/>
                    <a:pt x="29" y="535"/>
                    <a:pt x="139" y="667"/>
                  </a:cubicBezTo>
                  <a:cubicBezTo>
                    <a:pt x="214" y="746"/>
                    <a:pt x="316" y="788"/>
                    <a:pt x="422" y="788"/>
                  </a:cubicBezTo>
                  <a:cubicBezTo>
                    <a:pt x="473" y="788"/>
                    <a:pt x="526" y="778"/>
                    <a:pt x="576" y="757"/>
                  </a:cubicBezTo>
                  <a:lnTo>
                    <a:pt x="639" y="736"/>
                  </a:lnTo>
                  <a:lnTo>
                    <a:pt x="763" y="598"/>
                  </a:lnTo>
                  <a:lnTo>
                    <a:pt x="798" y="529"/>
                  </a:lnTo>
                  <a:lnTo>
                    <a:pt x="812" y="355"/>
                  </a:lnTo>
                  <a:cubicBezTo>
                    <a:pt x="791" y="258"/>
                    <a:pt x="736" y="182"/>
                    <a:pt x="666" y="120"/>
                  </a:cubicBezTo>
                  <a:cubicBezTo>
                    <a:pt x="595" y="42"/>
                    <a:pt x="492" y="0"/>
                    <a:pt x="390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0"/>
            <p:cNvSpPr/>
            <p:nvPr/>
          </p:nvSpPr>
          <p:spPr>
            <a:xfrm>
              <a:off x="4040434" y="2787986"/>
              <a:ext cx="14057" cy="13957"/>
            </a:xfrm>
            <a:custGeom>
              <a:avLst/>
              <a:gdLst/>
              <a:ahLst/>
              <a:cxnLst/>
              <a:rect l="l" t="t" r="r" b="b"/>
              <a:pathLst>
                <a:path w="840" h="834" extrusionOk="0">
                  <a:moveTo>
                    <a:pt x="451" y="1"/>
                  </a:moveTo>
                  <a:lnTo>
                    <a:pt x="292" y="29"/>
                  </a:lnTo>
                  <a:cubicBezTo>
                    <a:pt x="181" y="63"/>
                    <a:pt x="91" y="140"/>
                    <a:pt x="35" y="243"/>
                  </a:cubicBezTo>
                  <a:lnTo>
                    <a:pt x="1" y="375"/>
                  </a:lnTo>
                  <a:lnTo>
                    <a:pt x="1" y="431"/>
                  </a:lnTo>
                  <a:lnTo>
                    <a:pt x="29" y="555"/>
                  </a:lnTo>
                  <a:cubicBezTo>
                    <a:pt x="96" y="728"/>
                    <a:pt x="263" y="833"/>
                    <a:pt x="441" y="833"/>
                  </a:cubicBezTo>
                  <a:cubicBezTo>
                    <a:pt x="500" y="833"/>
                    <a:pt x="560" y="822"/>
                    <a:pt x="618" y="798"/>
                  </a:cubicBezTo>
                  <a:lnTo>
                    <a:pt x="659" y="777"/>
                  </a:lnTo>
                  <a:lnTo>
                    <a:pt x="791" y="645"/>
                  </a:lnTo>
                  <a:lnTo>
                    <a:pt x="826" y="576"/>
                  </a:lnTo>
                  <a:lnTo>
                    <a:pt x="839" y="382"/>
                  </a:lnTo>
                  <a:cubicBezTo>
                    <a:pt x="819" y="250"/>
                    <a:pt x="735" y="133"/>
                    <a:pt x="625" y="56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0"/>
            <p:cNvSpPr/>
            <p:nvPr/>
          </p:nvSpPr>
          <p:spPr>
            <a:xfrm>
              <a:off x="4014578" y="2983919"/>
              <a:ext cx="17287" cy="16350"/>
            </a:xfrm>
            <a:custGeom>
              <a:avLst/>
              <a:gdLst/>
              <a:ahLst/>
              <a:cxnLst/>
              <a:rect l="l" t="t" r="r" b="b"/>
              <a:pathLst>
                <a:path w="1033" h="977" extrusionOk="0">
                  <a:moveTo>
                    <a:pt x="452" y="0"/>
                  </a:moveTo>
                  <a:cubicBezTo>
                    <a:pt x="380" y="0"/>
                    <a:pt x="310" y="14"/>
                    <a:pt x="243" y="40"/>
                  </a:cubicBezTo>
                  <a:lnTo>
                    <a:pt x="236" y="40"/>
                  </a:lnTo>
                  <a:cubicBezTo>
                    <a:pt x="83" y="179"/>
                    <a:pt x="0" y="380"/>
                    <a:pt x="21" y="588"/>
                  </a:cubicBezTo>
                  <a:lnTo>
                    <a:pt x="83" y="706"/>
                  </a:lnTo>
                  <a:lnTo>
                    <a:pt x="125" y="754"/>
                  </a:lnTo>
                  <a:lnTo>
                    <a:pt x="222" y="817"/>
                  </a:lnTo>
                  <a:lnTo>
                    <a:pt x="375" y="941"/>
                  </a:lnTo>
                  <a:lnTo>
                    <a:pt x="472" y="976"/>
                  </a:lnTo>
                  <a:lnTo>
                    <a:pt x="679" y="976"/>
                  </a:lnTo>
                  <a:cubicBezTo>
                    <a:pt x="929" y="865"/>
                    <a:pt x="1033" y="664"/>
                    <a:pt x="957" y="380"/>
                  </a:cubicBezTo>
                  <a:cubicBezTo>
                    <a:pt x="957" y="359"/>
                    <a:pt x="950" y="345"/>
                    <a:pt x="950" y="318"/>
                  </a:cubicBezTo>
                  <a:lnTo>
                    <a:pt x="825" y="131"/>
                  </a:lnTo>
                  <a:lnTo>
                    <a:pt x="749" y="75"/>
                  </a:lnTo>
                  <a:lnTo>
                    <a:pt x="638" y="54"/>
                  </a:lnTo>
                  <a:lnTo>
                    <a:pt x="638" y="34"/>
                  </a:lnTo>
                  <a:cubicBezTo>
                    <a:pt x="577" y="11"/>
                    <a:pt x="514" y="0"/>
                    <a:pt x="45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0"/>
            <p:cNvSpPr/>
            <p:nvPr/>
          </p:nvSpPr>
          <p:spPr>
            <a:xfrm>
              <a:off x="3480698" y="2876949"/>
              <a:ext cx="15446" cy="18358"/>
            </a:xfrm>
            <a:custGeom>
              <a:avLst/>
              <a:gdLst/>
              <a:ahLst/>
              <a:cxnLst/>
              <a:rect l="l" t="t" r="r" b="b"/>
              <a:pathLst>
                <a:path w="923" h="1097" extrusionOk="0">
                  <a:moveTo>
                    <a:pt x="506" y="1"/>
                  </a:moveTo>
                  <a:lnTo>
                    <a:pt x="312" y="42"/>
                  </a:lnTo>
                  <a:lnTo>
                    <a:pt x="243" y="84"/>
                  </a:lnTo>
                  <a:lnTo>
                    <a:pt x="118" y="250"/>
                  </a:lnTo>
                  <a:cubicBezTo>
                    <a:pt x="111" y="285"/>
                    <a:pt x="104" y="320"/>
                    <a:pt x="83" y="354"/>
                  </a:cubicBezTo>
                  <a:cubicBezTo>
                    <a:pt x="35" y="472"/>
                    <a:pt x="0" y="604"/>
                    <a:pt x="0" y="735"/>
                  </a:cubicBezTo>
                  <a:lnTo>
                    <a:pt x="35" y="867"/>
                  </a:lnTo>
                  <a:lnTo>
                    <a:pt x="49" y="916"/>
                  </a:lnTo>
                  <a:lnTo>
                    <a:pt x="139" y="1020"/>
                  </a:lnTo>
                  <a:cubicBezTo>
                    <a:pt x="207" y="1070"/>
                    <a:pt x="291" y="1096"/>
                    <a:pt x="376" y="1096"/>
                  </a:cubicBezTo>
                  <a:cubicBezTo>
                    <a:pt x="420" y="1096"/>
                    <a:pt x="464" y="1089"/>
                    <a:pt x="506" y="1075"/>
                  </a:cubicBezTo>
                  <a:lnTo>
                    <a:pt x="569" y="1027"/>
                  </a:lnTo>
                  <a:lnTo>
                    <a:pt x="707" y="978"/>
                  </a:lnTo>
                  <a:cubicBezTo>
                    <a:pt x="797" y="874"/>
                    <a:pt x="853" y="742"/>
                    <a:pt x="867" y="604"/>
                  </a:cubicBezTo>
                  <a:lnTo>
                    <a:pt x="867" y="604"/>
                  </a:lnTo>
                  <a:cubicBezTo>
                    <a:pt x="853" y="659"/>
                    <a:pt x="818" y="701"/>
                    <a:pt x="776" y="735"/>
                  </a:cubicBezTo>
                  <a:lnTo>
                    <a:pt x="922" y="486"/>
                  </a:lnTo>
                  <a:lnTo>
                    <a:pt x="922" y="368"/>
                  </a:lnTo>
                  <a:lnTo>
                    <a:pt x="770" y="119"/>
                  </a:lnTo>
                  <a:cubicBezTo>
                    <a:pt x="693" y="56"/>
                    <a:pt x="603" y="15"/>
                    <a:pt x="506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0"/>
            <p:cNvSpPr/>
            <p:nvPr/>
          </p:nvSpPr>
          <p:spPr>
            <a:xfrm>
              <a:off x="4360206" y="2502554"/>
              <a:ext cx="18342" cy="16333"/>
            </a:xfrm>
            <a:custGeom>
              <a:avLst/>
              <a:gdLst/>
              <a:ahLst/>
              <a:cxnLst/>
              <a:rect l="l" t="t" r="r" b="b"/>
              <a:pathLst>
                <a:path w="1096" h="976" extrusionOk="0">
                  <a:moveTo>
                    <a:pt x="486" y="0"/>
                  </a:moveTo>
                  <a:lnTo>
                    <a:pt x="444" y="21"/>
                  </a:lnTo>
                  <a:cubicBezTo>
                    <a:pt x="381" y="40"/>
                    <a:pt x="341" y="71"/>
                    <a:pt x="345" y="71"/>
                  </a:cubicBezTo>
                  <a:cubicBezTo>
                    <a:pt x="345" y="71"/>
                    <a:pt x="346" y="70"/>
                    <a:pt x="347" y="70"/>
                  </a:cubicBezTo>
                  <a:lnTo>
                    <a:pt x="347" y="97"/>
                  </a:lnTo>
                  <a:lnTo>
                    <a:pt x="153" y="229"/>
                  </a:lnTo>
                  <a:lnTo>
                    <a:pt x="132" y="250"/>
                  </a:lnTo>
                  <a:cubicBezTo>
                    <a:pt x="42" y="340"/>
                    <a:pt x="1" y="465"/>
                    <a:pt x="28" y="590"/>
                  </a:cubicBezTo>
                  <a:lnTo>
                    <a:pt x="91" y="735"/>
                  </a:lnTo>
                  <a:lnTo>
                    <a:pt x="167" y="818"/>
                  </a:lnTo>
                  <a:cubicBezTo>
                    <a:pt x="226" y="861"/>
                    <a:pt x="394" y="976"/>
                    <a:pt x="596" y="976"/>
                  </a:cubicBezTo>
                  <a:cubicBezTo>
                    <a:pt x="654" y="976"/>
                    <a:pt x="715" y="966"/>
                    <a:pt x="777" y="943"/>
                  </a:cubicBezTo>
                  <a:cubicBezTo>
                    <a:pt x="923" y="888"/>
                    <a:pt x="1026" y="770"/>
                    <a:pt x="1068" y="617"/>
                  </a:cubicBezTo>
                  <a:lnTo>
                    <a:pt x="1096" y="513"/>
                  </a:lnTo>
                  <a:lnTo>
                    <a:pt x="1096" y="451"/>
                  </a:lnTo>
                  <a:cubicBezTo>
                    <a:pt x="1075" y="285"/>
                    <a:pt x="971" y="139"/>
                    <a:pt x="819" y="70"/>
                  </a:cubicBezTo>
                  <a:lnTo>
                    <a:pt x="812" y="70"/>
                  </a:lnTo>
                  <a:lnTo>
                    <a:pt x="749" y="2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0"/>
            <p:cNvSpPr/>
            <p:nvPr/>
          </p:nvSpPr>
          <p:spPr>
            <a:xfrm>
              <a:off x="4019097" y="3195784"/>
              <a:ext cx="16601" cy="18643"/>
            </a:xfrm>
            <a:custGeom>
              <a:avLst/>
              <a:gdLst/>
              <a:ahLst/>
              <a:cxnLst/>
              <a:rect l="l" t="t" r="r" b="b"/>
              <a:pathLst>
                <a:path w="992" h="1114" extrusionOk="0">
                  <a:moveTo>
                    <a:pt x="484" y="0"/>
                  </a:moveTo>
                  <a:cubicBezTo>
                    <a:pt x="426" y="0"/>
                    <a:pt x="368" y="10"/>
                    <a:pt x="312" y="29"/>
                  </a:cubicBezTo>
                  <a:cubicBezTo>
                    <a:pt x="264" y="50"/>
                    <a:pt x="208" y="78"/>
                    <a:pt x="167" y="112"/>
                  </a:cubicBezTo>
                  <a:lnTo>
                    <a:pt x="35" y="285"/>
                  </a:lnTo>
                  <a:lnTo>
                    <a:pt x="7" y="362"/>
                  </a:lnTo>
                  <a:lnTo>
                    <a:pt x="42" y="577"/>
                  </a:lnTo>
                  <a:cubicBezTo>
                    <a:pt x="21" y="542"/>
                    <a:pt x="14" y="500"/>
                    <a:pt x="21" y="466"/>
                  </a:cubicBezTo>
                  <a:lnTo>
                    <a:pt x="21" y="466"/>
                  </a:lnTo>
                  <a:cubicBezTo>
                    <a:pt x="7" y="514"/>
                    <a:pt x="1" y="563"/>
                    <a:pt x="7" y="611"/>
                  </a:cubicBezTo>
                  <a:lnTo>
                    <a:pt x="98" y="791"/>
                  </a:lnTo>
                  <a:lnTo>
                    <a:pt x="160" y="847"/>
                  </a:lnTo>
                  <a:lnTo>
                    <a:pt x="181" y="861"/>
                  </a:lnTo>
                  <a:cubicBezTo>
                    <a:pt x="188" y="868"/>
                    <a:pt x="195" y="881"/>
                    <a:pt x="195" y="888"/>
                  </a:cubicBezTo>
                  <a:cubicBezTo>
                    <a:pt x="247" y="1028"/>
                    <a:pt x="377" y="1113"/>
                    <a:pt x="523" y="1113"/>
                  </a:cubicBezTo>
                  <a:cubicBezTo>
                    <a:pt x="552" y="1113"/>
                    <a:pt x="581" y="1110"/>
                    <a:pt x="610" y="1103"/>
                  </a:cubicBezTo>
                  <a:lnTo>
                    <a:pt x="735" y="1089"/>
                  </a:lnTo>
                  <a:cubicBezTo>
                    <a:pt x="895" y="1027"/>
                    <a:pt x="992" y="868"/>
                    <a:pt x="964" y="701"/>
                  </a:cubicBezTo>
                  <a:lnTo>
                    <a:pt x="902" y="597"/>
                  </a:lnTo>
                  <a:cubicBezTo>
                    <a:pt x="922" y="549"/>
                    <a:pt x="936" y="500"/>
                    <a:pt x="943" y="445"/>
                  </a:cubicBezTo>
                  <a:lnTo>
                    <a:pt x="915" y="272"/>
                  </a:lnTo>
                  <a:lnTo>
                    <a:pt x="881" y="202"/>
                  </a:lnTo>
                  <a:lnTo>
                    <a:pt x="735" y="64"/>
                  </a:lnTo>
                  <a:cubicBezTo>
                    <a:pt x="660" y="22"/>
                    <a:pt x="572" y="0"/>
                    <a:pt x="48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0"/>
            <p:cNvSpPr/>
            <p:nvPr/>
          </p:nvSpPr>
          <p:spPr>
            <a:xfrm>
              <a:off x="3470490" y="2682823"/>
              <a:ext cx="19848" cy="16584"/>
            </a:xfrm>
            <a:custGeom>
              <a:avLst/>
              <a:gdLst/>
              <a:ahLst/>
              <a:cxnLst/>
              <a:rect l="l" t="t" r="r" b="b"/>
              <a:pathLst>
                <a:path w="1186" h="991" extrusionOk="0">
                  <a:moveTo>
                    <a:pt x="669" y="1"/>
                  </a:moveTo>
                  <a:cubicBezTo>
                    <a:pt x="607" y="1"/>
                    <a:pt x="546" y="12"/>
                    <a:pt x="485" y="33"/>
                  </a:cubicBezTo>
                  <a:lnTo>
                    <a:pt x="333" y="172"/>
                  </a:lnTo>
                  <a:lnTo>
                    <a:pt x="305" y="221"/>
                  </a:lnTo>
                  <a:cubicBezTo>
                    <a:pt x="0" y="484"/>
                    <a:pt x="125" y="720"/>
                    <a:pt x="194" y="803"/>
                  </a:cubicBezTo>
                  <a:lnTo>
                    <a:pt x="229" y="803"/>
                  </a:lnTo>
                  <a:lnTo>
                    <a:pt x="409" y="962"/>
                  </a:lnTo>
                  <a:lnTo>
                    <a:pt x="513" y="976"/>
                  </a:lnTo>
                  <a:cubicBezTo>
                    <a:pt x="552" y="986"/>
                    <a:pt x="592" y="991"/>
                    <a:pt x="632" y="991"/>
                  </a:cubicBezTo>
                  <a:cubicBezTo>
                    <a:pt x="679" y="991"/>
                    <a:pt x="725" y="984"/>
                    <a:pt x="770" y="969"/>
                  </a:cubicBezTo>
                  <a:lnTo>
                    <a:pt x="818" y="941"/>
                  </a:lnTo>
                  <a:lnTo>
                    <a:pt x="964" y="768"/>
                  </a:lnTo>
                  <a:cubicBezTo>
                    <a:pt x="1144" y="629"/>
                    <a:pt x="1185" y="373"/>
                    <a:pt x="1061" y="186"/>
                  </a:cubicBezTo>
                  <a:lnTo>
                    <a:pt x="1061" y="179"/>
                  </a:lnTo>
                  <a:lnTo>
                    <a:pt x="943" y="68"/>
                  </a:lnTo>
                  <a:lnTo>
                    <a:pt x="874" y="33"/>
                  </a:lnTo>
                  <a:lnTo>
                    <a:pt x="784" y="33"/>
                  </a:lnTo>
                  <a:lnTo>
                    <a:pt x="784" y="13"/>
                  </a:lnTo>
                  <a:cubicBezTo>
                    <a:pt x="745" y="5"/>
                    <a:pt x="707" y="1"/>
                    <a:pt x="66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0"/>
            <p:cNvSpPr/>
            <p:nvPr/>
          </p:nvSpPr>
          <p:spPr>
            <a:xfrm>
              <a:off x="3751169" y="3380622"/>
              <a:ext cx="13472" cy="13756"/>
            </a:xfrm>
            <a:custGeom>
              <a:avLst/>
              <a:gdLst/>
              <a:ahLst/>
              <a:cxnLst/>
              <a:rect l="l" t="t" r="r" b="b"/>
              <a:pathLst>
                <a:path w="805" h="822" extrusionOk="0">
                  <a:moveTo>
                    <a:pt x="364" y="1"/>
                  </a:moveTo>
                  <a:cubicBezTo>
                    <a:pt x="318" y="1"/>
                    <a:pt x="272" y="9"/>
                    <a:pt x="229" y="25"/>
                  </a:cubicBezTo>
                  <a:lnTo>
                    <a:pt x="160" y="59"/>
                  </a:lnTo>
                  <a:lnTo>
                    <a:pt x="28" y="212"/>
                  </a:lnTo>
                  <a:lnTo>
                    <a:pt x="1" y="281"/>
                  </a:lnTo>
                  <a:lnTo>
                    <a:pt x="1" y="482"/>
                  </a:lnTo>
                  <a:lnTo>
                    <a:pt x="56" y="614"/>
                  </a:lnTo>
                  <a:lnTo>
                    <a:pt x="181" y="766"/>
                  </a:lnTo>
                  <a:lnTo>
                    <a:pt x="264" y="801"/>
                  </a:lnTo>
                  <a:lnTo>
                    <a:pt x="472" y="822"/>
                  </a:lnTo>
                  <a:lnTo>
                    <a:pt x="507" y="822"/>
                  </a:lnTo>
                  <a:cubicBezTo>
                    <a:pt x="576" y="794"/>
                    <a:pt x="638" y="745"/>
                    <a:pt x="687" y="690"/>
                  </a:cubicBezTo>
                  <a:lnTo>
                    <a:pt x="680" y="690"/>
                  </a:lnTo>
                  <a:lnTo>
                    <a:pt x="728" y="648"/>
                  </a:lnTo>
                  <a:lnTo>
                    <a:pt x="770" y="572"/>
                  </a:lnTo>
                  <a:lnTo>
                    <a:pt x="805" y="371"/>
                  </a:lnTo>
                  <a:cubicBezTo>
                    <a:pt x="777" y="239"/>
                    <a:pt x="694" y="129"/>
                    <a:pt x="583" y="59"/>
                  </a:cubicBezTo>
                  <a:cubicBezTo>
                    <a:pt x="515" y="21"/>
                    <a:pt x="438" y="1"/>
                    <a:pt x="364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0"/>
            <p:cNvSpPr/>
            <p:nvPr/>
          </p:nvSpPr>
          <p:spPr>
            <a:xfrm>
              <a:off x="4104696" y="3311457"/>
              <a:ext cx="13823" cy="13338"/>
            </a:xfrm>
            <a:custGeom>
              <a:avLst/>
              <a:gdLst/>
              <a:ahLst/>
              <a:cxnLst/>
              <a:rect l="l" t="t" r="r" b="b"/>
              <a:pathLst>
                <a:path w="826" h="797" extrusionOk="0">
                  <a:moveTo>
                    <a:pt x="424" y="1"/>
                  </a:moveTo>
                  <a:cubicBezTo>
                    <a:pt x="403" y="1"/>
                    <a:pt x="382" y="3"/>
                    <a:pt x="361" y="6"/>
                  </a:cubicBezTo>
                  <a:cubicBezTo>
                    <a:pt x="347" y="4"/>
                    <a:pt x="334" y="4"/>
                    <a:pt x="320" y="4"/>
                  </a:cubicBezTo>
                  <a:cubicBezTo>
                    <a:pt x="281" y="4"/>
                    <a:pt x="245" y="11"/>
                    <a:pt x="208" y="27"/>
                  </a:cubicBezTo>
                  <a:lnTo>
                    <a:pt x="35" y="186"/>
                  </a:lnTo>
                  <a:lnTo>
                    <a:pt x="0" y="276"/>
                  </a:lnTo>
                  <a:lnTo>
                    <a:pt x="14" y="519"/>
                  </a:lnTo>
                  <a:cubicBezTo>
                    <a:pt x="91" y="685"/>
                    <a:pt x="264" y="796"/>
                    <a:pt x="451" y="796"/>
                  </a:cubicBezTo>
                  <a:lnTo>
                    <a:pt x="680" y="671"/>
                  </a:lnTo>
                  <a:lnTo>
                    <a:pt x="680" y="658"/>
                  </a:lnTo>
                  <a:lnTo>
                    <a:pt x="693" y="658"/>
                  </a:lnTo>
                  <a:cubicBezTo>
                    <a:pt x="777" y="574"/>
                    <a:pt x="825" y="464"/>
                    <a:pt x="811" y="346"/>
                  </a:cubicBezTo>
                  <a:lnTo>
                    <a:pt x="680" y="131"/>
                  </a:lnTo>
                  <a:lnTo>
                    <a:pt x="680" y="117"/>
                  </a:lnTo>
                  <a:lnTo>
                    <a:pt x="693" y="117"/>
                  </a:lnTo>
                  <a:cubicBezTo>
                    <a:pt x="619" y="42"/>
                    <a:pt x="525" y="1"/>
                    <a:pt x="424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0"/>
            <p:cNvSpPr/>
            <p:nvPr/>
          </p:nvSpPr>
          <p:spPr>
            <a:xfrm>
              <a:off x="4370649" y="2651780"/>
              <a:ext cx="16601" cy="16266"/>
            </a:xfrm>
            <a:custGeom>
              <a:avLst/>
              <a:gdLst/>
              <a:ahLst/>
              <a:cxnLst/>
              <a:rect l="l" t="t" r="r" b="b"/>
              <a:pathLst>
                <a:path w="992" h="972" extrusionOk="0">
                  <a:moveTo>
                    <a:pt x="506" y="0"/>
                  </a:moveTo>
                  <a:cubicBezTo>
                    <a:pt x="450" y="0"/>
                    <a:pt x="393" y="11"/>
                    <a:pt x="340" y="31"/>
                  </a:cubicBezTo>
                  <a:lnTo>
                    <a:pt x="264" y="66"/>
                  </a:lnTo>
                  <a:lnTo>
                    <a:pt x="167" y="204"/>
                  </a:lnTo>
                  <a:cubicBezTo>
                    <a:pt x="56" y="294"/>
                    <a:pt x="1" y="447"/>
                    <a:pt x="35" y="585"/>
                  </a:cubicBezTo>
                  <a:lnTo>
                    <a:pt x="104" y="689"/>
                  </a:lnTo>
                  <a:lnTo>
                    <a:pt x="104" y="710"/>
                  </a:lnTo>
                  <a:lnTo>
                    <a:pt x="208" y="856"/>
                  </a:lnTo>
                  <a:lnTo>
                    <a:pt x="271" y="897"/>
                  </a:lnTo>
                  <a:lnTo>
                    <a:pt x="451" y="960"/>
                  </a:lnTo>
                  <a:cubicBezTo>
                    <a:pt x="487" y="968"/>
                    <a:pt x="523" y="972"/>
                    <a:pt x="560" y="972"/>
                  </a:cubicBezTo>
                  <a:cubicBezTo>
                    <a:pt x="616" y="972"/>
                    <a:pt x="671" y="963"/>
                    <a:pt x="721" y="946"/>
                  </a:cubicBezTo>
                  <a:cubicBezTo>
                    <a:pt x="777" y="918"/>
                    <a:pt x="832" y="883"/>
                    <a:pt x="881" y="849"/>
                  </a:cubicBezTo>
                  <a:lnTo>
                    <a:pt x="971" y="689"/>
                  </a:lnTo>
                  <a:lnTo>
                    <a:pt x="992" y="620"/>
                  </a:lnTo>
                  <a:lnTo>
                    <a:pt x="992" y="475"/>
                  </a:lnTo>
                  <a:cubicBezTo>
                    <a:pt x="992" y="371"/>
                    <a:pt x="964" y="267"/>
                    <a:pt x="902" y="183"/>
                  </a:cubicBezTo>
                  <a:lnTo>
                    <a:pt x="791" y="80"/>
                  </a:lnTo>
                  <a:lnTo>
                    <a:pt x="728" y="45"/>
                  </a:lnTo>
                  <a:lnTo>
                    <a:pt x="624" y="17"/>
                  </a:lnTo>
                  <a:cubicBezTo>
                    <a:pt x="587" y="6"/>
                    <a:pt x="547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0"/>
            <p:cNvSpPr/>
            <p:nvPr/>
          </p:nvSpPr>
          <p:spPr>
            <a:xfrm>
              <a:off x="4179033" y="2863528"/>
              <a:ext cx="19279" cy="15647"/>
            </a:xfrm>
            <a:custGeom>
              <a:avLst/>
              <a:gdLst/>
              <a:ahLst/>
              <a:cxnLst/>
              <a:rect l="l" t="t" r="r" b="b"/>
              <a:pathLst>
                <a:path w="1152" h="935" extrusionOk="0">
                  <a:moveTo>
                    <a:pt x="602" y="0"/>
                  </a:moveTo>
                  <a:cubicBezTo>
                    <a:pt x="525" y="0"/>
                    <a:pt x="448" y="16"/>
                    <a:pt x="375" y="47"/>
                  </a:cubicBezTo>
                  <a:cubicBezTo>
                    <a:pt x="160" y="117"/>
                    <a:pt x="15" y="311"/>
                    <a:pt x="1" y="532"/>
                  </a:cubicBezTo>
                  <a:lnTo>
                    <a:pt x="181" y="810"/>
                  </a:lnTo>
                  <a:lnTo>
                    <a:pt x="285" y="851"/>
                  </a:lnTo>
                  <a:lnTo>
                    <a:pt x="431" y="872"/>
                  </a:lnTo>
                  <a:lnTo>
                    <a:pt x="341" y="872"/>
                  </a:lnTo>
                  <a:cubicBezTo>
                    <a:pt x="424" y="914"/>
                    <a:pt x="519" y="935"/>
                    <a:pt x="614" y="935"/>
                  </a:cubicBezTo>
                  <a:cubicBezTo>
                    <a:pt x="693" y="935"/>
                    <a:pt x="772" y="921"/>
                    <a:pt x="847" y="893"/>
                  </a:cubicBezTo>
                  <a:lnTo>
                    <a:pt x="874" y="893"/>
                  </a:lnTo>
                  <a:lnTo>
                    <a:pt x="1020" y="754"/>
                  </a:lnTo>
                  <a:lnTo>
                    <a:pt x="1054" y="699"/>
                  </a:lnTo>
                  <a:cubicBezTo>
                    <a:pt x="1145" y="553"/>
                    <a:pt x="1151" y="380"/>
                    <a:pt x="1068" y="234"/>
                  </a:cubicBezTo>
                  <a:lnTo>
                    <a:pt x="1034" y="186"/>
                  </a:lnTo>
                  <a:cubicBezTo>
                    <a:pt x="917" y="65"/>
                    <a:pt x="760" y="0"/>
                    <a:pt x="602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0"/>
            <p:cNvSpPr/>
            <p:nvPr/>
          </p:nvSpPr>
          <p:spPr>
            <a:xfrm>
              <a:off x="3635648" y="2892379"/>
              <a:ext cx="15212" cy="15647"/>
            </a:xfrm>
            <a:custGeom>
              <a:avLst/>
              <a:gdLst/>
              <a:ahLst/>
              <a:cxnLst/>
              <a:rect l="l" t="t" r="r" b="b"/>
              <a:pathLst>
                <a:path w="909" h="935" extrusionOk="0">
                  <a:moveTo>
                    <a:pt x="292" y="1"/>
                  </a:moveTo>
                  <a:cubicBezTo>
                    <a:pt x="181" y="49"/>
                    <a:pt x="98" y="132"/>
                    <a:pt x="49" y="243"/>
                  </a:cubicBezTo>
                  <a:cubicBezTo>
                    <a:pt x="1" y="361"/>
                    <a:pt x="1" y="500"/>
                    <a:pt x="42" y="617"/>
                  </a:cubicBezTo>
                  <a:cubicBezTo>
                    <a:pt x="116" y="796"/>
                    <a:pt x="288" y="934"/>
                    <a:pt x="512" y="934"/>
                  </a:cubicBezTo>
                  <a:cubicBezTo>
                    <a:pt x="584" y="934"/>
                    <a:pt x="661" y="920"/>
                    <a:pt x="742" y="888"/>
                  </a:cubicBezTo>
                  <a:lnTo>
                    <a:pt x="902" y="520"/>
                  </a:lnTo>
                  <a:lnTo>
                    <a:pt x="902" y="500"/>
                  </a:lnTo>
                  <a:lnTo>
                    <a:pt x="909" y="500"/>
                  </a:lnTo>
                  <a:cubicBezTo>
                    <a:pt x="895" y="396"/>
                    <a:pt x="867" y="299"/>
                    <a:pt x="818" y="208"/>
                  </a:cubicBezTo>
                  <a:lnTo>
                    <a:pt x="694" y="91"/>
                  </a:lnTo>
                  <a:cubicBezTo>
                    <a:pt x="623" y="60"/>
                    <a:pt x="552" y="41"/>
                    <a:pt x="478" y="41"/>
                  </a:cubicBezTo>
                  <a:cubicBezTo>
                    <a:pt x="451" y="41"/>
                    <a:pt x="424" y="44"/>
                    <a:pt x="396" y="49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0"/>
            <p:cNvSpPr/>
            <p:nvPr/>
          </p:nvSpPr>
          <p:spPr>
            <a:xfrm>
              <a:off x="3550048" y="3028685"/>
              <a:ext cx="16266" cy="14459"/>
            </a:xfrm>
            <a:custGeom>
              <a:avLst/>
              <a:gdLst/>
              <a:ahLst/>
              <a:cxnLst/>
              <a:rect l="l" t="t" r="r" b="b"/>
              <a:pathLst>
                <a:path w="972" h="864" extrusionOk="0">
                  <a:moveTo>
                    <a:pt x="519" y="1"/>
                  </a:moveTo>
                  <a:cubicBezTo>
                    <a:pt x="442" y="1"/>
                    <a:pt x="355" y="16"/>
                    <a:pt x="257" y="55"/>
                  </a:cubicBezTo>
                  <a:lnTo>
                    <a:pt x="174" y="89"/>
                  </a:lnTo>
                  <a:lnTo>
                    <a:pt x="35" y="235"/>
                  </a:lnTo>
                  <a:lnTo>
                    <a:pt x="1" y="311"/>
                  </a:lnTo>
                  <a:lnTo>
                    <a:pt x="1" y="519"/>
                  </a:lnTo>
                  <a:lnTo>
                    <a:pt x="56" y="651"/>
                  </a:lnTo>
                  <a:lnTo>
                    <a:pt x="216" y="817"/>
                  </a:lnTo>
                  <a:lnTo>
                    <a:pt x="313" y="852"/>
                  </a:lnTo>
                  <a:lnTo>
                    <a:pt x="403" y="852"/>
                  </a:lnTo>
                  <a:cubicBezTo>
                    <a:pt x="439" y="859"/>
                    <a:pt x="477" y="863"/>
                    <a:pt x="514" y="863"/>
                  </a:cubicBezTo>
                  <a:cubicBezTo>
                    <a:pt x="576" y="863"/>
                    <a:pt x="638" y="852"/>
                    <a:pt x="694" y="831"/>
                  </a:cubicBezTo>
                  <a:lnTo>
                    <a:pt x="846" y="706"/>
                  </a:lnTo>
                  <a:lnTo>
                    <a:pt x="881" y="637"/>
                  </a:lnTo>
                  <a:lnTo>
                    <a:pt x="930" y="602"/>
                  </a:lnTo>
                  <a:lnTo>
                    <a:pt x="971" y="498"/>
                  </a:lnTo>
                  <a:lnTo>
                    <a:pt x="950" y="228"/>
                  </a:lnTo>
                  <a:cubicBezTo>
                    <a:pt x="908" y="169"/>
                    <a:pt x="771" y="1"/>
                    <a:pt x="51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0"/>
            <p:cNvSpPr/>
            <p:nvPr/>
          </p:nvSpPr>
          <p:spPr>
            <a:xfrm>
              <a:off x="3794781" y="2954650"/>
              <a:ext cx="13120" cy="12936"/>
            </a:xfrm>
            <a:custGeom>
              <a:avLst/>
              <a:gdLst/>
              <a:ahLst/>
              <a:cxnLst/>
              <a:rect l="l" t="t" r="r" b="b"/>
              <a:pathLst>
                <a:path w="784" h="773" extrusionOk="0">
                  <a:moveTo>
                    <a:pt x="353" y="0"/>
                  </a:moveTo>
                  <a:cubicBezTo>
                    <a:pt x="307" y="0"/>
                    <a:pt x="260" y="7"/>
                    <a:pt x="215" y="22"/>
                  </a:cubicBezTo>
                  <a:lnTo>
                    <a:pt x="174" y="50"/>
                  </a:lnTo>
                  <a:lnTo>
                    <a:pt x="28" y="223"/>
                  </a:lnTo>
                  <a:lnTo>
                    <a:pt x="1" y="313"/>
                  </a:lnTo>
                  <a:lnTo>
                    <a:pt x="21" y="507"/>
                  </a:lnTo>
                  <a:cubicBezTo>
                    <a:pt x="75" y="668"/>
                    <a:pt x="226" y="772"/>
                    <a:pt x="390" y="772"/>
                  </a:cubicBezTo>
                  <a:cubicBezTo>
                    <a:pt x="417" y="772"/>
                    <a:pt x="444" y="770"/>
                    <a:pt x="472" y="764"/>
                  </a:cubicBezTo>
                  <a:lnTo>
                    <a:pt x="638" y="632"/>
                  </a:lnTo>
                  <a:cubicBezTo>
                    <a:pt x="735" y="549"/>
                    <a:pt x="784" y="417"/>
                    <a:pt x="763" y="292"/>
                  </a:cubicBezTo>
                  <a:lnTo>
                    <a:pt x="638" y="91"/>
                  </a:lnTo>
                  <a:lnTo>
                    <a:pt x="548" y="50"/>
                  </a:lnTo>
                  <a:lnTo>
                    <a:pt x="472" y="15"/>
                  </a:lnTo>
                  <a:cubicBezTo>
                    <a:pt x="433" y="6"/>
                    <a:pt x="393" y="0"/>
                    <a:pt x="353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0"/>
            <p:cNvSpPr/>
            <p:nvPr/>
          </p:nvSpPr>
          <p:spPr>
            <a:xfrm>
              <a:off x="3639363" y="3272682"/>
              <a:ext cx="14057" cy="12317"/>
            </a:xfrm>
            <a:custGeom>
              <a:avLst/>
              <a:gdLst/>
              <a:ahLst/>
              <a:cxnLst/>
              <a:rect l="l" t="t" r="r" b="b"/>
              <a:pathLst>
                <a:path w="840" h="736" extrusionOk="0">
                  <a:moveTo>
                    <a:pt x="361" y="230"/>
                  </a:moveTo>
                  <a:lnTo>
                    <a:pt x="340" y="286"/>
                  </a:lnTo>
                  <a:lnTo>
                    <a:pt x="312" y="286"/>
                  </a:lnTo>
                  <a:lnTo>
                    <a:pt x="292" y="355"/>
                  </a:lnTo>
                  <a:cubicBezTo>
                    <a:pt x="292" y="383"/>
                    <a:pt x="305" y="410"/>
                    <a:pt x="326" y="424"/>
                  </a:cubicBezTo>
                  <a:lnTo>
                    <a:pt x="312" y="424"/>
                  </a:lnTo>
                  <a:lnTo>
                    <a:pt x="236" y="480"/>
                  </a:lnTo>
                  <a:lnTo>
                    <a:pt x="208" y="438"/>
                  </a:lnTo>
                  <a:lnTo>
                    <a:pt x="236" y="438"/>
                  </a:lnTo>
                  <a:cubicBezTo>
                    <a:pt x="229" y="348"/>
                    <a:pt x="278" y="265"/>
                    <a:pt x="361" y="230"/>
                  </a:cubicBezTo>
                  <a:close/>
                  <a:moveTo>
                    <a:pt x="394" y="0"/>
                  </a:moveTo>
                  <a:cubicBezTo>
                    <a:pt x="324" y="0"/>
                    <a:pt x="254" y="19"/>
                    <a:pt x="195" y="57"/>
                  </a:cubicBezTo>
                  <a:lnTo>
                    <a:pt x="63" y="175"/>
                  </a:lnTo>
                  <a:lnTo>
                    <a:pt x="0" y="410"/>
                  </a:lnTo>
                  <a:cubicBezTo>
                    <a:pt x="21" y="542"/>
                    <a:pt x="104" y="653"/>
                    <a:pt x="222" y="722"/>
                  </a:cubicBezTo>
                  <a:lnTo>
                    <a:pt x="298" y="590"/>
                  </a:lnTo>
                  <a:lnTo>
                    <a:pt x="361" y="632"/>
                  </a:lnTo>
                  <a:lnTo>
                    <a:pt x="402" y="577"/>
                  </a:lnTo>
                  <a:lnTo>
                    <a:pt x="312" y="556"/>
                  </a:lnTo>
                  <a:lnTo>
                    <a:pt x="368" y="480"/>
                  </a:lnTo>
                  <a:lnTo>
                    <a:pt x="409" y="480"/>
                  </a:lnTo>
                  <a:lnTo>
                    <a:pt x="430" y="514"/>
                  </a:lnTo>
                  <a:lnTo>
                    <a:pt x="451" y="480"/>
                  </a:lnTo>
                  <a:lnTo>
                    <a:pt x="465" y="480"/>
                  </a:lnTo>
                  <a:lnTo>
                    <a:pt x="499" y="611"/>
                  </a:lnTo>
                  <a:lnTo>
                    <a:pt x="499" y="542"/>
                  </a:lnTo>
                  <a:lnTo>
                    <a:pt x="569" y="736"/>
                  </a:lnTo>
                  <a:cubicBezTo>
                    <a:pt x="742" y="674"/>
                    <a:pt x="839" y="493"/>
                    <a:pt x="791" y="313"/>
                  </a:cubicBezTo>
                  <a:lnTo>
                    <a:pt x="756" y="272"/>
                  </a:lnTo>
                  <a:lnTo>
                    <a:pt x="756" y="286"/>
                  </a:lnTo>
                  <a:cubicBezTo>
                    <a:pt x="735" y="182"/>
                    <a:pt x="666" y="91"/>
                    <a:pt x="569" y="43"/>
                  </a:cubicBezTo>
                  <a:cubicBezTo>
                    <a:pt x="514" y="14"/>
                    <a:pt x="454" y="0"/>
                    <a:pt x="39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0"/>
            <p:cNvSpPr/>
            <p:nvPr/>
          </p:nvSpPr>
          <p:spPr>
            <a:xfrm>
              <a:off x="3849404" y="3183852"/>
              <a:ext cx="16149" cy="12200"/>
            </a:xfrm>
            <a:custGeom>
              <a:avLst/>
              <a:gdLst/>
              <a:ahLst/>
              <a:cxnLst/>
              <a:rect l="l" t="t" r="r" b="b"/>
              <a:pathLst>
                <a:path w="965" h="729" extrusionOk="0">
                  <a:moveTo>
                    <a:pt x="569" y="0"/>
                  </a:moveTo>
                  <a:lnTo>
                    <a:pt x="410" y="14"/>
                  </a:lnTo>
                  <a:lnTo>
                    <a:pt x="465" y="14"/>
                  </a:lnTo>
                  <a:lnTo>
                    <a:pt x="237" y="49"/>
                  </a:lnTo>
                  <a:lnTo>
                    <a:pt x="160" y="104"/>
                  </a:lnTo>
                  <a:lnTo>
                    <a:pt x="29" y="292"/>
                  </a:lnTo>
                  <a:cubicBezTo>
                    <a:pt x="1" y="444"/>
                    <a:pt x="36" y="603"/>
                    <a:pt x="126" y="728"/>
                  </a:cubicBezTo>
                  <a:lnTo>
                    <a:pt x="341" y="569"/>
                  </a:lnTo>
                  <a:cubicBezTo>
                    <a:pt x="361" y="576"/>
                    <a:pt x="382" y="579"/>
                    <a:pt x="403" y="579"/>
                  </a:cubicBezTo>
                  <a:cubicBezTo>
                    <a:pt x="424" y="579"/>
                    <a:pt x="445" y="576"/>
                    <a:pt x="465" y="569"/>
                  </a:cubicBezTo>
                  <a:lnTo>
                    <a:pt x="833" y="569"/>
                  </a:lnTo>
                  <a:cubicBezTo>
                    <a:pt x="840" y="603"/>
                    <a:pt x="833" y="631"/>
                    <a:pt x="819" y="659"/>
                  </a:cubicBezTo>
                  <a:cubicBezTo>
                    <a:pt x="964" y="465"/>
                    <a:pt x="923" y="181"/>
                    <a:pt x="722" y="4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0"/>
            <p:cNvSpPr/>
            <p:nvPr/>
          </p:nvSpPr>
          <p:spPr>
            <a:xfrm>
              <a:off x="3405658" y="3245789"/>
              <a:ext cx="16484" cy="15781"/>
            </a:xfrm>
            <a:custGeom>
              <a:avLst/>
              <a:gdLst/>
              <a:ahLst/>
              <a:cxnLst/>
              <a:rect l="l" t="t" r="r" b="b"/>
              <a:pathLst>
                <a:path w="985" h="943" extrusionOk="0">
                  <a:moveTo>
                    <a:pt x="506" y="0"/>
                  </a:moveTo>
                  <a:cubicBezTo>
                    <a:pt x="448" y="0"/>
                    <a:pt x="389" y="12"/>
                    <a:pt x="333" y="35"/>
                  </a:cubicBezTo>
                  <a:cubicBezTo>
                    <a:pt x="201" y="84"/>
                    <a:pt x="97" y="181"/>
                    <a:pt x="28" y="298"/>
                  </a:cubicBezTo>
                  <a:lnTo>
                    <a:pt x="0" y="430"/>
                  </a:lnTo>
                  <a:lnTo>
                    <a:pt x="0" y="493"/>
                  </a:lnTo>
                  <a:lnTo>
                    <a:pt x="28" y="610"/>
                  </a:lnTo>
                  <a:lnTo>
                    <a:pt x="56" y="666"/>
                  </a:lnTo>
                  <a:cubicBezTo>
                    <a:pt x="111" y="811"/>
                    <a:pt x="243" y="915"/>
                    <a:pt x="402" y="943"/>
                  </a:cubicBezTo>
                  <a:lnTo>
                    <a:pt x="575" y="943"/>
                  </a:lnTo>
                  <a:lnTo>
                    <a:pt x="686" y="888"/>
                  </a:lnTo>
                  <a:cubicBezTo>
                    <a:pt x="894" y="756"/>
                    <a:pt x="984" y="493"/>
                    <a:pt x="901" y="257"/>
                  </a:cubicBezTo>
                  <a:lnTo>
                    <a:pt x="880" y="208"/>
                  </a:lnTo>
                  <a:cubicBezTo>
                    <a:pt x="796" y="74"/>
                    <a:pt x="654" y="0"/>
                    <a:pt x="506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0"/>
            <p:cNvSpPr/>
            <p:nvPr/>
          </p:nvSpPr>
          <p:spPr>
            <a:xfrm>
              <a:off x="3740844" y="3176472"/>
              <a:ext cx="16149" cy="15764"/>
            </a:xfrm>
            <a:custGeom>
              <a:avLst/>
              <a:gdLst/>
              <a:ahLst/>
              <a:cxnLst/>
              <a:rect l="l" t="t" r="r" b="b"/>
              <a:pathLst>
                <a:path w="965" h="942" extrusionOk="0">
                  <a:moveTo>
                    <a:pt x="497" y="1"/>
                  </a:moveTo>
                  <a:cubicBezTo>
                    <a:pt x="441" y="1"/>
                    <a:pt x="385" y="11"/>
                    <a:pt x="333" y="33"/>
                  </a:cubicBezTo>
                  <a:lnTo>
                    <a:pt x="243" y="130"/>
                  </a:lnTo>
                  <a:cubicBezTo>
                    <a:pt x="84" y="206"/>
                    <a:pt x="1" y="386"/>
                    <a:pt x="49" y="559"/>
                  </a:cubicBezTo>
                  <a:lnTo>
                    <a:pt x="98" y="663"/>
                  </a:lnTo>
                  <a:lnTo>
                    <a:pt x="132" y="698"/>
                  </a:lnTo>
                  <a:lnTo>
                    <a:pt x="188" y="746"/>
                  </a:lnTo>
                  <a:lnTo>
                    <a:pt x="313" y="906"/>
                  </a:lnTo>
                  <a:cubicBezTo>
                    <a:pt x="372" y="929"/>
                    <a:pt x="433" y="942"/>
                    <a:pt x="495" y="942"/>
                  </a:cubicBezTo>
                  <a:cubicBezTo>
                    <a:pt x="543" y="942"/>
                    <a:pt x="591" y="935"/>
                    <a:pt x="638" y="920"/>
                  </a:cubicBezTo>
                  <a:cubicBezTo>
                    <a:pt x="722" y="878"/>
                    <a:pt x="798" y="823"/>
                    <a:pt x="860" y="753"/>
                  </a:cubicBezTo>
                  <a:lnTo>
                    <a:pt x="936" y="629"/>
                  </a:lnTo>
                  <a:lnTo>
                    <a:pt x="964" y="559"/>
                  </a:lnTo>
                  <a:lnTo>
                    <a:pt x="964" y="407"/>
                  </a:lnTo>
                  <a:cubicBezTo>
                    <a:pt x="936" y="254"/>
                    <a:pt x="839" y="123"/>
                    <a:pt x="708" y="53"/>
                  </a:cubicBezTo>
                  <a:cubicBezTo>
                    <a:pt x="641" y="18"/>
                    <a:pt x="569" y="1"/>
                    <a:pt x="497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0"/>
            <p:cNvSpPr/>
            <p:nvPr/>
          </p:nvSpPr>
          <p:spPr>
            <a:xfrm>
              <a:off x="3944977" y="3095073"/>
              <a:ext cx="15681" cy="15195"/>
            </a:xfrm>
            <a:custGeom>
              <a:avLst/>
              <a:gdLst/>
              <a:ahLst/>
              <a:cxnLst/>
              <a:rect l="l" t="t" r="r" b="b"/>
              <a:pathLst>
                <a:path w="937" h="908" extrusionOk="0">
                  <a:moveTo>
                    <a:pt x="530" y="0"/>
                  </a:moveTo>
                  <a:cubicBezTo>
                    <a:pt x="502" y="0"/>
                    <a:pt x="473" y="4"/>
                    <a:pt x="444" y="10"/>
                  </a:cubicBezTo>
                  <a:lnTo>
                    <a:pt x="431" y="24"/>
                  </a:lnTo>
                  <a:lnTo>
                    <a:pt x="306" y="24"/>
                  </a:lnTo>
                  <a:lnTo>
                    <a:pt x="188" y="87"/>
                  </a:lnTo>
                  <a:lnTo>
                    <a:pt x="133" y="121"/>
                  </a:lnTo>
                  <a:lnTo>
                    <a:pt x="56" y="239"/>
                  </a:lnTo>
                  <a:cubicBezTo>
                    <a:pt x="22" y="329"/>
                    <a:pt x="1" y="433"/>
                    <a:pt x="15" y="537"/>
                  </a:cubicBezTo>
                  <a:lnTo>
                    <a:pt x="56" y="703"/>
                  </a:lnTo>
                  <a:lnTo>
                    <a:pt x="98" y="759"/>
                  </a:lnTo>
                  <a:lnTo>
                    <a:pt x="230" y="870"/>
                  </a:lnTo>
                  <a:cubicBezTo>
                    <a:pt x="288" y="895"/>
                    <a:pt x="353" y="907"/>
                    <a:pt x="419" y="907"/>
                  </a:cubicBezTo>
                  <a:cubicBezTo>
                    <a:pt x="463" y="907"/>
                    <a:pt x="507" y="902"/>
                    <a:pt x="548" y="891"/>
                  </a:cubicBezTo>
                  <a:lnTo>
                    <a:pt x="479" y="891"/>
                  </a:lnTo>
                  <a:lnTo>
                    <a:pt x="680" y="870"/>
                  </a:lnTo>
                  <a:lnTo>
                    <a:pt x="756" y="835"/>
                  </a:lnTo>
                  <a:lnTo>
                    <a:pt x="888" y="683"/>
                  </a:lnTo>
                  <a:cubicBezTo>
                    <a:pt x="923" y="586"/>
                    <a:pt x="936" y="489"/>
                    <a:pt x="930" y="385"/>
                  </a:cubicBezTo>
                  <a:lnTo>
                    <a:pt x="846" y="177"/>
                  </a:lnTo>
                  <a:lnTo>
                    <a:pt x="819" y="156"/>
                  </a:lnTo>
                  <a:cubicBezTo>
                    <a:pt x="752" y="56"/>
                    <a:pt x="645" y="0"/>
                    <a:pt x="530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0"/>
            <p:cNvSpPr/>
            <p:nvPr/>
          </p:nvSpPr>
          <p:spPr>
            <a:xfrm>
              <a:off x="4238074" y="2965795"/>
              <a:ext cx="14292" cy="13790"/>
            </a:xfrm>
            <a:custGeom>
              <a:avLst/>
              <a:gdLst/>
              <a:ahLst/>
              <a:cxnLst/>
              <a:rect l="l" t="t" r="r" b="b"/>
              <a:pathLst>
                <a:path w="854" h="824" extrusionOk="0">
                  <a:moveTo>
                    <a:pt x="500" y="1"/>
                  </a:moveTo>
                  <a:lnTo>
                    <a:pt x="209" y="15"/>
                  </a:lnTo>
                  <a:lnTo>
                    <a:pt x="112" y="84"/>
                  </a:lnTo>
                  <a:lnTo>
                    <a:pt x="1" y="375"/>
                  </a:lnTo>
                  <a:cubicBezTo>
                    <a:pt x="1" y="521"/>
                    <a:pt x="70" y="659"/>
                    <a:pt x="188" y="756"/>
                  </a:cubicBezTo>
                  <a:cubicBezTo>
                    <a:pt x="252" y="800"/>
                    <a:pt x="329" y="824"/>
                    <a:pt x="409" y="824"/>
                  </a:cubicBezTo>
                  <a:cubicBezTo>
                    <a:pt x="441" y="824"/>
                    <a:pt x="474" y="820"/>
                    <a:pt x="507" y="812"/>
                  </a:cubicBezTo>
                  <a:lnTo>
                    <a:pt x="631" y="763"/>
                  </a:lnTo>
                  <a:lnTo>
                    <a:pt x="673" y="728"/>
                  </a:lnTo>
                  <a:lnTo>
                    <a:pt x="749" y="618"/>
                  </a:lnTo>
                  <a:cubicBezTo>
                    <a:pt x="853" y="375"/>
                    <a:pt x="673" y="84"/>
                    <a:pt x="500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0"/>
            <p:cNvSpPr/>
            <p:nvPr/>
          </p:nvSpPr>
          <p:spPr>
            <a:xfrm>
              <a:off x="4114436" y="3463762"/>
              <a:ext cx="16484" cy="15982"/>
            </a:xfrm>
            <a:custGeom>
              <a:avLst/>
              <a:gdLst/>
              <a:ahLst/>
              <a:cxnLst/>
              <a:rect l="l" t="t" r="r" b="b"/>
              <a:pathLst>
                <a:path w="985" h="955" extrusionOk="0">
                  <a:moveTo>
                    <a:pt x="489" y="0"/>
                  </a:moveTo>
                  <a:cubicBezTo>
                    <a:pt x="443" y="0"/>
                    <a:pt x="397" y="9"/>
                    <a:pt x="354" y="26"/>
                  </a:cubicBezTo>
                  <a:cubicBezTo>
                    <a:pt x="299" y="47"/>
                    <a:pt x="250" y="74"/>
                    <a:pt x="215" y="116"/>
                  </a:cubicBezTo>
                  <a:lnTo>
                    <a:pt x="98" y="178"/>
                  </a:lnTo>
                  <a:cubicBezTo>
                    <a:pt x="21" y="296"/>
                    <a:pt x="1" y="449"/>
                    <a:pt x="49" y="594"/>
                  </a:cubicBezTo>
                  <a:lnTo>
                    <a:pt x="91" y="740"/>
                  </a:lnTo>
                  <a:lnTo>
                    <a:pt x="118" y="788"/>
                  </a:lnTo>
                  <a:lnTo>
                    <a:pt x="229" y="892"/>
                  </a:lnTo>
                  <a:cubicBezTo>
                    <a:pt x="290" y="933"/>
                    <a:pt x="362" y="954"/>
                    <a:pt x="434" y="954"/>
                  </a:cubicBezTo>
                  <a:cubicBezTo>
                    <a:pt x="485" y="954"/>
                    <a:pt x="536" y="943"/>
                    <a:pt x="583" y="920"/>
                  </a:cubicBezTo>
                  <a:cubicBezTo>
                    <a:pt x="645" y="906"/>
                    <a:pt x="680" y="878"/>
                    <a:pt x="673" y="878"/>
                  </a:cubicBezTo>
                  <a:lnTo>
                    <a:pt x="749" y="844"/>
                  </a:lnTo>
                  <a:lnTo>
                    <a:pt x="915" y="664"/>
                  </a:lnTo>
                  <a:cubicBezTo>
                    <a:pt x="985" y="470"/>
                    <a:pt x="881" y="248"/>
                    <a:pt x="756" y="123"/>
                  </a:cubicBezTo>
                  <a:cubicBezTo>
                    <a:pt x="689" y="42"/>
                    <a:pt x="590" y="0"/>
                    <a:pt x="489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0"/>
            <p:cNvSpPr/>
            <p:nvPr/>
          </p:nvSpPr>
          <p:spPr>
            <a:xfrm>
              <a:off x="3891978" y="3443847"/>
              <a:ext cx="15329" cy="15061"/>
            </a:xfrm>
            <a:custGeom>
              <a:avLst/>
              <a:gdLst/>
              <a:ahLst/>
              <a:cxnLst/>
              <a:rect l="l" t="t" r="r" b="b"/>
              <a:pathLst>
                <a:path w="916" h="900" extrusionOk="0">
                  <a:moveTo>
                    <a:pt x="515" y="1"/>
                  </a:moveTo>
                  <a:cubicBezTo>
                    <a:pt x="457" y="1"/>
                    <a:pt x="400" y="10"/>
                    <a:pt x="347" y="31"/>
                  </a:cubicBezTo>
                  <a:lnTo>
                    <a:pt x="326" y="31"/>
                  </a:lnTo>
                  <a:lnTo>
                    <a:pt x="202" y="72"/>
                  </a:lnTo>
                  <a:lnTo>
                    <a:pt x="139" y="128"/>
                  </a:lnTo>
                  <a:lnTo>
                    <a:pt x="42" y="294"/>
                  </a:lnTo>
                  <a:cubicBezTo>
                    <a:pt x="1" y="461"/>
                    <a:pt x="49" y="634"/>
                    <a:pt x="174" y="759"/>
                  </a:cubicBezTo>
                  <a:cubicBezTo>
                    <a:pt x="226" y="817"/>
                    <a:pt x="338" y="900"/>
                    <a:pt x="525" y="900"/>
                  </a:cubicBezTo>
                  <a:cubicBezTo>
                    <a:pt x="560" y="900"/>
                    <a:pt x="598" y="897"/>
                    <a:pt x="638" y="890"/>
                  </a:cubicBezTo>
                  <a:lnTo>
                    <a:pt x="811" y="779"/>
                  </a:lnTo>
                  <a:lnTo>
                    <a:pt x="867" y="710"/>
                  </a:lnTo>
                  <a:lnTo>
                    <a:pt x="915" y="481"/>
                  </a:lnTo>
                  <a:cubicBezTo>
                    <a:pt x="908" y="370"/>
                    <a:pt x="881" y="266"/>
                    <a:pt x="832" y="169"/>
                  </a:cubicBezTo>
                  <a:lnTo>
                    <a:pt x="742" y="65"/>
                  </a:lnTo>
                  <a:lnTo>
                    <a:pt x="694" y="59"/>
                  </a:lnTo>
                  <a:lnTo>
                    <a:pt x="569" y="3"/>
                  </a:lnTo>
                  <a:cubicBezTo>
                    <a:pt x="551" y="1"/>
                    <a:pt x="533" y="1"/>
                    <a:pt x="515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0"/>
            <p:cNvSpPr/>
            <p:nvPr/>
          </p:nvSpPr>
          <p:spPr>
            <a:xfrm>
              <a:off x="3634727" y="3655562"/>
              <a:ext cx="88511" cy="75692"/>
            </a:xfrm>
            <a:custGeom>
              <a:avLst/>
              <a:gdLst/>
              <a:ahLst/>
              <a:cxnLst/>
              <a:rect l="l" t="t" r="r" b="b"/>
              <a:pathLst>
                <a:path w="5289" h="4523" extrusionOk="0">
                  <a:moveTo>
                    <a:pt x="3029" y="1"/>
                  </a:moveTo>
                  <a:cubicBezTo>
                    <a:pt x="1012" y="1"/>
                    <a:pt x="0" y="2440"/>
                    <a:pt x="1428" y="3861"/>
                  </a:cubicBezTo>
                  <a:cubicBezTo>
                    <a:pt x="1860" y="4293"/>
                    <a:pt x="2439" y="4523"/>
                    <a:pt x="3028" y="4523"/>
                  </a:cubicBezTo>
                  <a:cubicBezTo>
                    <a:pt x="3317" y="4523"/>
                    <a:pt x="3610" y="4467"/>
                    <a:pt x="3888" y="4353"/>
                  </a:cubicBezTo>
                  <a:cubicBezTo>
                    <a:pt x="4734" y="4000"/>
                    <a:pt x="5288" y="3175"/>
                    <a:pt x="5288" y="2267"/>
                  </a:cubicBezTo>
                  <a:cubicBezTo>
                    <a:pt x="5288" y="1013"/>
                    <a:pt x="4276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0"/>
            <p:cNvSpPr/>
            <p:nvPr/>
          </p:nvSpPr>
          <p:spPr>
            <a:xfrm>
              <a:off x="4262206" y="3636434"/>
              <a:ext cx="66471" cy="56932"/>
            </a:xfrm>
            <a:custGeom>
              <a:avLst/>
              <a:gdLst/>
              <a:ahLst/>
              <a:cxnLst/>
              <a:rect l="l" t="t" r="r" b="b"/>
              <a:pathLst>
                <a:path w="3972" h="3402" extrusionOk="0">
                  <a:moveTo>
                    <a:pt x="2274" y="0"/>
                  </a:moveTo>
                  <a:cubicBezTo>
                    <a:pt x="763" y="0"/>
                    <a:pt x="0" y="1830"/>
                    <a:pt x="1068" y="2897"/>
                  </a:cubicBezTo>
                  <a:cubicBezTo>
                    <a:pt x="1414" y="3246"/>
                    <a:pt x="1841" y="3402"/>
                    <a:pt x="2260" y="3402"/>
                  </a:cubicBezTo>
                  <a:cubicBezTo>
                    <a:pt x="3131" y="3402"/>
                    <a:pt x="3967" y="2728"/>
                    <a:pt x="3972" y="1712"/>
                  </a:cubicBezTo>
                  <a:cubicBezTo>
                    <a:pt x="3972" y="769"/>
                    <a:pt x="3216" y="0"/>
                    <a:pt x="2274" y="0"/>
                  </a:cubicBezTo>
                  <a:close/>
                </a:path>
              </a:pathLst>
            </a:custGeom>
            <a:solidFill>
              <a:srgbClr val="FFFFFF">
                <a:alpha val="47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0"/>
            <p:cNvSpPr/>
            <p:nvPr/>
          </p:nvSpPr>
          <p:spPr>
            <a:xfrm>
              <a:off x="3687844" y="3660917"/>
              <a:ext cx="23563" cy="27847"/>
            </a:xfrm>
            <a:custGeom>
              <a:avLst/>
              <a:gdLst/>
              <a:ahLst/>
              <a:cxnLst/>
              <a:rect l="l" t="t" r="r" b="b"/>
              <a:pathLst>
                <a:path w="1408" h="1664" extrusionOk="0">
                  <a:moveTo>
                    <a:pt x="354" y="1"/>
                  </a:moveTo>
                  <a:cubicBezTo>
                    <a:pt x="214" y="1"/>
                    <a:pt x="89" y="91"/>
                    <a:pt x="49" y="228"/>
                  </a:cubicBezTo>
                  <a:cubicBezTo>
                    <a:pt x="0" y="394"/>
                    <a:pt x="91" y="568"/>
                    <a:pt x="257" y="616"/>
                  </a:cubicBezTo>
                  <a:cubicBezTo>
                    <a:pt x="548" y="720"/>
                    <a:pt x="735" y="1004"/>
                    <a:pt x="707" y="1309"/>
                  </a:cubicBezTo>
                  <a:cubicBezTo>
                    <a:pt x="687" y="1483"/>
                    <a:pt x="804" y="1642"/>
                    <a:pt x="978" y="1663"/>
                  </a:cubicBezTo>
                  <a:lnTo>
                    <a:pt x="1019" y="1663"/>
                  </a:lnTo>
                  <a:cubicBezTo>
                    <a:pt x="1024" y="1663"/>
                    <a:pt x="1028" y="1663"/>
                    <a:pt x="1033" y="1663"/>
                  </a:cubicBezTo>
                  <a:cubicBezTo>
                    <a:pt x="1186" y="1663"/>
                    <a:pt x="1311" y="1548"/>
                    <a:pt x="1331" y="1399"/>
                  </a:cubicBezTo>
                  <a:cubicBezTo>
                    <a:pt x="1407" y="783"/>
                    <a:pt x="1033" y="200"/>
                    <a:pt x="444" y="13"/>
                  </a:cubicBezTo>
                  <a:cubicBezTo>
                    <a:pt x="414" y="5"/>
                    <a:pt x="384" y="1"/>
                    <a:pt x="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0"/>
            <p:cNvSpPr/>
            <p:nvPr/>
          </p:nvSpPr>
          <p:spPr>
            <a:xfrm>
              <a:off x="4301517" y="3640316"/>
              <a:ext cx="21371" cy="27211"/>
            </a:xfrm>
            <a:custGeom>
              <a:avLst/>
              <a:gdLst/>
              <a:ahLst/>
              <a:cxnLst/>
              <a:rect l="l" t="t" r="r" b="b"/>
              <a:pathLst>
                <a:path w="1277" h="1626" extrusionOk="0">
                  <a:moveTo>
                    <a:pt x="351" y="0"/>
                  </a:moveTo>
                  <a:cubicBezTo>
                    <a:pt x="271" y="0"/>
                    <a:pt x="191" y="31"/>
                    <a:pt x="133" y="94"/>
                  </a:cubicBezTo>
                  <a:cubicBezTo>
                    <a:pt x="1" y="212"/>
                    <a:pt x="1" y="420"/>
                    <a:pt x="133" y="544"/>
                  </a:cubicBezTo>
                  <a:cubicBezTo>
                    <a:pt x="368" y="773"/>
                    <a:pt x="534" y="1071"/>
                    <a:pt x="625" y="1390"/>
                  </a:cubicBezTo>
                  <a:cubicBezTo>
                    <a:pt x="659" y="1528"/>
                    <a:pt x="784" y="1625"/>
                    <a:pt x="930" y="1625"/>
                  </a:cubicBezTo>
                  <a:lnTo>
                    <a:pt x="1013" y="1619"/>
                  </a:lnTo>
                  <a:cubicBezTo>
                    <a:pt x="1179" y="1563"/>
                    <a:pt x="1276" y="1397"/>
                    <a:pt x="1241" y="1224"/>
                  </a:cubicBezTo>
                  <a:cubicBezTo>
                    <a:pt x="1124" y="794"/>
                    <a:pt x="895" y="406"/>
                    <a:pt x="569" y="94"/>
                  </a:cubicBezTo>
                  <a:cubicBezTo>
                    <a:pt x="510" y="31"/>
                    <a:pt x="43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5" name="Google Shape;3225;p40"/>
            <p:cNvGrpSpPr/>
            <p:nvPr/>
          </p:nvGrpSpPr>
          <p:grpSpPr>
            <a:xfrm>
              <a:off x="4185660" y="3876966"/>
              <a:ext cx="247762" cy="61083"/>
              <a:chOff x="4430209" y="4800641"/>
              <a:chExt cx="247762" cy="61083"/>
            </a:xfrm>
          </p:grpSpPr>
          <p:sp>
            <p:nvSpPr>
              <p:cNvPr id="3226" name="Google Shape;3226;p40"/>
              <p:cNvSpPr/>
              <p:nvPr/>
            </p:nvSpPr>
            <p:spPr>
              <a:xfrm>
                <a:off x="4516377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172" y="1560"/>
                    </a:lnTo>
                    <a:cubicBezTo>
                      <a:pt x="1278" y="1656"/>
                      <a:pt x="1405" y="1702"/>
                      <a:pt x="1530" y="1702"/>
                    </a:cubicBezTo>
                    <a:cubicBezTo>
                      <a:pt x="1748" y="1702"/>
                      <a:pt x="1962" y="1564"/>
                      <a:pt x="2059" y="1318"/>
                    </a:cubicBezTo>
                    <a:lnTo>
                      <a:pt x="2191" y="1006"/>
                    </a:lnTo>
                    <a:cubicBezTo>
                      <a:pt x="2385" y="541"/>
                      <a:pt x="2087" y="1"/>
                      <a:pt x="1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40"/>
              <p:cNvSpPr/>
              <p:nvPr/>
            </p:nvSpPr>
            <p:spPr>
              <a:xfrm>
                <a:off x="4516377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1" y="1"/>
                    </a:moveTo>
                    <a:lnTo>
                      <a:pt x="1" y="507"/>
                    </a:lnTo>
                    <a:lnTo>
                      <a:pt x="1172" y="1560"/>
                    </a:lnTo>
                    <a:cubicBezTo>
                      <a:pt x="1278" y="1656"/>
                      <a:pt x="1405" y="1702"/>
                      <a:pt x="1530" y="1702"/>
                    </a:cubicBezTo>
                    <a:cubicBezTo>
                      <a:pt x="1748" y="1702"/>
                      <a:pt x="1962" y="1564"/>
                      <a:pt x="2059" y="1318"/>
                    </a:cubicBezTo>
                    <a:lnTo>
                      <a:pt x="2191" y="1006"/>
                    </a:lnTo>
                    <a:cubicBezTo>
                      <a:pt x="2385" y="541"/>
                      <a:pt x="2087" y="1"/>
                      <a:pt x="1636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40"/>
              <p:cNvSpPr/>
              <p:nvPr/>
            </p:nvSpPr>
            <p:spPr>
              <a:xfrm>
                <a:off x="4618795" y="4803084"/>
                <a:ext cx="59175" cy="41436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2476" extrusionOk="0">
                    <a:moveTo>
                      <a:pt x="2385" y="1"/>
                    </a:moveTo>
                    <a:lnTo>
                      <a:pt x="7" y="1872"/>
                    </a:lnTo>
                    <a:lnTo>
                      <a:pt x="0" y="2475"/>
                    </a:lnTo>
                    <a:lnTo>
                      <a:pt x="3487" y="2475"/>
                    </a:lnTo>
                    <a:cubicBezTo>
                      <a:pt x="3514" y="2468"/>
                      <a:pt x="3535" y="2441"/>
                      <a:pt x="3521" y="2413"/>
                    </a:cubicBezTo>
                    <a:lnTo>
                      <a:pt x="238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40"/>
              <p:cNvSpPr/>
              <p:nvPr/>
            </p:nvSpPr>
            <p:spPr>
              <a:xfrm>
                <a:off x="4430209" y="4800641"/>
                <a:ext cx="206108" cy="43762"/>
              </a:xfrm>
              <a:custGeom>
                <a:avLst/>
                <a:gdLst/>
                <a:ahLst/>
                <a:cxnLst/>
                <a:rect l="l" t="t" r="r" b="b"/>
                <a:pathLst>
                  <a:path w="12316" h="2615" extrusionOk="0">
                    <a:moveTo>
                      <a:pt x="4685" y="0"/>
                    </a:moveTo>
                    <a:cubicBezTo>
                      <a:pt x="3947" y="0"/>
                      <a:pt x="3223" y="132"/>
                      <a:pt x="2530" y="383"/>
                    </a:cubicBezTo>
                    <a:cubicBezTo>
                      <a:pt x="755" y="1013"/>
                      <a:pt x="0" y="2288"/>
                      <a:pt x="0" y="2614"/>
                    </a:cubicBezTo>
                    <a:lnTo>
                      <a:pt x="12316" y="2614"/>
                    </a:lnTo>
                    <a:cubicBezTo>
                      <a:pt x="12316" y="2614"/>
                      <a:pt x="8192" y="1"/>
                      <a:pt x="4796" y="1"/>
                    </a:cubicBezTo>
                    <a:cubicBezTo>
                      <a:pt x="4759" y="1"/>
                      <a:pt x="4722" y="0"/>
                      <a:pt x="46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40"/>
              <p:cNvSpPr/>
              <p:nvPr/>
            </p:nvSpPr>
            <p:spPr>
              <a:xfrm>
                <a:off x="4430209" y="4807034"/>
                <a:ext cx="59041" cy="37369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2233" extrusionOk="0">
                    <a:moveTo>
                      <a:pt x="2530" y="1"/>
                    </a:moveTo>
                    <a:cubicBezTo>
                      <a:pt x="755" y="631"/>
                      <a:pt x="0" y="1906"/>
                      <a:pt x="0" y="2232"/>
                    </a:cubicBezTo>
                    <a:lnTo>
                      <a:pt x="3479" y="2232"/>
                    </a:lnTo>
                    <a:cubicBezTo>
                      <a:pt x="3514" y="2094"/>
                      <a:pt x="3528" y="1941"/>
                      <a:pt x="3528" y="1796"/>
                    </a:cubicBezTo>
                    <a:cubicBezTo>
                      <a:pt x="3528" y="1061"/>
                      <a:pt x="3154" y="382"/>
                      <a:pt x="25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40"/>
              <p:cNvSpPr/>
              <p:nvPr/>
            </p:nvSpPr>
            <p:spPr>
              <a:xfrm>
                <a:off x="4535170" y="4833241"/>
                <a:ext cx="39913" cy="28483"/>
              </a:xfrm>
              <a:custGeom>
                <a:avLst/>
                <a:gdLst/>
                <a:ahLst/>
                <a:cxnLst/>
                <a:rect l="l" t="t" r="r" b="b"/>
                <a:pathLst>
                  <a:path w="2385" h="1702" extrusionOk="0">
                    <a:moveTo>
                      <a:pt x="0" y="1"/>
                    </a:moveTo>
                    <a:lnTo>
                      <a:pt x="0" y="507"/>
                    </a:lnTo>
                    <a:lnTo>
                      <a:pt x="1172" y="1560"/>
                    </a:lnTo>
                    <a:cubicBezTo>
                      <a:pt x="1280" y="1656"/>
                      <a:pt x="1408" y="1702"/>
                      <a:pt x="1533" y="1702"/>
                    </a:cubicBezTo>
                    <a:cubicBezTo>
                      <a:pt x="1751" y="1702"/>
                      <a:pt x="1964" y="1564"/>
                      <a:pt x="2066" y="1318"/>
                    </a:cubicBezTo>
                    <a:lnTo>
                      <a:pt x="2197" y="1006"/>
                    </a:lnTo>
                    <a:cubicBezTo>
                      <a:pt x="2384" y="541"/>
                      <a:pt x="2093" y="1"/>
                      <a:pt x="16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40"/>
              <p:cNvSpPr/>
              <p:nvPr/>
            </p:nvSpPr>
            <p:spPr>
              <a:xfrm>
                <a:off x="4455830" y="4818162"/>
                <a:ext cx="26307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7" extrusionOk="0">
                    <a:moveTo>
                      <a:pt x="895" y="1"/>
                    </a:moveTo>
                    <a:cubicBezTo>
                      <a:pt x="299" y="1"/>
                      <a:pt x="1" y="729"/>
                      <a:pt x="430" y="1144"/>
                    </a:cubicBezTo>
                    <a:cubicBezTo>
                      <a:pt x="565" y="1277"/>
                      <a:pt x="730" y="1336"/>
                      <a:pt x="892" y="1336"/>
                    </a:cubicBezTo>
                    <a:cubicBezTo>
                      <a:pt x="1239" y="1336"/>
                      <a:pt x="1572" y="1065"/>
                      <a:pt x="1567" y="659"/>
                    </a:cubicBezTo>
                    <a:cubicBezTo>
                      <a:pt x="1560" y="299"/>
                      <a:pt x="1262" y="1"/>
                      <a:pt x="8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40"/>
              <p:cNvSpPr/>
              <p:nvPr/>
            </p:nvSpPr>
            <p:spPr>
              <a:xfrm>
                <a:off x="4464181" y="4822580"/>
                <a:ext cx="13355" cy="1335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98" extrusionOk="0">
                    <a:moveTo>
                      <a:pt x="396" y="0"/>
                    </a:moveTo>
                    <a:cubicBezTo>
                      <a:pt x="181" y="0"/>
                      <a:pt x="1" y="180"/>
                      <a:pt x="1" y="395"/>
                    </a:cubicBezTo>
                    <a:cubicBezTo>
                      <a:pt x="1" y="617"/>
                      <a:pt x="174" y="797"/>
                      <a:pt x="396" y="797"/>
                    </a:cubicBezTo>
                    <a:cubicBezTo>
                      <a:pt x="618" y="797"/>
                      <a:pt x="798" y="617"/>
                      <a:pt x="798" y="395"/>
                    </a:cubicBezTo>
                    <a:cubicBezTo>
                      <a:pt x="798" y="174"/>
                      <a:pt x="618" y="0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4" name="Google Shape;3234;p40"/>
            <p:cNvGrpSpPr/>
            <p:nvPr/>
          </p:nvGrpSpPr>
          <p:grpSpPr>
            <a:xfrm>
              <a:off x="3869017" y="3731304"/>
              <a:ext cx="293565" cy="72295"/>
              <a:chOff x="4113566" y="4654979"/>
              <a:chExt cx="293565" cy="72295"/>
            </a:xfrm>
          </p:grpSpPr>
          <p:sp>
            <p:nvSpPr>
              <p:cNvPr id="3235" name="Google Shape;3235;p40"/>
              <p:cNvSpPr/>
              <p:nvPr/>
            </p:nvSpPr>
            <p:spPr>
              <a:xfrm>
                <a:off x="4215632" y="4693369"/>
                <a:ext cx="47327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02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400" y="1858"/>
                    </a:lnTo>
                    <a:cubicBezTo>
                      <a:pt x="1527" y="1972"/>
                      <a:pt x="1674" y="2025"/>
                      <a:pt x="1820" y="2025"/>
                    </a:cubicBezTo>
                    <a:cubicBezTo>
                      <a:pt x="2074" y="2025"/>
                      <a:pt x="2323" y="1862"/>
                      <a:pt x="2447" y="1567"/>
                    </a:cubicBezTo>
                    <a:lnTo>
                      <a:pt x="2599" y="1193"/>
                    </a:lnTo>
                    <a:cubicBezTo>
                      <a:pt x="2828" y="638"/>
                      <a:pt x="2481" y="0"/>
                      <a:pt x="1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40"/>
              <p:cNvSpPr/>
              <p:nvPr/>
            </p:nvSpPr>
            <p:spPr>
              <a:xfrm>
                <a:off x="4215632" y="4693369"/>
                <a:ext cx="47327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2026" extrusionOk="0">
                    <a:moveTo>
                      <a:pt x="0" y="0"/>
                    </a:moveTo>
                    <a:lnTo>
                      <a:pt x="0" y="596"/>
                    </a:lnTo>
                    <a:lnTo>
                      <a:pt x="1400" y="1858"/>
                    </a:lnTo>
                    <a:cubicBezTo>
                      <a:pt x="1527" y="1972"/>
                      <a:pt x="1674" y="2025"/>
                      <a:pt x="1820" y="2025"/>
                    </a:cubicBezTo>
                    <a:cubicBezTo>
                      <a:pt x="2074" y="2025"/>
                      <a:pt x="2323" y="1862"/>
                      <a:pt x="2447" y="1567"/>
                    </a:cubicBezTo>
                    <a:lnTo>
                      <a:pt x="2599" y="1193"/>
                    </a:lnTo>
                    <a:cubicBezTo>
                      <a:pt x="2828" y="638"/>
                      <a:pt x="2481" y="0"/>
                      <a:pt x="1941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40"/>
              <p:cNvSpPr/>
              <p:nvPr/>
            </p:nvSpPr>
            <p:spPr>
              <a:xfrm>
                <a:off x="4337062" y="4657875"/>
                <a:ext cx="70069" cy="48849"/>
              </a:xfrm>
              <a:custGeom>
                <a:avLst/>
                <a:gdLst/>
                <a:ahLst/>
                <a:cxnLst/>
                <a:rect l="l" t="t" r="r" b="b"/>
                <a:pathLst>
                  <a:path w="4187" h="2919" extrusionOk="0">
                    <a:moveTo>
                      <a:pt x="2821" y="1"/>
                    </a:moveTo>
                    <a:lnTo>
                      <a:pt x="1" y="2218"/>
                    </a:lnTo>
                    <a:lnTo>
                      <a:pt x="1" y="2918"/>
                    </a:lnTo>
                    <a:lnTo>
                      <a:pt x="4124" y="2918"/>
                    </a:lnTo>
                    <a:cubicBezTo>
                      <a:pt x="4159" y="2918"/>
                      <a:pt x="4187" y="2884"/>
                      <a:pt x="4173" y="2849"/>
                    </a:cubicBezTo>
                    <a:lnTo>
                      <a:pt x="28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40"/>
              <p:cNvSpPr/>
              <p:nvPr/>
            </p:nvSpPr>
            <p:spPr>
              <a:xfrm>
                <a:off x="4113566" y="4654979"/>
                <a:ext cx="244164" cy="51745"/>
              </a:xfrm>
              <a:custGeom>
                <a:avLst/>
                <a:gdLst/>
                <a:ahLst/>
                <a:cxnLst/>
                <a:rect l="l" t="t" r="r" b="b"/>
                <a:pathLst>
                  <a:path w="14590" h="3092" extrusionOk="0">
                    <a:moveTo>
                      <a:pt x="5683" y="0"/>
                    </a:moveTo>
                    <a:cubicBezTo>
                      <a:pt x="4630" y="0"/>
                      <a:pt x="3743" y="160"/>
                      <a:pt x="3001" y="451"/>
                    </a:cubicBezTo>
                    <a:cubicBezTo>
                      <a:pt x="901" y="1192"/>
                      <a:pt x="0" y="2703"/>
                      <a:pt x="0" y="3091"/>
                    </a:cubicBezTo>
                    <a:lnTo>
                      <a:pt x="14589" y="3091"/>
                    </a:lnTo>
                    <a:cubicBezTo>
                      <a:pt x="14589" y="3091"/>
                      <a:pt x="9703" y="0"/>
                      <a:pt x="5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40"/>
              <p:cNvSpPr/>
              <p:nvPr/>
            </p:nvSpPr>
            <p:spPr>
              <a:xfrm>
                <a:off x="4113566" y="4662510"/>
                <a:ext cx="70187" cy="44214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642" extrusionOk="0">
                    <a:moveTo>
                      <a:pt x="3001" y="1"/>
                    </a:moveTo>
                    <a:cubicBezTo>
                      <a:pt x="901" y="742"/>
                      <a:pt x="0" y="2253"/>
                      <a:pt x="0" y="2641"/>
                    </a:cubicBezTo>
                    <a:lnTo>
                      <a:pt x="4124" y="2641"/>
                    </a:lnTo>
                    <a:cubicBezTo>
                      <a:pt x="4166" y="2468"/>
                      <a:pt x="4186" y="2295"/>
                      <a:pt x="4186" y="2122"/>
                    </a:cubicBezTo>
                    <a:cubicBezTo>
                      <a:pt x="4193" y="1255"/>
                      <a:pt x="3743" y="451"/>
                      <a:pt x="30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40"/>
              <p:cNvSpPr/>
              <p:nvPr/>
            </p:nvSpPr>
            <p:spPr>
              <a:xfrm>
                <a:off x="4238007" y="4693369"/>
                <a:ext cx="47226" cy="33905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2026" extrusionOk="0">
                    <a:moveTo>
                      <a:pt x="1" y="0"/>
                    </a:moveTo>
                    <a:lnTo>
                      <a:pt x="1" y="596"/>
                    </a:lnTo>
                    <a:lnTo>
                      <a:pt x="1394" y="1858"/>
                    </a:lnTo>
                    <a:cubicBezTo>
                      <a:pt x="1520" y="1972"/>
                      <a:pt x="1669" y="2025"/>
                      <a:pt x="1815" y="2025"/>
                    </a:cubicBezTo>
                    <a:cubicBezTo>
                      <a:pt x="2071" y="2025"/>
                      <a:pt x="2322" y="1862"/>
                      <a:pt x="2440" y="1567"/>
                    </a:cubicBezTo>
                    <a:lnTo>
                      <a:pt x="2600" y="1193"/>
                    </a:lnTo>
                    <a:cubicBezTo>
                      <a:pt x="2822" y="638"/>
                      <a:pt x="2475" y="0"/>
                      <a:pt x="19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40"/>
              <p:cNvSpPr/>
              <p:nvPr/>
            </p:nvSpPr>
            <p:spPr>
              <a:xfrm>
                <a:off x="4144174" y="4675513"/>
                <a:ext cx="30876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1579" extrusionOk="0">
                    <a:moveTo>
                      <a:pt x="1061" y="0"/>
                    </a:moveTo>
                    <a:cubicBezTo>
                      <a:pt x="354" y="0"/>
                      <a:pt x="1" y="853"/>
                      <a:pt x="500" y="1345"/>
                    </a:cubicBezTo>
                    <a:cubicBezTo>
                      <a:pt x="662" y="1506"/>
                      <a:pt x="859" y="1578"/>
                      <a:pt x="1053" y="1578"/>
                    </a:cubicBezTo>
                    <a:cubicBezTo>
                      <a:pt x="1458" y="1578"/>
                      <a:pt x="1845" y="1264"/>
                      <a:pt x="1845" y="790"/>
                    </a:cubicBezTo>
                    <a:cubicBezTo>
                      <a:pt x="1845" y="354"/>
                      <a:pt x="1491" y="0"/>
                      <a:pt x="1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40"/>
              <p:cNvSpPr/>
              <p:nvPr/>
            </p:nvSpPr>
            <p:spPr>
              <a:xfrm>
                <a:off x="4153930" y="4680718"/>
                <a:ext cx="15898" cy="16032"/>
              </a:xfrm>
              <a:custGeom>
                <a:avLst/>
                <a:gdLst/>
                <a:ahLst/>
                <a:cxnLst/>
                <a:rect l="l" t="t" r="r" b="b"/>
                <a:pathLst>
                  <a:path w="950" h="958" extrusionOk="0">
                    <a:moveTo>
                      <a:pt x="478" y="1"/>
                    </a:moveTo>
                    <a:cubicBezTo>
                      <a:pt x="215" y="1"/>
                      <a:pt x="0" y="216"/>
                      <a:pt x="0" y="479"/>
                    </a:cubicBezTo>
                    <a:cubicBezTo>
                      <a:pt x="0" y="743"/>
                      <a:pt x="215" y="957"/>
                      <a:pt x="478" y="957"/>
                    </a:cubicBezTo>
                    <a:cubicBezTo>
                      <a:pt x="735" y="957"/>
                      <a:pt x="950" y="743"/>
                      <a:pt x="950" y="479"/>
                    </a:cubicBezTo>
                    <a:cubicBezTo>
                      <a:pt x="950" y="216"/>
                      <a:pt x="735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43" name="Google Shape;3243;p40"/>
            <p:cNvGrpSpPr/>
            <p:nvPr/>
          </p:nvGrpSpPr>
          <p:grpSpPr>
            <a:xfrm>
              <a:off x="3940576" y="4048282"/>
              <a:ext cx="195314" cy="48096"/>
              <a:chOff x="4185124" y="4971957"/>
              <a:chExt cx="195314" cy="48096"/>
            </a:xfrm>
          </p:grpSpPr>
          <p:sp>
            <p:nvSpPr>
              <p:cNvPr id="3244" name="Google Shape;3244;p40"/>
              <p:cNvSpPr/>
              <p:nvPr/>
            </p:nvSpPr>
            <p:spPr>
              <a:xfrm>
                <a:off x="4253085" y="4997595"/>
                <a:ext cx="31462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342" extrusionOk="0">
                    <a:moveTo>
                      <a:pt x="1" y="1"/>
                    </a:moveTo>
                    <a:lnTo>
                      <a:pt x="1" y="396"/>
                    </a:lnTo>
                    <a:lnTo>
                      <a:pt x="916" y="1227"/>
                    </a:lnTo>
                    <a:cubicBezTo>
                      <a:pt x="1003" y="1305"/>
                      <a:pt x="1106" y="1342"/>
                      <a:pt x="1207" y="1342"/>
                    </a:cubicBezTo>
                    <a:cubicBezTo>
                      <a:pt x="1378" y="1342"/>
                      <a:pt x="1542" y="1236"/>
                      <a:pt x="1616" y="1040"/>
                    </a:cubicBezTo>
                    <a:lnTo>
                      <a:pt x="1720" y="798"/>
                    </a:lnTo>
                    <a:cubicBezTo>
                      <a:pt x="1879" y="423"/>
                      <a:pt x="1637" y="1"/>
                      <a:pt x="12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40"/>
              <p:cNvSpPr/>
              <p:nvPr/>
            </p:nvSpPr>
            <p:spPr>
              <a:xfrm>
                <a:off x="4253085" y="4997595"/>
                <a:ext cx="31462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342" extrusionOk="0">
                    <a:moveTo>
                      <a:pt x="1" y="1"/>
                    </a:moveTo>
                    <a:lnTo>
                      <a:pt x="1" y="396"/>
                    </a:lnTo>
                    <a:lnTo>
                      <a:pt x="916" y="1227"/>
                    </a:lnTo>
                    <a:cubicBezTo>
                      <a:pt x="1003" y="1305"/>
                      <a:pt x="1106" y="1342"/>
                      <a:pt x="1207" y="1342"/>
                    </a:cubicBezTo>
                    <a:cubicBezTo>
                      <a:pt x="1378" y="1342"/>
                      <a:pt x="1542" y="1236"/>
                      <a:pt x="1616" y="1040"/>
                    </a:cubicBezTo>
                    <a:lnTo>
                      <a:pt x="1720" y="798"/>
                    </a:lnTo>
                    <a:cubicBezTo>
                      <a:pt x="1879" y="423"/>
                      <a:pt x="1637" y="1"/>
                      <a:pt x="1283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40"/>
              <p:cNvSpPr/>
              <p:nvPr/>
            </p:nvSpPr>
            <p:spPr>
              <a:xfrm>
                <a:off x="4333815" y="4973932"/>
                <a:ext cx="46624" cy="32633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1950" extrusionOk="0">
                    <a:moveTo>
                      <a:pt x="1872" y="1"/>
                    </a:moveTo>
                    <a:lnTo>
                      <a:pt x="1" y="1470"/>
                    </a:lnTo>
                    <a:lnTo>
                      <a:pt x="1" y="1948"/>
                    </a:lnTo>
                    <a:lnTo>
                      <a:pt x="2738" y="1948"/>
                    </a:lnTo>
                    <a:cubicBezTo>
                      <a:pt x="2741" y="1949"/>
                      <a:pt x="2743" y="1949"/>
                      <a:pt x="2745" y="1949"/>
                    </a:cubicBezTo>
                    <a:cubicBezTo>
                      <a:pt x="2769" y="1949"/>
                      <a:pt x="2786" y="1919"/>
                      <a:pt x="2773" y="1900"/>
                    </a:cubicBezTo>
                    <a:lnTo>
                      <a:pt x="18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40"/>
              <p:cNvSpPr/>
              <p:nvPr/>
            </p:nvSpPr>
            <p:spPr>
              <a:xfrm>
                <a:off x="4185124" y="4971957"/>
                <a:ext cx="1625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1" h="2067" extrusionOk="0">
                    <a:moveTo>
                      <a:pt x="3720" y="1"/>
                    </a:moveTo>
                    <a:cubicBezTo>
                      <a:pt x="3130" y="1"/>
                      <a:pt x="2547" y="104"/>
                      <a:pt x="1990" y="299"/>
                    </a:cubicBezTo>
                    <a:cubicBezTo>
                      <a:pt x="597" y="805"/>
                      <a:pt x="0" y="1810"/>
                      <a:pt x="0" y="2066"/>
                    </a:cubicBezTo>
                    <a:lnTo>
                      <a:pt x="9710" y="2066"/>
                    </a:lnTo>
                    <a:cubicBezTo>
                      <a:pt x="9710" y="2066"/>
                      <a:pt x="6453" y="1"/>
                      <a:pt x="3778" y="1"/>
                    </a:cubicBezTo>
                    <a:cubicBezTo>
                      <a:pt x="3759" y="1"/>
                      <a:pt x="3740" y="1"/>
                      <a:pt x="3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40"/>
              <p:cNvSpPr/>
              <p:nvPr/>
            </p:nvSpPr>
            <p:spPr>
              <a:xfrm>
                <a:off x="4185124" y="4976961"/>
                <a:ext cx="46523" cy="2958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768" extrusionOk="0">
                    <a:moveTo>
                      <a:pt x="1990" y="0"/>
                    </a:moveTo>
                    <a:cubicBezTo>
                      <a:pt x="597" y="506"/>
                      <a:pt x="0" y="1511"/>
                      <a:pt x="0" y="1767"/>
                    </a:cubicBezTo>
                    <a:lnTo>
                      <a:pt x="2745" y="1767"/>
                    </a:lnTo>
                    <a:cubicBezTo>
                      <a:pt x="2766" y="1650"/>
                      <a:pt x="2780" y="1532"/>
                      <a:pt x="2780" y="1414"/>
                    </a:cubicBezTo>
                    <a:cubicBezTo>
                      <a:pt x="2780" y="839"/>
                      <a:pt x="2482" y="298"/>
                      <a:pt x="19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40"/>
              <p:cNvSpPr/>
              <p:nvPr/>
            </p:nvSpPr>
            <p:spPr>
              <a:xfrm>
                <a:off x="4267829" y="4997595"/>
                <a:ext cx="31445" cy="22458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2" extrusionOk="0">
                    <a:moveTo>
                      <a:pt x="0" y="1"/>
                    </a:moveTo>
                    <a:lnTo>
                      <a:pt x="0" y="396"/>
                    </a:lnTo>
                    <a:lnTo>
                      <a:pt x="929" y="1227"/>
                    </a:lnTo>
                    <a:cubicBezTo>
                      <a:pt x="1016" y="1305"/>
                      <a:pt x="1118" y="1342"/>
                      <a:pt x="1218" y="1342"/>
                    </a:cubicBezTo>
                    <a:cubicBezTo>
                      <a:pt x="1387" y="1342"/>
                      <a:pt x="1550" y="1236"/>
                      <a:pt x="1629" y="1040"/>
                    </a:cubicBezTo>
                    <a:lnTo>
                      <a:pt x="1726" y="798"/>
                    </a:lnTo>
                    <a:cubicBezTo>
                      <a:pt x="1878" y="423"/>
                      <a:pt x="1650" y="1"/>
                      <a:pt x="1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40"/>
              <p:cNvSpPr/>
              <p:nvPr/>
            </p:nvSpPr>
            <p:spPr>
              <a:xfrm>
                <a:off x="4208436" y="4985763"/>
                <a:ext cx="17421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1041" extrusionOk="0">
                    <a:moveTo>
                      <a:pt x="520" y="1"/>
                    </a:moveTo>
                    <a:cubicBezTo>
                      <a:pt x="229" y="1"/>
                      <a:pt x="1" y="236"/>
                      <a:pt x="1" y="521"/>
                    </a:cubicBezTo>
                    <a:cubicBezTo>
                      <a:pt x="1" y="812"/>
                      <a:pt x="229" y="1040"/>
                      <a:pt x="520" y="1040"/>
                    </a:cubicBezTo>
                    <a:cubicBezTo>
                      <a:pt x="805" y="1040"/>
                      <a:pt x="1040" y="812"/>
                      <a:pt x="1040" y="521"/>
                    </a:cubicBezTo>
                    <a:cubicBezTo>
                      <a:pt x="1040" y="236"/>
                      <a:pt x="805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40"/>
              <p:cNvSpPr/>
              <p:nvPr/>
            </p:nvSpPr>
            <p:spPr>
              <a:xfrm>
                <a:off x="4210177" y="4989244"/>
                <a:ext cx="12200" cy="1045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625" extrusionOk="0">
                    <a:moveTo>
                      <a:pt x="416" y="1"/>
                    </a:moveTo>
                    <a:cubicBezTo>
                      <a:pt x="139" y="1"/>
                      <a:pt x="1" y="340"/>
                      <a:pt x="195" y="534"/>
                    </a:cubicBezTo>
                    <a:cubicBezTo>
                      <a:pt x="257" y="597"/>
                      <a:pt x="335" y="625"/>
                      <a:pt x="411" y="625"/>
                    </a:cubicBezTo>
                    <a:cubicBezTo>
                      <a:pt x="572" y="625"/>
                      <a:pt x="728" y="501"/>
                      <a:pt x="728" y="313"/>
                    </a:cubicBezTo>
                    <a:cubicBezTo>
                      <a:pt x="728" y="139"/>
                      <a:pt x="590" y="1"/>
                      <a:pt x="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2" name="Google Shape;3252;p40"/>
            <p:cNvGrpSpPr/>
            <p:nvPr/>
          </p:nvGrpSpPr>
          <p:grpSpPr>
            <a:xfrm>
              <a:off x="3566298" y="3892630"/>
              <a:ext cx="195331" cy="48147"/>
              <a:chOff x="3810846" y="4816305"/>
              <a:chExt cx="195331" cy="48147"/>
            </a:xfrm>
          </p:grpSpPr>
          <p:sp>
            <p:nvSpPr>
              <p:cNvPr id="3253" name="Google Shape;3253;p40"/>
              <p:cNvSpPr/>
              <p:nvPr/>
            </p:nvSpPr>
            <p:spPr>
              <a:xfrm>
                <a:off x="3878807" y="484194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40"/>
              <p:cNvSpPr/>
              <p:nvPr/>
            </p:nvSpPr>
            <p:spPr>
              <a:xfrm>
                <a:off x="3878807" y="484194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40"/>
              <p:cNvSpPr/>
              <p:nvPr/>
            </p:nvSpPr>
            <p:spPr>
              <a:xfrm>
                <a:off x="3959654" y="4818280"/>
                <a:ext cx="46523" cy="3261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949" extrusionOk="0">
                    <a:moveTo>
                      <a:pt x="1871" y="1"/>
                    </a:moveTo>
                    <a:lnTo>
                      <a:pt x="0" y="1477"/>
                    </a:lnTo>
                    <a:lnTo>
                      <a:pt x="0" y="1948"/>
                    </a:lnTo>
                    <a:lnTo>
                      <a:pt x="2745" y="1948"/>
                    </a:lnTo>
                    <a:cubicBezTo>
                      <a:pt x="2766" y="1941"/>
                      <a:pt x="2779" y="1921"/>
                      <a:pt x="2772" y="1900"/>
                    </a:cubicBezTo>
                    <a:lnTo>
                      <a:pt x="1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40"/>
              <p:cNvSpPr/>
              <p:nvPr/>
            </p:nvSpPr>
            <p:spPr>
              <a:xfrm>
                <a:off x="3810846" y="4816305"/>
                <a:ext cx="1626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2067" extrusionOk="0">
                    <a:moveTo>
                      <a:pt x="3717" y="1"/>
                    </a:moveTo>
                    <a:cubicBezTo>
                      <a:pt x="3127" y="1"/>
                      <a:pt x="2546" y="98"/>
                      <a:pt x="1996" y="306"/>
                    </a:cubicBezTo>
                    <a:cubicBezTo>
                      <a:pt x="603" y="798"/>
                      <a:pt x="0" y="1803"/>
                      <a:pt x="0" y="2066"/>
                    </a:cubicBezTo>
                    <a:lnTo>
                      <a:pt x="9717" y="2066"/>
                    </a:lnTo>
                    <a:cubicBezTo>
                      <a:pt x="9717" y="2066"/>
                      <a:pt x="6460" y="1"/>
                      <a:pt x="3777" y="1"/>
                    </a:cubicBezTo>
                    <a:cubicBezTo>
                      <a:pt x="3757" y="1"/>
                      <a:pt x="3737" y="1"/>
                      <a:pt x="3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40"/>
              <p:cNvSpPr/>
              <p:nvPr/>
            </p:nvSpPr>
            <p:spPr>
              <a:xfrm>
                <a:off x="3810846" y="4821409"/>
                <a:ext cx="46640" cy="29487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62" extrusionOk="0">
                    <a:moveTo>
                      <a:pt x="1996" y="1"/>
                    </a:moveTo>
                    <a:cubicBezTo>
                      <a:pt x="603" y="493"/>
                      <a:pt x="0" y="1498"/>
                      <a:pt x="0" y="1761"/>
                    </a:cubicBezTo>
                    <a:lnTo>
                      <a:pt x="2752" y="1761"/>
                    </a:lnTo>
                    <a:cubicBezTo>
                      <a:pt x="2772" y="1644"/>
                      <a:pt x="2786" y="1526"/>
                      <a:pt x="2786" y="1415"/>
                    </a:cubicBezTo>
                    <a:cubicBezTo>
                      <a:pt x="2786" y="833"/>
                      <a:pt x="2488" y="299"/>
                      <a:pt x="1996" y="1"/>
                    </a:cubicBezTo>
                    <a:close/>
                  </a:path>
                </a:pathLst>
              </a:custGeom>
              <a:solidFill>
                <a:srgbClr val="FFE0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40"/>
              <p:cNvSpPr/>
              <p:nvPr/>
            </p:nvSpPr>
            <p:spPr>
              <a:xfrm>
                <a:off x="3893651" y="4841943"/>
                <a:ext cx="31445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5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929" y="1234"/>
                    </a:lnTo>
                    <a:cubicBezTo>
                      <a:pt x="1015" y="1310"/>
                      <a:pt x="1113" y="1345"/>
                      <a:pt x="1209" y="1345"/>
                    </a:cubicBezTo>
                    <a:cubicBezTo>
                      <a:pt x="1379" y="1345"/>
                      <a:pt x="1545" y="1235"/>
                      <a:pt x="1629" y="1040"/>
                    </a:cubicBezTo>
                    <a:lnTo>
                      <a:pt x="1733" y="798"/>
                    </a:lnTo>
                    <a:cubicBezTo>
                      <a:pt x="1879" y="423"/>
                      <a:pt x="1650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40"/>
              <p:cNvSpPr/>
              <p:nvPr/>
            </p:nvSpPr>
            <p:spPr>
              <a:xfrm>
                <a:off x="3834275" y="4830228"/>
                <a:ext cx="17404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1" extrusionOk="0">
                    <a:moveTo>
                      <a:pt x="520" y="1"/>
                    </a:moveTo>
                    <a:cubicBezTo>
                      <a:pt x="229" y="1"/>
                      <a:pt x="0" y="236"/>
                      <a:pt x="0" y="520"/>
                    </a:cubicBezTo>
                    <a:cubicBezTo>
                      <a:pt x="0" y="805"/>
                      <a:pt x="229" y="1040"/>
                      <a:pt x="520" y="1040"/>
                    </a:cubicBezTo>
                    <a:cubicBezTo>
                      <a:pt x="804" y="1040"/>
                      <a:pt x="1040" y="805"/>
                      <a:pt x="1040" y="520"/>
                    </a:cubicBezTo>
                    <a:cubicBezTo>
                      <a:pt x="1040" y="236"/>
                      <a:pt x="804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40"/>
              <p:cNvSpPr/>
              <p:nvPr/>
            </p:nvSpPr>
            <p:spPr>
              <a:xfrm>
                <a:off x="3837639" y="4833592"/>
                <a:ext cx="10677" cy="1057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2" extrusionOk="0">
                    <a:moveTo>
                      <a:pt x="312" y="1"/>
                    </a:moveTo>
                    <a:cubicBezTo>
                      <a:pt x="139" y="1"/>
                      <a:pt x="0" y="146"/>
                      <a:pt x="7" y="319"/>
                    </a:cubicBezTo>
                    <a:cubicBezTo>
                      <a:pt x="7" y="493"/>
                      <a:pt x="146" y="631"/>
                      <a:pt x="312" y="631"/>
                    </a:cubicBezTo>
                    <a:cubicBezTo>
                      <a:pt x="492" y="631"/>
                      <a:pt x="631" y="493"/>
                      <a:pt x="638" y="319"/>
                    </a:cubicBezTo>
                    <a:cubicBezTo>
                      <a:pt x="631" y="146"/>
                      <a:pt x="492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1" name="Google Shape;3261;p40"/>
            <p:cNvGrpSpPr/>
            <p:nvPr/>
          </p:nvGrpSpPr>
          <p:grpSpPr>
            <a:xfrm>
              <a:off x="4484664" y="3732911"/>
              <a:ext cx="165174" cy="40683"/>
              <a:chOff x="4729213" y="4656586"/>
              <a:chExt cx="165174" cy="40683"/>
            </a:xfrm>
          </p:grpSpPr>
          <p:sp>
            <p:nvSpPr>
              <p:cNvPr id="3262" name="Google Shape;3262;p40"/>
              <p:cNvSpPr/>
              <p:nvPr/>
            </p:nvSpPr>
            <p:spPr>
              <a:xfrm>
                <a:off x="4786631" y="4678291"/>
                <a:ext cx="26692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1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790" y="1040"/>
                    </a:lnTo>
                    <a:cubicBezTo>
                      <a:pt x="858" y="1103"/>
                      <a:pt x="940" y="1133"/>
                      <a:pt x="1022" y="1133"/>
                    </a:cubicBezTo>
                    <a:cubicBezTo>
                      <a:pt x="1164" y="1133"/>
                      <a:pt x="1306" y="1041"/>
                      <a:pt x="1372" y="874"/>
                    </a:cubicBezTo>
                    <a:lnTo>
                      <a:pt x="1462" y="666"/>
                    </a:lnTo>
                    <a:cubicBezTo>
                      <a:pt x="1594" y="354"/>
                      <a:pt x="1393" y="0"/>
                      <a:pt x="10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40"/>
              <p:cNvSpPr/>
              <p:nvPr/>
            </p:nvSpPr>
            <p:spPr>
              <a:xfrm>
                <a:off x="4786631" y="4678291"/>
                <a:ext cx="26692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134" extrusionOk="0">
                    <a:moveTo>
                      <a:pt x="0" y="0"/>
                    </a:moveTo>
                    <a:lnTo>
                      <a:pt x="0" y="333"/>
                    </a:lnTo>
                    <a:lnTo>
                      <a:pt x="790" y="1040"/>
                    </a:lnTo>
                    <a:cubicBezTo>
                      <a:pt x="858" y="1103"/>
                      <a:pt x="940" y="1133"/>
                      <a:pt x="1022" y="1133"/>
                    </a:cubicBezTo>
                    <a:cubicBezTo>
                      <a:pt x="1164" y="1133"/>
                      <a:pt x="1306" y="1041"/>
                      <a:pt x="1372" y="874"/>
                    </a:cubicBezTo>
                    <a:lnTo>
                      <a:pt x="1462" y="666"/>
                    </a:lnTo>
                    <a:cubicBezTo>
                      <a:pt x="1594" y="354"/>
                      <a:pt x="1393" y="0"/>
                      <a:pt x="1088" y="0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40"/>
              <p:cNvSpPr/>
              <p:nvPr/>
            </p:nvSpPr>
            <p:spPr>
              <a:xfrm>
                <a:off x="4854943" y="4658226"/>
                <a:ext cx="39444" cy="27512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644" extrusionOk="0">
                    <a:moveTo>
                      <a:pt x="1580" y="0"/>
                    </a:moveTo>
                    <a:lnTo>
                      <a:pt x="0" y="1248"/>
                    </a:lnTo>
                    <a:lnTo>
                      <a:pt x="0" y="1643"/>
                    </a:lnTo>
                    <a:lnTo>
                      <a:pt x="2322" y="1643"/>
                    </a:lnTo>
                    <a:cubicBezTo>
                      <a:pt x="2336" y="1643"/>
                      <a:pt x="2357" y="1622"/>
                      <a:pt x="2343" y="1608"/>
                    </a:cubicBezTo>
                    <a:lnTo>
                      <a:pt x="158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40"/>
              <p:cNvSpPr/>
              <p:nvPr/>
            </p:nvSpPr>
            <p:spPr>
              <a:xfrm>
                <a:off x="4729213" y="4656586"/>
                <a:ext cx="137461" cy="29253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1748" extrusionOk="0">
                    <a:moveTo>
                      <a:pt x="3092" y="0"/>
                    </a:moveTo>
                    <a:cubicBezTo>
                      <a:pt x="2614" y="0"/>
                      <a:pt x="2138" y="89"/>
                      <a:pt x="1691" y="251"/>
                    </a:cubicBezTo>
                    <a:cubicBezTo>
                      <a:pt x="513" y="674"/>
                      <a:pt x="0" y="1526"/>
                      <a:pt x="0" y="1748"/>
                    </a:cubicBezTo>
                    <a:lnTo>
                      <a:pt x="8213" y="1748"/>
                    </a:lnTo>
                    <a:cubicBezTo>
                      <a:pt x="8213" y="1748"/>
                      <a:pt x="5455" y="1"/>
                      <a:pt x="3195" y="1"/>
                    </a:cubicBezTo>
                    <a:cubicBezTo>
                      <a:pt x="3161" y="0"/>
                      <a:pt x="3127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40"/>
              <p:cNvSpPr/>
              <p:nvPr/>
            </p:nvSpPr>
            <p:spPr>
              <a:xfrm>
                <a:off x="4729213" y="4660770"/>
                <a:ext cx="39444" cy="25069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498" extrusionOk="0">
                    <a:moveTo>
                      <a:pt x="1691" y="1"/>
                    </a:moveTo>
                    <a:cubicBezTo>
                      <a:pt x="513" y="424"/>
                      <a:pt x="0" y="1276"/>
                      <a:pt x="0" y="1498"/>
                    </a:cubicBezTo>
                    <a:lnTo>
                      <a:pt x="2322" y="1498"/>
                    </a:lnTo>
                    <a:cubicBezTo>
                      <a:pt x="2343" y="1401"/>
                      <a:pt x="2350" y="1297"/>
                      <a:pt x="2357" y="1193"/>
                    </a:cubicBezTo>
                    <a:cubicBezTo>
                      <a:pt x="2357" y="708"/>
                      <a:pt x="2100" y="257"/>
                      <a:pt x="16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40"/>
              <p:cNvSpPr/>
              <p:nvPr/>
            </p:nvSpPr>
            <p:spPr>
              <a:xfrm>
                <a:off x="4799266" y="4678291"/>
                <a:ext cx="26458" cy="18977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134" extrusionOk="0">
                    <a:moveTo>
                      <a:pt x="1" y="0"/>
                    </a:moveTo>
                    <a:lnTo>
                      <a:pt x="1" y="333"/>
                    </a:lnTo>
                    <a:lnTo>
                      <a:pt x="777" y="1040"/>
                    </a:lnTo>
                    <a:cubicBezTo>
                      <a:pt x="850" y="1103"/>
                      <a:pt x="934" y="1133"/>
                      <a:pt x="1017" y="1133"/>
                    </a:cubicBezTo>
                    <a:cubicBezTo>
                      <a:pt x="1162" y="1133"/>
                      <a:pt x="1302" y="1041"/>
                      <a:pt x="1373" y="874"/>
                    </a:cubicBezTo>
                    <a:lnTo>
                      <a:pt x="1463" y="666"/>
                    </a:lnTo>
                    <a:cubicBezTo>
                      <a:pt x="1581" y="354"/>
                      <a:pt x="1387" y="0"/>
                      <a:pt x="10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40"/>
              <p:cNvSpPr/>
              <p:nvPr/>
            </p:nvSpPr>
            <p:spPr>
              <a:xfrm>
                <a:off x="4748927" y="4668317"/>
                <a:ext cx="14744" cy="14744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81" extrusionOk="0">
                    <a:moveTo>
                      <a:pt x="444" y="0"/>
                    </a:moveTo>
                    <a:cubicBezTo>
                      <a:pt x="195" y="0"/>
                      <a:pt x="1" y="194"/>
                      <a:pt x="1" y="444"/>
                    </a:cubicBezTo>
                    <a:cubicBezTo>
                      <a:pt x="1" y="687"/>
                      <a:pt x="195" y="881"/>
                      <a:pt x="444" y="881"/>
                    </a:cubicBezTo>
                    <a:cubicBezTo>
                      <a:pt x="687" y="881"/>
                      <a:pt x="881" y="687"/>
                      <a:pt x="881" y="444"/>
                    </a:cubicBezTo>
                    <a:cubicBezTo>
                      <a:pt x="881" y="194"/>
                      <a:pt x="6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40"/>
              <p:cNvSpPr/>
              <p:nvPr/>
            </p:nvSpPr>
            <p:spPr>
              <a:xfrm>
                <a:off x="4751822" y="4671212"/>
                <a:ext cx="8953" cy="895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71" y="1"/>
                    </a:moveTo>
                    <a:cubicBezTo>
                      <a:pt x="119" y="1"/>
                      <a:pt x="1" y="119"/>
                      <a:pt x="1" y="271"/>
                    </a:cubicBezTo>
                    <a:cubicBezTo>
                      <a:pt x="1" y="417"/>
                      <a:pt x="119" y="534"/>
                      <a:pt x="271" y="534"/>
                    </a:cubicBezTo>
                    <a:cubicBezTo>
                      <a:pt x="417" y="534"/>
                      <a:pt x="535" y="417"/>
                      <a:pt x="535" y="271"/>
                    </a:cubicBezTo>
                    <a:cubicBezTo>
                      <a:pt x="535" y="119"/>
                      <a:pt x="417" y="1"/>
                      <a:pt x="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0" name="Google Shape;3270;p40"/>
            <p:cNvGrpSpPr/>
            <p:nvPr/>
          </p:nvGrpSpPr>
          <p:grpSpPr>
            <a:xfrm>
              <a:off x="3396611" y="3730639"/>
              <a:ext cx="162593" cy="40087"/>
              <a:chOff x="3813871" y="4722255"/>
              <a:chExt cx="195331" cy="48147"/>
            </a:xfrm>
          </p:grpSpPr>
          <p:sp>
            <p:nvSpPr>
              <p:cNvPr id="3271" name="Google Shape;3271;p40"/>
              <p:cNvSpPr/>
              <p:nvPr/>
            </p:nvSpPr>
            <p:spPr>
              <a:xfrm>
                <a:off x="3881832" y="474789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40"/>
              <p:cNvSpPr/>
              <p:nvPr/>
            </p:nvSpPr>
            <p:spPr>
              <a:xfrm>
                <a:off x="3881832" y="4747893"/>
                <a:ext cx="31562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345" extrusionOk="0">
                    <a:moveTo>
                      <a:pt x="0" y="1"/>
                    </a:moveTo>
                    <a:lnTo>
                      <a:pt x="7" y="403"/>
                    </a:lnTo>
                    <a:lnTo>
                      <a:pt x="922" y="1234"/>
                    </a:lnTo>
                    <a:cubicBezTo>
                      <a:pt x="1008" y="1310"/>
                      <a:pt x="1107" y="1345"/>
                      <a:pt x="1205" y="1345"/>
                    </a:cubicBezTo>
                    <a:cubicBezTo>
                      <a:pt x="1379" y="1345"/>
                      <a:pt x="1547" y="1235"/>
                      <a:pt x="1622" y="1040"/>
                    </a:cubicBezTo>
                    <a:lnTo>
                      <a:pt x="1726" y="798"/>
                    </a:lnTo>
                    <a:cubicBezTo>
                      <a:pt x="1886" y="423"/>
                      <a:pt x="1650" y="1"/>
                      <a:pt x="1297" y="1"/>
                    </a:cubicBezTo>
                    <a:close/>
                  </a:path>
                </a:pathLst>
              </a:custGeom>
              <a:solidFill>
                <a:srgbClr val="231F20">
                  <a:alpha val="3213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40"/>
              <p:cNvSpPr/>
              <p:nvPr/>
            </p:nvSpPr>
            <p:spPr>
              <a:xfrm>
                <a:off x="3962679" y="4724230"/>
                <a:ext cx="46523" cy="32617"/>
              </a:xfrm>
              <a:custGeom>
                <a:avLst/>
                <a:gdLst/>
                <a:ahLst/>
                <a:cxnLst/>
                <a:rect l="l" t="t" r="r" b="b"/>
                <a:pathLst>
                  <a:path w="2780" h="1949" extrusionOk="0">
                    <a:moveTo>
                      <a:pt x="1871" y="1"/>
                    </a:moveTo>
                    <a:lnTo>
                      <a:pt x="0" y="1477"/>
                    </a:lnTo>
                    <a:lnTo>
                      <a:pt x="0" y="1948"/>
                    </a:lnTo>
                    <a:lnTo>
                      <a:pt x="2745" y="1948"/>
                    </a:lnTo>
                    <a:cubicBezTo>
                      <a:pt x="2766" y="1941"/>
                      <a:pt x="2779" y="1921"/>
                      <a:pt x="2772" y="1900"/>
                    </a:cubicBezTo>
                    <a:lnTo>
                      <a:pt x="18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40"/>
              <p:cNvSpPr/>
              <p:nvPr/>
            </p:nvSpPr>
            <p:spPr>
              <a:xfrm>
                <a:off x="3813871" y="4722255"/>
                <a:ext cx="162614" cy="34591"/>
              </a:xfrm>
              <a:custGeom>
                <a:avLst/>
                <a:gdLst/>
                <a:ahLst/>
                <a:cxnLst/>
                <a:rect l="l" t="t" r="r" b="b"/>
                <a:pathLst>
                  <a:path w="9717" h="2067" extrusionOk="0">
                    <a:moveTo>
                      <a:pt x="3717" y="1"/>
                    </a:moveTo>
                    <a:cubicBezTo>
                      <a:pt x="3127" y="1"/>
                      <a:pt x="2546" y="98"/>
                      <a:pt x="1996" y="306"/>
                    </a:cubicBezTo>
                    <a:cubicBezTo>
                      <a:pt x="603" y="798"/>
                      <a:pt x="0" y="1803"/>
                      <a:pt x="0" y="2066"/>
                    </a:cubicBezTo>
                    <a:lnTo>
                      <a:pt x="9717" y="2066"/>
                    </a:lnTo>
                    <a:cubicBezTo>
                      <a:pt x="9717" y="2066"/>
                      <a:pt x="6460" y="1"/>
                      <a:pt x="3777" y="1"/>
                    </a:cubicBezTo>
                    <a:cubicBezTo>
                      <a:pt x="3757" y="1"/>
                      <a:pt x="3737" y="1"/>
                      <a:pt x="3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40"/>
              <p:cNvSpPr/>
              <p:nvPr/>
            </p:nvSpPr>
            <p:spPr>
              <a:xfrm>
                <a:off x="3813871" y="4727359"/>
                <a:ext cx="46640" cy="29487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1762" extrusionOk="0">
                    <a:moveTo>
                      <a:pt x="1996" y="1"/>
                    </a:moveTo>
                    <a:cubicBezTo>
                      <a:pt x="603" y="493"/>
                      <a:pt x="0" y="1498"/>
                      <a:pt x="0" y="1761"/>
                    </a:cubicBezTo>
                    <a:lnTo>
                      <a:pt x="2752" y="1761"/>
                    </a:lnTo>
                    <a:cubicBezTo>
                      <a:pt x="2772" y="1644"/>
                      <a:pt x="2786" y="1526"/>
                      <a:pt x="2786" y="1415"/>
                    </a:cubicBezTo>
                    <a:cubicBezTo>
                      <a:pt x="2786" y="833"/>
                      <a:pt x="2488" y="299"/>
                      <a:pt x="1996" y="1"/>
                    </a:cubicBezTo>
                    <a:close/>
                  </a:path>
                </a:pathLst>
              </a:custGeom>
              <a:solidFill>
                <a:srgbClr val="FFE0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40"/>
              <p:cNvSpPr/>
              <p:nvPr/>
            </p:nvSpPr>
            <p:spPr>
              <a:xfrm>
                <a:off x="3896676" y="4747893"/>
                <a:ext cx="31445" cy="22509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345" extrusionOk="0">
                    <a:moveTo>
                      <a:pt x="1" y="1"/>
                    </a:moveTo>
                    <a:lnTo>
                      <a:pt x="1" y="403"/>
                    </a:lnTo>
                    <a:lnTo>
                      <a:pt x="929" y="1234"/>
                    </a:lnTo>
                    <a:cubicBezTo>
                      <a:pt x="1015" y="1310"/>
                      <a:pt x="1113" y="1345"/>
                      <a:pt x="1209" y="1345"/>
                    </a:cubicBezTo>
                    <a:cubicBezTo>
                      <a:pt x="1379" y="1345"/>
                      <a:pt x="1545" y="1235"/>
                      <a:pt x="1629" y="1040"/>
                    </a:cubicBezTo>
                    <a:lnTo>
                      <a:pt x="1733" y="798"/>
                    </a:lnTo>
                    <a:cubicBezTo>
                      <a:pt x="1879" y="423"/>
                      <a:pt x="1650" y="1"/>
                      <a:pt x="12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40"/>
              <p:cNvSpPr/>
              <p:nvPr/>
            </p:nvSpPr>
            <p:spPr>
              <a:xfrm>
                <a:off x="3837300" y="4736178"/>
                <a:ext cx="17404" cy="17421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1041" extrusionOk="0">
                    <a:moveTo>
                      <a:pt x="520" y="1"/>
                    </a:moveTo>
                    <a:cubicBezTo>
                      <a:pt x="229" y="1"/>
                      <a:pt x="0" y="236"/>
                      <a:pt x="0" y="520"/>
                    </a:cubicBezTo>
                    <a:cubicBezTo>
                      <a:pt x="0" y="805"/>
                      <a:pt x="229" y="1040"/>
                      <a:pt x="520" y="1040"/>
                    </a:cubicBezTo>
                    <a:cubicBezTo>
                      <a:pt x="804" y="1040"/>
                      <a:pt x="1040" y="805"/>
                      <a:pt x="1040" y="520"/>
                    </a:cubicBezTo>
                    <a:cubicBezTo>
                      <a:pt x="1040" y="236"/>
                      <a:pt x="804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40"/>
              <p:cNvSpPr/>
              <p:nvPr/>
            </p:nvSpPr>
            <p:spPr>
              <a:xfrm>
                <a:off x="3840664" y="4739542"/>
                <a:ext cx="10677" cy="1057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32" extrusionOk="0">
                    <a:moveTo>
                      <a:pt x="312" y="1"/>
                    </a:moveTo>
                    <a:cubicBezTo>
                      <a:pt x="139" y="1"/>
                      <a:pt x="0" y="146"/>
                      <a:pt x="7" y="319"/>
                    </a:cubicBezTo>
                    <a:cubicBezTo>
                      <a:pt x="7" y="493"/>
                      <a:pt x="146" y="631"/>
                      <a:pt x="312" y="631"/>
                    </a:cubicBezTo>
                    <a:cubicBezTo>
                      <a:pt x="492" y="631"/>
                      <a:pt x="631" y="493"/>
                      <a:pt x="638" y="319"/>
                    </a:cubicBezTo>
                    <a:cubicBezTo>
                      <a:pt x="631" y="146"/>
                      <a:pt x="492" y="1"/>
                      <a:pt x="3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79" name="Google Shape;3279;p40"/>
          <p:cNvSpPr/>
          <p:nvPr/>
        </p:nvSpPr>
        <p:spPr>
          <a:xfrm>
            <a:off x="449636" y="3791901"/>
            <a:ext cx="267799" cy="964752"/>
          </a:xfrm>
          <a:custGeom>
            <a:avLst/>
            <a:gdLst/>
            <a:ahLst/>
            <a:cxnLst/>
            <a:rect l="l" t="t" r="r" b="b"/>
            <a:pathLst>
              <a:path w="7862" h="28323" extrusionOk="0">
                <a:moveTo>
                  <a:pt x="1948" y="0"/>
                </a:moveTo>
                <a:cubicBezTo>
                  <a:pt x="1706" y="434"/>
                  <a:pt x="1637" y="1094"/>
                  <a:pt x="1767" y="1678"/>
                </a:cubicBezTo>
                <a:cubicBezTo>
                  <a:pt x="1898" y="2266"/>
                  <a:pt x="2197" y="2746"/>
                  <a:pt x="2570" y="3042"/>
                </a:cubicBezTo>
                <a:cubicBezTo>
                  <a:pt x="2773" y="4174"/>
                  <a:pt x="2939" y="5319"/>
                  <a:pt x="3077" y="6459"/>
                </a:cubicBezTo>
                <a:cubicBezTo>
                  <a:pt x="2869" y="6083"/>
                  <a:pt x="2570" y="5760"/>
                  <a:pt x="2205" y="5530"/>
                </a:cubicBezTo>
                <a:cubicBezTo>
                  <a:pt x="1757" y="5238"/>
                  <a:pt x="1275" y="5098"/>
                  <a:pt x="842" y="5098"/>
                </a:cubicBezTo>
                <a:cubicBezTo>
                  <a:pt x="744" y="5098"/>
                  <a:pt x="649" y="5105"/>
                  <a:pt x="558" y="5119"/>
                </a:cubicBezTo>
                <a:cubicBezTo>
                  <a:pt x="688" y="5611"/>
                  <a:pt x="1053" y="6106"/>
                  <a:pt x="1598" y="6459"/>
                </a:cubicBezTo>
                <a:cubicBezTo>
                  <a:pt x="1963" y="6705"/>
                  <a:pt x="2386" y="6851"/>
                  <a:pt x="2823" y="6882"/>
                </a:cubicBezTo>
                <a:cubicBezTo>
                  <a:pt x="3000" y="6893"/>
                  <a:pt x="3146" y="7032"/>
                  <a:pt x="3165" y="7208"/>
                </a:cubicBezTo>
                <a:cubicBezTo>
                  <a:pt x="3284" y="8395"/>
                  <a:pt x="3376" y="9589"/>
                  <a:pt x="3438" y="10784"/>
                </a:cubicBezTo>
                <a:cubicBezTo>
                  <a:pt x="3192" y="10430"/>
                  <a:pt x="2881" y="10127"/>
                  <a:pt x="2516" y="9893"/>
                </a:cubicBezTo>
                <a:cubicBezTo>
                  <a:pt x="1969" y="9536"/>
                  <a:pt x="1373" y="9363"/>
                  <a:pt x="840" y="9363"/>
                </a:cubicBezTo>
                <a:cubicBezTo>
                  <a:pt x="719" y="9363"/>
                  <a:pt x="602" y="9372"/>
                  <a:pt x="488" y="9390"/>
                </a:cubicBezTo>
                <a:cubicBezTo>
                  <a:pt x="650" y="9989"/>
                  <a:pt x="1095" y="10603"/>
                  <a:pt x="1767" y="11041"/>
                </a:cubicBezTo>
                <a:cubicBezTo>
                  <a:pt x="2190" y="11317"/>
                  <a:pt x="2670" y="11494"/>
                  <a:pt x="3173" y="11555"/>
                </a:cubicBezTo>
                <a:cubicBezTo>
                  <a:pt x="3349" y="11571"/>
                  <a:pt x="3488" y="11717"/>
                  <a:pt x="3495" y="11893"/>
                </a:cubicBezTo>
                <a:cubicBezTo>
                  <a:pt x="3526" y="12654"/>
                  <a:pt x="3553" y="13410"/>
                  <a:pt x="3568" y="14171"/>
                </a:cubicBezTo>
                <a:cubicBezTo>
                  <a:pt x="3580" y="14839"/>
                  <a:pt x="3588" y="15503"/>
                  <a:pt x="3588" y="16172"/>
                </a:cubicBezTo>
                <a:cubicBezTo>
                  <a:pt x="3300" y="15738"/>
                  <a:pt x="2923" y="15369"/>
                  <a:pt x="2489" y="15089"/>
                </a:cubicBezTo>
                <a:cubicBezTo>
                  <a:pt x="1871" y="14686"/>
                  <a:pt x="1198" y="14489"/>
                  <a:pt x="596" y="14489"/>
                </a:cubicBezTo>
                <a:cubicBezTo>
                  <a:pt x="457" y="14489"/>
                  <a:pt x="322" y="14499"/>
                  <a:pt x="193" y="14520"/>
                </a:cubicBezTo>
                <a:cubicBezTo>
                  <a:pt x="369" y="15204"/>
                  <a:pt x="884" y="15899"/>
                  <a:pt x="1644" y="16394"/>
                </a:cubicBezTo>
                <a:cubicBezTo>
                  <a:pt x="2128" y="16713"/>
                  <a:pt x="2681" y="16913"/>
                  <a:pt x="3261" y="16974"/>
                </a:cubicBezTo>
                <a:cubicBezTo>
                  <a:pt x="3442" y="16990"/>
                  <a:pt x="3580" y="17147"/>
                  <a:pt x="3576" y="17327"/>
                </a:cubicBezTo>
                <a:cubicBezTo>
                  <a:pt x="3561" y="18844"/>
                  <a:pt x="3518" y="20361"/>
                  <a:pt x="3453" y="21878"/>
                </a:cubicBezTo>
                <a:cubicBezTo>
                  <a:pt x="3169" y="21487"/>
                  <a:pt x="2812" y="21152"/>
                  <a:pt x="2401" y="20891"/>
                </a:cubicBezTo>
                <a:cubicBezTo>
                  <a:pt x="1757" y="20472"/>
                  <a:pt x="1058" y="20266"/>
                  <a:pt x="431" y="20266"/>
                </a:cubicBezTo>
                <a:cubicBezTo>
                  <a:pt x="283" y="20266"/>
                  <a:pt x="139" y="20277"/>
                  <a:pt x="1" y="20300"/>
                </a:cubicBezTo>
                <a:cubicBezTo>
                  <a:pt x="189" y="21010"/>
                  <a:pt x="719" y="21736"/>
                  <a:pt x="1518" y="22255"/>
                </a:cubicBezTo>
                <a:cubicBezTo>
                  <a:pt x="1963" y="22546"/>
                  <a:pt x="2462" y="22742"/>
                  <a:pt x="2985" y="22834"/>
                </a:cubicBezTo>
                <a:cubicBezTo>
                  <a:pt x="3219" y="22873"/>
                  <a:pt x="3388" y="23080"/>
                  <a:pt x="3376" y="23314"/>
                </a:cubicBezTo>
                <a:cubicBezTo>
                  <a:pt x="3349" y="23733"/>
                  <a:pt x="3315" y="24351"/>
                  <a:pt x="3284" y="24732"/>
                </a:cubicBezTo>
                <a:cubicBezTo>
                  <a:pt x="3207" y="25903"/>
                  <a:pt x="3111" y="27074"/>
                  <a:pt x="2992" y="28230"/>
                </a:cubicBezTo>
                <a:lnTo>
                  <a:pt x="3937" y="28322"/>
                </a:lnTo>
                <a:cubicBezTo>
                  <a:pt x="3979" y="27746"/>
                  <a:pt x="4014" y="27170"/>
                  <a:pt x="4041" y="26598"/>
                </a:cubicBezTo>
                <a:cubicBezTo>
                  <a:pt x="4052" y="26364"/>
                  <a:pt x="4233" y="26172"/>
                  <a:pt x="4463" y="26141"/>
                </a:cubicBezTo>
                <a:cubicBezTo>
                  <a:pt x="5081" y="26064"/>
                  <a:pt x="5669" y="25845"/>
                  <a:pt x="6184" y="25503"/>
                </a:cubicBezTo>
                <a:cubicBezTo>
                  <a:pt x="7025" y="24954"/>
                  <a:pt x="7589" y="24194"/>
                  <a:pt x="7785" y="23437"/>
                </a:cubicBezTo>
                <a:cubicBezTo>
                  <a:pt x="7642" y="23415"/>
                  <a:pt x="7494" y="23403"/>
                  <a:pt x="7342" y="23403"/>
                </a:cubicBezTo>
                <a:cubicBezTo>
                  <a:pt x="6675" y="23403"/>
                  <a:pt x="5931" y="23623"/>
                  <a:pt x="5247" y="24067"/>
                </a:cubicBezTo>
                <a:cubicBezTo>
                  <a:pt x="4797" y="24355"/>
                  <a:pt x="4409" y="24728"/>
                  <a:pt x="4102" y="25162"/>
                </a:cubicBezTo>
                <a:cubicBezTo>
                  <a:pt x="4137" y="24444"/>
                  <a:pt x="4152" y="23722"/>
                  <a:pt x="4167" y="23003"/>
                </a:cubicBezTo>
                <a:cubicBezTo>
                  <a:pt x="4187" y="22412"/>
                  <a:pt x="4187" y="21821"/>
                  <a:pt x="4190" y="21229"/>
                </a:cubicBezTo>
                <a:cubicBezTo>
                  <a:pt x="4198" y="20903"/>
                  <a:pt x="4198" y="20573"/>
                  <a:pt x="4198" y="20242"/>
                </a:cubicBezTo>
                <a:cubicBezTo>
                  <a:pt x="4194" y="19993"/>
                  <a:pt x="4390" y="19785"/>
                  <a:pt x="4636" y="19770"/>
                </a:cubicBezTo>
                <a:cubicBezTo>
                  <a:pt x="5247" y="19708"/>
                  <a:pt x="5830" y="19497"/>
                  <a:pt x="6341" y="19155"/>
                </a:cubicBezTo>
                <a:cubicBezTo>
                  <a:pt x="7140" y="18637"/>
                  <a:pt x="7677" y="17915"/>
                  <a:pt x="7862" y="17205"/>
                </a:cubicBezTo>
                <a:cubicBezTo>
                  <a:pt x="7721" y="17181"/>
                  <a:pt x="7575" y="17169"/>
                  <a:pt x="7424" y="17169"/>
                </a:cubicBezTo>
                <a:cubicBezTo>
                  <a:pt x="6800" y="17169"/>
                  <a:pt x="6101" y="17374"/>
                  <a:pt x="5458" y="17792"/>
                </a:cubicBezTo>
                <a:cubicBezTo>
                  <a:pt x="4893" y="18165"/>
                  <a:pt x="4459" y="18633"/>
                  <a:pt x="4190" y="19132"/>
                </a:cubicBezTo>
                <a:cubicBezTo>
                  <a:pt x="4175" y="17769"/>
                  <a:pt x="4091" y="15296"/>
                  <a:pt x="4056" y="14447"/>
                </a:cubicBezTo>
                <a:cubicBezTo>
                  <a:pt x="4052" y="14278"/>
                  <a:pt x="4167" y="14128"/>
                  <a:pt x="4329" y="14094"/>
                </a:cubicBezTo>
                <a:cubicBezTo>
                  <a:pt x="4740" y="13998"/>
                  <a:pt x="5500" y="13794"/>
                  <a:pt x="5949" y="13506"/>
                </a:cubicBezTo>
                <a:cubicBezTo>
                  <a:pt x="6614" y="13076"/>
                  <a:pt x="7063" y="12466"/>
                  <a:pt x="7217" y="11874"/>
                </a:cubicBezTo>
                <a:cubicBezTo>
                  <a:pt x="7101" y="11855"/>
                  <a:pt x="6981" y="11846"/>
                  <a:pt x="6858" y="11846"/>
                </a:cubicBezTo>
                <a:cubicBezTo>
                  <a:pt x="6333" y="11846"/>
                  <a:pt x="5749" y="12018"/>
                  <a:pt x="5208" y="12370"/>
                </a:cubicBezTo>
                <a:cubicBezTo>
                  <a:pt x="4632" y="12738"/>
                  <a:pt x="4225" y="13241"/>
                  <a:pt x="4022" y="13756"/>
                </a:cubicBezTo>
                <a:cubicBezTo>
                  <a:pt x="3926" y="12235"/>
                  <a:pt x="3810" y="10714"/>
                  <a:pt x="3649" y="9198"/>
                </a:cubicBezTo>
                <a:cubicBezTo>
                  <a:pt x="3630" y="9052"/>
                  <a:pt x="3733" y="8921"/>
                  <a:pt x="3879" y="8910"/>
                </a:cubicBezTo>
                <a:cubicBezTo>
                  <a:pt x="4275" y="8875"/>
                  <a:pt x="4655" y="8741"/>
                  <a:pt x="4982" y="8518"/>
                </a:cubicBezTo>
                <a:cubicBezTo>
                  <a:pt x="5489" y="8191"/>
                  <a:pt x="5823" y="7738"/>
                  <a:pt x="5938" y="7289"/>
                </a:cubicBezTo>
                <a:cubicBezTo>
                  <a:pt x="5855" y="7276"/>
                  <a:pt x="5768" y="7270"/>
                  <a:pt x="5680" y="7270"/>
                </a:cubicBezTo>
                <a:cubicBezTo>
                  <a:pt x="5283" y="7270"/>
                  <a:pt x="4841" y="7398"/>
                  <a:pt x="4432" y="7665"/>
                </a:cubicBezTo>
                <a:cubicBezTo>
                  <a:pt x="4064" y="7896"/>
                  <a:pt x="3772" y="8222"/>
                  <a:pt x="3580" y="8610"/>
                </a:cubicBezTo>
                <a:cubicBezTo>
                  <a:pt x="3522" y="8107"/>
                  <a:pt x="3461" y="7608"/>
                  <a:pt x="3396" y="7105"/>
                </a:cubicBezTo>
                <a:cubicBezTo>
                  <a:pt x="3292" y="6406"/>
                  <a:pt x="3177" y="5711"/>
                  <a:pt x="3058" y="5015"/>
                </a:cubicBezTo>
                <a:cubicBezTo>
                  <a:pt x="3035" y="4885"/>
                  <a:pt x="3127" y="4758"/>
                  <a:pt x="3261" y="4743"/>
                </a:cubicBezTo>
                <a:cubicBezTo>
                  <a:pt x="3545" y="4712"/>
                  <a:pt x="3818" y="4616"/>
                  <a:pt x="4056" y="4455"/>
                </a:cubicBezTo>
                <a:cubicBezTo>
                  <a:pt x="4432" y="4209"/>
                  <a:pt x="4686" y="3867"/>
                  <a:pt x="4778" y="3533"/>
                </a:cubicBezTo>
                <a:cubicBezTo>
                  <a:pt x="4710" y="3522"/>
                  <a:pt x="4640" y="3516"/>
                  <a:pt x="4567" y="3516"/>
                </a:cubicBezTo>
                <a:cubicBezTo>
                  <a:pt x="4270" y="3516"/>
                  <a:pt x="3940" y="3612"/>
                  <a:pt x="3637" y="3810"/>
                </a:cubicBezTo>
                <a:cubicBezTo>
                  <a:pt x="3349" y="3994"/>
                  <a:pt x="3119" y="4259"/>
                  <a:pt x="2977" y="4574"/>
                </a:cubicBezTo>
                <a:cubicBezTo>
                  <a:pt x="2885" y="4075"/>
                  <a:pt x="2785" y="3575"/>
                  <a:pt x="2677" y="3080"/>
                </a:cubicBezTo>
                <a:cubicBezTo>
                  <a:pt x="2908" y="2642"/>
                  <a:pt x="2992" y="2066"/>
                  <a:pt x="2846" y="1432"/>
                </a:cubicBezTo>
                <a:cubicBezTo>
                  <a:pt x="2704" y="799"/>
                  <a:pt x="2363" y="288"/>
                  <a:pt x="1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40"/>
          <p:cNvSpPr/>
          <p:nvPr/>
        </p:nvSpPr>
        <p:spPr>
          <a:xfrm>
            <a:off x="741329" y="4241963"/>
            <a:ext cx="267936" cy="964752"/>
          </a:xfrm>
          <a:custGeom>
            <a:avLst/>
            <a:gdLst/>
            <a:ahLst/>
            <a:cxnLst/>
            <a:rect l="l" t="t" r="r" b="b"/>
            <a:pathLst>
              <a:path w="7866" h="28323" extrusionOk="0">
                <a:moveTo>
                  <a:pt x="5915" y="0"/>
                </a:moveTo>
                <a:cubicBezTo>
                  <a:pt x="5504" y="289"/>
                  <a:pt x="5162" y="803"/>
                  <a:pt x="5016" y="1437"/>
                </a:cubicBezTo>
                <a:cubicBezTo>
                  <a:pt x="4874" y="2070"/>
                  <a:pt x="4955" y="2646"/>
                  <a:pt x="5185" y="3080"/>
                </a:cubicBezTo>
                <a:cubicBezTo>
                  <a:pt x="5081" y="3576"/>
                  <a:pt x="4978" y="4075"/>
                  <a:pt x="4889" y="4570"/>
                </a:cubicBezTo>
                <a:cubicBezTo>
                  <a:pt x="4743" y="4259"/>
                  <a:pt x="4513" y="3994"/>
                  <a:pt x="4225" y="3810"/>
                </a:cubicBezTo>
                <a:cubicBezTo>
                  <a:pt x="3924" y="3615"/>
                  <a:pt x="3593" y="3517"/>
                  <a:pt x="3295" y="3517"/>
                </a:cubicBezTo>
                <a:cubicBezTo>
                  <a:pt x="3224" y="3517"/>
                  <a:pt x="3155" y="3522"/>
                  <a:pt x="3088" y="3534"/>
                </a:cubicBezTo>
                <a:cubicBezTo>
                  <a:pt x="3180" y="3868"/>
                  <a:pt x="3434" y="4209"/>
                  <a:pt x="3806" y="4455"/>
                </a:cubicBezTo>
                <a:cubicBezTo>
                  <a:pt x="4044" y="4613"/>
                  <a:pt x="4321" y="4713"/>
                  <a:pt x="4605" y="4743"/>
                </a:cubicBezTo>
                <a:cubicBezTo>
                  <a:pt x="4736" y="4759"/>
                  <a:pt x="4828" y="4885"/>
                  <a:pt x="4805" y="5016"/>
                </a:cubicBezTo>
                <a:cubicBezTo>
                  <a:pt x="4686" y="5711"/>
                  <a:pt x="4571" y="6410"/>
                  <a:pt x="4471" y="7105"/>
                </a:cubicBezTo>
                <a:cubicBezTo>
                  <a:pt x="4402" y="7608"/>
                  <a:pt x="4340" y="8107"/>
                  <a:pt x="4282" y="8614"/>
                </a:cubicBezTo>
                <a:cubicBezTo>
                  <a:pt x="4094" y="8223"/>
                  <a:pt x="3799" y="7896"/>
                  <a:pt x="3434" y="7666"/>
                </a:cubicBezTo>
                <a:cubicBezTo>
                  <a:pt x="3029" y="7401"/>
                  <a:pt x="2588" y="7273"/>
                  <a:pt x="2192" y="7273"/>
                </a:cubicBezTo>
                <a:cubicBezTo>
                  <a:pt x="2100" y="7273"/>
                  <a:pt x="2011" y="7279"/>
                  <a:pt x="1925" y="7293"/>
                </a:cubicBezTo>
                <a:cubicBezTo>
                  <a:pt x="2040" y="7739"/>
                  <a:pt x="2378" y="8196"/>
                  <a:pt x="2881" y="8522"/>
                </a:cubicBezTo>
                <a:cubicBezTo>
                  <a:pt x="3211" y="8741"/>
                  <a:pt x="3591" y="8875"/>
                  <a:pt x="3987" y="8910"/>
                </a:cubicBezTo>
                <a:cubicBezTo>
                  <a:pt x="4129" y="8922"/>
                  <a:pt x="4236" y="9052"/>
                  <a:pt x="4217" y="9198"/>
                </a:cubicBezTo>
                <a:cubicBezTo>
                  <a:pt x="4052" y="10715"/>
                  <a:pt x="3937" y="12236"/>
                  <a:pt x="3841" y="13756"/>
                </a:cubicBezTo>
                <a:cubicBezTo>
                  <a:pt x="3641" y="13246"/>
                  <a:pt x="3230" y="12739"/>
                  <a:pt x="2654" y="12370"/>
                </a:cubicBezTo>
                <a:cubicBezTo>
                  <a:pt x="2115" y="12021"/>
                  <a:pt x="1528" y="11846"/>
                  <a:pt x="1003" y="11846"/>
                </a:cubicBezTo>
                <a:cubicBezTo>
                  <a:pt x="882" y="11846"/>
                  <a:pt x="763" y="11856"/>
                  <a:pt x="650" y="11875"/>
                </a:cubicBezTo>
                <a:cubicBezTo>
                  <a:pt x="803" y="12466"/>
                  <a:pt x="1249" y="13077"/>
                  <a:pt x="1917" y="13507"/>
                </a:cubicBezTo>
                <a:cubicBezTo>
                  <a:pt x="2362" y="13795"/>
                  <a:pt x="3127" y="13998"/>
                  <a:pt x="3534" y="14094"/>
                </a:cubicBezTo>
                <a:cubicBezTo>
                  <a:pt x="3699" y="14133"/>
                  <a:pt x="3814" y="14283"/>
                  <a:pt x="3806" y="14448"/>
                </a:cubicBezTo>
                <a:cubicBezTo>
                  <a:pt x="3776" y="15300"/>
                  <a:pt x="3687" y="17770"/>
                  <a:pt x="3672" y="19133"/>
                </a:cubicBezTo>
                <a:cubicBezTo>
                  <a:pt x="3403" y="18634"/>
                  <a:pt x="2973" y="18165"/>
                  <a:pt x="2405" y="17796"/>
                </a:cubicBezTo>
                <a:cubicBezTo>
                  <a:pt x="1761" y="17377"/>
                  <a:pt x="1060" y="17171"/>
                  <a:pt x="431" y="17171"/>
                </a:cubicBezTo>
                <a:cubicBezTo>
                  <a:pt x="283" y="17171"/>
                  <a:pt x="139" y="17182"/>
                  <a:pt x="1" y="17205"/>
                </a:cubicBezTo>
                <a:cubicBezTo>
                  <a:pt x="189" y="17916"/>
                  <a:pt x="726" y="18641"/>
                  <a:pt x="1521" y="19160"/>
                </a:cubicBezTo>
                <a:cubicBezTo>
                  <a:pt x="2032" y="19498"/>
                  <a:pt x="2616" y="19709"/>
                  <a:pt x="3226" y="19774"/>
                </a:cubicBezTo>
                <a:cubicBezTo>
                  <a:pt x="3476" y="19790"/>
                  <a:pt x="3668" y="19993"/>
                  <a:pt x="3668" y="20243"/>
                </a:cubicBezTo>
                <a:cubicBezTo>
                  <a:pt x="3668" y="20573"/>
                  <a:pt x="3668" y="20907"/>
                  <a:pt x="3672" y="21234"/>
                </a:cubicBezTo>
                <a:cubicBezTo>
                  <a:pt x="3680" y="21821"/>
                  <a:pt x="3680" y="22413"/>
                  <a:pt x="3699" y="23004"/>
                </a:cubicBezTo>
                <a:cubicBezTo>
                  <a:pt x="3710" y="23722"/>
                  <a:pt x="3726" y="24444"/>
                  <a:pt x="3764" y="25162"/>
                </a:cubicBezTo>
                <a:cubicBezTo>
                  <a:pt x="3457" y="24728"/>
                  <a:pt x="3065" y="24356"/>
                  <a:pt x="2616" y="24068"/>
                </a:cubicBezTo>
                <a:cubicBezTo>
                  <a:pt x="1937" y="23626"/>
                  <a:pt x="1196" y="23406"/>
                  <a:pt x="530" y="23406"/>
                </a:cubicBezTo>
                <a:cubicBezTo>
                  <a:pt x="374" y="23406"/>
                  <a:pt x="223" y="23418"/>
                  <a:pt x="77" y="23442"/>
                </a:cubicBezTo>
                <a:cubicBezTo>
                  <a:pt x="273" y="24191"/>
                  <a:pt x="842" y="24959"/>
                  <a:pt x="1683" y="25504"/>
                </a:cubicBezTo>
                <a:cubicBezTo>
                  <a:pt x="2197" y="25850"/>
                  <a:pt x="2785" y="26065"/>
                  <a:pt x="3399" y="26141"/>
                </a:cubicBezTo>
                <a:cubicBezTo>
                  <a:pt x="3633" y="26172"/>
                  <a:pt x="3810" y="26364"/>
                  <a:pt x="3822" y="26598"/>
                </a:cubicBezTo>
                <a:cubicBezTo>
                  <a:pt x="3852" y="27171"/>
                  <a:pt x="3883" y="27747"/>
                  <a:pt x="3929" y="28323"/>
                </a:cubicBezTo>
                <a:lnTo>
                  <a:pt x="4874" y="28231"/>
                </a:lnTo>
                <a:cubicBezTo>
                  <a:pt x="4755" y="27075"/>
                  <a:pt x="4659" y="25903"/>
                  <a:pt x="4582" y="24732"/>
                </a:cubicBezTo>
                <a:cubicBezTo>
                  <a:pt x="4551" y="24352"/>
                  <a:pt x="4513" y="23734"/>
                  <a:pt x="4490" y="23315"/>
                </a:cubicBezTo>
                <a:cubicBezTo>
                  <a:pt x="4475" y="23081"/>
                  <a:pt x="4643" y="22873"/>
                  <a:pt x="4878" y="22835"/>
                </a:cubicBezTo>
                <a:cubicBezTo>
                  <a:pt x="5400" y="22743"/>
                  <a:pt x="5903" y="22547"/>
                  <a:pt x="6349" y="22255"/>
                </a:cubicBezTo>
                <a:cubicBezTo>
                  <a:pt x="7144" y="21737"/>
                  <a:pt x="7677" y="21011"/>
                  <a:pt x="7865" y="20297"/>
                </a:cubicBezTo>
                <a:cubicBezTo>
                  <a:pt x="7730" y="20275"/>
                  <a:pt x="7590" y="20264"/>
                  <a:pt x="7445" y="20264"/>
                </a:cubicBezTo>
                <a:cubicBezTo>
                  <a:pt x="6815" y="20264"/>
                  <a:pt x="6112" y="20470"/>
                  <a:pt x="5465" y="20892"/>
                </a:cubicBezTo>
                <a:cubicBezTo>
                  <a:pt x="5054" y="21153"/>
                  <a:pt x="4697" y="21487"/>
                  <a:pt x="4413" y="21883"/>
                </a:cubicBezTo>
                <a:cubicBezTo>
                  <a:pt x="4344" y="20366"/>
                  <a:pt x="4302" y="18845"/>
                  <a:pt x="4286" y="17332"/>
                </a:cubicBezTo>
                <a:cubicBezTo>
                  <a:pt x="4282" y="17147"/>
                  <a:pt x="4421" y="16994"/>
                  <a:pt x="4605" y="16975"/>
                </a:cubicBezTo>
                <a:cubicBezTo>
                  <a:pt x="5181" y="16913"/>
                  <a:pt x="5738" y="16713"/>
                  <a:pt x="6222" y="16395"/>
                </a:cubicBezTo>
                <a:cubicBezTo>
                  <a:pt x="6982" y="15899"/>
                  <a:pt x="7493" y="15204"/>
                  <a:pt x="7673" y="14521"/>
                </a:cubicBezTo>
                <a:cubicBezTo>
                  <a:pt x="7546" y="14501"/>
                  <a:pt x="7412" y="14491"/>
                  <a:pt x="7275" y="14491"/>
                </a:cubicBezTo>
                <a:cubicBezTo>
                  <a:pt x="6672" y="14491"/>
                  <a:pt x="5997" y="14685"/>
                  <a:pt x="5377" y="15089"/>
                </a:cubicBezTo>
                <a:cubicBezTo>
                  <a:pt x="4939" y="15369"/>
                  <a:pt x="4567" y="15738"/>
                  <a:pt x="4279" y="16172"/>
                </a:cubicBezTo>
                <a:cubicBezTo>
                  <a:pt x="4279" y="15504"/>
                  <a:pt x="4282" y="14839"/>
                  <a:pt x="4298" y="14171"/>
                </a:cubicBezTo>
                <a:cubicBezTo>
                  <a:pt x="4309" y="13411"/>
                  <a:pt x="4332" y="12654"/>
                  <a:pt x="4371" y="11894"/>
                </a:cubicBezTo>
                <a:cubicBezTo>
                  <a:pt x="4378" y="11717"/>
                  <a:pt x="4513" y="11571"/>
                  <a:pt x="4690" y="11548"/>
                </a:cubicBezTo>
                <a:cubicBezTo>
                  <a:pt x="5193" y="11495"/>
                  <a:pt x="5677" y="11322"/>
                  <a:pt x="6099" y="11041"/>
                </a:cubicBezTo>
                <a:cubicBezTo>
                  <a:pt x="6771" y="10604"/>
                  <a:pt x="7216" y="9989"/>
                  <a:pt x="7374" y="9390"/>
                </a:cubicBezTo>
                <a:cubicBezTo>
                  <a:pt x="7261" y="9372"/>
                  <a:pt x="7143" y="9363"/>
                  <a:pt x="7022" y="9363"/>
                </a:cubicBezTo>
                <a:cubicBezTo>
                  <a:pt x="6491" y="9363"/>
                  <a:pt x="5898" y="9536"/>
                  <a:pt x="5350" y="9893"/>
                </a:cubicBezTo>
                <a:cubicBezTo>
                  <a:pt x="4985" y="10127"/>
                  <a:pt x="4670" y="10431"/>
                  <a:pt x="4428" y="10788"/>
                </a:cubicBezTo>
                <a:cubicBezTo>
                  <a:pt x="4490" y="9590"/>
                  <a:pt x="4582" y="8399"/>
                  <a:pt x="4701" y="7209"/>
                </a:cubicBezTo>
                <a:cubicBezTo>
                  <a:pt x="4720" y="7032"/>
                  <a:pt x="4862" y="6894"/>
                  <a:pt x="5043" y="6882"/>
                </a:cubicBezTo>
                <a:cubicBezTo>
                  <a:pt x="5477" y="6852"/>
                  <a:pt x="5899" y="6706"/>
                  <a:pt x="6264" y="6460"/>
                </a:cubicBezTo>
                <a:cubicBezTo>
                  <a:pt x="6813" y="6107"/>
                  <a:pt x="7178" y="5611"/>
                  <a:pt x="7309" y="5123"/>
                </a:cubicBezTo>
                <a:cubicBezTo>
                  <a:pt x="7216" y="5109"/>
                  <a:pt x="7119" y="5102"/>
                  <a:pt x="7020" y="5102"/>
                </a:cubicBezTo>
                <a:cubicBezTo>
                  <a:pt x="6587" y="5102"/>
                  <a:pt x="6105" y="5240"/>
                  <a:pt x="5661" y="5531"/>
                </a:cubicBezTo>
                <a:cubicBezTo>
                  <a:pt x="5296" y="5765"/>
                  <a:pt x="4997" y="6084"/>
                  <a:pt x="4786" y="6460"/>
                </a:cubicBezTo>
                <a:cubicBezTo>
                  <a:pt x="4928" y="5319"/>
                  <a:pt x="5089" y="4175"/>
                  <a:pt x="5296" y="3042"/>
                </a:cubicBezTo>
                <a:cubicBezTo>
                  <a:pt x="5665" y="2746"/>
                  <a:pt x="5968" y="2266"/>
                  <a:pt x="6099" y="1679"/>
                </a:cubicBezTo>
                <a:cubicBezTo>
                  <a:pt x="6226" y="1095"/>
                  <a:pt x="6160" y="438"/>
                  <a:pt x="59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1" name="Google Shape;3281;p40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3282" name="Google Shape;3282;p40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0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40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40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40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40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40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0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0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0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0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0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0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0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0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7" name="Google Shape;3297;p40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3298" name="Google Shape;3298;p40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0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0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0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0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0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0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0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0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0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0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0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0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0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0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3" name="Google Shape;3313;p40"/>
          <p:cNvSpPr/>
          <p:nvPr/>
        </p:nvSpPr>
        <p:spPr>
          <a:xfrm>
            <a:off x="3579300" y="3832600"/>
            <a:ext cx="372106" cy="1551934"/>
          </a:xfrm>
          <a:custGeom>
            <a:avLst/>
            <a:gdLst/>
            <a:ahLst/>
            <a:cxnLst/>
            <a:rect l="l" t="t" r="r" b="b"/>
            <a:pathLst>
              <a:path w="15638" h="65221" extrusionOk="0">
                <a:moveTo>
                  <a:pt x="7362" y="1"/>
                </a:moveTo>
                <a:cubicBezTo>
                  <a:pt x="6682" y="715"/>
                  <a:pt x="6225" y="1844"/>
                  <a:pt x="6191" y="3119"/>
                </a:cubicBezTo>
                <a:cubicBezTo>
                  <a:pt x="6156" y="4398"/>
                  <a:pt x="6521" y="5416"/>
                  <a:pt x="7108" y="6164"/>
                </a:cubicBezTo>
                <a:cubicBezTo>
                  <a:pt x="7028" y="7701"/>
                  <a:pt x="6955" y="9237"/>
                  <a:pt x="6886" y="10773"/>
                </a:cubicBezTo>
                <a:cubicBezTo>
                  <a:pt x="6555" y="10193"/>
                  <a:pt x="6087" y="9701"/>
                  <a:pt x="5522" y="9344"/>
                </a:cubicBezTo>
                <a:cubicBezTo>
                  <a:pt x="4823" y="8890"/>
                  <a:pt x="4066" y="8666"/>
                  <a:pt x="3385" y="8666"/>
                </a:cubicBezTo>
                <a:cubicBezTo>
                  <a:pt x="3225" y="8666"/>
                  <a:pt x="3069" y="8678"/>
                  <a:pt x="2919" y="8703"/>
                </a:cubicBezTo>
                <a:cubicBezTo>
                  <a:pt x="3122" y="9471"/>
                  <a:pt x="3698" y="10262"/>
                  <a:pt x="4562" y="10823"/>
                </a:cubicBezTo>
                <a:cubicBezTo>
                  <a:pt x="5027" y="11126"/>
                  <a:pt x="5545" y="11337"/>
                  <a:pt x="6091" y="11445"/>
                </a:cubicBezTo>
                <a:cubicBezTo>
                  <a:pt x="6525" y="11522"/>
                  <a:pt x="6836" y="11913"/>
                  <a:pt x="6817" y="12355"/>
                </a:cubicBezTo>
                <a:cubicBezTo>
                  <a:pt x="6782" y="13257"/>
                  <a:pt x="6744" y="14164"/>
                  <a:pt x="6709" y="15066"/>
                </a:cubicBezTo>
                <a:lnTo>
                  <a:pt x="6636" y="17486"/>
                </a:lnTo>
                <a:cubicBezTo>
                  <a:pt x="6221" y="16787"/>
                  <a:pt x="5645" y="16195"/>
                  <a:pt x="4958" y="15758"/>
                </a:cubicBezTo>
                <a:cubicBezTo>
                  <a:pt x="4071" y="15180"/>
                  <a:pt x="3103" y="14899"/>
                  <a:pt x="2237" y="14899"/>
                </a:cubicBezTo>
                <a:cubicBezTo>
                  <a:pt x="2038" y="14899"/>
                  <a:pt x="1845" y="14914"/>
                  <a:pt x="1659" y="14943"/>
                </a:cubicBezTo>
                <a:cubicBezTo>
                  <a:pt x="1920" y="15923"/>
                  <a:pt x="2650" y="16921"/>
                  <a:pt x="3744" y="17632"/>
                </a:cubicBezTo>
                <a:cubicBezTo>
                  <a:pt x="4355" y="18031"/>
                  <a:pt x="5039" y="18304"/>
                  <a:pt x="5760" y="18427"/>
                </a:cubicBezTo>
                <a:cubicBezTo>
                  <a:pt x="6248" y="18511"/>
                  <a:pt x="6594" y="18956"/>
                  <a:pt x="6578" y="19456"/>
                </a:cubicBezTo>
                <a:cubicBezTo>
                  <a:pt x="6517" y="21745"/>
                  <a:pt x="6467" y="24033"/>
                  <a:pt x="6425" y="26326"/>
                </a:cubicBezTo>
                <a:cubicBezTo>
                  <a:pt x="6002" y="25681"/>
                  <a:pt x="5446" y="25132"/>
                  <a:pt x="4793" y="24717"/>
                </a:cubicBezTo>
                <a:cubicBezTo>
                  <a:pt x="3872" y="24114"/>
                  <a:pt x="2868" y="23820"/>
                  <a:pt x="1969" y="23820"/>
                </a:cubicBezTo>
                <a:cubicBezTo>
                  <a:pt x="1758" y="23820"/>
                  <a:pt x="1553" y="23836"/>
                  <a:pt x="1356" y="23868"/>
                </a:cubicBezTo>
                <a:cubicBezTo>
                  <a:pt x="1624" y="24886"/>
                  <a:pt x="2389" y="25923"/>
                  <a:pt x="3525" y="26664"/>
                </a:cubicBezTo>
                <a:cubicBezTo>
                  <a:pt x="3952" y="26940"/>
                  <a:pt x="4413" y="27159"/>
                  <a:pt x="4896" y="27317"/>
                </a:cubicBezTo>
                <a:cubicBezTo>
                  <a:pt x="5799" y="27605"/>
                  <a:pt x="6386" y="28461"/>
                  <a:pt x="6379" y="29406"/>
                </a:cubicBezTo>
                <a:lnTo>
                  <a:pt x="6348" y="31779"/>
                </a:lnTo>
                <a:cubicBezTo>
                  <a:pt x="6337" y="33673"/>
                  <a:pt x="6325" y="35566"/>
                  <a:pt x="6321" y="37463"/>
                </a:cubicBezTo>
                <a:cubicBezTo>
                  <a:pt x="5807" y="36626"/>
                  <a:pt x="5111" y="35919"/>
                  <a:pt x="4286" y="35393"/>
                </a:cubicBezTo>
                <a:cubicBezTo>
                  <a:pt x="3196" y="34683"/>
                  <a:pt x="2010" y="34334"/>
                  <a:pt x="945" y="34334"/>
                </a:cubicBezTo>
                <a:cubicBezTo>
                  <a:pt x="697" y="34334"/>
                  <a:pt x="455" y="34353"/>
                  <a:pt x="223" y="34391"/>
                </a:cubicBezTo>
                <a:cubicBezTo>
                  <a:pt x="542" y="35593"/>
                  <a:pt x="1444" y="36818"/>
                  <a:pt x="2792" y="37697"/>
                </a:cubicBezTo>
                <a:cubicBezTo>
                  <a:pt x="3380" y="38081"/>
                  <a:pt x="4025" y="38369"/>
                  <a:pt x="4704" y="38557"/>
                </a:cubicBezTo>
                <a:cubicBezTo>
                  <a:pt x="5653" y="38807"/>
                  <a:pt x="6313" y="39667"/>
                  <a:pt x="6317" y="40650"/>
                </a:cubicBezTo>
                <a:cubicBezTo>
                  <a:pt x="6317" y="43074"/>
                  <a:pt x="6325" y="45497"/>
                  <a:pt x="6348" y="47920"/>
                </a:cubicBezTo>
                <a:cubicBezTo>
                  <a:pt x="5814" y="47140"/>
                  <a:pt x="5131" y="46476"/>
                  <a:pt x="4340" y="45969"/>
                </a:cubicBezTo>
                <a:cubicBezTo>
                  <a:pt x="3173" y="45210"/>
                  <a:pt x="1908" y="44836"/>
                  <a:pt x="773" y="44836"/>
                </a:cubicBezTo>
                <a:cubicBezTo>
                  <a:pt x="507" y="44836"/>
                  <a:pt x="249" y="44857"/>
                  <a:pt x="0" y="44898"/>
                </a:cubicBezTo>
                <a:cubicBezTo>
                  <a:pt x="334" y="46180"/>
                  <a:pt x="1298" y="47494"/>
                  <a:pt x="2738" y="48427"/>
                </a:cubicBezTo>
                <a:cubicBezTo>
                  <a:pt x="3372" y="48842"/>
                  <a:pt x="4067" y="49153"/>
                  <a:pt x="4800" y="49349"/>
                </a:cubicBezTo>
                <a:cubicBezTo>
                  <a:pt x="5730" y="49602"/>
                  <a:pt x="6379" y="50447"/>
                  <a:pt x="6386" y="51411"/>
                </a:cubicBezTo>
                <a:cubicBezTo>
                  <a:pt x="6444" y="56015"/>
                  <a:pt x="6532" y="60612"/>
                  <a:pt x="6671" y="65221"/>
                </a:cubicBezTo>
                <a:lnTo>
                  <a:pt x="8510" y="65136"/>
                </a:lnTo>
                <a:cubicBezTo>
                  <a:pt x="8345" y="62260"/>
                  <a:pt x="8199" y="59380"/>
                  <a:pt x="8068" y="56499"/>
                </a:cubicBezTo>
                <a:cubicBezTo>
                  <a:pt x="8038" y="55889"/>
                  <a:pt x="8460" y="55340"/>
                  <a:pt x="9067" y="55244"/>
                </a:cubicBezTo>
                <a:cubicBezTo>
                  <a:pt x="10138" y="55071"/>
                  <a:pt x="11260" y="54641"/>
                  <a:pt x="12312" y="53961"/>
                </a:cubicBezTo>
                <a:cubicBezTo>
                  <a:pt x="14059" y="52828"/>
                  <a:pt x="15231" y="51234"/>
                  <a:pt x="15638" y="49679"/>
                </a:cubicBezTo>
                <a:cubicBezTo>
                  <a:pt x="15335" y="49629"/>
                  <a:pt x="15020" y="49604"/>
                  <a:pt x="14697" y="49604"/>
                </a:cubicBezTo>
                <a:cubicBezTo>
                  <a:pt x="13321" y="49604"/>
                  <a:pt x="11787" y="50056"/>
                  <a:pt x="10373" y="50973"/>
                </a:cubicBezTo>
                <a:cubicBezTo>
                  <a:pt x="9343" y="51641"/>
                  <a:pt x="8518" y="52467"/>
                  <a:pt x="7930" y="53350"/>
                </a:cubicBezTo>
                <a:cubicBezTo>
                  <a:pt x="7861" y="51722"/>
                  <a:pt x="7796" y="50094"/>
                  <a:pt x="7731" y="48465"/>
                </a:cubicBezTo>
                <a:lnTo>
                  <a:pt x="7631" y="45531"/>
                </a:lnTo>
                <a:cubicBezTo>
                  <a:pt x="7600" y="44544"/>
                  <a:pt x="8237" y="43657"/>
                  <a:pt x="9186" y="43381"/>
                </a:cubicBezTo>
                <a:cubicBezTo>
                  <a:pt x="9850" y="43181"/>
                  <a:pt x="10480" y="42885"/>
                  <a:pt x="11060" y="42505"/>
                </a:cubicBezTo>
                <a:cubicBezTo>
                  <a:pt x="12512" y="41564"/>
                  <a:pt x="13483" y="40239"/>
                  <a:pt x="13829" y="38945"/>
                </a:cubicBezTo>
                <a:cubicBezTo>
                  <a:pt x="13581" y="38906"/>
                  <a:pt x="13323" y="38886"/>
                  <a:pt x="13057" y="38886"/>
                </a:cubicBezTo>
                <a:cubicBezTo>
                  <a:pt x="11908" y="38886"/>
                  <a:pt x="10627" y="39260"/>
                  <a:pt x="9451" y="40024"/>
                </a:cubicBezTo>
                <a:cubicBezTo>
                  <a:pt x="8694" y="40512"/>
                  <a:pt x="8042" y="41134"/>
                  <a:pt x="7515" y="41864"/>
                </a:cubicBezTo>
                <a:cubicBezTo>
                  <a:pt x="7446" y="39364"/>
                  <a:pt x="7381" y="36864"/>
                  <a:pt x="7323" y="34360"/>
                </a:cubicBezTo>
                <a:cubicBezTo>
                  <a:pt x="7300" y="33396"/>
                  <a:pt x="7919" y="32536"/>
                  <a:pt x="8840" y="32248"/>
                </a:cubicBezTo>
                <a:cubicBezTo>
                  <a:pt x="9355" y="32090"/>
                  <a:pt x="9843" y="31860"/>
                  <a:pt x="10296" y="31568"/>
                </a:cubicBezTo>
                <a:cubicBezTo>
                  <a:pt x="11433" y="30827"/>
                  <a:pt x="12201" y="29786"/>
                  <a:pt x="12466" y="28768"/>
                </a:cubicBezTo>
                <a:cubicBezTo>
                  <a:pt x="12271" y="28737"/>
                  <a:pt x="12068" y="28721"/>
                  <a:pt x="11860" y="28721"/>
                </a:cubicBezTo>
                <a:cubicBezTo>
                  <a:pt x="10959" y="28721"/>
                  <a:pt x="9952" y="29018"/>
                  <a:pt x="9029" y="29617"/>
                </a:cubicBezTo>
                <a:cubicBezTo>
                  <a:pt x="8303" y="30078"/>
                  <a:pt x="7700" y="30704"/>
                  <a:pt x="7266" y="31441"/>
                </a:cubicBezTo>
                <a:cubicBezTo>
                  <a:pt x="7220" y="28726"/>
                  <a:pt x="7189" y="26007"/>
                  <a:pt x="7174" y="23292"/>
                </a:cubicBezTo>
                <a:cubicBezTo>
                  <a:pt x="7170" y="22781"/>
                  <a:pt x="7542" y="22347"/>
                  <a:pt x="8049" y="22278"/>
                </a:cubicBezTo>
                <a:cubicBezTo>
                  <a:pt x="8856" y="22155"/>
                  <a:pt x="9628" y="21856"/>
                  <a:pt x="10311" y="21403"/>
                </a:cubicBezTo>
                <a:cubicBezTo>
                  <a:pt x="11483" y="20646"/>
                  <a:pt x="12262" y="19579"/>
                  <a:pt x="12539" y="18538"/>
                </a:cubicBezTo>
                <a:cubicBezTo>
                  <a:pt x="12338" y="18505"/>
                  <a:pt x="12129" y="18489"/>
                  <a:pt x="11915" y="18489"/>
                </a:cubicBezTo>
                <a:cubicBezTo>
                  <a:pt x="10991" y="18489"/>
                  <a:pt x="9961" y="18792"/>
                  <a:pt x="9013" y="19406"/>
                </a:cubicBezTo>
                <a:cubicBezTo>
                  <a:pt x="8191" y="19940"/>
                  <a:pt x="7565" y="20627"/>
                  <a:pt x="7166" y="21345"/>
                </a:cubicBezTo>
                <a:cubicBezTo>
                  <a:pt x="7162" y="19586"/>
                  <a:pt x="7170" y="16368"/>
                  <a:pt x="7170" y="15304"/>
                </a:cubicBezTo>
                <a:cubicBezTo>
                  <a:pt x="7170" y="15074"/>
                  <a:pt x="7262" y="14855"/>
                  <a:pt x="7423" y="14694"/>
                </a:cubicBezTo>
                <a:cubicBezTo>
                  <a:pt x="7423" y="14694"/>
                  <a:pt x="9025" y="14463"/>
                  <a:pt x="9804" y="13953"/>
                </a:cubicBezTo>
                <a:cubicBezTo>
                  <a:pt x="10745" y="13346"/>
                  <a:pt x="11379" y="12482"/>
                  <a:pt x="11605" y="11641"/>
                </a:cubicBezTo>
                <a:cubicBezTo>
                  <a:pt x="11441" y="11614"/>
                  <a:pt x="11271" y="11601"/>
                  <a:pt x="11096" y="11601"/>
                </a:cubicBezTo>
                <a:cubicBezTo>
                  <a:pt x="10349" y="11601"/>
                  <a:pt x="9520" y="11842"/>
                  <a:pt x="8752" y="12340"/>
                </a:cubicBezTo>
                <a:cubicBezTo>
                  <a:pt x="8034" y="12812"/>
                  <a:pt x="7496" y="13426"/>
                  <a:pt x="7185" y="14064"/>
                </a:cubicBezTo>
                <a:cubicBezTo>
                  <a:pt x="7208" y="11426"/>
                  <a:pt x="7258" y="8791"/>
                  <a:pt x="7323" y="6153"/>
                </a:cubicBezTo>
                <a:cubicBezTo>
                  <a:pt x="7938" y="5435"/>
                  <a:pt x="8345" y="4371"/>
                  <a:pt x="8376" y="3173"/>
                </a:cubicBezTo>
                <a:cubicBezTo>
                  <a:pt x="8410" y="1894"/>
                  <a:pt x="8007" y="750"/>
                  <a:pt x="73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40"/>
          <p:cNvSpPr/>
          <p:nvPr/>
        </p:nvSpPr>
        <p:spPr>
          <a:xfrm>
            <a:off x="3887614" y="4243449"/>
            <a:ext cx="251132" cy="904139"/>
          </a:xfrm>
          <a:custGeom>
            <a:avLst/>
            <a:gdLst/>
            <a:ahLst/>
            <a:cxnLst/>
            <a:rect l="l" t="t" r="r" b="b"/>
            <a:pathLst>
              <a:path w="10554" h="37997" extrusionOk="0">
                <a:moveTo>
                  <a:pt x="2623" y="1"/>
                </a:moveTo>
                <a:cubicBezTo>
                  <a:pt x="2293" y="584"/>
                  <a:pt x="2189" y="1475"/>
                  <a:pt x="2373" y="2255"/>
                </a:cubicBezTo>
                <a:cubicBezTo>
                  <a:pt x="2558" y="3038"/>
                  <a:pt x="2957" y="3684"/>
                  <a:pt x="3453" y="4079"/>
                </a:cubicBezTo>
                <a:cubicBezTo>
                  <a:pt x="3725" y="5604"/>
                  <a:pt x="3952" y="7132"/>
                  <a:pt x="4136" y="8664"/>
                </a:cubicBezTo>
                <a:cubicBezTo>
                  <a:pt x="3856" y="8158"/>
                  <a:pt x="3449" y="7727"/>
                  <a:pt x="2957" y="7416"/>
                </a:cubicBezTo>
                <a:cubicBezTo>
                  <a:pt x="2368" y="7032"/>
                  <a:pt x="1729" y="6843"/>
                  <a:pt x="1155" y="6843"/>
                </a:cubicBezTo>
                <a:cubicBezTo>
                  <a:pt x="1018" y="6843"/>
                  <a:pt x="885" y="6853"/>
                  <a:pt x="757" y="6875"/>
                </a:cubicBezTo>
                <a:cubicBezTo>
                  <a:pt x="930" y="7528"/>
                  <a:pt x="1417" y="8188"/>
                  <a:pt x="2147" y="8664"/>
                </a:cubicBezTo>
                <a:cubicBezTo>
                  <a:pt x="2638" y="8991"/>
                  <a:pt x="3207" y="9187"/>
                  <a:pt x="3794" y="9233"/>
                </a:cubicBezTo>
                <a:cubicBezTo>
                  <a:pt x="4032" y="9248"/>
                  <a:pt x="4224" y="9433"/>
                  <a:pt x="4251" y="9667"/>
                </a:cubicBezTo>
                <a:cubicBezTo>
                  <a:pt x="4413" y="11268"/>
                  <a:pt x="4532" y="12866"/>
                  <a:pt x="4620" y="14467"/>
                </a:cubicBezTo>
                <a:cubicBezTo>
                  <a:pt x="4290" y="13991"/>
                  <a:pt x="3871" y="13580"/>
                  <a:pt x="3380" y="13269"/>
                </a:cubicBezTo>
                <a:cubicBezTo>
                  <a:pt x="2650" y="12794"/>
                  <a:pt x="1857" y="12562"/>
                  <a:pt x="1148" y="12562"/>
                </a:cubicBezTo>
                <a:cubicBezTo>
                  <a:pt x="980" y="12562"/>
                  <a:pt x="817" y="12575"/>
                  <a:pt x="661" y="12601"/>
                </a:cubicBezTo>
                <a:cubicBezTo>
                  <a:pt x="876" y="13403"/>
                  <a:pt x="1475" y="14225"/>
                  <a:pt x="2377" y="14809"/>
                </a:cubicBezTo>
                <a:cubicBezTo>
                  <a:pt x="2946" y="15181"/>
                  <a:pt x="3591" y="15420"/>
                  <a:pt x="4267" y="15496"/>
                </a:cubicBezTo>
                <a:cubicBezTo>
                  <a:pt x="4501" y="15523"/>
                  <a:pt x="4685" y="15719"/>
                  <a:pt x="4693" y="15957"/>
                </a:cubicBezTo>
                <a:cubicBezTo>
                  <a:pt x="4739" y="16975"/>
                  <a:pt x="4770" y="17993"/>
                  <a:pt x="4793" y="19010"/>
                </a:cubicBezTo>
                <a:cubicBezTo>
                  <a:pt x="4812" y="19909"/>
                  <a:pt x="4816" y="20800"/>
                  <a:pt x="4816" y="21695"/>
                </a:cubicBezTo>
                <a:cubicBezTo>
                  <a:pt x="4432" y="21115"/>
                  <a:pt x="3933" y="20619"/>
                  <a:pt x="3349" y="20243"/>
                </a:cubicBezTo>
                <a:cubicBezTo>
                  <a:pt x="2522" y="19708"/>
                  <a:pt x="1621" y="19443"/>
                  <a:pt x="815" y="19443"/>
                </a:cubicBezTo>
                <a:cubicBezTo>
                  <a:pt x="626" y="19443"/>
                  <a:pt x="442" y="19457"/>
                  <a:pt x="265" y="19486"/>
                </a:cubicBezTo>
                <a:cubicBezTo>
                  <a:pt x="507" y="20397"/>
                  <a:pt x="1187" y="21330"/>
                  <a:pt x="2212" y="21990"/>
                </a:cubicBezTo>
                <a:cubicBezTo>
                  <a:pt x="2915" y="22447"/>
                  <a:pt x="3675" y="22705"/>
                  <a:pt x="4386" y="22774"/>
                </a:cubicBezTo>
                <a:cubicBezTo>
                  <a:pt x="4628" y="22797"/>
                  <a:pt x="4808" y="23004"/>
                  <a:pt x="4804" y="23250"/>
                </a:cubicBezTo>
                <a:cubicBezTo>
                  <a:pt x="4785" y="25285"/>
                  <a:pt x="4731" y="27321"/>
                  <a:pt x="4635" y="29356"/>
                </a:cubicBezTo>
                <a:cubicBezTo>
                  <a:pt x="4251" y="28826"/>
                  <a:pt x="3775" y="28377"/>
                  <a:pt x="3230" y="28023"/>
                </a:cubicBezTo>
                <a:cubicBezTo>
                  <a:pt x="2361" y="27463"/>
                  <a:pt x="1419" y="27188"/>
                  <a:pt x="573" y="27188"/>
                </a:cubicBezTo>
                <a:cubicBezTo>
                  <a:pt x="376" y="27188"/>
                  <a:pt x="185" y="27203"/>
                  <a:pt x="0" y="27232"/>
                </a:cubicBezTo>
                <a:cubicBezTo>
                  <a:pt x="257" y="28185"/>
                  <a:pt x="972" y="29164"/>
                  <a:pt x="2043" y="29855"/>
                </a:cubicBezTo>
                <a:cubicBezTo>
                  <a:pt x="2638" y="30247"/>
                  <a:pt x="3307" y="30512"/>
                  <a:pt x="4009" y="30635"/>
                </a:cubicBezTo>
                <a:cubicBezTo>
                  <a:pt x="4324" y="30681"/>
                  <a:pt x="4551" y="30961"/>
                  <a:pt x="4532" y="31280"/>
                </a:cubicBezTo>
                <a:cubicBezTo>
                  <a:pt x="4501" y="31837"/>
                  <a:pt x="4451" y="32666"/>
                  <a:pt x="4413" y="33181"/>
                </a:cubicBezTo>
                <a:cubicBezTo>
                  <a:pt x="4309" y="34752"/>
                  <a:pt x="4178" y="36322"/>
                  <a:pt x="4013" y="37874"/>
                </a:cubicBezTo>
                <a:lnTo>
                  <a:pt x="5292" y="37997"/>
                </a:lnTo>
                <a:cubicBezTo>
                  <a:pt x="5346" y="37221"/>
                  <a:pt x="5388" y="36453"/>
                  <a:pt x="5426" y="35685"/>
                </a:cubicBezTo>
                <a:cubicBezTo>
                  <a:pt x="5442" y="35370"/>
                  <a:pt x="5684" y="35113"/>
                  <a:pt x="5999" y="35078"/>
                </a:cubicBezTo>
                <a:cubicBezTo>
                  <a:pt x="6751" y="34990"/>
                  <a:pt x="7554" y="34706"/>
                  <a:pt x="8303" y="34218"/>
                </a:cubicBezTo>
                <a:cubicBezTo>
                  <a:pt x="9428" y="33484"/>
                  <a:pt x="10188" y="32455"/>
                  <a:pt x="10453" y="31445"/>
                </a:cubicBezTo>
                <a:cubicBezTo>
                  <a:pt x="10260" y="31414"/>
                  <a:pt x="10059" y="31399"/>
                  <a:pt x="9853" y="31399"/>
                </a:cubicBezTo>
                <a:cubicBezTo>
                  <a:pt x="8960" y="31399"/>
                  <a:pt x="7964" y="31690"/>
                  <a:pt x="7043" y="32286"/>
                </a:cubicBezTo>
                <a:cubicBezTo>
                  <a:pt x="6440" y="32674"/>
                  <a:pt x="5918" y="33169"/>
                  <a:pt x="5507" y="33757"/>
                </a:cubicBezTo>
                <a:cubicBezTo>
                  <a:pt x="5557" y="32789"/>
                  <a:pt x="5580" y="31825"/>
                  <a:pt x="5599" y="30861"/>
                </a:cubicBezTo>
                <a:cubicBezTo>
                  <a:pt x="5622" y="30070"/>
                  <a:pt x="5622" y="29275"/>
                  <a:pt x="5634" y="28484"/>
                </a:cubicBezTo>
                <a:cubicBezTo>
                  <a:pt x="5638" y="28043"/>
                  <a:pt x="5638" y="27601"/>
                  <a:pt x="5634" y="27159"/>
                </a:cubicBezTo>
                <a:cubicBezTo>
                  <a:pt x="5638" y="26825"/>
                  <a:pt x="5895" y="26549"/>
                  <a:pt x="6229" y="26522"/>
                </a:cubicBezTo>
                <a:cubicBezTo>
                  <a:pt x="6970" y="26457"/>
                  <a:pt x="7773" y="26188"/>
                  <a:pt x="8518" y="25700"/>
                </a:cubicBezTo>
                <a:cubicBezTo>
                  <a:pt x="9589" y="25009"/>
                  <a:pt x="10304" y="24030"/>
                  <a:pt x="10553" y="23081"/>
                </a:cubicBezTo>
                <a:cubicBezTo>
                  <a:pt x="10370" y="23051"/>
                  <a:pt x="10178" y="23036"/>
                  <a:pt x="9982" y="23036"/>
                </a:cubicBezTo>
                <a:cubicBezTo>
                  <a:pt x="9139" y="23036"/>
                  <a:pt x="8197" y="23311"/>
                  <a:pt x="7331" y="23872"/>
                </a:cubicBezTo>
                <a:cubicBezTo>
                  <a:pt x="6567" y="24367"/>
                  <a:pt x="5991" y="25001"/>
                  <a:pt x="5626" y="25669"/>
                </a:cubicBezTo>
                <a:cubicBezTo>
                  <a:pt x="5615" y="23845"/>
                  <a:pt x="5492" y="20527"/>
                  <a:pt x="5450" y="19383"/>
                </a:cubicBezTo>
                <a:cubicBezTo>
                  <a:pt x="5442" y="19156"/>
                  <a:pt x="5595" y="18956"/>
                  <a:pt x="5814" y="18910"/>
                </a:cubicBezTo>
                <a:cubicBezTo>
                  <a:pt x="6367" y="18780"/>
                  <a:pt x="7389" y="18507"/>
                  <a:pt x="7984" y="18123"/>
                </a:cubicBezTo>
                <a:cubicBezTo>
                  <a:pt x="8879" y="17539"/>
                  <a:pt x="9478" y="16725"/>
                  <a:pt x="9689" y="15926"/>
                </a:cubicBezTo>
                <a:cubicBezTo>
                  <a:pt x="9539" y="15903"/>
                  <a:pt x="9382" y="15891"/>
                  <a:pt x="9222" y="15891"/>
                </a:cubicBezTo>
                <a:cubicBezTo>
                  <a:pt x="8512" y="15891"/>
                  <a:pt x="7724" y="16122"/>
                  <a:pt x="6997" y="16595"/>
                </a:cubicBezTo>
                <a:cubicBezTo>
                  <a:pt x="6221" y="17094"/>
                  <a:pt x="5672" y="17770"/>
                  <a:pt x="5403" y="18457"/>
                </a:cubicBezTo>
                <a:cubicBezTo>
                  <a:pt x="5277" y="16414"/>
                  <a:pt x="5119" y="14371"/>
                  <a:pt x="4897" y="12336"/>
                </a:cubicBezTo>
                <a:cubicBezTo>
                  <a:pt x="4877" y="12144"/>
                  <a:pt x="5016" y="11967"/>
                  <a:pt x="5211" y="11948"/>
                </a:cubicBezTo>
                <a:cubicBezTo>
                  <a:pt x="5741" y="11902"/>
                  <a:pt x="6252" y="11725"/>
                  <a:pt x="6694" y="11430"/>
                </a:cubicBezTo>
                <a:cubicBezTo>
                  <a:pt x="7366" y="10992"/>
                  <a:pt x="7815" y="10385"/>
                  <a:pt x="7976" y="9782"/>
                </a:cubicBezTo>
                <a:cubicBezTo>
                  <a:pt x="7862" y="9763"/>
                  <a:pt x="7742" y="9754"/>
                  <a:pt x="7619" y="9754"/>
                </a:cubicBezTo>
                <a:cubicBezTo>
                  <a:pt x="7088" y="9754"/>
                  <a:pt x="6494" y="9929"/>
                  <a:pt x="5949" y="10281"/>
                </a:cubicBezTo>
                <a:cubicBezTo>
                  <a:pt x="5423" y="10627"/>
                  <a:pt x="5035" y="11080"/>
                  <a:pt x="4812" y="11549"/>
                </a:cubicBezTo>
                <a:cubicBezTo>
                  <a:pt x="4735" y="10876"/>
                  <a:pt x="4651" y="10204"/>
                  <a:pt x="4559" y="9532"/>
                </a:cubicBezTo>
                <a:cubicBezTo>
                  <a:pt x="4428" y="8595"/>
                  <a:pt x="4274" y="7662"/>
                  <a:pt x="4105" y="6729"/>
                </a:cubicBezTo>
                <a:cubicBezTo>
                  <a:pt x="4075" y="6552"/>
                  <a:pt x="4201" y="6383"/>
                  <a:pt x="4378" y="6364"/>
                </a:cubicBezTo>
                <a:cubicBezTo>
                  <a:pt x="4762" y="6322"/>
                  <a:pt x="5131" y="6187"/>
                  <a:pt x="5450" y="5976"/>
                </a:cubicBezTo>
                <a:cubicBezTo>
                  <a:pt x="5953" y="5650"/>
                  <a:pt x="6294" y="5189"/>
                  <a:pt x="6413" y="4740"/>
                </a:cubicBezTo>
                <a:cubicBezTo>
                  <a:pt x="6325" y="4725"/>
                  <a:pt x="6233" y="4718"/>
                  <a:pt x="6138" y="4718"/>
                </a:cubicBezTo>
                <a:cubicBezTo>
                  <a:pt x="5739" y="4718"/>
                  <a:pt x="5295" y="4848"/>
                  <a:pt x="4889" y="5112"/>
                </a:cubicBezTo>
                <a:cubicBezTo>
                  <a:pt x="4497" y="5354"/>
                  <a:pt x="4186" y="5711"/>
                  <a:pt x="4002" y="6134"/>
                </a:cubicBezTo>
                <a:cubicBezTo>
                  <a:pt x="3875" y="5462"/>
                  <a:pt x="3741" y="4801"/>
                  <a:pt x="3599" y="4133"/>
                </a:cubicBezTo>
                <a:cubicBezTo>
                  <a:pt x="3913" y="3553"/>
                  <a:pt x="4021" y="2773"/>
                  <a:pt x="3829" y="1925"/>
                </a:cubicBezTo>
                <a:cubicBezTo>
                  <a:pt x="3637" y="1076"/>
                  <a:pt x="3176" y="385"/>
                  <a:pt x="26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820;p39">
            <a:extLst>
              <a:ext uri="{FF2B5EF4-FFF2-40B4-BE49-F238E27FC236}">
                <a16:creationId xmlns:a16="http://schemas.microsoft.com/office/drawing/2014/main" id="{E007FC29-76E4-462F-9503-8CF3C5134EAE}"/>
              </a:ext>
            </a:extLst>
          </p:cNvPr>
          <p:cNvSpPr txBox="1">
            <a:spLocks/>
          </p:cNvSpPr>
          <p:nvPr/>
        </p:nvSpPr>
        <p:spPr>
          <a:xfrm>
            <a:off x="2325338" y="844445"/>
            <a:ext cx="4294800" cy="84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thơ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gì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230" name="Google Shape;2394;p37">
            <a:extLst>
              <a:ext uri="{FF2B5EF4-FFF2-40B4-BE49-F238E27FC236}">
                <a16:creationId xmlns:a16="http://schemas.microsoft.com/office/drawing/2014/main" id="{DA4E593C-0158-47CA-8870-CAEA257B31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00" y="97274"/>
            <a:ext cx="4943612" cy="77226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Nghe – viết “Khói chiều”</a:t>
            </a:r>
            <a:endParaRPr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1" name="Google Shape;2820;p39">
            <a:extLst>
              <a:ext uri="{FF2B5EF4-FFF2-40B4-BE49-F238E27FC236}">
                <a16:creationId xmlns:a16="http://schemas.microsoft.com/office/drawing/2014/main" id="{8B070185-4729-46E4-85B0-320343E20D4A}"/>
              </a:ext>
            </a:extLst>
          </p:cNvPr>
          <p:cNvSpPr txBox="1">
            <a:spLocks/>
          </p:cNvSpPr>
          <p:nvPr/>
        </p:nvSpPr>
        <p:spPr>
          <a:xfrm>
            <a:off x="1916996" y="2215184"/>
            <a:ext cx="5884819" cy="84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Nói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</a:t>
            </a:r>
            <a:r>
              <a:rPr 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ình cảm thương mến của bạn nhỏ dành cho bà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cũng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như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tình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cảm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thương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mến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của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dành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cháu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684B046D-23FF-432D-9362-D8A67E377F9E}"/>
              </a:ext>
            </a:extLst>
          </p:cNvPr>
          <p:cNvSpPr txBox="1"/>
          <p:nvPr/>
        </p:nvSpPr>
        <p:spPr>
          <a:xfrm>
            <a:off x="2481639" y="1084127"/>
            <a:ext cx="52772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</a:rPr>
              <a:t>Nêu cách trình bày bài thơ lục bát?</a:t>
            </a:r>
          </a:p>
        </p:txBody>
      </p:sp>
      <p:sp>
        <p:nvSpPr>
          <p:cNvPr id="237" name="Google Shape;2820;p39">
            <a:extLst>
              <a:ext uri="{FF2B5EF4-FFF2-40B4-BE49-F238E27FC236}">
                <a16:creationId xmlns:a16="http://schemas.microsoft.com/office/drawing/2014/main" id="{CCD7311F-AB88-4233-81F7-8304B3855E80}"/>
              </a:ext>
            </a:extLst>
          </p:cNvPr>
          <p:cNvSpPr txBox="1">
            <a:spLocks/>
          </p:cNvSpPr>
          <p:nvPr/>
        </p:nvSpPr>
        <p:spPr>
          <a:xfrm>
            <a:off x="1924852" y="2230786"/>
            <a:ext cx="5884819" cy="84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6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lùi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vào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ô,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8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lùi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 ô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với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lề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vở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9" grpId="0"/>
      <p:bldP spid="229" grpId="1"/>
      <p:bldP spid="231" grpId="0"/>
      <p:bldP spid="231" grpId="1"/>
      <p:bldP spid="236" grpId="0"/>
      <p:bldP spid="2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53D49B0-CB95-40CD-BBED-1273C7DCE888}"/>
              </a:ext>
            </a:extLst>
          </p:cNvPr>
          <p:cNvSpPr/>
          <p:nvPr/>
        </p:nvSpPr>
        <p:spPr>
          <a:xfrm>
            <a:off x="291361" y="1100300"/>
            <a:ext cx="3253740" cy="2404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1160642" y="2694636"/>
            <a:ext cx="1408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endParaRPr lang="en-US" alt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118711" y="2297578"/>
            <a:ext cx="24263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endParaRPr lang="en-US" alt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199715" y="1897468"/>
            <a:ext cx="1878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endParaRPr lang="en-US" alt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651510" y="1500410"/>
            <a:ext cx="360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từ khó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C14DC-9442-4940-8623-43F2A46D623E}"/>
              </a:ext>
            </a:extLst>
          </p:cNvPr>
          <p:cNvSpPr txBox="1"/>
          <p:nvPr/>
        </p:nvSpPr>
        <p:spPr>
          <a:xfrm>
            <a:off x="4361459" y="534925"/>
            <a:ext cx="2870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1563" lvl="2" indent="-385763">
              <a:spcAft>
                <a:spcPts val="1350"/>
              </a:spcAft>
              <a:defRPr/>
            </a:pPr>
            <a:r>
              <a:rPr lang="en-US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8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A6F418-54D3-4D9F-B701-74C63D20FD06}"/>
              </a:ext>
            </a:extLst>
          </p:cNvPr>
          <p:cNvSpPr txBox="1"/>
          <p:nvPr/>
        </p:nvSpPr>
        <p:spPr>
          <a:xfrm>
            <a:off x="2757322" y="1156408"/>
            <a:ext cx="61988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8663" lvl="1" indent="-385763" algn="ctr">
              <a:defRPr/>
            </a:pP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rạ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algn="ctr"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8663" lvl="1" indent="-385763" algn="ctr"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28663" lvl="1" indent="-385763" algn="ctr">
              <a:defRPr/>
            </a:pP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8663" lvl="1" indent="-385763" algn="ctr"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Nghe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ngậy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riêu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algn="ctr">
              <a:defRPr/>
            </a:pP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niêu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tép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28663" lvl="1" indent="-385763" algn="ctr">
              <a:defRPr/>
            </a:pP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400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algn="ctr">
              <a:defRPr/>
            </a:pP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quẩn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A0EB6-03E4-40ED-9C69-85A1CA186E96}"/>
              </a:ext>
            </a:extLst>
          </p:cNvPr>
          <p:cNvSpPr txBox="1"/>
          <p:nvPr/>
        </p:nvSpPr>
        <p:spPr>
          <a:xfrm>
            <a:off x="6273736" y="4110815"/>
            <a:ext cx="2870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1563" lvl="2" indent="-385763">
              <a:spcAft>
                <a:spcPts val="1350"/>
              </a:spcAft>
              <a:defRPr/>
            </a:pPr>
            <a:r>
              <a:rPr lang="en-US" sz="2400" i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i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</a:t>
            </a:r>
            <a:endParaRPr lang="en-US" sz="2400" i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7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1" descr="chu hoa0005">
            <a:extLst>
              <a:ext uri="{FF2B5EF4-FFF2-40B4-BE49-F238E27FC236}">
                <a16:creationId xmlns:a16="http://schemas.microsoft.com/office/drawing/2014/main" id="{FEAF77E2-C5CF-4E4C-BF2E-55B40D74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622800" y="1358905"/>
            <a:ext cx="2726865" cy="3212224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6" name="Text Box 4">
            <a:extLst>
              <a:ext uri="{FF2B5EF4-FFF2-40B4-BE49-F238E27FC236}">
                <a16:creationId xmlns:a16="http://schemas.microsoft.com/office/drawing/2014/main" id="{BC02B1F7-D7C0-41FD-88B8-90B353213F37}"/>
              </a:ext>
            </a:extLst>
          </p:cNvPr>
          <p:cNvSpPr txBox="1"/>
          <p:nvPr/>
        </p:nvSpPr>
        <p:spPr>
          <a:xfrm>
            <a:off x="3602426" y="687471"/>
            <a:ext cx="5350525" cy="45550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u="sng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000" dirty="0">
                <a:solidFill>
                  <a:schemeClr val="bg2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sz="20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30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" name="Google Shape;9328;p67"/>
          <p:cNvSpPr txBox="1">
            <a:spLocks noGrp="1"/>
          </p:cNvSpPr>
          <p:nvPr>
            <p:ph type="title"/>
          </p:nvPr>
        </p:nvSpPr>
        <p:spPr>
          <a:xfrm>
            <a:off x="4335799" y="1285253"/>
            <a:ext cx="4294800" cy="1377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9334" name="Google Shape;9334;p67"/>
          <p:cNvSpPr txBox="1"/>
          <p:nvPr/>
        </p:nvSpPr>
        <p:spPr>
          <a:xfrm>
            <a:off x="4435075" y="4412675"/>
            <a:ext cx="3995700" cy="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Please keep this slide for attribution</a:t>
            </a:r>
            <a:endParaRPr sz="10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5" name="Google Shape;9335;p67"/>
          <p:cNvSpPr/>
          <p:nvPr/>
        </p:nvSpPr>
        <p:spPr>
          <a:xfrm rot="-1530908">
            <a:off x="931608" y="4809608"/>
            <a:ext cx="479447" cy="525402"/>
          </a:xfrm>
          <a:custGeom>
            <a:avLst/>
            <a:gdLst/>
            <a:ahLst/>
            <a:cxnLst/>
            <a:rect l="l" t="t" r="r" b="b"/>
            <a:pathLst>
              <a:path w="10339" h="11330" extrusionOk="0">
                <a:moveTo>
                  <a:pt x="1998" y="1"/>
                </a:moveTo>
                <a:lnTo>
                  <a:pt x="1" y="5665"/>
                </a:lnTo>
                <a:lnTo>
                  <a:pt x="10339" y="11329"/>
                </a:lnTo>
                <a:lnTo>
                  <a:pt x="9436" y="8545"/>
                </a:lnTo>
                <a:cubicBezTo>
                  <a:pt x="8227" y="4801"/>
                  <a:pt x="5538" y="1713"/>
                  <a:pt x="199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6" name="Google Shape;9336;p67"/>
          <p:cNvGrpSpPr/>
          <p:nvPr/>
        </p:nvGrpSpPr>
        <p:grpSpPr>
          <a:xfrm>
            <a:off x="5177920" y="2882225"/>
            <a:ext cx="1051883" cy="975288"/>
            <a:chOff x="5085625" y="2684950"/>
            <a:chExt cx="850075" cy="788175"/>
          </a:xfrm>
        </p:grpSpPr>
        <p:sp>
          <p:nvSpPr>
            <p:cNvPr id="9337" name="Google Shape;9337;p67"/>
            <p:cNvSpPr/>
            <p:nvPr/>
          </p:nvSpPr>
          <p:spPr>
            <a:xfrm>
              <a:off x="5823525" y="2684950"/>
              <a:ext cx="112175" cy="688225"/>
            </a:xfrm>
            <a:custGeom>
              <a:avLst/>
              <a:gdLst/>
              <a:ahLst/>
              <a:cxnLst/>
              <a:rect l="l" t="t" r="r" b="b"/>
              <a:pathLst>
                <a:path w="4487" h="27529" extrusionOk="0">
                  <a:moveTo>
                    <a:pt x="2582" y="1"/>
                  </a:moveTo>
                  <a:cubicBezTo>
                    <a:pt x="1687" y="339"/>
                    <a:pt x="823" y="754"/>
                    <a:pt x="1" y="1241"/>
                  </a:cubicBezTo>
                  <a:cubicBezTo>
                    <a:pt x="834" y="4667"/>
                    <a:pt x="1468" y="8192"/>
                    <a:pt x="2029" y="11725"/>
                  </a:cubicBezTo>
                  <a:lnTo>
                    <a:pt x="2259" y="13204"/>
                  </a:lnTo>
                  <a:cubicBezTo>
                    <a:pt x="2535" y="15017"/>
                    <a:pt x="2800" y="16833"/>
                    <a:pt x="3069" y="18642"/>
                  </a:cubicBezTo>
                  <a:cubicBezTo>
                    <a:pt x="3150" y="19164"/>
                    <a:pt x="3227" y="19690"/>
                    <a:pt x="3303" y="20212"/>
                  </a:cubicBezTo>
                  <a:cubicBezTo>
                    <a:pt x="3657" y="22559"/>
                    <a:pt x="4022" y="24902"/>
                    <a:pt x="4433" y="27225"/>
                  </a:cubicBezTo>
                  <a:cubicBezTo>
                    <a:pt x="4448" y="27325"/>
                    <a:pt x="4467" y="27425"/>
                    <a:pt x="4486" y="27528"/>
                  </a:cubicBezTo>
                  <a:lnTo>
                    <a:pt x="4486" y="13815"/>
                  </a:lnTo>
                  <a:cubicBezTo>
                    <a:pt x="4482" y="13742"/>
                    <a:pt x="4471" y="13665"/>
                    <a:pt x="4463" y="13592"/>
                  </a:cubicBezTo>
                  <a:lnTo>
                    <a:pt x="4348" y="12528"/>
                  </a:lnTo>
                  <a:cubicBezTo>
                    <a:pt x="3872" y="8304"/>
                    <a:pt x="3284" y="4129"/>
                    <a:pt x="2582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67"/>
            <p:cNvSpPr/>
            <p:nvPr/>
          </p:nvSpPr>
          <p:spPr>
            <a:xfrm>
              <a:off x="5660700" y="2726525"/>
              <a:ext cx="275000" cy="691875"/>
            </a:xfrm>
            <a:custGeom>
              <a:avLst/>
              <a:gdLst/>
              <a:ahLst/>
              <a:cxnLst/>
              <a:rect l="l" t="t" r="r" b="b"/>
              <a:pathLst>
                <a:path w="11000" h="27675" extrusionOk="0">
                  <a:moveTo>
                    <a:pt x="5826" y="1"/>
                  </a:moveTo>
                  <a:cubicBezTo>
                    <a:pt x="5108" y="462"/>
                    <a:pt x="4421" y="972"/>
                    <a:pt x="3768" y="1525"/>
                  </a:cubicBezTo>
                  <a:cubicBezTo>
                    <a:pt x="4229" y="3423"/>
                    <a:pt x="4617" y="5354"/>
                    <a:pt x="4943" y="7297"/>
                  </a:cubicBezTo>
                  <a:cubicBezTo>
                    <a:pt x="4363" y="5523"/>
                    <a:pt x="3726" y="3814"/>
                    <a:pt x="3035" y="2167"/>
                  </a:cubicBezTo>
                  <a:cubicBezTo>
                    <a:pt x="1929" y="3184"/>
                    <a:pt x="915" y="4294"/>
                    <a:pt x="1" y="5485"/>
                  </a:cubicBezTo>
                  <a:cubicBezTo>
                    <a:pt x="1249" y="7263"/>
                    <a:pt x="2455" y="9106"/>
                    <a:pt x="3614" y="11015"/>
                  </a:cubicBezTo>
                  <a:cubicBezTo>
                    <a:pt x="4333" y="12198"/>
                    <a:pt x="5024" y="13411"/>
                    <a:pt x="5688" y="14659"/>
                  </a:cubicBezTo>
                  <a:lnTo>
                    <a:pt x="5761" y="14801"/>
                  </a:lnTo>
                  <a:cubicBezTo>
                    <a:pt x="6130" y="15496"/>
                    <a:pt x="6491" y="16203"/>
                    <a:pt x="6848" y="16917"/>
                  </a:cubicBezTo>
                  <a:cubicBezTo>
                    <a:pt x="7489" y="18238"/>
                    <a:pt x="8100" y="19594"/>
                    <a:pt x="8680" y="20988"/>
                  </a:cubicBezTo>
                  <a:lnTo>
                    <a:pt x="8926" y="21587"/>
                  </a:lnTo>
                  <a:cubicBezTo>
                    <a:pt x="8945" y="21645"/>
                    <a:pt x="8968" y="21702"/>
                    <a:pt x="8991" y="21760"/>
                  </a:cubicBezTo>
                  <a:cubicBezTo>
                    <a:pt x="9559" y="23185"/>
                    <a:pt x="10078" y="24652"/>
                    <a:pt x="10546" y="26157"/>
                  </a:cubicBezTo>
                  <a:cubicBezTo>
                    <a:pt x="10631" y="26407"/>
                    <a:pt x="10707" y="26660"/>
                    <a:pt x="10777" y="26918"/>
                  </a:cubicBezTo>
                  <a:cubicBezTo>
                    <a:pt x="10850" y="27171"/>
                    <a:pt x="10926" y="27421"/>
                    <a:pt x="10999" y="27674"/>
                  </a:cubicBezTo>
                  <a:lnTo>
                    <a:pt x="10999" y="26027"/>
                  </a:lnTo>
                  <a:lnTo>
                    <a:pt x="10911" y="25612"/>
                  </a:lnTo>
                  <a:cubicBezTo>
                    <a:pt x="10465" y="23454"/>
                    <a:pt x="10062" y="21272"/>
                    <a:pt x="9674" y="19087"/>
                  </a:cubicBezTo>
                  <a:cubicBezTo>
                    <a:pt x="9586" y="18611"/>
                    <a:pt x="9505" y="18131"/>
                    <a:pt x="9417" y="17655"/>
                  </a:cubicBezTo>
                  <a:cubicBezTo>
                    <a:pt x="9068" y="15669"/>
                    <a:pt x="8726" y="13688"/>
                    <a:pt x="8369" y="11702"/>
                  </a:cubicBezTo>
                  <a:cubicBezTo>
                    <a:pt x="8296" y="11314"/>
                    <a:pt x="8227" y="10926"/>
                    <a:pt x="8150" y="10539"/>
                  </a:cubicBezTo>
                  <a:cubicBezTo>
                    <a:pt x="7489" y="6956"/>
                    <a:pt x="6748" y="3407"/>
                    <a:pt x="582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67"/>
            <p:cNvSpPr/>
            <p:nvPr/>
          </p:nvSpPr>
          <p:spPr>
            <a:xfrm>
              <a:off x="5461675" y="2893775"/>
              <a:ext cx="474025" cy="579350"/>
            </a:xfrm>
            <a:custGeom>
              <a:avLst/>
              <a:gdLst/>
              <a:ahLst/>
              <a:cxnLst/>
              <a:rect l="l" t="t" r="r" b="b"/>
              <a:pathLst>
                <a:path w="18961" h="23174" extrusionOk="0">
                  <a:moveTo>
                    <a:pt x="7086" y="1"/>
                  </a:moveTo>
                  <a:cubicBezTo>
                    <a:pt x="6852" y="335"/>
                    <a:pt x="6625" y="680"/>
                    <a:pt x="6403" y="1030"/>
                  </a:cubicBezTo>
                  <a:cubicBezTo>
                    <a:pt x="6790" y="1552"/>
                    <a:pt x="7171" y="2090"/>
                    <a:pt x="7539" y="2631"/>
                  </a:cubicBezTo>
                  <a:cubicBezTo>
                    <a:pt x="8565" y="4106"/>
                    <a:pt x="9555" y="5631"/>
                    <a:pt x="10500" y="7197"/>
                  </a:cubicBezTo>
                  <a:cubicBezTo>
                    <a:pt x="10865" y="7793"/>
                    <a:pt x="11214" y="8392"/>
                    <a:pt x="11560" y="8998"/>
                  </a:cubicBezTo>
                  <a:cubicBezTo>
                    <a:pt x="11798" y="9406"/>
                    <a:pt x="12029" y="9813"/>
                    <a:pt x="12259" y="10227"/>
                  </a:cubicBezTo>
                  <a:lnTo>
                    <a:pt x="11560" y="9398"/>
                  </a:lnTo>
                  <a:cubicBezTo>
                    <a:pt x="11230" y="9002"/>
                    <a:pt x="10896" y="8618"/>
                    <a:pt x="10562" y="8238"/>
                  </a:cubicBezTo>
                  <a:cubicBezTo>
                    <a:pt x="9694" y="7266"/>
                    <a:pt x="8810" y="6326"/>
                    <a:pt x="7923" y="5427"/>
                  </a:cubicBezTo>
                  <a:cubicBezTo>
                    <a:pt x="7443" y="4947"/>
                    <a:pt x="6963" y="4482"/>
                    <a:pt x="6479" y="4025"/>
                  </a:cubicBezTo>
                  <a:cubicBezTo>
                    <a:pt x="6084" y="3649"/>
                    <a:pt x="5681" y="3280"/>
                    <a:pt x="5281" y="2919"/>
                  </a:cubicBezTo>
                  <a:cubicBezTo>
                    <a:pt x="5058" y="3330"/>
                    <a:pt x="4840" y="3745"/>
                    <a:pt x="4628" y="4175"/>
                  </a:cubicBezTo>
                  <a:cubicBezTo>
                    <a:pt x="4475" y="4471"/>
                    <a:pt x="4329" y="4778"/>
                    <a:pt x="4183" y="5089"/>
                  </a:cubicBezTo>
                  <a:lnTo>
                    <a:pt x="5051" y="5815"/>
                  </a:lnTo>
                  <a:cubicBezTo>
                    <a:pt x="5738" y="6402"/>
                    <a:pt x="6418" y="7005"/>
                    <a:pt x="7094" y="7631"/>
                  </a:cubicBezTo>
                  <a:cubicBezTo>
                    <a:pt x="7482" y="7996"/>
                    <a:pt x="7870" y="8369"/>
                    <a:pt x="8257" y="8745"/>
                  </a:cubicBezTo>
                  <a:cubicBezTo>
                    <a:pt x="9091" y="9559"/>
                    <a:pt x="9909" y="10404"/>
                    <a:pt x="10711" y="11280"/>
                  </a:cubicBezTo>
                  <a:cubicBezTo>
                    <a:pt x="10984" y="11575"/>
                    <a:pt x="11261" y="11875"/>
                    <a:pt x="11529" y="12182"/>
                  </a:cubicBezTo>
                  <a:cubicBezTo>
                    <a:pt x="12071" y="12789"/>
                    <a:pt x="12608" y="13419"/>
                    <a:pt x="13135" y="14056"/>
                  </a:cubicBezTo>
                  <a:cubicBezTo>
                    <a:pt x="13430" y="14409"/>
                    <a:pt x="13718" y="14759"/>
                    <a:pt x="13999" y="15120"/>
                  </a:cubicBezTo>
                  <a:cubicBezTo>
                    <a:pt x="14663" y="15946"/>
                    <a:pt x="15304" y="16790"/>
                    <a:pt x="15946" y="17658"/>
                  </a:cubicBezTo>
                  <a:lnTo>
                    <a:pt x="16226" y="18050"/>
                  </a:lnTo>
                  <a:cubicBezTo>
                    <a:pt x="16791" y="18830"/>
                    <a:pt x="17347" y="19625"/>
                    <a:pt x="17885" y="20439"/>
                  </a:cubicBezTo>
                  <a:cubicBezTo>
                    <a:pt x="17993" y="20592"/>
                    <a:pt x="18100" y="20750"/>
                    <a:pt x="18204" y="20907"/>
                  </a:cubicBezTo>
                  <a:cubicBezTo>
                    <a:pt x="18100" y="20754"/>
                    <a:pt x="17989" y="20604"/>
                    <a:pt x="17877" y="20450"/>
                  </a:cubicBezTo>
                  <a:cubicBezTo>
                    <a:pt x="17328" y="19682"/>
                    <a:pt x="16767" y="18929"/>
                    <a:pt x="16195" y="18192"/>
                  </a:cubicBezTo>
                  <a:lnTo>
                    <a:pt x="15907" y="17827"/>
                  </a:lnTo>
                  <a:cubicBezTo>
                    <a:pt x="15266" y="17009"/>
                    <a:pt x="14617" y="16214"/>
                    <a:pt x="13956" y="15439"/>
                  </a:cubicBezTo>
                  <a:cubicBezTo>
                    <a:pt x="13672" y="15108"/>
                    <a:pt x="13396" y="14786"/>
                    <a:pt x="13108" y="14467"/>
                  </a:cubicBezTo>
                  <a:cubicBezTo>
                    <a:pt x="12585" y="13872"/>
                    <a:pt x="12055" y="13296"/>
                    <a:pt x="11518" y="12727"/>
                  </a:cubicBezTo>
                  <a:lnTo>
                    <a:pt x="10742" y="11917"/>
                  </a:lnTo>
                  <a:cubicBezTo>
                    <a:pt x="9951" y="11111"/>
                    <a:pt x="9145" y="10335"/>
                    <a:pt x="8327" y="9594"/>
                  </a:cubicBezTo>
                  <a:cubicBezTo>
                    <a:pt x="7966" y="9252"/>
                    <a:pt x="7601" y="8929"/>
                    <a:pt x="7236" y="8611"/>
                  </a:cubicBezTo>
                  <a:cubicBezTo>
                    <a:pt x="6606" y="8058"/>
                    <a:pt x="5965" y="7520"/>
                    <a:pt x="5320" y="7002"/>
                  </a:cubicBezTo>
                  <a:cubicBezTo>
                    <a:pt x="4832" y="6614"/>
                    <a:pt x="4333" y="6230"/>
                    <a:pt x="3837" y="5853"/>
                  </a:cubicBezTo>
                  <a:cubicBezTo>
                    <a:pt x="3457" y="6710"/>
                    <a:pt x="3104" y="7589"/>
                    <a:pt x="2781" y="8499"/>
                  </a:cubicBezTo>
                  <a:cubicBezTo>
                    <a:pt x="2620" y="8945"/>
                    <a:pt x="2466" y="9398"/>
                    <a:pt x="2316" y="9851"/>
                  </a:cubicBezTo>
                  <a:cubicBezTo>
                    <a:pt x="2735" y="10112"/>
                    <a:pt x="3150" y="10366"/>
                    <a:pt x="3568" y="10634"/>
                  </a:cubicBezTo>
                  <a:cubicBezTo>
                    <a:pt x="4490" y="11222"/>
                    <a:pt x="5404" y="11836"/>
                    <a:pt x="6310" y="12482"/>
                  </a:cubicBezTo>
                  <a:cubicBezTo>
                    <a:pt x="6829" y="12846"/>
                    <a:pt x="7336" y="13223"/>
                    <a:pt x="7846" y="13607"/>
                  </a:cubicBezTo>
                  <a:cubicBezTo>
                    <a:pt x="8111" y="13799"/>
                    <a:pt x="8365" y="13995"/>
                    <a:pt x="8618" y="14198"/>
                  </a:cubicBezTo>
                  <a:cubicBezTo>
                    <a:pt x="9386" y="14790"/>
                    <a:pt x="10147" y="15396"/>
                    <a:pt x="10896" y="16026"/>
                  </a:cubicBezTo>
                  <a:cubicBezTo>
                    <a:pt x="11072" y="16176"/>
                    <a:pt x="11249" y="16322"/>
                    <a:pt x="11426" y="16483"/>
                  </a:cubicBezTo>
                  <a:cubicBezTo>
                    <a:pt x="11921" y="16898"/>
                    <a:pt x="12413" y="17320"/>
                    <a:pt x="12896" y="17762"/>
                  </a:cubicBezTo>
                  <a:cubicBezTo>
                    <a:pt x="13123" y="17962"/>
                    <a:pt x="13342" y="18165"/>
                    <a:pt x="13565" y="18369"/>
                  </a:cubicBezTo>
                  <a:cubicBezTo>
                    <a:pt x="14194" y="18945"/>
                    <a:pt x="14817" y="19536"/>
                    <a:pt x="15435" y="20151"/>
                  </a:cubicBezTo>
                  <a:cubicBezTo>
                    <a:pt x="15512" y="20216"/>
                    <a:pt x="15589" y="20293"/>
                    <a:pt x="15665" y="20370"/>
                  </a:cubicBezTo>
                  <a:cubicBezTo>
                    <a:pt x="16138" y="20830"/>
                    <a:pt x="16602" y="21307"/>
                    <a:pt x="17067" y="21787"/>
                  </a:cubicBezTo>
                  <a:cubicBezTo>
                    <a:pt x="17182" y="21902"/>
                    <a:pt x="17294" y="22017"/>
                    <a:pt x="17405" y="22136"/>
                  </a:cubicBezTo>
                  <a:cubicBezTo>
                    <a:pt x="17443" y="22171"/>
                    <a:pt x="17482" y="22209"/>
                    <a:pt x="17520" y="22251"/>
                  </a:cubicBezTo>
                  <a:lnTo>
                    <a:pt x="17405" y="22148"/>
                  </a:lnTo>
                  <a:cubicBezTo>
                    <a:pt x="17282" y="22036"/>
                    <a:pt x="17163" y="21925"/>
                    <a:pt x="17044" y="21825"/>
                  </a:cubicBezTo>
                  <a:cubicBezTo>
                    <a:pt x="16572" y="21387"/>
                    <a:pt x="16099" y="20969"/>
                    <a:pt x="15619" y="20558"/>
                  </a:cubicBezTo>
                  <a:lnTo>
                    <a:pt x="15393" y="20362"/>
                  </a:lnTo>
                  <a:cubicBezTo>
                    <a:pt x="14774" y="19828"/>
                    <a:pt x="14145" y="19310"/>
                    <a:pt x="13515" y="18807"/>
                  </a:cubicBezTo>
                  <a:cubicBezTo>
                    <a:pt x="13304" y="18634"/>
                    <a:pt x="13088" y="18461"/>
                    <a:pt x="12866" y="18292"/>
                  </a:cubicBezTo>
                  <a:cubicBezTo>
                    <a:pt x="12386" y="17912"/>
                    <a:pt x="11898" y="17543"/>
                    <a:pt x="11406" y="17178"/>
                  </a:cubicBezTo>
                  <a:lnTo>
                    <a:pt x="10919" y="16817"/>
                  </a:lnTo>
                  <a:cubicBezTo>
                    <a:pt x="10170" y="16272"/>
                    <a:pt x="9421" y="15746"/>
                    <a:pt x="8668" y="15243"/>
                  </a:cubicBezTo>
                  <a:lnTo>
                    <a:pt x="7966" y="14778"/>
                  </a:lnTo>
                  <a:cubicBezTo>
                    <a:pt x="7486" y="14467"/>
                    <a:pt x="7002" y="14164"/>
                    <a:pt x="6518" y="13872"/>
                  </a:cubicBezTo>
                  <a:cubicBezTo>
                    <a:pt x="5750" y="13392"/>
                    <a:pt x="4974" y="12939"/>
                    <a:pt x="4194" y="12512"/>
                  </a:cubicBezTo>
                  <a:cubicBezTo>
                    <a:pt x="3411" y="12082"/>
                    <a:pt x="2643" y="11679"/>
                    <a:pt x="1879" y="11299"/>
                  </a:cubicBezTo>
                  <a:cubicBezTo>
                    <a:pt x="1537" y="12462"/>
                    <a:pt x="1241" y="13664"/>
                    <a:pt x="995" y="14897"/>
                  </a:cubicBezTo>
                  <a:cubicBezTo>
                    <a:pt x="961" y="15043"/>
                    <a:pt x="934" y="15185"/>
                    <a:pt x="911" y="15323"/>
                  </a:cubicBezTo>
                  <a:cubicBezTo>
                    <a:pt x="638" y="16710"/>
                    <a:pt x="423" y="18135"/>
                    <a:pt x="266" y="19594"/>
                  </a:cubicBezTo>
                  <a:cubicBezTo>
                    <a:pt x="239" y="19847"/>
                    <a:pt x="212" y="20101"/>
                    <a:pt x="189" y="20354"/>
                  </a:cubicBezTo>
                  <a:cubicBezTo>
                    <a:pt x="185" y="20362"/>
                    <a:pt x="185" y="20370"/>
                    <a:pt x="185" y="20381"/>
                  </a:cubicBezTo>
                  <a:lnTo>
                    <a:pt x="204" y="20381"/>
                  </a:lnTo>
                  <a:lnTo>
                    <a:pt x="742" y="20485"/>
                  </a:lnTo>
                  <a:cubicBezTo>
                    <a:pt x="2720" y="20873"/>
                    <a:pt x="4713" y="21218"/>
                    <a:pt x="6679" y="21794"/>
                  </a:cubicBezTo>
                  <a:cubicBezTo>
                    <a:pt x="6963" y="21879"/>
                    <a:pt x="7236" y="21963"/>
                    <a:pt x="7516" y="22056"/>
                  </a:cubicBezTo>
                  <a:lnTo>
                    <a:pt x="7812" y="22155"/>
                  </a:lnTo>
                  <a:cubicBezTo>
                    <a:pt x="7712" y="22140"/>
                    <a:pt x="7616" y="22121"/>
                    <a:pt x="7516" y="22113"/>
                  </a:cubicBezTo>
                  <a:cubicBezTo>
                    <a:pt x="7251" y="22071"/>
                    <a:pt x="6990" y="22032"/>
                    <a:pt x="6729" y="22002"/>
                  </a:cubicBezTo>
                  <a:cubicBezTo>
                    <a:pt x="4943" y="21787"/>
                    <a:pt x="3158" y="21767"/>
                    <a:pt x="1360" y="21729"/>
                  </a:cubicBezTo>
                  <a:lnTo>
                    <a:pt x="1053" y="21729"/>
                  </a:lnTo>
                  <a:lnTo>
                    <a:pt x="78" y="21698"/>
                  </a:lnTo>
                  <a:cubicBezTo>
                    <a:pt x="47" y="22190"/>
                    <a:pt x="20" y="22678"/>
                    <a:pt x="1" y="23173"/>
                  </a:cubicBezTo>
                  <a:lnTo>
                    <a:pt x="18960" y="23173"/>
                  </a:lnTo>
                  <a:lnTo>
                    <a:pt x="18960" y="21195"/>
                  </a:lnTo>
                  <a:cubicBezTo>
                    <a:pt x="18864" y="20907"/>
                    <a:pt x="18768" y="20615"/>
                    <a:pt x="18668" y="20327"/>
                  </a:cubicBezTo>
                  <a:cubicBezTo>
                    <a:pt x="18565" y="20039"/>
                    <a:pt x="18499" y="19851"/>
                    <a:pt x="18411" y="19617"/>
                  </a:cubicBezTo>
                  <a:cubicBezTo>
                    <a:pt x="17923" y="18250"/>
                    <a:pt x="17386" y="16925"/>
                    <a:pt x="16810" y="15642"/>
                  </a:cubicBezTo>
                  <a:cubicBezTo>
                    <a:pt x="16741" y="15489"/>
                    <a:pt x="16675" y="15335"/>
                    <a:pt x="16602" y="15181"/>
                  </a:cubicBezTo>
                  <a:lnTo>
                    <a:pt x="16503" y="14955"/>
                  </a:lnTo>
                  <a:cubicBezTo>
                    <a:pt x="15907" y="13672"/>
                    <a:pt x="15281" y="12424"/>
                    <a:pt x="14625" y="11226"/>
                  </a:cubicBezTo>
                  <a:cubicBezTo>
                    <a:pt x="14283" y="10592"/>
                    <a:pt x="13933" y="9978"/>
                    <a:pt x="13576" y="9367"/>
                  </a:cubicBezTo>
                  <a:lnTo>
                    <a:pt x="13150" y="8649"/>
                  </a:lnTo>
                  <a:cubicBezTo>
                    <a:pt x="12643" y="7804"/>
                    <a:pt x="12113" y="6978"/>
                    <a:pt x="11583" y="6172"/>
                  </a:cubicBezTo>
                  <a:cubicBezTo>
                    <a:pt x="11172" y="5546"/>
                    <a:pt x="10757" y="4935"/>
                    <a:pt x="10335" y="4333"/>
                  </a:cubicBezTo>
                  <a:cubicBezTo>
                    <a:pt x="9909" y="3726"/>
                    <a:pt x="9429" y="3073"/>
                    <a:pt x="8976" y="2458"/>
                  </a:cubicBezTo>
                  <a:cubicBezTo>
                    <a:pt x="8353" y="1621"/>
                    <a:pt x="7727" y="803"/>
                    <a:pt x="7086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67"/>
            <p:cNvSpPr/>
            <p:nvPr/>
          </p:nvSpPr>
          <p:spPr>
            <a:xfrm>
              <a:off x="5650050" y="2954750"/>
              <a:ext cx="88050" cy="518375"/>
            </a:xfrm>
            <a:custGeom>
              <a:avLst/>
              <a:gdLst/>
              <a:ahLst/>
              <a:cxnLst/>
              <a:rect l="l" t="t" r="r" b="b"/>
              <a:pathLst>
                <a:path w="3522" h="20735" extrusionOk="0">
                  <a:moveTo>
                    <a:pt x="2416" y="0"/>
                  </a:moveTo>
                  <a:cubicBezTo>
                    <a:pt x="1606" y="0"/>
                    <a:pt x="803" y="42"/>
                    <a:pt x="0" y="127"/>
                  </a:cubicBezTo>
                  <a:cubicBezTo>
                    <a:pt x="154" y="1102"/>
                    <a:pt x="277" y="2082"/>
                    <a:pt x="400" y="3065"/>
                  </a:cubicBezTo>
                  <a:cubicBezTo>
                    <a:pt x="688" y="5546"/>
                    <a:pt x="884" y="8034"/>
                    <a:pt x="1022" y="10519"/>
                  </a:cubicBezTo>
                  <a:cubicBezTo>
                    <a:pt x="1160" y="13011"/>
                    <a:pt x="1245" y="15496"/>
                    <a:pt x="1283" y="17984"/>
                  </a:cubicBezTo>
                  <a:cubicBezTo>
                    <a:pt x="1295" y="18902"/>
                    <a:pt x="1302" y="19816"/>
                    <a:pt x="1302" y="20734"/>
                  </a:cubicBezTo>
                  <a:lnTo>
                    <a:pt x="3522" y="20734"/>
                  </a:lnTo>
                  <a:cubicBezTo>
                    <a:pt x="3434" y="13810"/>
                    <a:pt x="3149" y="6897"/>
                    <a:pt x="26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67"/>
            <p:cNvSpPr/>
            <p:nvPr/>
          </p:nvSpPr>
          <p:spPr>
            <a:xfrm>
              <a:off x="5741250" y="2956075"/>
              <a:ext cx="81450" cy="517050"/>
            </a:xfrm>
            <a:custGeom>
              <a:avLst/>
              <a:gdLst/>
              <a:ahLst/>
              <a:cxnLst/>
              <a:rect l="l" t="t" r="r" b="b"/>
              <a:pathLst>
                <a:path w="3258" h="20682" extrusionOk="0">
                  <a:moveTo>
                    <a:pt x="377" y="1"/>
                  </a:moveTo>
                  <a:cubicBezTo>
                    <a:pt x="446" y="6906"/>
                    <a:pt x="319" y="13799"/>
                    <a:pt x="1" y="20681"/>
                  </a:cubicBezTo>
                  <a:lnTo>
                    <a:pt x="1545" y="20681"/>
                  </a:lnTo>
                  <a:cubicBezTo>
                    <a:pt x="1641" y="13884"/>
                    <a:pt x="2213" y="7098"/>
                    <a:pt x="3257" y="381"/>
                  </a:cubicBezTo>
                  <a:cubicBezTo>
                    <a:pt x="2309" y="193"/>
                    <a:pt x="1345" y="66"/>
                    <a:pt x="3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67"/>
            <p:cNvSpPr/>
            <p:nvPr/>
          </p:nvSpPr>
          <p:spPr>
            <a:xfrm>
              <a:off x="5880075" y="3392050"/>
              <a:ext cx="55625" cy="81075"/>
            </a:xfrm>
            <a:custGeom>
              <a:avLst/>
              <a:gdLst/>
              <a:ahLst/>
              <a:cxnLst/>
              <a:rect l="l" t="t" r="r" b="b"/>
              <a:pathLst>
                <a:path w="2225" h="3243" extrusionOk="0">
                  <a:moveTo>
                    <a:pt x="2224" y="1"/>
                  </a:moveTo>
                  <a:cubicBezTo>
                    <a:pt x="1456" y="1038"/>
                    <a:pt x="715" y="2101"/>
                    <a:pt x="24" y="3204"/>
                  </a:cubicBezTo>
                  <a:lnTo>
                    <a:pt x="1" y="3242"/>
                  </a:lnTo>
                  <a:lnTo>
                    <a:pt x="2224" y="3242"/>
                  </a:lnTo>
                  <a:lnTo>
                    <a:pt x="2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67"/>
            <p:cNvSpPr/>
            <p:nvPr/>
          </p:nvSpPr>
          <p:spPr>
            <a:xfrm>
              <a:off x="5788300" y="2976150"/>
              <a:ext cx="147400" cy="496975"/>
            </a:xfrm>
            <a:custGeom>
              <a:avLst/>
              <a:gdLst/>
              <a:ahLst/>
              <a:cxnLst/>
              <a:rect l="l" t="t" r="r" b="b"/>
              <a:pathLst>
                <a:path w="5896" h="19879" extrusionOk="0">
                  <a:moveTo>
                    <a:pt x="3173" y="1"/>
                  </a:moveTo>
                  <a:cubicBezTo>
                    <a:pt x="1648" y="6544"/>
                    <a:pt x="588" y="13184"/>
                    <a:pt x="0" y="19878"/>
                  </a:cubicBezTo>
                  <a:lnTo>
                    <a:pt x="1732" y="19878"/>
                  </a:lnTo>
                  <a:cubicBezTo>
                    <a:pt x="2366" y="16971"/>
                    <a:pt x="2927" y="14045"/>
                    <a:pt x="3549" y="11134"/>
                  </a:cubicBezTo>
                  <a:cubicBezTo>
                    <a:pt x="4206" y="8027"/>
                    <a:pt x="4935" y="4916"/>
                    <a:pt x="5895" y="1882"/>
                  </a:cubicBezTo>
                  <a:lnTo>
                    <a:pt x="5895" y="938"/>
                  </a:lnTo>
                  <a:cubicBezTo>
                    <a:pt x="5008" y="569"/>
                    <a:pt x="4098" y="254"/>
                    <a:pt x="3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67"/>
            <p:cNvSpPr/>
            <p:nvPr/>
          </p:nvSpPr>
          <p:spPr>
            <a:xfrm>
              <a:off x="5835825" y="3088675"/>
              <a:ext cx="99875" cy="384450"/>
            </a:xfrm>
            <a:custGeom>
              <a:avLst/>
              <a:gdLst/>
              <a:ahLst/>
              <a:cxnLst/>
              <a:rect l="l" t="t" r="r" b="b"/>
              <a:pathLst>
                <a:path w="3995" h="15378" extrusionOk="0">
                  <a:moveTo>
                    <a:pt x="3994" y="0"/>
                  </a:moveTo>
                  <a:cubicBezTo>
                    <a:pt x="3288" y="2224"/>
                    <a:pt x="2685" y="4490"/>
                    <a:pt x="2113" y="6767"/>
                  </a:cubicBezTo>
                  <a:cubicBezTo>
                    <a:pt x="1398" y="9628"/>
                    <a:pt x="734" y="12512"/>
                    <a:pt x="0" y="15377"/>
                  </a:cubicBezTo>
                  <a:lnTo>
                    <a:pt x="1325" y="15377"/>
                  </a:lnTo>
                  <a:lnTo>
                    <a:pt x="1467" y="15104"/>
                  </a:lnTo>
                  <a:cubicBezTo>
                    <a:pt x="2247" y="13687"/>
                    <a:pt x="3096" y="12328"/>
                    <a:pt x="3994" y="11003"/>
                  </a:cubicBezTo>
                  <a:lnTo>
                    <a:pt x="39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67"/>
            <p:cNvSpPr/>
            <p:nvPr/>
          </p:nvSpPr>
          <p:spPr>
            <a:xfrm>
              <a:off x="5289450" y="3000150"/>
              <a:ext cx="346800" cy="472975"/>
            </a:xfrm>
            <a:custGeom>
              <a:avLst/>
              <a:gdLst/>
              <a:ahLst/>
              <a:cxnLst/>
              <a:rect l="l" t="t" r="r" b="b"/>
              <a:pathLst>
                <a:path w="13872" h="18919" extrusionOk="0">
                  <a:moveTo>
                    <a:pt x="7769" y="1"/>
                  </a:moveTo>
                  <a:cubicBezTo>
                    <a:pt x="6698" y="446"/>
                    <a:pt x="5657" y="965"/>
                    <a:pt x="4655" y="1556"/>
                  </a:cubicBezTo>
                  <a:lnTo>
                    <a:pt x="9006" y="13807"/>
                  </a:lnTo>
                  <a:cubicBezTo>
                    <a:pt x="7673" y="10377"/>
                    <a:pt x="4997" y="5727"/>
                    <a:pt x="3076" y="2574"/>
                  </a:cubicBezTo>
                  <a:cubicBezTo>
                    <a:pt x="1990" y="3326"/>
                    <a:pt x="960" y="4164"/>
                    <a:pt x="0" y="5074"/>
                  </a:cubicBezTo>
                  <a:cubicBezTo>
                    <a:pt x="3629" y="9160"/>
                    <a:pt x="6648" y="13853"/>
                    <a:pt x="8929" y="18918"/>
                  </a:cubicBezTo>
                  <a:lnTo>
                    <a:pt x="13871" y="18918"/>
                  </a:lnTo>
                  <a:cubicBezTo>
                    <a:pt x="11521" y="8023"/>
                    <a:pt x="9090" y="2516"/>
                    <a:pt x="77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67"/>
            <p:cNvSpPr/>
            <p:nvPr/>
          </p:nvSpPr>
          <p:spPr>
            <a:xfrm>
              <a:off x="5569500" y="2962225"/>
              <a:ext cx="106975" cy="510900"/>
            </a:xfrm>
            <a:custGeom>
              <a:avLst/>
              <a:gdLst/>
              <a:ahLst/>
              <a:cxnLst/>
              <a:rect l="l" t="t" r="r" b="b"/>
              <a:pathLst>
                <a:path w="4279" h="20436" extrusionOk="0">
                  <a:moveTo>
                    <a:pt x="1905" y="1"/>
                  </a:moveTo>
                  <a:cubicBezTo>
                    <a:pt x="1264" y="101"/>
                    <a:pt x="630" y="231"/>
                    <a:pt x="0" y="385"/>
                  </a:cubicBezTo>
                  <a:cubicBezTo>
                    <a:pt x="1629" y="5419"/>
                    <a:pt x="2727" y="14490"/>
                    <a:pt x="3311" y="20435"/>
                  </a:cubicBezTo>
                  <a:lnTo>
                    <a:pt x="4279" y="20435"/>
                  </a:lnTo>
                  <a:cubicBezTo>
                    <a:pt x="4229" y="19525"/>
                    <a:pt x="4179" y="18615"/>
                    <a:pt x="4113" y="17705"/>
                  </a:cubicBezTo>
                  <a:cubicBezTo>
                    <a:pt x="3952" y="15228"/>
                    <a:pt x="3737" y="12758"/>
                    <a:pt x="3476" y="10300"/>
                  </a:cubicBezTo>
                  <a:cubicBezTo>
                    <a:pt x="3207" y="7839"/>
                    <a:pt x="2884" y="5389"/>
                    <a:pt x="2474" y="2965"/>
                  </a:cubicBezTo>
                  <a:cubicBezTo>
                    <a:pt x="2301" y="1975"/>
                    <a:pt x="2116" y="980"/>
                    <a:pt x="19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67"/>
            <p:cNvSpPr/>
            <p:nvPr/>
          </p:nvSpPr>
          <p:spPr>
            <a:xfrm>
              <a:off x="5109525" y="3369400"/>
              <a:ext cx="210375" cy="103725"/>
            </a:xfrm>
            <a:custGeom>
              <a:avLst/>
              <a:gdLst/>
              <a:ahLst/>
              <a:cxnLst/>
              <a:rect l="l" t="t" r="r" b="b"/>
              <a:pathLst>
                <a:path w="8415" h="4149" extrusionOk="0">
                  <a:moveTo>
                    <a:pt x="484" y="1"/>
                  </a:moveTo>
                  <a:cubicBezTo>
                    <a:pt x="316" y="392"/>
                    <a:pt x="154" y="792"/>
                    <a:pt x="1" y="1203"/>
                  </a:cubicBezTo>
                  <a:lnTo>
                    <a:pt x="4912" y="4148"/>
                  </a:lnTo>
                  <a:lnTo>
                    <a:pt x="8415" y="4148"/>
                  </a:lnTo>
                  <a:cubicBezTo>
                    <a:pt x="5803" y="2685"/>
                    <a:pt x="3161" y="1302"/>
                    <a:pt x="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67"/>
            <p:cNvSpPr/>
            <p:nvPr/>
          </p:nvSpPr>
          <p:spPr>
            <a:xfrm>
              <a:off x="5085625" y="3424600"/>
              <a:ext cx="138550" cy="48525"/>
            </a:xfrm>
            <a:custGeom>
              <a:avLst/>
              <a:gdLst/>
              <a:ahLst/>
              <a:cxnLst/>
              <a:rect l="l" t="t" r="r" b="b"/>
              <a:pathLst>
                <a:path w="5542" h="1941" extrusionOk="0">
                  <a:moveTo>
                    <a:pt x="596" y="1"/>
                  </a:moveTo>
                  <a:cubicBezTo>
                    <a:pt x="377" y="634"/>
                    <a:pt x="177" y="1283"/>
                    <a:pt x="0" y="1940"/>
                  </a:cubicBezTo>
                  <a:lnTo>
                    <a:pt x="5542" y="194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67"/>
            <p:cNvSpPr/>
            <p:nvPr/>
          </p:nvSpPr>
          <p:spPr>
            <a:xfrm>
              <a:off x="5143025" y="3158275"/>
              <a:ext cx="366600" cy="314850"/>
            </a:xfrm>
            <a:custGeom>
              <a:avLst/>
              <a:gdLst/>
              <a:ahLst/>
              <a:cxnLst/>
              <a:rect l="l" t="t" r="r" b="b"/>
              <a:pathLst>
                <a:path w="14664" h="12594" extrusionOk="0">
                  <a:moveTo>
                    <a:pt x="4613" y="1"/>
                  </a:moveTo>
                  <a:cubicBezTo>
                    <a:pt x="3868" y="803"/>
                    <a:pt x="3173" y="1644"/>
                    <a:pt x="2524" y="2528"/>
                  </a:cubicBezTo>
                  <a:cubicBezTo>
                    <a:pt x="5631" y="5358"/>
                    <a:pt x="8645" y="8296"/>
                    <a:pt x="11568" y="11341"/>
                  </a:cubicBezTo>
                  <a:cubicBezTo>
                    <a:pt x="8400" y="8599"/>
                    <a:pt x="5158" y="5984"/>
                    <a:pt x="1844" y="3492"/>
                  </a:cubicBezTo>
                  <a:cubicBezTo>
                    <a:pt x="1164" y="4498"/>
                    <a:pt x="550" y="5546"/>
                    <a:pt x="1" y="6625"/>
                  </a:cubicBezTo>
                  <a:cubicBezTo>
                    <a:pt x="2954" y="8518"/>
                    <a:pt x="5842" y="10508"/>
                    <a:pt x="8668" y="12593"/>
                  </a:cubicBezTo>
                  <a:lnTo>
                    <a:pt x="14663" y="12593"/>
                  </a:lnTo>
                  <a:cubicBezTo>
                    <a:pt x="11913" y="7796"/>
                    <a:pt x="8499" y="3534"/>
                    <a:pt x="4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0" name="Google Shape;9350;p67"/>
          <p:cNvGrpSpPr/>
          <p:nvPr/>
        </p:nvGrpSpPr>
        <p:grpSpPr>
          <a:xfrm>
            <a:off x="-71" y="4011640"/>
            <a:ext cx="1066608" cy="1131850"/>
            <a:chOff x="1565225" y="2558425"/>
            <a:chExt cx="861975" cy="914700"/>
          </a:xfrm>
        </p:grpSpPr>
        <p:sp>
          <p:nvSpPr>
            <p:cNvPr id="9351" name="Google Shape;9351;p67"/>
            <p:cNvSpPr/>
            <p:nvPr/>
          </p:nvSpPr>
          <p:spPr>
            <a:xfrm>
              <a:off x="1565325" y="3132650"/>
              <a:ext cx="436000" cy="340475"/>
            </a:xfrm>
            <a:custGeom>
              <a:avLst/>
              <a:gdLst/>
              <a:ahLst/>
              <a:cxnLst/>
              <a:rect l="l" t="t" r="r" b="b"/>
              <a:pathLst>
                <a:path w="17440" h="13619" extrusionOk="0">
                  <a:moveTo>
                    <a:pt x="15293" y="0"/>
                  </a:moveTo>
                  <a:cubicBezTo>
                    <a:pt x="10054" y="2731"/>
                    <a:pt x="4928" y="6318"/>
                    <a:pt x="1" y="10696"/>
                  </a:cubicBezTo>
                  <a:lnTo>
                    <a:pt x="1" y="13618"/>
                  </a:lnTo>
                  <a:lnTo>
                    <a:pt x="17439" y="13618"/>
                  </a:lnTo>
                  <a:cubicBezTo>
                    <a:pt x="17424" y="13345"/>
                    <a:pt x="17409" y="13073"/>
                    <a:pt x="17389" y="12796"/>
                  </a:cubicBezTo>
                  <a:cubicBezTo>
                    <a:pt x="14363" y="12900"/>
                    <a:pt x="11356" y="12827"/>
                    <a:pt x="8353" y="13365"/>
                  </a:cubicBezTo>
                  <a:cubicBezTo>
                    <a:pt x="11291" y="12293"/>
                    <a:pt x="14306" y="11809"/>
                    <a:pt x="17270" y="11176"/>
                  </a:cubicBezTo>
                  <a:cubicBezTo>
                    <a:pt x="16925" y="7247"/>
                    <a:pt x="16253" y="3499"/>
                    <a:pt x="15293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67"/>
            <p:cNvSpPr/>
            <p:nvPr/>
          </p:nvSpPr>
          <p:spPr>
            <a:xfrm>
              <a:off x="1565325" y="2965200"/>
              <a:ext cx="369475" cy="425150"/>
            </a:xfrm>
            <a:custGeom>
              <a:avLst/>
              <a:gdLst/>
              <a:ahLst/>
              <a:cxnLst/>
              <a:rect l="l" t="t" r="r" b="b"/>
              <a:pathLst>
                <a:path w="14779" h="17006" extrusionOk="0">
                  <a:moveTo>
                    <a:pt x="13000" y="1"/>
                  </a:moveTo>
                  <a:cubicBezTo>
                    <a:pt x="8395" y="3630"/>
                    <a:pt x="4025" y="8085"/>
                    <a:pt x="1" y="13261"/>
                  </a:cubicBezTo>
                  <a:lnTo>
                    <a:pt x="1" y="17006"/>
                  </a:lnTo>
                  <a:cubicBezTo>
                    <a:pt x="4705" y="12244"/>
                    <a:pt x="9659" y="8185"/>
                    <a:pt x="14778" y="4928"/>
                  </a:cubicBezTo>
                  <a:cubicBezTo>
                    <a:pt x="14252" y="3215"/>
                    <a:pt x="13657" y="1572"/>
                    <a:pt x="13000" y="1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67"/>
            <p:cNvSpPr/>
            <p:nvPr/>
          </p:nvSpPr>
          <p:spPr>
            <a:xfrm>
              <a:off x="1565325" y="2558425"/>
              <a:ext cx="13950" cy="72325"/>
            </a:xfrm>
            <a:custGeom>
              <a:avLst/>
              <a:gdLst/>
              <a:ahLst/>
              <a:cxnLst/>
              <a:rect l="l" t="t" r="r" b="b"/>
              <a:pathLst>
                <a:path w="558" h="2893" extrusionOk="0">
                  <a:moveTo>
                    <a:pt x="1" y="0"/>
                  </a:moveTo>
                  <a:lnTo>
                    <a:pt x="1" y="2892"/>
                  </a:lnTo>
                  <a:cubicBezTo>
                    <a:pt x="181" y="2036"/>
                    <a:pt x="365" y="1176"/>
                    <a:pt x="557" y="327"/>
                  </a:cubicBezTo>
                  <a:cubicBezTo>
                    <a:pt x="373" y="212"/>
                    <a:pt x="185" y="104"/>
                    <a:pt x="1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67"/>
            <p:cNvSpPr/>
            <p:nvPr/>
          </p:nvSpPr>
          <p:spPr>
            <a:xfrm>
              <a:off x="1565325" y="2785300"/>
              <a:ext cx="314925" cy="502325"/>
            </a:xfrm>
            <a:custGeom>
              <a:avLst/>
              <a:gdLst/>
              <a:ahLst/>
              <a:cxnLst/>
              <a:rect l="l" t="t" r="r" b="b"/>
              <a:pathLst>
                <a:path w="12597" h="20093" extrusionOk="0">
                  <a:moveTo>
                    <a:pt x="9202" y="0"/>
                  </a:moveTo>
                  <a:cubicBezTo>
                    <a:pt x="6698" y="3303"/>
                    <a:pt x="4306" y="6809"/>
                    <a:pt x="2109" y="10634"/>
                  </a:cubicBezTo>
                  <a:cubicBezTo>
                    <a:pt x="1383" y="11905"/>
                    <a:pt x="676" y="13207"/>
                    <a:pt x="1" y="14551"/>
                  </a:cubicBezTo>
                  <a:lnTo>
                    <a:pt x="1" y="20093"/>
                  </a:lnTo>
                  <a:cubicBezTo>
                    <a:pt x="3868" y="14778"/>
                    <a:pt x="8096" y="10131"/>
                    <a:pt x="12597" y="6260"/>
                  </a:cubicBezTo>
                  <a:cubicBezTo>
                    <a:pt x="12186" y="5346"/>
                    <a:pt x="11760" y="4451"/>
                    <a:pt x="11306" y="3591"/>
                  </a:cubicBezTo>
                  <a:cubicBezTo>
                    <a:pt x="8484" y="6252"/>
                    <a:pt x="5765" y="9248"/>
                    <a:pt x="3153" y="12585"/>
                  </a:cubicBezTo>
                  <a:cubicBezTo>
                    <a:pt x="5200" y="8672"/>
                    <a:pt x="7485" y="4893"/>
                    <a:pt x="9997" y="1264"/>
                  </a:cubicBezTo>
                  <a:cubicBezTo>
                    <a:pt x="9740" y="833"/>
                    <a:pt x="9471" y="411"/>
                    <a:pt x="9202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67"/>
            <p:cNvSpPr/>
            <p:nvPr/>
          </p:nvSpPr>
          <p:spPr>
            <a:xfrm>
              <a:off x="1565225" y="2579550"/>
              <a:ext cx="204325" cy="530075"/>
            </a:xfrm>
            <a:custGeom>
              <a:avLst/>
              <a:gdLst/>
              <a:ahLst/>
              <a:cxnLst/>
              <a:rect l="l" t="t" r="r" b="b"/>
              <a:pathLst>
                <a:path w="8173" h="21203" extrusionOk="0">
                  <a:moveTo>
                    <a:pt x="1360" y="0"/>
                  </a:moveTo>
                  <a:cubicBezTo>
                    <a:pt x="865" y="1920"/>
                    <a:pt x="419" y="3879"/>
                    <a:pt x="1" y="5861"/>
                  </a:cubicBezTo>
                  <a:lnTo>
                    <a:pt x="5" y="21203"/>
                  </a:lnTo>
                  <a:cubicBezTo>
                    <a:pt x="496" y="20127"/>
                    <a:pt x="1003" y="19071"/>
                    <a:pt x="1529" y="18034"/>
                  </a:cubicBezTo>
                  <a:cubicBezTo>
                    <a:pt x="3568" y="14017"/>
                    <a:pt x="5823" y="10285"/>
                    <a:pt x="8173" y="6748"/>
                  </a:cubicBezTo>
                  <a:cubicBezTo>
                    <a:pt x="7113" y="5288"/>
                    <a:pt x="5930" y="3921"/>
                    <a:pt x="4636" y="2662"/>
                  </a:cubicBezTo>
                  <a:cubicBezTo>
                    <a:pt x="3826" y="4689"/>
                    <a:pt x="3081" y="6794"/>
                    <a:pt x="2397" y="8975"/>
                  </a:cubicBezTo>
                  <a:cubicBezTo>
                    <a:pt x="2773" y="6583"/>
                    <a:pt x="3234" y="4213"/>
                    <a:pt x="3776" y="1874"/>
                  </a:cubicBezTo>
                  <a:cubicBezTo>
                    <a:pt x="3012" y="1199"/>
                    <a:pt x="2205" y="573"/>
                    <a:pt x="1360" y="0"/>
                  </a:cubicBezTo>
                  <a:close/>
                </a:path>
              </a:pathLst>
            </a:custGeom>
            <a:solidFill>
              <a:srgbClr val="231F20">
                <a:alpha val="64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67"/>
            <p:cNvSpPr/>
            <p:nvPr/>
          </p:nvSpPr>
          <p:spPr>
            <a:xfrm>
              <a:off x="1565225" y="3013200"/>
              <a:ext cx="155850" cy="459925"/>
            </a:xfrm>
            <a:custGeom>
              <a:avLst/>
              <a:gdLst/>
              <a:ahLst/>
              <a:cxnLst/>
              <a:rect l="l" t="t" r="r" b="b"/>
              <a:pathLst>
                <a:path w="6234" h="18397" extrusionOk="0">
                  <a:moveTo>
                    <a:pt x="5" y="1"/>
                  </a:moveTo>
                  <a:lnTo>
                    <a:pt x="1" y="9613"/>
                  </a:lnTo>
                  <a:lnTo>
                    <a:pt x="842" y="11714"/>
                  </a:lnTo>
                  <a:cubicBezTo>
                    <a:pt x="604" y="11161"/>
                    <a:pt x="320" y="10577"/>
                    <a:pt x="1" y="9970"/>
                  </a:cubicBezTo>
                  <a:lnTo>
                    <a:pt x="1" y="14882"/>
                  </a:lnTo>
                  <a:cubicBezTo>
                    <a:pt x="419" y="15646"/>
                    <a:pt x="823" y="16418"/>
                    <a:pt x="1199" y="17206"/>
                  </a:cubicBezTo>
                  <a:cubicBezTo>
                    <a:pt x="815" y="16580"/>
                    <a:pt x="416" y="15961"/>
                    <a:pt x="5" y="15358"/>
                  </a:cubicBezTo>
                  <a:lnTo>
                    <a:pt x="5" y="18396"/>
                  </a:lnTo>
                  <a:lnTo>
                    <a:pt x="6234" y="18396"/>
                  </a:lnTo>
                  <a:cubicBezTo>
                    <a:pt x="3941" y="8181"/>
                    <a:pt x="1495" y="2720"/>
                    <a:pt x="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67"/>
            <p:cNvSpPr/>
            <p:nvPr/>
          </p:nvSpPr>
          <p:spPr>
            <a:xfrm>
              <a:off x="1641650" y="2960975"/>
              <a:ext cx="110625" cy="512150"/>
            </a:xfrm>
            <a:custGeom>
              <a:avLst/>
              <a:gdLst/>
              <a:ahLst/>
              <a:cxnLst/>
              <a:rect l="l" t="t" r="r" b="b"/>
              <a:pathLst>
                <a:path w="4425" h="20486" extrusionOk="0">
                  <a:moveTo>
                    <a:pt x="1921" y="1"/>
                  </a:moveTo>
                  <a:cubicBezTo>
                    <a:pt x="1276" y="93"/>
                    <a:pt x="634" y="208"/>
                    <a:pt x="1" y="346"/>
                  </a:cubicBezTo>
                  <a:cubicBezTo>
                    <a:pt x="1871" y="5523"/>
                    <a:pt x="3054" y="15431"/>
                    <a:pt x="3557" y="20485"/>
                  </a:cubicBezTo>
                  <a:lnTo>
                    <a:pt x="4425" y="20485"/>
                  </a:lnTo>
                  <a:cubicBezTo>
                    <a:pt x="4359" y="18968"/>
                    <a:pt x="4263" y="17455"/>
                    <a:pt x="4152" y="15950"/>
                  </a:cubicBezTo>
                  <a:cubicBezTo>
                    <a:pt x="3983" y="13718"/>
                    <a:pt x="3772" y="11499"/>
                    <a:pt x="3503" y="9279"/>
                  </a:cubicBezTo>
                  <a:cubicBezTo>
                    <a:pt x="3234" y="7063"/>
                    <a:pt x="2908" y="4859"/>
                    <a:pt x="2489" y="2678"/>
                  </a:cubicBezTo>
                  <a:cubicBezTo>
                    <a:pt x="2316" y="1779"/>
                    <a:pt x="2136" y="884"/>
                    <a:pt x="192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67"/>
            <p:cNvSpPr/>
            <p:nvPr/>
          </p:nvSpPr>
          <p:spPr>
            <a:xfrm>
              <a:off x="1722775" y="2954275"/>
              <a:ext cx="174275" cy="518850"/>
            </a:xfrm>
            <a:custGeom>
              <a:avLst/>
              <a:gdLst/>
              <a:ahLst/>
              <a:cxnLst/>
              <a:rect l="l" t="t" r="r" b="b"/>
              <a:pathLst>
                <a:path w="6971" h="20754" extrusionOk="0">
                  <a:moveTo>
                    <a:pt x="2439" y="0"/>
                  </a:moveTo>
                  <a:cubicBezTo>
                    <a:pt x="1617" y="0"/>
                    <a:pt x="807" y="35"/>
                    <a:pt x="1" y="111"/>
                  </a:cubicBezTo>
                  <a:cubicBezTo>
                    <a:pt x="154" y="991"/>
                    <a:pt x="281" y="1874"/>
                    <a:pt x="404" y="2757"/>
                  </a:cubicBezTo>
                  <a:cubicBezTo>
                    <a:pt x="696" y="4992"/>
                    <a:pt x="892" y="7235"/>
                    <a:pt x="1038" y="9474"/>
                  </a:cubicBezTo>
                  <a:cubicBezTo>
                    <a:pt x="1172" y="11717"/>
                    <a:pt x="1256" y="13956"/>
                    <a:pt x="1295" y="16198"/>
                  </a:cubicBezTo>
                  <a:cubicBezTo>
                    <a:pt x="1322" y="17715"/>
                    <a:pt x="1326" y="19232"/>
                    <a:pt x="1306" y="20753"/>
                  </a:cubicBezTo>
                  <a:lnTo>
                    <a:pt x="5212" y="20753"/>
                  </a:lnTo>
                  <a:cubicBezTo>
                    <a:pt x="5204" y="13929"/>
                    <a:pt x="5792" y="7112"/>
                    <a:pt x="6971" y="392"/>
                  </a:cubicBezTo>
                  <a:cubicBezTo>
                    <a:pt x="6007" y="223"/>
                    <a:pt x="5039" y="108"/>
                    <a:pt x="4064" y="50"/>
                  </a:cubicBezTo>
                  <a:lnTo>
                    <a:pt x="4064" y="50"/>
                  </a:lnTo>
                  <a:cubicBezTo>
                    <a:pt x="4137" y="6901"/>
                    <a:pt x="3972" y="13741"/>
                    <a:pt x="3580" y="20565"/>
                  </a:cubicBezTo>
                  <a:cubicBezTo>
                    <a:pt x="3518" y="13687"/>
                    <a:pt x="3227" y="6832"/>
                    <a:pt x="2697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67"/>
            <p:cNvSpPr/>
            <p:nvPr/>
          </p:nvSpPr>
          <p:spPr>
            <a:xfrm>
              <a:off x="1857375" y="2973475"/>
              <a:ext cx="160275" cy="499650"/>
            </a:xfrm>
            <a:custGeom>
              <a:avLst/>
              <a:gdLst/>
              <a:ahLst/>
              <a:cxnLst/>
              <a:rect l="l" t="t" r="r" b="b"/>
              <a:pathLst>
                <a:path w="6411" h="19986" extrusionOk="0">
                  <a:moveTo>
                    <a:pt x="3396" y="0"/>
                  </a:moveTo>
                  <a:cubicBezTo>
                    <a:pt x="1683" y="6552"/>
                    <a:pt x="546" y="13238"/>
                    <a:pt x="1" y="19985"/>
                  </a:cubicBezTo>
                  <a:lnTo>
                    <a:pt x="1414" y="19985"/>
                  </a:lnTo>
                  <a:cubicBezTo>
                    <a:pt x="2290" y="16694"/>
                    <a:pt x="2981" y="13349"/>
                    <a:pt x="3768" y="10027"/>
                  </a:cubicBezTo>
                  <a:cubicBezTo>
                    <a:pt x="4494" y="6970"/>
                    <a:pt x="5304" y="3913"/>
                    <a:pt x="6410" y="945"/>
                  </a:cubicBezTo>
                  <a:cubicBezTo>
                    <a:pt x="5423" y="568"/>
                    <a:pt x="4417" y="254"/>
                    <a:pt x="339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67"/>
            <p:cNvSpPr/>
            <p:nvPr/>
          </p:nvSpPr>
          <p:spPr>
            <a:xfrm>
              <a:off x="1894825" y="3005050"/>
              <a:ext cx="313100" cy="468075"/>
            </a:xfrm>
            <a:custGeom>
              <a:avLst/>
              <a:gdLst/>
              <a:ahLst/>
              <a:cxnLst/>
              <a:rect l="l" t="t" r="r" b="b"/>
              <a:pathLst>
                <a:path w="12524" h="18723" extrusionOk="0">
                  <a:moveTo>
                    <a:pt x="5715" y="1"/>
                  </a:moveTo>
                  <a:cubicBezTo>
                    <a:pt x="4517" y="2869"/>
                    <a:pt x="3591" y="5872"/>
                    <a:pt x="2742" y="8887"/>
                  </a:cubicBezTo>
                  <a:cubicBezTo>
                    <a:pt x="1828" y="12159"/>
                    <a:pt x="1003" y="15473"/>
                    <a:pt x="0" y="18722"/>
                  </a:cubicBezTo>
                  <a:lnTo>
                    <a:pt x="772" y="18722"/>
                  </a:lnTo>
                  <a:cubicBezTo>
                    <a:pt x="1187" y="17931"/>
                    <a:pt x="1629" y="17159"/>
                    <a:pt x="2097" y="16395"/>
                  </a:cubicBezTo>
                  <a:cubicBezTo>
                    <a:pt x="3234" y="14555"/>
                    <a:pt x="4497" y="12800"/>
                    <a:pt x="5876" y="11137"/>
                  </a:cubicBezTo>
                  <a:cubicBezTo>
                    <a:pt x="7923" y="8657"/>
                    <a:pt x="10166" y="6352"/>
                    <a:pt x="12524" y="4167"/>
                  </a:cubicBezTo>
                  <a:cubicBezTo>
                    <a:pt x="11418" y="3230"/>
                    <a:pt x="10231" y="2385"/>
                    <a:pt x="8983" y="1648"/>
                  </a:cubicBezTo>
                  <a:cubicBezTo>
                    <a:pt x="8169" y="2904"/>
                    <a:pt x="7424" y="4202"/>
                    <a:pt x="6752" y="5542"/>
                  </a:cubicBezTo>
                  <a:cubicBezTo>
                    <a:pt x="7128" y="4056"/>
                    <a:pt x="7585" y="2593"/>
                    <a:pt x="8123" y="1156"/>
                  </a:cubicBezTo>
                  <a:cubicBezTo>
                    <a:pt x="7339" y="730"/>
                    <a:pt x="6537" y="346"/>
                    <a:pt x="5715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67"/>
            <p:cNvSpPr/>
            <p:nvPr/>
          </p:nvSpPr>
          <p:spPr>
            <a:xfrm>
              <a:off x="1920750" y="3131975"/>
              <a:ext cx="397775" cy="341150"/>
            </a:xfrm>
            <a:custGeom>
              <a:avLst/>
              <a:gdLst/>
              <a:ahLst/>
              <a:cxnLst/>
              <a:rect l="l" t="t" r="r" b="b"/>
              <a:pathLst>
                <a:path w="15911" h="13646" extrusionOk="0">
                  <a:moveTo>
                    <a:pt x="12516" y="0"/>
                  </a:moveTo>
                  <a:cubicBezTo>
                    <a:pt x="10020" y="2047"/>
                    <a:pt x="7623" y="4206"/>
                    <a:pt x="5431" y="6575"/>
                  </a:cubicBezTo>
                  <a:cubicBezTo>
                    <a:pt x="3967" y="8130"/>
                    <a:pt x="2616" y="9789"/>
                    <a:pt x="1383" y="11533"/>
                  </a:cubicBezTo>
                  <a:cubicBezTo>
                    <a:pt x="903" y="12220"/>
                    <a:pt x="442" y="12927"/>
                    <a:pt x="0" y="13645"/>
                  </a:cubicBezTo>
                  <a:lnTo>
                    <a:pt x="1901" y="13645"/>
                  </a:lnTo>
                  <a:cubicBezTo>
                    <a:pt x="6160" y="9835"/>
                    <a:pt x="10865" y="6552"/>
                    <a:pt x="15911" y="3868"/>
                  </a:cubicBezTo>
                  <a:cubicBezTo>
                    <a:pt x="15507" y="3303"/>
                    <a:pt x="15073" y="2754"/>
                    <a:pt x="14628" y="2224"/>
                  </a:cubicBezTo>
                  <a:cubicBezTo>
                    <a:pt x="11782" y="3879"/>
                    <a:pt x="9056" y="5730"/>
                    <a:pt x="6471" y="7769"/>
                  </a:cubicBezTo>
                  <a:cubicBezTo>
                    <a:pt x="8587" y="5285"/>
                    <a:pt x="10876" y="2954"/>
                    <a:pt x="13318" y="784"/>
                  </a:cubicBezTo>
                  <a:cubicBezTo>
                    <a:pt x="13053" y="515"/>
                    <a:pt x="12789" y="258"/>
                    <a:pt x="12516" y="0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67"/>
            <p:cNvSpPr/>
            <p:nvPr/>
          </p:nvSpPr>
          <p:spPr>
            <a:xfrm>
              <a:off x="1972675" y="3243150"/>
              <a:ext cx="400575" cy="229975"/>
            </a:xfrm>
            <a:custGeom>
              <a:avLst/>
              <a:gdLst/>
              <a:ahLst/>
              <a:cxnLst/>
              <a:rect l="l" t="t" r="r" b="b"/>
              <a:pathLst>
                <a:path w="16023" h="9199" extrusionOk="0">
                  <a:moveTo>
                    <a:pt x="14241" y="1"/>
                  </a:moveTo>
                  <a:cubicBezTo>
                    <a:pt x="9141" y="2481"/>
                    <a:pt x="4360" y="5569"/>
                    <a:pt x="1" y="9198"/>
                  </a:cubicBezTo>
                  <a:lnTo>
                    <a:pt x="3392" y="9198"/>
                  </a:lnTo>
                  <a:cubicBezTo>
                    <a:pt x="7432" y="6817"/>
                    <a:pt x="11656" y="4759"/>
                    <a:pt x="16023" y="3046"/>
                  </a:cubicBezTo>
                  <a:cubicBezTo>
                    <a:pt x="15496" y="1990"/>
                    <a:pt x="14901" y="972"/>
                    <a:pt x="14241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67"/>
            <p:cNvSpPr/>
            <p:nvPr/>
          </p:nvSpPr>
          <p:spPr>
            <a:xfrm>
              <a:off x="2077250" y="3346450"/>
              <a:ext cx="349950" cy="126675"/>
            </a:xfrm>
            <a:custGeom>
              <a:avLst/>
              <a:gdLst/>
              <a:ahLst/>
              <a:cxnLst/>
              <a:rect l="l" t="t" r="r" b="b"/>
              <a:pathLst>
                <a:path w="13998" h="5067" extrusionOk="0">
                  <a:moveTo>
                    <a:pt x="12347" y="1"/>
                  </a:moveTo>
                  <a:cubicBezTo>
                    <a:pt x="8107" y="1372"/>
                    <a:pt x="3979" y="3065"/>
                    <a:pt x="0" y="5066"/>
                  </a:cubicBezTo>
                  <a:lnTo>
                    <a:pt x="13998" y="5066"/>
                  </a:lnTo>
                  <a:cubicBezTo>
                    <a:pt x="13622" y="3326"/>
                    <a:pt x="13069" y="1629"/>
                    <a:pt x="12347" y="1"/>
                  </a:cubicBezTo>
                  <a:close/>
                </a:path>
              </a:pathLst>
            </a:custGeom>
            <a:solidFill>
              <a:srgbClr val="0D1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4" name="Google Shape;9364;p67"/>
          <p:cNvGrpSpPr/>
          <p:nvPr/>
        </p:nvGrpSpPr>
        <p:grpSpPr>
          <a:xfrm flipH="1">
            <a:off x="1205159" y="4788210"/>
            <a:ext cx="337644" cy="339827"/>
            <a:chOff x="133663" y="3792836"/>
            <a:chExt cx="445029" cy="447907"/>
          </a:xfrm>
        </p:grpSpPr>
        <p:sp>
          <p:nvSpPr>
            <p:cNvPr id="9365" name="Google Shape;9365;p67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67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67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67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67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0" name="Google Shape;9370;p67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67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67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67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67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67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67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67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67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67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80" name="Google Shape;9380;p67"/>
          <p:cNvSpPr/>
          <p:nvPr/>
        </p:nvSpPr>
        <p:spPr>
          <a:xfrm rot="1016533">
            <a:off x="7498676" y="4825346"/>
            <a:ext cx="698743" cy="425812"/>
          </a:xfrm>
          <a:custGeom>
            <a:avLst/>
            <a:gdLst/>
            <a:ahLst/>
            <a:cxnLst/>
            <a:rect l="l" t="t" r="r" b="b"/>
            <a:pathLst>
              <a:path w="13363" h="8143" extrusionOk="0">
                <a:moveTo>
                  <a:pt x="6660" y="1"/>
                </a:moveTo>
                <a:cubicBezTo>
                  <a:pt x="6573" y="1"/>
                  <a:pt x="6485" y="59"/>
                  <a:pt x="6475" y="169"/>
                </a:cubicBezTo>
                <a:lnTo>
                  <a:pt x="6268" y="2815"/>
                </a:lnTo>
                <a:lnTo>
                  <a:pt x="5231" y="373"/>
                </a:lnTo>
                <a:cubicBezTo>
                  <a:pt x="5202" y="284"/>
                  <a:pt x="5133" y="245"/>
                  <a:pt x="5063" y="245"/>
                </a:cubicBezTo>
                <a:cubicBezTo>
                  <a:pt x="4956" y="245"/>
                  <a:pt x="4847" y="336"/>
                  <a:pt x="4882" y="473"/>
                </a:cubicBezTo>
                <a:lnTo>
                  <a:pt x="5312" y="3096"/>
                </a:lnTo>
                <a:lnTo>
                  <a:pt x="3726" y="968"/>
                </a:lnTo>
                <a:cubicBezTo>
                  <a:pt x="3686" y="916"/>
                  <a:pt x="3634" y="894"/>
                  <a:pt x="3582" y="894"/>
                </a:cubicBezTo>
                <a:cubicBezTo>
                  <a:pt x="3463" y="894"/>
                  <a:pt x="3348" y="1012"/>
                  <a:pt x="3407" y="1149"/>
                </a:cubicBezTo>
                <a:lnTo>
                  <a:pt x="4456" y="3587"/>
                </a:lnTo>
                <a:lnTo>
                  <a:pt x="2401" y="1909"/>
                </a:lnTo>
                <a:cubicBezTo>
                  <a:pt x="2366" y="1883"/>
                  <a:pt x="2328" y="1871"/>
                  <a:pt x="2293" y="1871"/>
                </a:cubicBezTo>
                <a:cubicBezTo>
                  <a:pt x="2161" y="1871"/>
                  <a:pt x="2049" y="2026"/>
                  <a:pt x="2140" y="2159"/>
                </a:cubicBezTo>
                <a:lnTo>
                  <a:pt x="3741" y="4279"/>
                </a:lnTo>
                <a:lnTo>
                  <a:pt x="1341" y="3138"/>
                </a:lnTo>
                <a:cubicBezTo>
                  <a:pt x="1313" y="3125"/>
                  <a:pt x="1286" y="3119"/>
                  <a:pt x="1260" y="3119"/>
                </a:cubicBezTo>
                <a:cubicBezTo>
                  <a:pt x="1105" y="3119"/>
                  <a:pt x="1004" y="3330"/>
                  <a:pt x="1149" y="3445"/>
                </a:cubicBezTo>
                <a:lnTo>
                  <a:pt x="3207" y="5120"/>
                </a:lnTo>
                <a:lnTo>
                  <a:pt x="611" y="4582"/>
                </a:lnTo>
                <a:cubicBezTo>
                  <a:pt x="592" y="4577"/>
                  <a:pt x="574" y="4574"/>
                  <a:pt x="557" y="4574"/>
                </a:cubicBezTo>
                <a:cubicBezTo>
                  <a:pt x="373" y="4574"/>
                  <a:pt x="300" y="4850"/>
                  <a:pt x="496" y="4928"/>
                </a:cubicBezTo>
                <a:lnTo>
                  <a:pt x="2896" y="6060"/>
                </a:lnTo>
                <a:lnTo>
                  <a:pt x="239" y="6164"/>
                </a:lnTo>
                <a:cubicBezTo>
                  <a:pt x="24" y="6172"/>
                  <a:pt x="1" y="6483"/>
                  <a:pt x="212" y="6525"/>
                </a:cubicBezTo>
                <a:lnTo>
                  <a:pt x="2812" y="7047"/>
                </a:lnTo>
                <a:lnTo>
                  <a:pt x="262" y="7785"/>
                </a:lnTo>
                <a:cubicBezTo>
                  <a:pt x="62" y="7845"/>
                  <a:pt x="103" y="8142"/>
                  <a:pt x="308" y="8142"/>
                </a:cubicBezTo>
                <a:cubicBezTo>
                  <a:pt x="312" y="8142"/>
                  <a:pt x="316" y="8142"/>
                  <a:pt x="320" y="8142"/>
                </a:cubicBezTo>
                <a:lnTo>
                  <a:pt x="2977" y="8034"/>
                </a:lnTo>
                <a:lnTo>
                  <a:pt x="10892" y="5734"/>
                </a:lnTo>
                <a:lnTo>
                  <a:pt x="13192" y="4409"/>
                </a:lnTo>
                <a:cubicBezTo>
                  <a:pt x="13362" y="4315"/>
                  <a:pt x="13275" y="4070"/>
                  <a:pt x="13103" y="4070"/>
                </a:cubicBezTo>
                <a:cubicBezTo>
                  <a:pt x="13085" y="4070"/>
                  <a:pt x="13066" y="4073"/>
                  <a:pt x="13046" y="4079"/>
                </a:cubicBezTo>
                <a:lnTo>
                  <a:pt x="10500" y="4824"/>
                </a:lnTo>
                <a:lnTo>
                  <a:pt x="10500" y="4824"/>
                </a:lnTo>
                <a:lnTo>
                  <a:pt x="12420" y="2984"/>
                </a:lnTo>
                <a:cubicBezTo>
                  <a:pt x="12550" y="2861"/>
                  <a:pt x="12442" y="2667"/>
                  <a:pt x="12295" y="2667"/>
                </a:cubicBezTo>
                <a:cubicBezTo>
                  <a:pt x="12264" y="2667"/>
                  <a:pt x="12231" y="2676"/>
                  <a:pt x="12198" y="2696"/>
                </a:cubicBezTo>
                <a:lnTo>
                  <a:pt x="9905" y="4025"/>
                </a:lnTo>
                <a:lnTo>
                  <a:pt x="9905" y="4025"/>
                </a:lnTo>
                <a:lnTo>
                  <a:pt x="11326" y="1782"/>
                </a:lnTo>
                <a:cubicBezTo>
                  <a:pt x="11436" y="1644"/>
                  <a:pt x="11313" y="1482"/>
                  <a:pt x="11179" y="1482"/>
                </a:cubicBezTo>
                <a:cubicBezTo>
                  <a:pt x="11131" y="1482"/>
                  <a:pt x="11082" y="1502"/>
                  <a:pt x="11042" y="1552"/>
                </a:cubicBezTo>
                <a:lnTo>
                  <a:pt x="9137" y="3395"/>
                </a:lnTo>
                <a:lnTo>
                  <a:pt x="9974" y="880"/>
                </a:lnTo>
                <a:cubicBezTo>
                  <a:pt x="10023" y="742"/>
                  <a:pt x="9913" y="640"/>
                  <a:pt x="9801" y="640"/>
                </a:cubicBezTo>
                <a:cubicBezTo>
                  <a:pt x="9744" y="640"/>
                  <a:pt x="9686" y="666"/>
                  <a:pt x="9648" y="726"/>
                </a:cubicBezTo>
                <a:lnTo>
                  <a:pt x="8238" y="2973"/>
                </a:lnTo>
                <a:lnTo>
                  <a:pt x="8453" y="331"/>
                </a:lnTo>
                <a:cubicBezTo>
                  <a:pt x="8462" y="204"/>
                  <a:pt x="8365" y="130"/>
                  <a:pt x="8268" y="130"/>
                </a:cubicBezTo>
                <a:cubicBezTo>
                  <a:pt x="8198" y="130"/>
                  <a:pt x="8128" y="170"/>
                  <a:pt x="8100" y="258"/>
                </a:cubicBezTo>
                <a:lnTo>
                  <a:pt x="7263" y="2773"/>
                </a:lnTo>
                <a:lnTo>
                  <a:pt x="6840" y="158"/>
                </a:lnTo>
                <a:cubicBezTo>
                  <a:pt x="6824" y="52"/>
                  <a:pt x="6742" y="1"/>
                  <a:pt x="66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1" name="Google Shape;9381;p67"/>
          <p:cNvSpPr/>
          <p:nvPr/>
        </p:nvSpPr>
        <p:spPr>
          <a:xfrm rot="967078">
            <a:off x="7090428" y="4923382"/>
            <a:ext cx="430034" cy="260869"/>
          </a:xfrm>
          <a:custGeom>
            <a:avLst/>
            <a:gdLst/>
            <a:ahLst/>
            <a:cxnLst/>
            <a:rect l="l" t="t" r="r" b="b"/>
            <a:pathLst>
              <a:path w="8896" h="5396" extrusionOk="0">
                <a:moveTo>
                  <a:pt x="4431" y="0"/>
                </a:moveTo>
                <a:cubicBezTo>
                  <a:pt x="4375" y="0"/>
                  <a:pt x="4319" y="36"/>
                  <a:pt x="4309" y="107"/>
                </a:cubicBezTo>
                <a:lnTo>
                  <a:pt x="4175" y="1862"/>
                </a:lnTo>
                <a:lnTo>
                  <a:pt x="3484" y="242"/>
                </a:lnTo>
                <a:cubicBezTo>
                  <a:pt x="3465" y="180"/>
                  <a:pt x="3418" y="154"/>
                  <a:pt x="3370" y="154"/>
                </a:cubicBezTo>
                <a:cubicBezTo>
                  <a:pt x="3298" y="154"/>
                  <a:pt x="3225" y="214"/>
                  <a:pt x="3253" y="307"/>
                </a:cubicBezTo>
                <a:lnTo>
                  <a:pt x="3541" y="2046"/>
                </a:lnTo>
                <a:lnTo>
                  <a:pt x="2485" y="633"/>
                </a:lnTo>
                <a:cubicBezTo>
                  <a:pt x="2458" y="605"/>
                  <a:pt x="2426" y="593"/>
                  <a:pt x="2395" y="593"/>
                </a:cubicBezTo>
                <a:cubicBezTo>
                  <a:pt x="2318" y="593"/>
                  <a:pt x="2247" y="665"/>
                  <a:pt x="2274" y="752"/>
                </a:cubicBezTo>
                <a:lnTo>
                  <a:pt x="2969" y="2377"/>
                </a:lnTo>
                <a:lnTo>
                  <a:pt x="1606" y="1259"/>
                </a:lnTo>
                <a:cubicBezTo>
                  <a:pt x="1579" y="1232"/>
                  <a:pt x="1550" y="1221"/>
                  <a:pt x="1521" y="1221"/>
                </a:cubicBezTo>
                <a:cubicBezTo>
                  <a:pt x="1429" y="1221"/>
                  <a:pt x="1348" y="1339"/>
                  <a:pt x="1433" y="1424"/>
                </a:cubicBezTo>
                <a:lnTo>
                  <a:pt x="2493" y="2834"/>
                </a:lnTo>
                <a:lnTo>
                  <a:pt x="2493" y="2834"/>
                </a:lnTo>
                <a:lnTo>
                  <a:pt x="903" y="2073"/>
                </a:lnTo>
                <a:cubicBezTo>
                  <a:pt x="889" y="2068"/>
                  <a:pt x="875" y="2066"/>
                  <a:pt x="862" y="2066"/>
                </a:cubicBezTo>
                <a:cubicBezTo>
                  <a:pt x="760" y="2066"/>
                  <a:pt x="691" y="2199"/>
                  <a:pt x="776" y="2281"/>
                </a:cubicBezTo>
                <a:lnTo>
                  <a:pt x="2143" y="3391"/>
                </a:lnTo>
                <a:lnTo>
                  <a:pt x="415" y="3033"/>
                </a:lnTo>
                <a:cubicBezTo>
                  <a:pt x="411" y="3033"/>
                  <a:pt x="407" y="3033"/>
                  <a:pt x="403" y="3033"/>
                </a:cubicBezTo>
                <a:cubicBezTo>
                  <a:pt x="281" y="3033"/>
                  <a:pt x="231" y="3197"/>
                  <a:pt x="338" y="3264"/>
                </a:cubicBezTo>
                <a:lnTo>
                  <a:pt x="1932" y="4013"/>
                </a:lnTo>
                <a:lnTo>
                  <a:pt x="173" y="4086"/>
                </a:lnTo>
                <a:cubicBezTo>
                  <a:pt x="170" y="4085"/>
                  <a:pt x="166" y="4085"/>
                  <a:pt x="162" y="4085"/>
                </a:cubicBezTo>
                <a:cubicBezTo>
                  <a:pt x="15" y="4085"/>
                  <a:pt x="0" y="4313"/>
                  <a:pt x="154" y="4324"/>
                </a:cubicBezTo>
                <a:lnTo>
                  <a:pt x="1878" y="4669"/>
                </a:lnTo>
                <a:lnTo>
                  <a:pt x="189" y="5161"/>
                </a:lnTo>
                <a:cubicBezTo>
                  <a:pt x="57" y="5199"/>
                  <a:pt x="84" y="5395"/>
                  <a:pt x="219" y="5395"/>
                </a:cubicBezTo>
                <a:cubicBezTo>
                  <a:pt x="222" y="5395"/>
                  <a:pt x="224" y="5395"/>
                  <a:pt x="227" y="5395"/>
                </a:cubicBezTo>
                <a:lnTo>
                  <a:pt x="1986" y="5322"/>
                </a:lnTo>
                <a:lnTo>
                  <a:pt x="7243" y="3798"/>
                </a:lnTo>
                <a:lnTo>
                  <a:pt x="8768" y="2918"/>
                </a:lnTo>
                <a:cubicBezTo>
                  <a:pt x="8895" y="2864"/>
                  <a:pt x="8838" y="2687"/>
                  <a:pt x="8724" y="2687"/>
                </a:cubicBezTo>
                <a:cubicBezTo>
                  <a:pt x="8708" y="2687"/>
                  <a:pt x="8690" y="2691"/>
                  <a:pt x="8672" y="2699"/>
                </a:cubicBezTo>
                <a:lnTo>
                  <a:pt x="6982" y="3191"/>
                </a:lnTo>
                <a:lnTo>
                  <a:pt x="6982" y="3191"/>
                </a:lnTo>
                <a:lnTo>
                  <a:pt x="8253" y="1973"/>
                </a:lnTo>
                <a:cubicBezTo>
                  <a:pt x="8325" y="1885"/>
                  <a:pt x="8256" y="1770"/>
                  <a:pt x="8160" y="1770"/>
                </a:cubicBezTo>
                <a:cubicBezTo>
                  <a:pt x="8143" y="1770"/>
                  <a:pt x="8125" y="1773"/>
                  <a:pt x="8107" y="1781"/>
                </a:cubicBezTo>
                <a:lnTo>
                  <a:pt x="6583" y="2665"/>
                </a:lnTo>
                <a:lnTo>
                  <a:pt x="6583" y="2665"/>
                </a:lnTo>
                <a:lnTo>
                  <a:pt x="7531" y="1175"/>
                </a:lnTo>
                <a:cubicBezTo>
                  <a:pt x="7591" y="1086"/>
                  <a:pt x="7513" y="989"/>
                  <a:pt x="7429" y="989"/>
                </a:cubicBezTo>
                <a:cubicBezTo>
                  <a:pt x="7399" y="989"/>
                  <a:pt x="7369" y="1001"/>
                  <a:pt x="7343" y="1029"/>
                </a:cubicBezTo>
                <a:lnTo>
                  <a:pt x="6076" y="2246"/>
                </a:lnTo>
                <a:lnTo>
                  <a:pt x="6633" y="576"/>
                </a:lnTo>
                <a:cubicBezTo>
                  <a:pt x="6663" y="486"/>
                  <a:pt x="6592" y="419"/>
                  <a:pt x="6518" y="419"/>
                </a:cubicBezTo>
                <a:cubicBezTo>
                  <a:pt x="6481" y="419"/>
                  <a:pt x="6443" y="436"/>
                  <a:pt x="6418" y="476"/>
                </a:cubicBezTo>
                <a:lnTo>
                  <a:pt x="5481" y="1962"/>
                </a:lnTo>
                <a:lnTo>
                  <a:pt x="5623" y="211"/>
                </a:lnTo>
                <a:cubicBezTo>
                  <a:pt x="5623" y="133"/>
                  <a:pt x="5560" y="87"/>
                  <a:pt x="5497" y="87"/>
                </a:cubicBezTo>
                <a:cubicBezTo>
                  <a:pt x="5451" y="87"/>
                  <a:pt x="5406" y="111"/>
                  <a:pt x="5385" y="165"/>
                </a:cubicBezTo>
                <a:lnTo>
                  <a:pt x="4832" y="1835"/>
                </a:lnTo>
                <a:lnTo>
                  <a:pt x="4555" y="96"/>
                </a:lnTo>
                <a:cubicBezTo>
                  <a:pt x="4538" y="32"/>
                  <a:pt x="4484" y="0"/>
                  <a:pt x="4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82" name="Google Shape;9382;p67"/>
          <p:cNvGrpSpPr/>
          <p:nvPr/>
        </p:nvGrpSpPr>
        <p:grpSpPr>
          <a:xfrm>
            <a:off x="8426468" y="4608566"/>
            <a:ext cx="659028" cy="556335"/>
            <a:chOff x="3487390" y="2482753"/>
            <a:chExt cx="809119" cy="683038"/>
          </a:xfrm>
        </p:grpSpPr>
        <p:sp>
          <p:nvSpPr>
            <p:cNvPr id="9383" name="Google Shape;9383;p67"/>
            <p:cNvSpPr/>
            <p:nvPr/>
          </p:nvSpPr>
          <p:spPr>
            <a:xfrm>
              <a:off x="3796404" y="2836356"/>
              <a:ext cx="291627" cy="83699"/>
            </a:xfrm>
            <a:custGeom>
              <a:avLst/>
              <a:gdLst/>
              <a:ahLst/>
              <a:cxnLst/>
              <a:rect l="l" t="t" r="r" b="b"/>
              <a:pathLst>
                <a:path w="7397" h="2123" extrusionOk="0">
                  <a:moveTo>
                    <a:pt x="523" y="0"/>
                  </a:moveTo>
                  <a:cubicBezTo>
                    <a:pt x="362" y="0"/>
                    <a:pt x="206" y="86"/>
                    <a:pt x="123" y="237"/>
                  </a:cubicBezTo>
                  <a:cubicBezTo>
                    <a:pt x="0" y="460"/>
                    <a:pt x="81" y="740"/>
                    <a:pt x="304" y="867"/>
                  </a:cubicBezTo>
                  <a:cubicBezTo>
                    <a:pt x="419" y="929"/>
                    <a:pt x="2627" y="2123"/>
                    <a:pt x="5062" y="2123"/>
                  </a:cubicBezTo>
                  <a:cubicBezTo>
                    <a:pt x="5074" y="2123"/>
                    <a:pt x="5086" y="2123"/>
                    <a:pt x="5099" y="2123"/>
                  </a:cubicBezTo>
                  <a:cubicBezTo>
                    <a:pt x="5755" y="2123"/>
                    <a:pt x="6410" y="2023"/>
                    <a:pt x="7039" y="1819"/>
                  </a:cubicBezTo>
                  <a:cubicBezTo>
                    <a:pt x="7274" y="1735"/>
                    <a:pt x="7397" y="1478"/>
                    <a:pt x="7320" y="1240"/>
                  </a:cubicBezTo>
                  <a:cubicBezTo>
                    <a:pt x="7255" y="1048"/>
                    <a:pt x="7078" y="926"/>
                    <a:pt x="6885" y="926"/>
                  </a:cubicBezTo>
                  <a:cubicBezTo>
                    <a:pt x="6838" y="926"/>
                    <a:pt x="6791" y="933"/>
                    <a:pt x="6744" y="948"/>
                  </a:cubicBezTo>
                  <a:cubicBezTo>
                    <a:pt x="6199" y="1130"/>
                    <a:pt x="5629" y="1202"/>
                    <a:pt x="5068" y="1202"/>
                  </a:cubicBezTo>
                  <a:cubicBezTo>
                    <a:pt x="2859" y="1202"/>
                    <a:pt x="774" y="76"/>
                    <a:pt x="749" y="61"/>
                  </a:cubicBezTo>
                  <a:cubicBezTo>
                    <a:pt x="677" y="20"/>
                    <a:pt x="600" y="0"/>
                    <a:pt x="5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84" name="Google Shape;9384;p67"/>
            <p:cNvGrpSpPr/>
            <p:nvPr/>
          </p:nvGrpSpPr>
          <p:grpSpPr>
            <a:xfrm>
              <a:off x="3487390" y="2482753"/>
              <a:ext cx="809119" cy="683038"/>
              <a:chOff x="3487390" y="2482753"/>
              <a:chExt cx="809119" cy="683038"/>
            </a:xfrm>
          </p:grpSpPr>
          <p:sp>
            <p:nvSpPr>
              <p:cNvPr id="9385" name="Google Shape;9385;p67"/>
              <p:cNvSpPr/>
              <p:nvPr/>
            </p:nvSpPr>
            <p:spPr>
              <a:xfrm>
                <a:off x="3851047" y="2583247"/>
                <a:ext cx="315715" cy="521514"/>
              </a:xfrm>
              <a:custGeom>
                <a:avLst/>
                <a:gdLst/>
                <a:ahLst/>
                <a:cxnLst/>
                <a:rect l="l" t="t" r="r" b="b"/>
                <a:pathLst>
                  <a:path w="8008" h="13228" extrusionOk="0">
                    <a:moveTo>
                      <a:pt x="514" y="1"/>
                    </a:moveTo>
                    <a:cubicBezTo>
                      <a:pt x="384" y="1"/>
                      <a:pt x="254" y="56"/>
                      <a:pt x="162" y="163"/>
                    </a:cubicBezTo>
                    <a:cubicBezTo>
                      <a:pt x="1" y="359"/>
                      <a:pt x="24" y="647"/>
                      <a:pt x="219" y="808"/>
                    </a:cubicBezTo>
                    <a:cubicBezTo>
                      <a:pt x="6932" y="6442"/>
                      <a:pt x="5296" y="12383"/>
                      <a:pt x="5220" y="12637"/>
                    </a:cubicBezTo>
                    <a:cubicBezTo>
                      <a:pt x="5147" y="12882"/>
                      <a:pt x="5289" y="13136"/>
                      <a:pt x="5531" y="13209"/>
                    </a:cubicBezTo>
                    <a:cubicBezTo>
                      <a:pt x="5573" y="13220"/>
                      <a:pt x="5619" y="13228"/>
                      <a:pt x="5661" y="13228"/>
                    </a:cubicBezTo>
                    <a:cubicBezTo>
                      <a:pt x="5865" y="13228"/>
                      <a:pt x="6045" y="13094"/>
                      <a:pt x="6103" y="12898"/>
                    </a:cubicBezTo>
                    <a:cubicBezTo>
                      <a:pt x="6183" y="12621"/>
                      <a:pt x="8008" y="6143"/>
                      <a:pt x="807" y="110"/>
                    </a:cubicBezTo>
                    <a:cubicBezTo>
                      <a:pt x="722" y="36"/>
                      <a:pt x="618" y="1"/>
                      <a:pt x="5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6" name="Google Shape;9386;p67"/>
              <p:cNvSpPr/>
              <p:nvPr/>
            </p:nvSpPr>
            <p:spPr>
              <a:xfrm>
                <a:off x="3945075" y="2482753"/>
                <a:ext cx="99036" cy="231543"/>
              </a:xfrm>
              <a:custGeom>
                <a:avLst/>
                <a:gdLst/>
                <a:ahLst/>
                <a:cxnLst/>
                <a:rect l="l" t="t" r="r" b="b"/>
                <a:pathLst>
                  <a:path w="2512" h="5873" extrusionOk="0">
                    <a:moveTo>
                      <a:pt x="1516" y="1"/>
                    </a:moveTo>
                    <a:cubicBezTo>
                      <a:pt x="1482" y="1"/>
                      <a:pt x="1448" y="5"/>
                      <a:pt x="1414" y="13"/>
                    </a:cubicBezTo>
                    <a:cubicBezTo>
                      <a:pt x="1168" y="66"/>
                      <a:pt x="1010" y="312"/>
                      <a:pt x="1064" y="562"/>
                    </a:cubicBezTo>
                    <a:cubicBezTo>
                      <a:pt x="1540" y="2678"/>
                      <a:pt x="139" y="5162"/>
                      <a:pt x="123" y="5189"/>
                    </a:cubicBezTo>
                    <a:cubicBezTo>
                      <a:pt x="0" y="5408"/>
                      <a:pt x="77" y="5689"/>
                      <a:pt x="296" y="5815"/>
                    </a:cubicBezTo>
                    <a:cubicBezTo>
                      <a:pt x="365" y="5854"/>
                      <a:pt x="442" y="5873"/>
                      <a:pt x="523" y="5873"/>
                    </a:cubicBezTo>
                    <a:cubicBezTo>
                      <a:pt x="526" y="5873"/>
                      <a:pt x="529" y="5873"/>
                      <a:pt x="533" y="5873"/>
                    </a:cubicBezTo>
                    <a:cubicBezTo>
                      <a:pt x="690" y="5873"/>
                      <a:pt x="839" y="5785"/>
                      <a:pt x="918" y="5642"/>
                    </a:cubicBezTo>
                    <a:cubicBezTo>
                      <a:pt x="987" y="5527"/>
                      <a:pt x="2512" y="2828"/>
                      <a:pt x="1963" y="358"/>
                    </a:cubicBezTo>
                    <a:cubicBezTo>
                      <a:pt x="1913" y="147"/>
                      <a:pt x="1724" y="1"/>
                      <a:pt x="1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7" name="Google Shape;9387;p67"/>
              <p:cNvSpPr/>
              <p:nvPr/>
            </p:nvSpPr>
            <p:spPr>
              <a:xfrm>
                <a:off x="4062720" y="2778125"/>
                <a:ext cx="181710" cy="235643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5977" extrusionOk="0">
                    <a:moveTo>
                      <a:pt x="4095" y="1"/>
                    </a:moveTo>
                    <a:cubicBezTo>
                      <a:pt x="3868" y="1"/>
                      <a:pt x="3668" y="169"/>
                      <a:pt x="3637" y="405"/>
                    </a:cubicBezTo>
                    <a:cubicBezTo>
                      <a:pt x="2980" y="3784"/>
                      <a:pt x="442" y="5044"/>
                      <a:pt x="327" y="5101"/>
                    </a:cubicBezTo>
                    <a:cubicBezTo>
                      <a:pt x="96" y="5209"/>
                      <a:pt x="0" y="5485"/>
                      <a:pt x="112" y="5712"/>
                    </a:cubicBezTo>
                    <a:cubicBezTo>
                      <a:pt x="185" y="5873"/>
                      <a:pt x="346" y="5977"/>
                      <a:pt x="523" y="5977"/>
                    </a:cubicBezTo>
                    <a:cubicBezTo>
                      <a:pt x="592" y="5977"/>
                      <a:pt x="657" y="5962"/>
                      <a:pt x="718" y="5935"/>
                    </a:cubicBezTo>
                    <a:cubicBezTo>
                      <a:pt x="845" y="5869"/>
                      <a:pt x="3791" y="4429"/>
                      <a:pt x="4540" y="581"/>
                    </a:cubicBezTo>
                    <a:cubicBezTo>
                      <a:pt x="4609" y="324"/>
                      <a:pt x="4444" y="63"/>
                      <a:pt x="4182" y="9"/>
                    </a:cubicBezTo>
                    <a:cubicBezTo>
                      <a:pt x="4153" y="4"/>
                      <a:pt x="4124" y="1"/>
                      <a:pt x="40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8" name="Google Shape;9388;p67"/>
              <p:cNvSpPr/>
              <p:nvPr/>
            </p:nvSpPr>
            <p:spPr>
              <a:xfrm>
                <a:off x="3985486" y="2521429"/>
                <a:ext cx="138737" cy="97537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2474" extrusionOk="0">
                    <a:moveTo>
                      <a:pt x="2991" y="0"/>
                    </a:moveTo>
                    <a:cubicBezTo>
                      <a:pt x="2825" y="0"/>
                      <a:pt x="2665" y="92"/>
                      <a:pt x="2581" y="253"/>
                    </a:cubicBezTo>
                    <a:cubicBezTo>
                      <a:pt x="1966" y="1454"/>
                      <a:pt x="935" y="1554"/>
                      <a:pt x="619" y="1554"/>
                    </a:cubicBezTo>
                    <a:cubicBezTo>
                      <a:pt x="568" y="1554"/>
                      <a:pt x="536" y="1552"/>
                      <a:pt x="527" y="1551"/>
                    </a:cubicBezTo>
                    <a:cubicBezTo>
                      <a:pt x="513" y="1549"/>
                      <a:pt x="499" y="1549"/>
                      <a:pt x="485" y="1549"/>
                    </a:cubicBezTo>
                    <a:cubicBezTo>
                      <a:pt x="252" y="1549"/>
                      <a:pt x="49" y="1726"/>
                      <a:pt x="28" y="1962"/>
                    </a:cubicBezTo>
                    <a:cubicBezTo>
                      <a:pt x="1" y="2215"/>
                      <a:pt x="185" y="2438"/>
                      <a:pt x="439" y="2465"/>
                    </a:cubicBezTo>
                    <a:cubicBezTo>
                      <a:pt x="478" y="2470"/>
                      <a:pt x="517" y="2474"/>
                      <a:pt x="557" y="2474"/>
                    </a:cubicBezTo>
                    <a:cubicBezTo>
                      <a:pt x="571" y="2474"/>
                      <a:pt x="585" y="2474"/>
                      <a:pt x="600" y="2472"/>
                    </a:cubicBezTo>
                    <a:cubicBezTo>
                      <a:pt x="1095" y="2472"/>
                      <a:pt x="2555" y="2327"/>
                      <a:pt x="3403" y="675"/>
                    </a:cubicBezTo>
                    <a:cubicBezTo>
                      <a:pt x="3518" y="445"/>
                      <a:pt x="3430" y="168"/>
                      <a:pt x="3204" y="53"/>
                    </a:cubicBezTo>
                    <a:cubicBezTo>
                      <a:pt x="3135" y="17"/>
                      <a:pt x="3062" y="0"/>
                      <a:pt x="29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9" name="Google Shape;9389;p67"/>
              <p:cNvSpPr/>
              <p:nvPr/>
            </p:nvSpPr>
            <p:spPr>
              <a:xfrm>
                <a:off x="3773537" y="2864821"/>
                <a:ext cx="132192" cy="131719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3341" extrusionOk="0">
                    <a:moveTo>
                      <a:pt x="2861" y="0"/>
                    </a:moveTo>
                    <a:cubicBezTo>
                      <a:pt x="2641" y="0"/>
                      <a:pt x="2442" y="159"/>
                      <a:pt x="2404" y="383"/>
                    </a:cubicBezTo>
                    <a:cubicBezTo>
                      <a:pt x="2166" y="1727"/>
                      <a:pt x="480" y="2449"/>
                      <a:pt x="457" y="2457"/>
                    </a:cubicBezTo>
                    <a:cubicBezTo>
                      <a:pt x="0" y="2657"/>
                      <a:pt x="139" y="3333"/>
                      <a:pt x="634" y="3340"/>
                    </a:cubicBezTo>
                    <a:cubicBezTo>
                      <a:pt x="692" y="3340"/>
                      <a:pt x="749" y="3329"/>
                      <a:pt x="807" y="3306"/>
                    </a:cubicBezTo>
                    <a:cubicBezTo>
                      <a:pt x="899" y="3267"/>
                      <a:pt x="2980" y="2388"/>
                      <a:pt x="3311" y="544"/>
                    </a:cubicBezTo>
                    <a:cubicBezTo>
                      <a:pt x="3353" y="295"/>
                      <a:pt x="3188" y="57"/>
                      <a:pt x="2938" y="7"/>
                    </a:cubicBezTo>
                    <a:cubicBezTo>
                      <a:pt x="2912" y="2"/>
                      <a:pt x="2887" y="0"/>
                      <a:pt x="28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0" name="Google Shape;9390;p67"/>
              <p:cNvSpPr/>
              <p:nvPr/>
            </p:nvSpPr>
            <p:spPr>
              <a:xfrm>
                <a:off x="4029997" y="2557108"/>
                <a:ext cx="189319" cy="268011"/>
              </a:xfrm>
              <a:custGeom>
                <a:avLst/>
                <a:gdLst/>
                <a:ahLst/>
                <a:cxnLst/>
                <a:rect l="l" t="t" r="r" b="b"/>
                <a:pathLst>
                  <a:path w="4802" h="6798" extrusionOk="0">
                    <a:moveTo>
                      <a:pt x="4281" y="0"/>
                    </a:moveTo>
                    <a:cubicBezTo>
                      <a:pt x="4050" y="0"/>
                      <a:pt x="3846" y="176"/>
                      <a:pt x="3826" y="415"/>
                    </a:cubicBezTo>
                    <a:cubicBezTo>
                      <a:pt x="3188" y="3902"/>
                      <a:pt x="404" y="5938"/>
                      <a:pt x="366" y="5961"/>
                    </a:cubicBezTo>
                    <a:cubicBezTo>
                      <a:pt x="1" y="6222"/>
                      <a:pt x="185" y="6798"/>
                      <a:pt x="634" y="6798"/>
                    </a:cubicBezTo>
                    <a:cubicBezTo>
                      <a:pt x="730" y="6794"/>
                      <a:pt x="823" y="6763"/>
                      <a:pt x="903" y="6710"/>
                    </a:cubicBezTo>
                    <a:cubicBezTo>
                      <a:pt x="1026" y="6617"/>
                      <a:pt x="4022" y="4448"/>
                      <a:pt x="4728" y="584"/>
                    </a:cubicBezTo>
                    <a:cubicBezTo>
                      <a:pt x="4801" y="323"/>
                      <a:pt x="4632" y="58"/>
                      <a:pt x="4367" y="8"/>
                    </a:cubicBezTo>
                    <a:cubicBezTo>
                      <a:pt x="4338" y="3"/>
                      <a:pt x="4310" y="0"/>
                      <a:pt x="42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1" name="Google Shape;9391;p67"/>
              <p:cNvSpPr/>
              <p:nvPr/>
            </p:nvSpPr>
            <p:spPr>
              <a:xfrm>
                <a:off x="3769279" y="2636274"/>
                <a:ext cx="164639" cy="5381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1365" extrusionOk="0">
                    <a:moveTo>
                      <a:pt x="3655" y="0"/>
                    </a:moveTo>
                    <a:cubicBezTo>
                      <a:pt x="3584" y="0"/>
                      <a:pt x="3512" y="17"/>
                      <a:pt x="3446" y="51"/>
                    </a:cubicBezTo>
                    <a:cubicBezTo>
                      <a:pt x="3434" y="54"/>
                      <a:pt x="2733" y="446"/>
                      <a:pt x="1806" y="446"/>
                    </a:cubicBezTo>
                    <a:cubicBezTo>
                      <a:pt x="1458" y="446"/>
                      <a:pt x="1079" y="391"/>
                      <a:pt x="692" y="239"/>
                    </a:cubicBezTo>
                    <a:cubicBezTo>
                      <a:pt x="636" y="217"/>
                      <a:pt x="578" y="206"/>
                      <a:pt x="522" y="206"/>
                    </a:cubicBezTo>
                    <a:cubicBezTo>
                      <a:pt x="339" y="206"/>
                      <a:pt x="167" y="318"/>
                      <a:pt x="97" y="500"/>
                    </a:cubicBezTo>
                    <a:cubicBezTo>
                      <a:pt x="1" y="735"/>
                      <a:pt x="120" y="1003"/>
                      <a:pt x="358" y="1096"/>
                    </a:cubicBezTo>
                    <a:cubicBezTo>
                      <a:pt x="823" y="1276"/>
                      <a:pt x="1314" y="1364"/>
                      <a:pt x="1813" y="1364"/>
                    </a:cubicBezTo>
                    <a:cubicBezTo>
                      <a:pt x="2539" y="1364"/>
                      <a:pt x="3257" y="1188"/>
                      <a:pt x="3906" y="846"/>
                    </a:cubicBezTo>
                    <a:cubicBezTo>
                      <a:pt x="4110" y="715"/>
                      <a:pt x="4175" y="443"/>
                      <a:pt x="4052" y="228"/>
                    </a:cubicBezTo>
                    <a:cubicBezTo>
                      <a:pt x="3968" y="82"/>
                      <a:pt x="3813" y="0"/>
                      <a:pt x="36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2" name="Google Shape;9392;p67"/>
              <p:cNvSpPr/>
              <p:nvPr/>
            </p:nvSpPr>
            <p:spPr>
              <a:xfrm>
                <a:off x="3850731" y="2748399"/>
                <a:ext cx="170237" cy="56772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1440" extrusionOk="0">
                    <a:moveTo>
                      <a:pt x="3811" y="1"/>
                    </a:moveTo>
                    <a:cubicBezTo>
                      <a:pt x="3652" y="1"/>
                      <a:pt x="3495" y="70"/>
                      <a:pt x="3403" y="110"/>
                    </a:cubicBezTo>
                    <a:cubicBezTo>
                      <a:pt x="3107" y="245"/>
                      <a:pt x="2483" y="521"/>
                      <a:pt x="1809" y="521"/>
                    </a:cubicBezTo>
                    <a:cubicBezTo>
                      <a:pt x="1462" y="521"/>
                      <a:pt x="1102" y="448"/>
                      <a:pt x="765" y="245"/>
                    </a:cubicBezTo>
                    <a:cubicBezTo>
                      <a:pt x="690" y="200"/>
                      <a:pt x="608" y="179"/>
                      <a:pt x="527" y="179"/>
                    </a:cubicBezTo>
                    <a:cubicBezTo>
                      <a:pt x="372" y="179"/>
                      <a:pt x="221" y="257"/>
                      <a:pt x="135" y="398"/>
                    </a:cubicBezTo>
                    <a:cubicBezTo>
                      <a:pt x="1" y="617"/>
                      <a:pt x="70" y="901"/>
                      <a:pt x="289" y="1032"/>
                    </a:cubicBezTo>
                    <a:cubicBezTo>
                      <a:pt x="734" y="1298"/>
                      <a:pt x="1241" y="1439"/>
                      <a:pt x="1761" y="1439"/>
                    </a:cubicBezTo>
                    <a:cubicBezTo>
                      <a:pt x="1775" y="1439"/>
                      <a:pt x="1788" y="1439"/>
                      <a:pt x="1802" y="1439"/>
                    </a:cubicBezTo>
                    <a:cubicBezTo>
                      <a:pt x="2678" y="1439"/>
                      <a:pt x="3446" y="1101"/>
                      <a:pt x="3776" y="951"/>
                    </a:cubicBezTo>
                    <a:lnTo>
                      <a:pt x="3864" y="913"/>
                    </a:lnTo>
                    <a:cubicBezTo>
                      <a:pt x="3918" y="905"/>
                      <a:pt x="3972" y="886"/>
                      <a:pt x="4022" y="859"/>
                    </a:cubicBezTo>
                    <a:cubicBezTo>
                      <a:pt x="4241" y="732"/>
                      <a:pt x="4317" y="452"/>
                      <a:pt x="4195" y="229"/>
                    </a:cubicBezTo>
                    <a:cubicBezTo>
                      <a:pt x="4094" y="55"/>
                      <a:pt x="3951" y="1"/>
                      <a:pt x="38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3" name="Google Shape;9393;p67"/>
              <p:cNvSpPr/>
              <p:nvPr/>
            </p:nvSpPr>
            <p:spPr>
              <a:xfrm>
                <a:off x="3924614" y="2978798"/>
                <a:ext cx="175520" cy="8433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39" extrusionOk="0">
                    <a:moveTo>
                      <a:pt x="516" y="1"/>
                    </a:moveTo>
                    <a:cubicBezTo>
                      <a:pt x="417" y="1"/>
                      <a:pt x="318" y="33"/>
                      <a:pt x="235" y="100"/>
                    </a:cubicBezTo>
                    <a:cubicBezTo>
                      <a:pt x="36" y="253"/>
                      <a:pt x="1" y="541"/>
                      <a:pt x="158" y="741"/>
                    </a:cubicBezTo>
                    <a:cubicBezTo>
                      <a:pt x="205" y="806"/>
                      <a:pt x="1280" y="2139"/>
                      <a:pt x="3469" y="2139"/>
                    </a:cubicBezTo>
                    <a:cubicBezTo>
                      <a:pt x="3645" y="2139"/>
                      <a:pt x="3834" y="2135"/>
                      <a:pt x="4026" y="2116"/>
                    </a:cubicBezTo>
                    <a:cubicBezTo>
                      <a:pt x="4275" y="2085"/>
                      <a:pt x="4452" y="1862"/>
                      <a:pt x="4429" y="1613"/>
                    </a:cubicBezTo>
                    <a:cubicBezTo>
                      <a:pt x="4403" y="1375"/>
                      <a:pt x="4204" y="1197"/>
                      <a:pt x="3969" y="1197"/>
                    </a:cubicBezTo>
                    <a:cubicBezTo>
                      <a:pt x="3957" y="1197"/>
                      <a:pt x="3945" y="1197"/>
                      <a:pt x="3933" y="1198"/>
                    </a:cubicBezTo>
                    <a:cubicBezTo>
                      <a:pt x="3771" y="1214"/>
                      <a:pt x="3615" y="1222"/>
                      <a:pt x="3466" y="1222"/>
                    </a:cubicBezTo>
                    <a:cubicBezTo>
                      <a:pt x="1746" y="1222"/>
                      <a:pt x="923" y="226"/>
                      <a:pt x="877" y="177"/>
                    </a:cubicBezTo>
                    <a:cubicBezTo>
                      <a:pt x="786" y="61"/>
                      <a:pt x="651" y="1"/>
                      <a:pt x="5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94" name="Google Shape;9394;p67"/>
              <p:cNvGrpSpPr/>
              <p:nvPr/>
            </p:nvGrpSpPr>
            <p:grpSpPr>
              <a:xfrm>
                <a:off x="3487390" y="2827485"/>
                <a:ext cx="333417" cy="338306"/>
                <a:chOff x="3487390" y="2827485"/>
                <a:chExt cx="333417" cy="338306"/>
              </a:xfrm>
            </p:grpSpPr>
            <p:sp>
              <p:nvSpPr>
                <p:cNvPr id="9395" name="Google Shape;9395;p67"/>
                <p:cNvSpPr/>
                <p:nvPr/>
              </p:nvSpPr>
              <p:spPr>
                <a:xfrm>
                  <a:off x="3487390" y="2930739"/>
                  <a:ext cx="333417" cy="235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7" h="5962" extrusionOk="0">
                      <a:moveTo>
                        <a:pt x="479" y="0"/>
                      </a:moveTo>
                      <a:cubicBezTo>
                        <a:pt x="237" y="0"/>
                        <a:pt x="34" y="186"/>
                        <a:pt x="19" y="432"/>
                      </a:cubicBezTo>
                      <a:cubicBezTo>
                        <a:pt x="0" y="681"/>
                        <a:pt x="188" y="900"/>
                        <a:pt x="442" y="919"/>
                      </a:cubicBezTo>
                      <a:cubicBezTo>
                        <a:pt x="4455" y="1219"/>
                        <a:pt x="7516" y="5716"/>
                        <a:pt x="7550" y="5758"/>
                      </a:cubicBezTo>
                      <a:cubicBezTo>
                        <a:pt x="7635" y="5885"/>
                        <a:pt x="7777" y="5962"/>
                        <a:pt x="7930" y="5962"/>
                      </a:cubicBezTo>
                      <a:cubicBezTo>
                        <a:pt x="8023" y="5962"/>
                        <a:pt x="8111" y="5935"/>
                        <a:pt x="8188" y="5885"/>
                      </a:cubicBezTo>
                      <a:cubicBezTo>
                        <a:pt x="8399" y="5739"/>
                        <a:pt x="8457" y="5455"/>
                        <a:pt x="8314" y="5244"/>
                      </a:cubicBezTo>
                      <a:cubicBezTo>
                        <a:pt x="8180" y="5048"/>
                        <a:pt x="4970" y="336"/>
                        <a:pt x="515" y="1"/>
                      </a:cubicBezTo>
                      <a:cubicBezTo>
                        <a:pt x="503" y="1"/>
                        <a:pt x="491" y="0"/>
                        <a:pt x="4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6" name="Google Shape;9396;p67"/>
                <p:cNvSpPr/>
                <p:nvPr/>
              </p:nvSpPr>
              <p:spPr>
                <a:xfrm>
                  <a:off x="3532177" y="2996066"/>
                  <a:ext cx="155413" cy="146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718" extrusionOk="0">
                      <a:moveTo>
                        <a:pt x="3422" y="1"/>
                      </a:moveTo>
                      <a:cubicBezTo>
                        <a:pt x="3270" y="1"/>
                        <a:pt x="3122" y="76"/>
                        <a:pt x="3035" y="215"/>
                      </a:cubicBezTo>
                      <a:cubicBezTo>
                        <a:pt x="2221" y="1701"/>
                        <a:pt x="408" y="2853"/>
                        <a:pt x="389" y="2868"/>
                      </a:cubicBezTo>
                      <a:cubicBezTo>
                        <a:pt x="1" y="3114"/>
                        <a:pt x="174" y="3713"/>
                        <a:pt x="635" y="3717"/>
                      </a:cubicBezTo>
                      <a:cubicBezTo>
                        <a:pt x="723" y="3717"/>
                        <a:pt x="807" y="3690"/>
                        <a:pt x="880" y="3644"/>
                      </a:cubicBezTo>
                      <a:cubicBezTo>
                        <a:pt x="961" y="3590"/>
                        <a:pt x="2912" y="2358"/>
                        <a:pt x="3841" y="656"/>
                      </a:cubicBezTo>
                      <a:cubicBezTo>
                        <a:pt x="3941" y="434"/>
                        <a:pt x="3857" y="172"/>
                        <a:pt x="3645" y="57"/>
                      </a:cubicBezTo>
                      <a:cubicBezTo>
                        <a:pt x="3574" y="19"/>
                        <a:pt x="3498" y="1"/>
                        <a:pt x="342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7" name="Google Shape;9397;p67"/>
                <p:cNvSpPr/>
                <p:nvPr/>
              </p:nvSpPr>
              <p:spPr>
                <a:xfrm>
                  <a:off x="3524765" y="2827485"/>
                  <a:ext cx="108300" cy="16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4096" extrusionOk="0">
                      <a:moveTo>
                        <a:pt x="513" y="0"/>
                      </a:moveTo>
                      <a:cubicBezTo>
                        <a:pt x="384" y="0"/>
                        <a:pt x="257" y="53"/>
                        <a:pt x="166" y="159"/>
                      </a:cubicBezTo>
                      <a:cubicBezTo>
                        <a:pt x="1" y="355"/>
                        <a:pt x="20" y="643"/>
                        <a:pt x="212" y="812"/>
                      </a:cubicBezTo>
                      <a:cubicBezTo>
                        <a:pt x="227" y="819"/>
                        <a:pt x="1698" y="2117"/>
                        <a:pt x="1299" y="3508"/>
                      </a:cubicBezTo>
                      <a:cubicBezTo>
                        <a:pt x="1226" y="3753"/>
                        <a:pt x="1368" y="4007"/>
                        <a:pt x="1610" y="4076"/>
                      </a:cubicBezTo>
                      <a:cubicBezTo>
                        <a:pt x="1652" y="4087"/>
                        <a:pt x="1694" y="4095"/>
                        <a:pt x="1740" y="4095"/>
                      </a:cubicBezTo>
                      <a:cubicBezTo>
                        <a:pt x="1944" y="4095"/>
                        <a:pt x="2124" y="3961"/>
                        <a:pt x="2182" y="3765"/>
                      </a:cubicBezTo>
                      <a:cubicBezTo>
                        <a:pt x="2747" y="1799"/>
                        <a:pt x="896" y="182"/>
                        <a:pt x="815" y="109"/>
                      </a:cubicBezTo>
                      <a:cubicBezTo>
                        <a:pt x="727" y="36"/>
                        <a:pt x="619" y="0"/>
                        <a:pt x="51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8" name="Google Shape;9398;p67"/>
                <p:cNvSpPr/>
                <p:nvPr/>
              </p:nvSpPr>
              <p:spPr>
                <a:xfrm>
                  <a:off x="3704031" y="2934603"/>
                  <a:ext cx="60596" cy="15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" h="3810" extrusionOk="0">
                      <a:moveTo>
                        <a:pt x="522" y="0"/>
                      </a:moveTo>
                      <a:cubicBezTo>
                        <a:pt x="464" y="0"/>
                        <a:pt x="406" y="11"/>
                        <a:pt x="350" y="34"/>
                      </a:cubicBezTo>
                      <a:cubicBezTo>
                        <a:pt x="116" y="130"/>
                        <a:pt x="1" y="399"/>
                        <a:pt x="97" y="633"/>
                      </a:cubicBezTo>
                      <a:cubicBezTo>
                        <a:pt x="569" y="1801"/>
                        <a:pt x="243" y="3202"/>
                        <a:pt x="231" y="3237"/>
                      </a:cubicBezTo>
                      <a:cubicBezTo>
                        <a:pt x="170" y="3483"/>
                        <a:pt x="319" y="3732"/>
                        <a:pt x="569" y="3794"/>
                      </a:cubicBezTo>
                      <a:cubicBezTo>
                        <a:pt x="604" y="3801"/>
                        <a:pt x="642" y="3805"/>
                        <a:pt x="677" y="3809"/>
                      </a:cubicBezTo>
                      <a:cubicBezTo>
                        <a:pt x="888" y="3805"/>
                        <a:pt x="1072" y="3663"/>
                        <a:pt x="1126" y="3456"/>
                      </a:cubicBezTo>
                      <a:cubicBezTo>
                        <a:pt x="1137" y="3390"/>
                        <a:pt x="1537" y="1743"/>
                        <a:pt x="945" y="288"/>
                      </a:cubicBezTo>
                      <a:cubicBezTo>
                        <a:pt x="875" y="109"/>
                        <a:pt x="703" y="0"/>
                        <a:pt x="5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9" name="Google Shape;9399;p67"/>
                <p:cNvSpPr/>
                <p:nvPr/>
              </p:nvSpPr>
              <p:spPr>
                <a:xfrm>
                  <a:off x="3510257" y="3025201"/>
                  <a:ext cx="136608" cy="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" h="1442" extrusionOk="0">
                      <a:moveTo>
                        <a:pt x="1265" y="0"/>
                      </a:moveTo>
                      <a:cubicBezTo>
                        <a:pt x="982" y="0"/>
                        <a:pt x="679" y="43"/>
                        <a:pt x="365" y="152"/>
                      </a:cubicBezTo>
                      <a:cubicBezTo>
                        <a:pt x="127" y="236"/>
                        <a:pt x="0" y="497"/>
                        <a:pt x="81" y="735"/>
                      </a:cubicBezTo>
                      <a:cubicBezTo>
                        <a:pt x="148" y="924"/>
                        <a:pt x="323" y="1045"/>
                        <a:pt x="514" y="1045"/>
                      </a:cubicBezTo>
                      <a:cubicBezTo>
                        <a:pt x="564" y="1045"/>
                        <a:pt x="614" y="1037"/>
                        <a:pt x="664" y="1020"/>
                      </a:cubicBezTo>
                      <a:cubicBezTo>
                        <a:pt x="874" y="948"/>
                        <a:pt x="1077" y="919"/>
                        <a:pt x="1267" y="919"/>
                      </a:cubicBezTo>
                      <a:cubicBezTo>
                        <a:pt x="1986" y="919"/>
                        <a:pt x="2527" y="1325"/>
                        <a:pt x="2558" y="1346"/>
                      </a:cubicBezTo>
                      <a:cubicBezTo>
                        <a:pt x="2638" y="1407"/>
                        <a:pt x="2738" y="1442"/>
                        <a:pt x="2842" y="1442"/>
                      </a:cubicBezTo>
                      <a:cubicBezTo>
                        <a:pt x="3276" y="1438"/>
                        <a:pt x="3464" y="893"/>
                        <a:pt x="3126" y="620"/>
                      </a:cubicBezTo>
                      <a:cubicBezTo>
                        <a:pt x="3084" y="590"/>
                        <a:pt x="2313" y="0"/>
                        <a:pt x="1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00" name="Google Shape;9400;p67"/>
              <p:cNvSpPr/>
              <p:nvPr/>
            </p:nvSpPr>
            <p:spPr>
              <a:xfrm>
                <a:off x="4144014" y="2626181"/>
                <a:ext cx="152496" cy="96749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2454" extrusionOk="0">
                    <a:moveTo>
                      <a:pt x="3351" y="0"/>
                    </a:moveTo>
                    <a:cubicBezTo>
                      <a:pt x="3227" y="0"/>
                      <a:pt x="3103" y="50"/>
                      <a:pt x="3011" y="150"/>
                    </a:cubicBezTo>
                    <a:cubicBezTo>
                      <a:pt x="2009" y="1113"/>
                      <a:pt x="392" y="1540"/>
                      <a:pt x="373" y="1544"/>
                    </a:cubicBezTo>
                    <a:cubicBezTo>
                      <a:pt x="146" y="1601"/>
                      <a:pt x="1" y="1820"/>
                      <a:pt x="27" y="2051"/>
                    </a:cubicBezTo>
                    <a:cubicBezTo>
                      <a:pt x="58" y="2281"/>
                      <a:pt x="254" y="2454"/>
                      <a:pt x="488" y="2454"/>
                    </a:cubicBezTo>
                    <a:lnTo>
                      <a:pt x="603" y="2438"/>
                    </a:lnTo>
                    <a:cubicBezTo>
                      <a:pt x="680" y="2419"/>
                      <a:pt x="2470" y="1947"/>
                      <a:pt x="3649" y="810"/>
                    </a:cubicBezTo>
                    <a:cubicBezTo>
                      <a:pt x="3852" y="637"/>
                      <a:pt x="3868" y="330"/>
                      <a:pt x="3683" y="142"/>
                    </a:cubicBezTo>
                    <a:cubicBezTo>
                      <a:pt x="3593" y="47"/>
                      <a:pt x="3472" y="0"/>
                      <a:pt x="3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01" name="Google Shape;9401;p67"/>
          <p:cNvGrpSpPr/>
          <p:nvPr/>
        </p:nvGrpSpPr>
        <p:grpSpPr>
          <a:xfrm>
            <a:off x="201599" y="4675027"/>
            <a:ext cx="465456" cy="468466"/>
            <a:chOff x="133663" y="3792836"/>
            <a:chExt cx="445029" cy="447907"/>
          </a:xfrm>
        </p:grpSpPr>
        <p:sp>
          <p:nvSpPr>
            <p:cNvPr id="9402" name="Google Shape;9402;p67"/>
            <p:cNvSpPr/>
            <p:nvPr/>
          </p:nvSpPr>
          <p:spPr>
            <a:xfrm>
              <a:off x="305359" y="3856113"/>
              <a:ext cx="52593" cy="381476"/>
            </a:xfrm>
            <a:custGeom>
              <a:avLst/>
              <a:gdLst/>
              <a:ahLst/>
              <a:cxnLst/>
              <a:rect l="l" t="t" r="r" b="b"/>
              <a:pathLst>
                <a:path w="1334" h="9676" extrusionOk="0">
                  <a:moveTo>
                    <a:pt x="743" y="0"/>
                  </a:moveTo>
                  <a:cubicBezTo>
                    <a:pt x="734" y="0"/>
                    <a:pt x="724" y="0"/>
                    <a:pt x="715" y="1"/>
                  </a:cubicBezTo>
                  <a:cubicBezTo>
                    <a:pt x="546" y="17"/>
                    <a:pt x="423" y="166"/>
                    <a:pt x="438" y="335"/>
                  </a:cubicBezTo>
                  <a:cubicBezTo>
                    <a:pt x="719" y="3258"/>
                    <a:pt x="584" y="6203"/>
                    <a:pt x="43" y="9088"/>
                  </a:cubicBezTo>
                  <a:cubicBezTo>
                    <a:pt x="24" y="9176"/>
                    <a:pt x="8" y="9264"/>
                    <a:pt x="1" y="9356"/>
                  </a:cubicBezTo>
                  <a:cubicBezTo>
                    <a:pt x="1" y="9529"/>
                    <a:pt x="135" y="9667"/>
                    <a:pt x="308" y="9675"/>
                  </a:cubicBezTo>
                  <a:cubicBezTo>
                    <a:pt x="310" y="9675"/>
                    <a:pt x="313" y="9675"/>
                    <a:pt x="315" y="9675"/>
                  </a:cubicBezTo>
                  <a:cubicBezTo>
                    <a:pt x="477" y="9675"/>
                    <a:pt x="611" y="9546"/>
                    <a:pt x="615" y="9379"/>
                  </a:cubicBezTo>
                  <a:cubicBezTo>
                    <a:pt x="615" y="9356"/>
                    <a:pt x="630" y="9295"/>
                    <a:pt x="646" y="9203"/>
                  </a:cubicBezTo>
                  <a:cubicBezTo>
                    <a:pt x="1195" y="6261"/>
                    <a:pt x="1333" y="3258"/>
                    <a:pt x="1053" y="278"/>
                  </a:cubicBezTo>
                  <a:cubicBezTo>
                    <a:pt x="1035" y="118"/>
                    <a:pt x="900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67"/>
            <p:cNvSpPr/>
            <p:nvPr/>
          </p:nvSpPr>
          <p:spPr>
            <a:xfrm>
              <a:off x="326570" y="3792836"/>
              <a:ext cx="116146" cy="201738"/>
            </a:xfrm>
            <a:custGeom>
              <a:avLst/>
              <a:gdLst/>
              <a:ahLst/>
              <a:cxnLst/>
              <a:rect l="l" t="t" r="r" b="b"/>
              <a:pathLst>
                <a:path w="2946" h="5117" extrusionOk="0">
                  <a:moveTo>
                    <a:pt x="2632" y="1"/>
                  </a:moveTo>
                  <a:cubicBezTo>
                    <a:pt x="2469" y="1"/>
                    <a:pt x="2335" y="129"/>
                    <a:pt x="2324" y="289"/>
                  </a:cubicBezTo>
                  <a:cubicBezTo>
                    <a:pt x="2324" y="320"/>
                    <a:pt x="2116" y="3473"/>
                    <a:pt x="204" y="4540"/>
                  </a:cubicBezTo>
                  <a:cubicBezTo>
                    <a:pt x="54" y="4621"/>
                    <a:pt x="0" y="4809"/>
                    <a:pt x="81" y="4955"/>
                  </a:cubicBezTo>
                  <a:cubicBezTo>
                    <a:pt x="139" y="5055"/>
                    <a:pt x="238" y="5113"/>
                    <a:pt x="350" y="5116"/>
                  </a:cubicBezTo>
                  <a:cubicBezTo>
                    <a:pt x="404" y="5113"/>
                    <a:pt x="453" y="5101"/>
                    <a:pt x="500" y="5078"/>
                  </a:cubicBezTo>
                  <a:cubicBezTo>
                    <a:pt x="2708" y="3841"/>
                    <a:pt x="2927" y="470"/>
                    <a:pt x="2934" y="324"/>
                  </a:cubicBezTo>
                  <a:cubicBezTo>
                    <a:pt x="2946" y="155"/>
                    <a:pt x="2815" y="9"/>
                    <a:pt x="2646" y="1"/>
                  </a:cubicBezTo>
                  <a:cubicBezTo>
                    <a:pt x="2641" y="1"/>
                    <a:pt x="2637" y="1"/>
                    <a:pt x="26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67"/>
            <p:cNvSpPr/>
            <p:nvPr/>
          </p:nvSpPr>
          <p:spPr>
            <a:xfrm>
              <a:off x="189095" y="4013380"/>
              <a:ext cx="154152" cy="136529"/>
            </a:xfrm>
            <a:custGeom>
              <a:avLst/>
              <a:gdLst/>
              <a:ahLst/>
              <a:cxnLst/>
              <a:rect l="l" t="t" r="r" b="b"/>
              <a:pathLst>
                <a:path w="3910" h="3463" extrusionOk="0">
                  <a:moveTo>
                    <a:pt x="347" y="0"/>
                  </a:moveTo>
                  <a:cubicBezTo>
                    <a:pt x="316" y="0"/>
                    <a:pt x="285" y="5"/>
                    <a:pt x="254" y="14"/>
                  </a:cubicBezTo>
                  <a:cubicBezTo>
                    <a:pt x="92" y="64"/>
                    <a:pt x="0" y="237"/>
                    <a:pt x="50" y="398"/>
                  </a:cubicBezTo>
                  <a:cubicBezTo>
                    <a:pt x="89" y="521"/>
                    <a:pt x="1022" y="3440"/>
                    <a:pt x="3545" y="3463"/>
                  </a:cubicBezTo>
                  <a:lnTo>
                    <a:pt x="3549" y="3463"/>
                  </a:lnTo>
                  <a:cubicBezTo>
                    <a:pt x="3910" y="3416"/>
                    <a:pt x="3910" y="2898"/>
                    <a:pt x="3549" y="2852"/>
                  </a:cubicBezTo>
                  <a:cubicBezTo>
                    <a:pt x="1475" y="2829"/>
                    <a:pt x="645" y="241"/>
                    <a:pt x="642" y="217"/>
                  </a:cubicBezTo>
                  <a:cubicBezTo>
                    <a:pt x="601" y="83"/>
                    <a:pt x="480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67"/>
            <p:cNvSpPr/>
            <p:nvPr/>
          </p:nvSpPr>
          <p:spPr>
            <a:xfrm>
              <a:off x="404986" y="3830290"/>
              <a:ext cx="99666" cy="54052"/>
            </a:xfrm>
            <a:custGeom>
              <a:avLst/>
              <a:gdLst/>
              <a:ahLst/>
              <a:cxnLst/>
              <a:rect l="l" t="t" r="r" b="b"/>
              <a:pathLst>
                <a:path w="2528" h="1371" extrusionOk="0">
                  <a:moveTo>
                    <a:pt x="2176" y="1"/>
                  </a:moveTo>
                  <a:cubicBezTo>
                    <a:pt x="2069" y="1"/>
                    <a:pt x="1966" y="56"/>
                    <a:pt x="1909" y="157"/>
                  </a:cubicBezTo>
                  <a:cubicBezTo>
                    <a:pt x="1621" y="656"/>
                    <a:pt x="794" y="758"/>
                    <a:pt x="412" y="758"/>
                  </a:cubicBezTo>
                  <a:cubicBezTo>
                    <a:pt x="382" y="758"/>
                    <a:pt x="355" y="757"/>
                    <a:pt x="331" y="756"/>
                  </a:cubicBezTo>
                  <a:cubicBezTo>
                    <a:pt x="326" y="756"/>
                    <a:pt x="321" y="756"/>
                    <a:pt x="317" y="756"/>
                  </a:cubicBezTo>
                  <a:cubicBezTo>
                    <a:pt x="154" y="756"/>
                    <a:pt x="16" y="884"/>
                    <a:pt x="8" y="1048"/>
                  </a:cubicBezTo>
                  <a:cubicBezTo>
                    <a:pt x="1" y="1217"/>
                    <a:pt x="131" y="1363"/>
                    <a:pt x="300" y="1371"/>
                  </a:cubicBezTo>
                  <a:lnTo>
                    <a:pt x="392" y="1371"/>
                  </a:lnTo>
                  <a:cubicBezTo>
                    <a:pt x="734" y="1371"/>
                    <a:pt x="1948" y="1313"/>
                    <a:pt x="2443" y="464"/>
                  </a:cubicBezTo>
                  <a:cubicBezTo>
                    <a:pt x="2527" y="315"/>
                    <a:pt x="2478" y="126"/>
                    <a:pt x="2328" y="42"/>
                  </a:cubicBezTo>
                  <a:cubicBezTo>
                    <a:pt x="2280" y="14"/>
                    <a:pt x="2227" y="1"/>
                    <a:pt x="2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67"/>
            <p:cNvSpPr/>
            <p:nvPr/>
          </p:nvSpPr>
          <p:spPr>
            <a:xfrm>
              <a:off x="324599" y="4002814"/>
              <a:ext cx="160657" cy="81097"/>
            </a:xfrm>
            <a:custGeom>
              <a:avLst/>
              <a:gdLst/>
              <a:ahLst/>
              <a:cxnLst/>
              <a:rect l="l" t="t" r="r" b="b"/>
              <a:pathLst>
                <a:path w="4075" h="2057" extrusionOk="0">
                  <a:moveTo>
                    <a:pt x="3725" y="0"/>
                  </a:moveTo>
                  <a:cubicBezTo>
                    <a:pt x="3609" y="0"/>
                    <a:pt x="3498" y="66"/>
                    <a:pt x="3445" y="178"/>
                  </a:cubicBezTo>
                  <a:cubicBezTo>
                    <a:pt x="2827" y="1273"/>
                    <a:pt x="1575" y="1436"/>
                    <a:pt x="878" y="1436"/>
                  </a:cubicBezTo>
                  <a:cubicBezTo>
                    <a:pt x="582" y="1436"/>
                    <a:pt x="386" y="1407"/>
                    <a:pt x="381" y="1407"/>
                  </a:cubicBezTo>
                  <a:cubicBezTo>
                    <a:pt x="362" y="1404"/>
                    <a:pt x="344" y="1402"/>
                    <a:pt x="325" y="1402"/>
                  </a:cubicBezTo>
                  <a:cubicBezTo>
                    <a:pt x="181" y="1402"/>
                    <a:pt x="51" y="1507"/>
                    <a:pt x="27" y="1657"/>
                  </a:cubicBezTo>
                  <a:cubicBezTo>
                    <a:pt x="0" y="1822"/>
                    <a:pt x="112" y="1983"/>
                    <a:pt x="281" y="2010"/>
                  </a:cubicBezTo>
                  <a:cubicBezTo>
                    <a:pt x="492" y="2041"/>
                    <a:pt x="703" y="2056"/>
                    <a:pt x="914" y="2056"/>
                  </a:cubicBezTo>
                  <a:cubicBezTo>
                    <a:pt x="1752" y="2056"/>
                    <a:pt x="3215" y="1837"/>
                    <a:pt x="3979" y="478"/>
                  </a:cubicBezTo>
                  <a:cubicBezTo>
                    <a:pt x="4075" y="332"/>
                    <a:pt x="4029" y="128"/>
                    <a:pt x="3875" y="40"/>
                  </a:cubicBezTo>
                  <a:cubicBezTo>
                    <a:pt x="3827" y="13"/>
                    <a:pt x="3776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67"/>
            <p:cNvSpPr/>
            <p:nvPr/>
          </p:nvSpPr>
          <p:spPr>
            <a:xfrm>
              <a:off x="218151" y="4003602"/>
              <a:ext cx="65761" cy="94226"/>
            </a:xfrm>
            <a:custGeom>
              <a:avLst/>
              <a:gdLst/>
              <a:ahLst/>
              <a:cxnLst/>
              <a:rect l="l" t="t" r="r" b="b"/>
              <a:pathLst>
                <a:path w="1668" h="2390" extrusionOk="0">
                  <a:moveTo>
                    <a:pt x="1329" y="1"/>
                  </a:moveTo>
                  <a:cubicBezTo>
                    <a:pt x="1326" y="1"/>
                    <a:pt x="1324" y="1"/>
                    <a:pt x="1322" y="1"/>
                  </a:cubicBezTo>
                  <a:cubicBezTo>
                    <a:pt x="1153" y="5"/>
                    <a:pt x="1018" y="147"/>
                    <a:pt x="1022" y="316"/>
                  </a:cubicBezTo>
                  <a:cubicBezTo>
                    <a:pt x="1045" y="1307"/>
                    <a:pt x="292" y="1798"/>
                    <a:pt x="258" y="1825"/>
                  </a:cubicBezTo>
                  <a:cubicBezTo>
                    <a:pt x="1" y="1986"/>
                    <a:pt x="116" y="2389"/>
                    <a:pt x="423" y="2389"/>
                  </a:cubicBezTo>
                  <a:cubicBezTo>
                    <a:pt x="477" y="2389"/>
                    <a:pt x="534" y="2374"/>
                    <a:pt x="581" y="2343"/>
                  </a:cubicBezTo>
                  <a:cubicBezTo>
                    <a:pt x="630" y="2313"/>
                    <a:pt x="1667" y="1652"/>
                    <a:pt x="1637" y="300"/>
                  </a:cubicBezTo>
                  <a:cubicBezTo>
                    <a:pt x="1633" y="134"/>
                    <a:pt x="1495" y="1"/>
                    <a:pt x="1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67"/>
            <p:cNvSpPr/>
            <p:nvPr/>
          </p:nvSpPr>
          <p:spPr>
            <a:xfrm>
              <a:off x="312338" y="4145296"/>
              <a:ext cx="239862" cy="52593"/>
            </a:xfrm>
            <a:custGeom>
              <a:avLst/>
              <a:gdLst/>
              <a:ahLst/>
              <a:cxnLst/>
              <a:rect l="l" t="t" r="r" b="b"/>
              <a:pathLst>
                <a:path w="6084" h="1334" extrusionOk="0">
                  <a:moveTo>
                    <a:pt x="5729" y="1"/>
                  </a:moveTo>
                  <a:cubicBezTo>
                    <a:pt x="5678" y="1"/>
                    <a:pt x="5627" y="13"/>
                    <a:pt x="5580" y="40"/>
                  </a:cubicBezTo>
                  <a:cubicBezTo>
                    <a:pt x="4525" y="580"/>
                    <a:pt x="3266" y="719"/>
                    <a:pt x="2253" y="719"/>
                  </a:cubicBezTo>
                  <a:cubicBezTo>
                    <a:pt x="1198" y="719"/>
                    <a:pt x="410" y="568"/>
                    <a:pt x="396" y="562"/>
                  </a:cubicBezTo>
                  <a:cubicBezTo>
                    <a:pt x="375" y="558"/>
                    <a:pt x="354" y="556"/>
                    <a:pt x="334" y="556"/>
                  </a:cubicBezTo>
                  <a:cubicBezTo>
                    <a:pt x="189" y="556"/>
                    <a:pt x="61" y="659"/>
                    <a:pt x="31" y="804"/>
                  </a:cubicBezTo>
                  <a:cubicBezTo>
                    <a:pt x="0" y="973"/>
                    <a:pt x="108" y="1134"/>
                    <a:pt x="277" y="1169"/>
                  </a:cubicBezTo>
                  <a:cubicBezTo>
                    <a:pt x="930" y="1280"/>
                    <a:pt x="1594" y="1334"/>
                    <a:pt x="2258" y="1334"/>
                  </a:cubicBezTo>
                  <a:cubicBezTo>
                    <a:pt x="3341" y="1334"/>
                    <a:pt x="4693" y="1180"/>
                    <a:pt x="5857" y="585"/>
                  </a:cubicBezTo>
                  <a:cubicBezTo>
                    <a:pt x="6014" y="512"/>
                    <a:pt x="6083" y="324"/>
                    <a:pt x="6003" y="166"/>
                  </a:cubicBezTo>
                  <a:cubicBezTo>
                    <a:pt x="5947" y="61"/>
                    <a:pt x="5839" y="1"/>
                    <a:pt x="57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67"/>
            <p:cNvSpPr/>
            <p:nvPr/>
          </p:nvSpPr>
          <p:spPr>
            <a:xfrm>
              <a:off x="438616" y="4096566"/>
              <a:ext cx="52238" cy="98011"/>
            </a:xfrm>
            <a:custGeom>
              <a:avLst/>
              <a:gdLst/>
              <a:ahLst/>
              <a:cxnLst/>
              <a:rect l="l" t="t" r="r" b="b"/>
              <a:pathLst>
                <a:path w="1325" h="2486" extrusionOk="0">
                  <a:moveTo>
                    <a:pt x="976" y="0"/>
                  </a:moveTo>
                  <a:cubicBezTo>
                    <a:pt x="912" y="0"/>
                    <a:pt x="847" y="20"/>
                    <a:pt x="791" y="62"/>
                  </a:cubicBezTo>
                  <a:cubicBezTo>
                    <a:pt x="576" y="227"/>
                    <a:pt x="0" y="1038"/>
                    <a:pt x="88" y="2201"/>
                  </a:cubicBezTo>
                  <a:cubicBezTo>
                    <a:pt x="100" y="2359"/>
                    <a:pt x="234" y="2482"/>
                    <a:pt x="396" y="2485"/>
                  </a:cubicBezTo>
                  <a:lnTo>
                    <a:pt x="419" y="2478"/>
                  </a:lnTo>
                  <a:cubicBezTo>
                    <a:pt x="588" y="2470"/>
                    <a:pt x="714" y="2320"/>
                    <a:pt x="695" y="2155"/>
                  </a:cubicBezTo>
                  <a:cubicBezTo>
                    <a:pt x="626" y="1149"/>
                    <a:pt x="1141" y="573"/>
                    <a:pt x="1171" y="546"/>
                  </a:cubicBezTo>
                  <a:cubicBezTo>
                    <a:pt x="1302" y="442"/>
                    <a:pt x="1325" y="254"/>
                    <a:pt x="1225" y="124"/>
                  </a:cubicBezTo>
                  <a:cubicBezTo>
                    <a:pt x="1163" y="44"/>
                    <a:pt x="1070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67"/>
            <p:cNvSpPr/>
            <p:nvPr/>
          </p:nvSpPr>
          <p:spPr>
            <a:xfrm>
              <a:off x="390005" y="3987990"/>
              <a:ext cx="41199" cy="75933"/>
            </a:xfrm>
            <a:custGeom>
              <a:avLst/>
              <a:gdLst/>
              <a:ahLst/>
              <a:cxnLst/>
              <a:rect l="l" t="t" r="r" b="b"/>
              <a:pathLst>
                <a:path w="1045" h="1926" extrusionOk="0">
                  <a:moveTo>
                    <a:pt x="697" y="0"/>
                  </a:moveTo>
                  <a:cubicBezTo>
                    <a:pt x="578" y="0"/>
                    <a:pt x="463" y="71"/>
                    <a:pt x="411" y="189"/>
                  </a:cubicBezTo>
                  <a:cubicBezTo>
                    <a:pt x="0" y="1153"/>
                    <a:pt x="427" y="1772"/>
                    <a:pt x="446" y="1802"/>
                  </a:cubicBezTo>
                  <a:cubicBezTo>
                    <a:pt x="503" y="1879"/>
                    <a:pt x="596" y="1925"/>
                    <a:pt x="692" y="1925"/>
                  </a:cubicBezTo>
                  <a:cubicBezTo>
                    <a:pt x="697" y="1926"/>
                    <a:pt x="702" y="1926"/>
                    <a:pt x="707" y="1926"/>
                  </a:cubicBezTo>
                  <a:cubicBezTo>
                    <a:pt x="763" y="1926"/>
                    <a:pt x="819" y="1907"/>
                    <a:pt x="868" y="1875"/>
                  </a:cubicBezTo>
                  <a:cubicBezTo>
                    <a:pt x="1003" y="1775"/>
                    <a:pt x="1041" y="1591"/>
                    <a:pt x="949" y="1453"/>
                  </a:cubicBezTo>
                  <a:cubicBezTo>
                    <a:pt x="941" y="1438"/>
                    <a:pt x="707" y="1061"/>
                    <a:pt x="980" y="428"/>
                  </a:cubicBezTo>
                  <a:cubicBezTo>
                    <a:pt x="1045" y="274"/>
                    <a:pt x="972" y="93"/>
                    <a:pt x="814" y="24"/>
                  </a:cubicBezTo>
                  <a:cubicBezTo>
                    <a:pt x="776" y="8"/>
                    <a:pt x="737" y="0"/>
                    <a:pt x="6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67"/>
            <p:cNvSpPr/>
            <p:nvPr/>
          </p:nvSpPr>
          <p:spPr>
            <a:xfrm>
              <a:off x="500079" y="4159646"/>
              <a:ext cx="78613" cy="54446"/>
            </a:xfrm>
            <a:custGeom>
              <a:avLst/>
              <a:gdLst/>
              <a:ahLst/>
              <a:cxnLst/>
              <a:rect l="l" t="t" r="r" b="b"/>
              <a:pathLst>
                <a:path w="1994" h="1381" extrusionOk="0">
                  <a:moveTo>
                    <a:pt x="351" y="1"/>
                  </a:moveTo>
                  <a:cubicBezTo>
                    <a:pt x="315" y="1"/>
                    <a:pt x="278" y="7"/>
                    <a:pt x="242" y="21"/>
                  </a:cubicBezTo>
                  <a:cubicBezTo>
                    <a:pt x="81" y="79"/>
                    <a:pt x="0" y="256"/>
                    <a:pt x="58" y="413"/>
                  </a:cubicBezTo>
                  <a:cubicBezTo>
                    <a:pt x="300" y="1001"/>
                    <a:pt x="872" y="1381"/>
                    <a:pt x="1506" y="1381"/>
                  </a:cubicBezTo>
                  <a:lnTo>
                    <a:pt x="1701" y="1365"/>
                  </a:lnTo>
                  <a:cubicBezTo>
                    <a:pt x="1870" y="1350"/>
                    <a:pt x="1993" y="1197"/>
                    <a:pt x="1974" y="1028"/>
                  </a:cubicBezTo>
                  <a:cubicBezTo>
                    <a:pt x="1956" y="872"/>
                    <a:pt x="1822" y="754"/>
                    <a:pt x="1668" y="754"/>
                  </a:cubicBezTo>
                  <a:cubicBezTo>
                    <a:pt x="1659" y="754"/>
                    <a:pt x="1649" y="754"/>
                    <a:pt x="1640" y="755"/>
                  </a:cubicBezTo>
                  <a:cubicBezTo>
                    <a:pt x="1593" y="760"/>
                    <a:pt x="1548" y="762"/>
                    <a:pt x="1506" y="762"/>
                  </a:cubicBezTo>
                  <a:cubicBezTo>
                    <a:pt x="873" y="762"/>
                    <a:pt x="659" y="263"/>
                    <a:pt x="634" y="198"/>
                  </a:cubicBezTo>
                  <a:cubicBezTo>
                    <a:pt x="589" y="77"/>
                    <a:pt x="474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67"/>
            <p:cNvSpPr/>
            <p:nvPr/>
          </p:nvSpPr>
          <p:spPr>
            <a:xfrm>
              <a:off x="389256" y="4174707"/>
              <a:ext cx="72384" cy="66037"/>
            </a:xfrm>
            <a:custGeom>
              <a:avLst/>
              <a:gdLst/>
              <a:ahLst/>
              <a:cxnLst/>
              <a:rect l="l" t="t" r="r" b="b"/>
              <a:pathLst>
                <a:path w="1836" h="1675" extrusionOk="0">
                  <a:moveTo>
                    <a:pt x="350" y="0"/>
                  </a:moveTo>
                  <a:cubicBezTo>
                    <a:pt x="305" y="0"/>
                    <a:pt x="259" y="10"/>
                    <a:pt x="215" y="31"/>
                  </a:cubicBezTo>
                  <a:cubicBezTo>
                    <a:pt x="62" y="104"/>
                    <a:pt x="0" y="288"/>
                    <a:pt x="77" y="442"/>
                  </a:cubicBezTo>
                  <a:cubicBezTo>
                    <a:pt x="135" y="565"/>
                    <a:pt x="680" y="1636"/>
                    <a:pt x="1502" y="1675"/>
                  </a:cubicBezTo>
                  <a:lnTo>
                    <a:pt x="1517" y="1675"/>
                  </a:lnTo>
                  <a:cubicBezTo>
                    <a:pt x="1519" y="1675"/>
                    <a:pt x="1522" y="1675"/>
                    <a:pt x="1524" y="1675"/>
                  </a:cubicBezTo>
                  <a:cubicBezTo>
                    <a:pt x="1690" y="1675"/>
                    <a:pt x="1828" y="1542"/>
                    <a:pt x="1832" y="1375"/>
                  </a:cubicBezTo>
                  <a:cubicBezTo>
                    <a:pt x="1836" y="1202"/>
                    <a:pt x="1701" y="1064"/>
                    <a:pt x="1532" y="1060"/>
                  </a:cubicBezTo>
                  <a:cubicBezTo>
                    <a:pt x="1141" y="1041"/>
                    <a:pt x="737" y="396"/>
                    <a:pt x="630" y="173"/>
                  </a:cubicBezTo>
                  <a:cubicBezTo>
                    <a:pt x="572" y="63"/>
                    <a:pt x="463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67"/>
            <p:cNvSpPr/>
            <p:nvPr/>
          </p:nvSpPr>
          <p:spPr>
            <a:xfrm>
              <a:off x="133663" y="4038572"/>
              <a:ext cx="96788" cy="37769"/>
            </a:xfrm>
            <a:custGeom>
              <a:avLst/>
              <a:gdLst/>
              <a:ahLst/>
              <a:cxnLst/>
              <a:rect l="l" t="t" r="r" b="b"/>
              <a:pathLst>
                <a:path w="2455" h="958" extrusionOk="0">
                  <a:moveTo>
                    <a:pt x="347" y="0"/>
                  </a:moveTo>
                  <a:cubicBezTo>
                    <a:pt x="257" y="0"/>
                    <a:pt x="168" y="39"/>
                    <a:pt x="108" y="116"/>
                  </a:cubicBezTo>
                  <a:cubicBezTo>
                    <a:pt x="1" y="247"/>
                    <a:pt x="24" y="443"/>
                    <a:pt x="154" y="546"/>
                  </a:cubicBezTo>
                  <a:cubicBezTo>
                    <a:pt x="508" y="807"/>
                    <a:pt x="934" y="949"/>
                    <a:pt x="1372" y="957"/>
                  </a:cubicBezTo>
                  <a:cubicBezTo>
                    <a:pt x="1671" y="953"/>
                    <a:pt x="1967" y="884"/>
                    <a:pt x="2240" y="754"/>
                  </a:cubicBezTo>
                  <a:cubicBezTo>
                    <a:pt x="2393" y="677"/>
                    <a:pt x="2455" y="492"/>
                    <a:pt x="2378" y="343"/>
                  </a:cubicBezTo>
                  <a:cubicBezTo>
                    <a:pt x="2326" y="231"/>
                    <a:pt x="2218" y="168"/>
                    <a:pt x="2107" y="168"/>
                  </a:cubicBezTo>
                  <a:cubicBezTo>
                    <a:pt x="2061" y="168"/>
                    <a:pt x="2014" y="178"/>
                    <a:pt x="1971" y="201"/>
                  </a:cubicBezTo>
                  <a:cubicBezTo>
                    <a:pt x="1756" y="305"/>
                    <a:pt x="1553" y="343"/>
                    <a:pt x="1370" y="343"/>
                  </a:cubicBezTo>
                  <a:cubicBezTo>
                    <a:pt x="895" y="343"/>
                    <a:pt x="561" y="86"/>
                    <a:pt x="538" y="66"/>
                  </a:cubicBezTo>
                  <a:cubicBezTo>
                    <a:pt x="483" y="22"/>
                    <a:pt x="415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67"/>
            <p:cNvSpPr/>
            <p:nvPr/>
          </p:nvSpPr>
          <p:spPr>
            <a:xfrm>
              <a:off x="210582" y="3851146"/>
              <a:ext cx="140077" cy="89968"/>
            </a:xfrm>
            <a:custGeom>
              <a:avLst/>
              <a:gdLst/>
              <a:ahLst/>
              <a:cxnLst/>
              <a:rect l="l" t="t" r="r" b="b"/>
              <a:pathLst>
                <a:path w="3553" h="2282" extrusionOk="0">
                  <a:moveTo>
                    <a:pt x="308" y="1"/>
                  </a:moveTo>
                  <a:cubicBezTo>
                    <a:pt x="139" y="1"/>
                    <a:pt x="1" y="139"/>
                    <a:pt x="1" y="308"/>
                  </a:cubicBezTo>
                  <a:cubicBezTo>
                    <a:pt x="1" y="630"/>
                    <a:pt x="865" y="1395"/>
                    <a:pt x="872" y="1399"/>
                  </a:cubicBezTo>
                  <a:cubicBezTo>
                    <a:pt x="1364" y="1817"/>
                    <a:pt x="2097" y="2282"/>
                    <a:pt x="2927" y="2282"/>
                  </a:cubicBezTo>
                  <a:lnTo>
                    <a:pt x="2961" y="2282"/>
                  </a:lnTo>
                  <a:lnTo>
                    <a:pt x="3269" y="2255"/>
                  </a:lnTo>
                  <a:cubicBezTo>
                    <a:pt x="3438" y="2228"/>
                    <a:pt x="3553" y="2071"/>
                    <a:pt x="3522" y="1902"/>
                  </a:cubicBezTo>
                  <a:cubicBezTo>
                    <a:pt x="3498" y="1753"/>
                    <a:pt x="3367" y="1644"/>
                    <a:pt x="3221" y="1644"/>
                  </a:cubicBezTo>
                  <a:cubicBezTo>
                    <a:pt x="3205" y="1644"/>
                    <a:pt x="3189" y="1645"/>
                    <a:pt x="3173" y="1648"/>
                  </a:cubicBezTo>
                  <a:cubicBezTo>
                    <a:pt x="3096" y="1660"/>
                    <a:pt x="3015" y="1667"/>
                    <a:pt x="2938" y="1667"/>
                  </a:cubicBezTo>
                  <a:cubicBezTo>
                    <a:pt x="2489" y="1667"/>
                    <a:pt x="2063" y="1487"/>
                    <a:pt x="1698" y="1245"/>
                  </a:cubicBezTo>
                  <a:cubicBezTo>
                    <a:pt x="1525" y="1134"/>
                    <a:pt x="1360" y="1007"/>
                    <a:pt x="1203" y="865"/>
                  </a:cubicBezTo>
                  <a:cubicBezTo>
                    <a:pt x="872" y="573"/>
                    <a:pt x="642" y="289"/>
                    <a:pt x="588" y="200"/>
                  </a:cubicBezTo>
                  <a:cubicBezTo>
                    <a:pt x="542" y="81"/>
                    <a:pt x="431" y="4"/>
                    <a:pt x="3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67"/>
            <p:cNvSpPr/>
            <p:nvPr/>
          </p:nvSpPr>
          <p:spPr>
            <a:xfrm>
              <a:off x="244053" y="3821656"/>
              <a:ext cx="56338" cy="93437"/>
            </a:xfrm>
            <a:custGeom>
              <a:avLst/>
              <a:gdLst/>
              <a:ahLst/>
              <a:cxnLst/>
              <a:rect l="l" t="t" r="r" b="b"/>
              <a:pathLst>
                <a:path w="1429" h="2370" extrusionOk="0">
                  <a:moveTo>
                    <a:pt x="583" y="1"/>
                  </a:moveTo>
                  <a:cubicBezTo>
                    <a:pt x="542" y="1"/>
                    <a:pt x="501" y="9"/>
                    <a:pt x="461" y="27"/>
                  </a:cubicBezTo>
                  <a:cubicBezTo>
                    <a:pt x="292" y="103"/>
                    <a:pt x="227" y="307"/>
                    <a:pt x="323" y="464"/>
                  </a:cubicBezTo>
                  <a:cubicBezTo>
                    <a:pt x="327" y="476"/>
                    <a:pt x="695" y="1340"/>
                    <a:pt x="192" y="1843"/>
                  </a:cubicBezTo>
                  <a:cubicBezTo>
                    <a:pt x="0" y="2039"/>
                    <a:pt x="135" y="2365"/>
                    <a:pt x="407" y="2369"/>
                  </a:cubicBezTo>
                  <a:cubicBezTo>
                    <a:pt x="492" y="2369"/>
                    <a:pt x="569" y="2335"/>
                    <a:pt x="622" y="2277"/>
                  </a:cubicBezTo>
                  <a:cubicBezTo>
                    <a:pt x="1429" y="1474"/>
                    <a:pt x="903" y="269"/>
                    <a:pt x="880" y="215"/>
                  </a:cubicBezTo>
                  <a:cubicBezTo>
                    <a:pt x="836" y="83"/>
                    <a:pt x="712" y="1"/>
                    <a:pt x="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67"/>
            <p:cNvSpPr/>
            <p:nvPr/>
          </p:nvSpPr>
          <p:spPr>
            <a:xfrm>
              <a:off x="353221" y="3806793"/>
              <a:ext cx="69664" cy="101480"/>
            </a:xfrm>
            <a:custGeom>
              <a:avLst/>
              <a:gdLst/>
              <a:ahLst/>
              <a:cxnLst/>
              <a:rect l="l" t="t" r="r" b="b"/>
              <a:pathLst>
                <a:path w="1767" h="2574" extrusionOk="0">
                  <a:moveTo>
                    <a:pt x="486" y="0"/>
                  </a:moveTo>
                  <a:cubicBezTo>
                    <a:pt x="372" y="0"/>
                    <a:pt x="259" y="61"/>
                    <a:pt x="208" y="200"/>
                  </a:cubicBezTo>
                  <a:cubicBezTo>
                    <a:pt x="131" y="431"/>
                    <a:pt x="0" y="1836"/>
                    <a:pt x="1267" y="2539"/>
                  </a:cubicBezTo>
                  <a:cubicBezTo>
                    <a:pt x="1314" y="2562"/>
                    <a:pt x="1367" y="2573"/>
                    <a:pt x="1417" y="2573"/>
                  </a:cubicBezTo>
                  <a:cubicBezTo>
                    <a:pt x="1529" y="2573"/>
                    <a:pt x="1632" y="2512"/>
                    <a:pt x="1686" y="2412"/>
                  </a:cubicBezTo>
                  <a:cubicBezTo>
                    <a:pt x="1767" y="2266"/>
                    <a:pt x="1713" y="2082"/>
                    <a:pt x="1567" y="2001"/>
                  </a:cubicBezTo>
                  <a:cubicBezTo>
                    <a:pt x="615" y="1475"/>
                    <a:pt x="784" y="434"/>
                    <a:pt x="791" y="384"/>
                  </a:cubicBezTo>
                  <a:cubicBezTo>
                    <a:pt x="850" y="153"/>
                    <a:pt x="667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7" name="Google Shape;9417;p67"/>
          <p:cNvGrpSpPr/>
          <p:nvPr/>
        </p:nvGrpSpPr>
        <p:grpSpPr>
          <a:xfrm flipH="1">
            <a:off x="713215" y="719550"/>
            <a:ext cx="3656151" cy="2760851"/>
            <a:chOff x="4898580" y="-8"/>
            <a:chExt cx="3889937" cy="2937388"/>
          </a:xfrm>
        </p:grpSpPr>
        <p:grpSp>
          <p:nvGrpSpPr>
            <p:cNvPr id="9418" name="Google Shape;9418;p67"/>
            <p:cNvGrpSpPr/>
            <p:nvPr/>
          </p:nvGrpSpPr>
          <p:grpSpPr>
            <a:xfrm>
              <a:off x="4898580" y="-8"/>
              <a:ext cx="495963" cy="1505635"/>
              <a:chOff x="5948641" y="624905"/>
              <a:chExt cx="318251" cy="966142"/>
            </a:xfrm>
          </p:grpSpPr>
          <p:sp>
            <p:nvSpPr>
              <p:cNvPr id="9419" name="Google Shape;9419;p67"/>
              <p:cNvSpPr/>
              <p:nvPr/>
            </p:nvSpPr>
            <p:spPr>
              <a:xfrm flipH="1">
                <a:off x="6249156" y="984921"/>
                <a:ext cx="2108" cy="13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00" extrusionOk="0">
                    <a:moveTo>
                      <a:pt x="126" y="0"/>
                    </a:moveTo>
                    <a:lnTo>
                      <a:pt x="57" y="14"/>
                    </a:lnTo>
                    <a:cubicBezTo>
                      <a:pt x="0" y="60"/>
                      <a:pt x="45" y="99"/>
                      <a:pt x="87" y="99"/>
                    </a:cubicBezTo>
                    <a:cubicBezTo>
                      <a:pt x="122" y="99"/>
                      <a:pt x="155" y="72"/>
                      <a:pt x="126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0" name="Google Shape;9420;p67"/>
              <p:cNvSpPr/>
              <p:nvPr/>
            </p:nvSpPr>
            <p:spPr>
              <a:xfrm flipH="1">
                <a:off x="6090704" y="624905"/>
                <a:ext cx="16799" cy="16922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1244" extrusionOk="0">
                    <a:moveTo>
                      <a:pt x="671" y="1"/>
                    </a:moveTo>
                    <a:cubicBezTo>
                      <a:pt x="485" y="1"/>
                      <a:pt x="303" y="82"/>
                      <a:pt x="174" y="217"/>
                    </a:cubicBezTo>
                    <a:cubicBezTo>
                      <a:pt x="49" y="355"/>
                      <a:pt x="1" y="550"/>
                      <a:pt x="36" y="730"/>
                    </a:cubicBezTo>
                    <a:cubicBezTo>
                      <a:pt x="63" y="896"/>
                      <a:pt x="146" y="1049"/>
                      <a:pt x="278" y="1152"/>
                    </a:cubicBezTo>
                    <a:lnTo>
                      <a:pt x="417" y="1222"/>
                    </a:lnTo>
                    <a:lnTo>
                      <a:pt x="514" y="1243"/>
                    </a:lnTo>
                    <a:cubicBezTo>
                      <a:pt x="526" y="1243"/>
                      <a:pt x="538" y="1243"/>
                      <a:pt x="550" y="1243"/>
                    </a:cubicBezTo>
                    <a:cubicBezTo>
                      <a:pt x="683" y="1243"/>
                      <a:pt x="815" y="1208"/>
                      <a:pt x="923" y="1132"/>
                    </a:cubicBezTo>
                    <a:lnTo>
                      <a:pt x="992" y="1104"/>
                    </a:lnTo>
                    <a:lnTo>
                      <a:pt x="1061" y="1049"/>
                    </a:lnTo>
                    <a:lnTo>
                      <a:pt x="1193" y="868"/>
                    </a:lnTo>
                    <a:cubicBezTo>
                      <a:pt x="1228" y="764"/>
                      <a:pt x="1235" y="647"/>
                      <a:pt x="1214" y="543"/>
                    </a:cubicBezTo>
                    <a:cubicBezTo>
                      <a:pt x="1186" y="383"/>
                      <a:pt x="1110" y="238"/>
                      <a:pt x="999" y="127"/>
                    </a:cubicBezTo>
                    <a:lnTo>
                      <a:pt x="846" y="30"/>
                    </a:lnTo>
                    <a:lnTo>
                      <a:pt x="715" y="2"/>
                    </a:lnTo>
                    <a:cubicBezTo>
                      <a:pt x="700" y="1"/>
                      <a:pt x="686" y="1"/>
                      <a:pt x="671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1" name="Google Shape;9421;p67"/>
              <p:cNvSpPr/>
              <p:nvPr/>
            </p:nvSpPr>
            <p:spPr>
              <a:xfrm flipH="1">
                <a:off x="6027079" y="698798"/>
                <a:ext cx="15371" cy="15711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55" extrusionOk="0">
                    <a:moveTo>
                      <a:pt x="586" y="1"/>
                    </a:moveTo>
                    <a:cubicBezTo>
                      <a:pt x="368" y="1"/>
                      <a:pt x="176" y="142"/>
                      <a:pt x="111" y="356"/>
                    </a:cubicBezTo>
                    <a:lnTo>
                      <a:pt x="125" y="356"/>
                    </a:lnTo>
                    <a:lnTo>
                      <a:pt x="0" y="668"/>
                    </a:lnTo>
                    <a:cubicBezTo>
                      <a:pt x="42" y="904"/>
                      <a:pt x="215" y="1091"/>
                      <a:pt x="444" y="1146"/>
                    </a:cubicBezTo>
                    <a:cubicBezTo>
                      <a:pt x="474" y="1152"/>
                      <a:pt x="505" y="1155"/>
                      <a:pt x="536" y="1155"/>
                    </a:cubicBezTo>
                    <a:cubicBezTo>
                      <a:pt x="729" y="1155"/>
                      <a:pt x="923" y="1045"/>
                      <a:pt x="1060" y="848"/>
                    </a:cubicBezTo>
                    <a:lnTo>
                      <a:pt x="1130" y="675"/>
                    </a:lnTo>
                    <a:lnTo>
                      <a:pt x="1130" y="522"/>
                    </a:lnTo>
                    <a:cubicBezTo>
                      <a:pt x="1109" y="398"/>
                      <a:pt x="1047" y="280"/>
                      <a:pt x="957" y="190"/>
                    </a:cubicBezTo>
                    <a:lnTo>
                      <a:pt x="943" y="190"/>
                    </a:lnTo>
                    <a:lnTo>
                      <a:pt x="887" y="114"/>
                    </a:lnTo>
                    <a:lnTo>
                      <a:pt x="818" y="65"/>
                    </a:lnTo>
                    <a:lnTo>
                      <a:pt x="631" y="3"/>
                    </a:lnTo>
                    <a:cubicBezTo>
                      <a:pt x="616" y="1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2" name="Google Shape;9422;p67"/>
              <p:cNvSpPr/>
              <p:nvPr/>
            </p:nvSpPr>
            <p:spPr>
              <a:xfrm flipH="1">
                <a:off x="6080803" y="821941"/>
                <a:ext cx="15384" cy="16418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07" extrusionOk="0">
                    <a:moveTo>
                      <a:pt x="701" y="0"/>
                    </a:moveTo>
                    <a:lnTo>
                      <a:pt x="347" y="28"/>
                    </a:lnTo>
                    <a:lnTo>
                      <a:pt x="236" y="104"/>
                    </a:lnTo>
                    <a:lnTo>
                      <a:pt x="70" y="388"/>
                    </a:lnTo>
                    <a:cubicBezTo>
                      <a:pt x="21" y="492"/>
                      <a:pt x="1" y="610"/>
                      <a:pt x="21" y="721"/>
                    </a:cubicBezTo>
                    <a:cubicBezTo>
                      <a:pt x="21" y="749"/>
                      <a:pt x="28" y="776"/>
                      <a:pt x="35" y="804"/>
                    </a:cubicBezTo>
                    <a:lnTo>
                      <a:pt x="35" y="825"/>
                    </a:lnTo>
                    <a:lnTo>
                      <a:pt x="181" y="1074"/>
                    </a:lnTo>
                    <a:lnTo>
                      <a:pt x="271" y="1144"/>
                    </a:lnTo>
                    <a:lnTo>
                      <a:pt x="548" y="1206"/>
                    </a:lnTo>
                    <a:cubicBezTo>
                      <a:pt x="673" y="1185"/>
                      <a:pt x="791" y="1123"/>
                      <a:pt x="874" y="1033"/>
                    </a:cubicBezTo>
                    <a:lnTo>
                      <a:pt x="1068" y="797"/>
                    </a:lnTo>
                    <a:lnTo>
                      <a:pt x="1103" y="679"/>
                    </a:lnTo>
                    <a:cubicBezTo>
                      <a:pt x="1130" y="562"/>
                      <a:pt x="1130" y="444"/>
                      <a:pt x="1109" y="333"/>
                    </a:cubicBezTo>
                    <a:lnTo>
                      <a:pt x="957" y="90"/>
                    </a:lnTo>
                    <a:lnTo>
                      <a:pt x="853" y="21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3" name="Google Shape;9423;p67"/>
              <p:cNvSpPr/>
              <p:nvPr/>
            </p:nvSpPr>
            <p:spPr>
              <a:xfrm flipH="1">
                <a:off x="6174227" y="914577"/>
                <a:ext cx="17547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202" extrusionOk="0">
                    <a:moveTo>
                      <a:pt x="695" y="0"/>
                    </a:moveTo>
                    <a:cubicBezTo>
                      <a:pt x="677" y="0"/>
                      <a:pt x="658" y="1"/>
                      <a:pt x="638" y="2"/>
                    </a:cubicBezTo>
                    <a:lnTo>
                      <a:pt x="562" y="2"/>
                    </a:lnTo>
                    <a:lnTo>
                      <a:pt x="292" y="92"/>
                    </a:lnTo>
                    <a:lnTo>
                      <a:pt x="202" y="175"/>
                    </a:lnTo>
                    <a:lnTo>
                      <a:pt x="146" y="300"/>
                    </a:lnTo>
                    <a:lnTo>
                      <a:pt x="126" y="300"/>
                    </a:lnTo>
                    <a:cubicBezTo>
                      <a:pt x="35" y="446"/>
                      <a:pt x="1" y="612"/>
                      <a:pt x="42" y="778"/>
                    </a:cubicBezTo>
                    <a:lnTo>
                      <a:pt x="42" y="792"/>
                    </a:lnTo>
                    <a:cubicBezTo>
                      <a:pt x="84" y="952"/>
                      <a:pt x="209" y="1069"/>
                      <a:pt x="361" y="1104"/>
                    </a:cubicBezTo>
                    <a:cubicBezTo>
                      <a:pt x="437" y="1168"/>
                      <a:pt x="531" y="1202"/>
                      <a:pt x="626" y="1202"/>
                    </a:cubicBezTo>
                    <a:cubicBezTo>
                      <a:pt x="635" y="1202"/>
                      <a:pt x="644" y="1202"/>
                      <a:pt x="652" y="1201"/>
                    </a:cubicBezTo>
                    <a:lnTo>
                      <a:pt x="819" y="1153"/>
                    </a:lnTo>
                    <a:lnTo>
                      <a:pt x="881" y="1118"/>
                    </a:lnTo>
                    <a:lnTo>
                      <a:pt x="978" y="1014"/>
                    </a:lnTo>
                    <a:lnTo>
                      <a:pt x="1186" y="855"/>
                    </a:lnTo>
                    <a:lnTo>
                      <a:pt x="1241" y="751"/>
                    </a:lnTo>
                    <a:lnTo>
                      <a:pt x="1290" y="501"/>
                    </a:lnTo>
                    <a:cubicBezTo>
                      <a:pt x="1218" y="173"/>
                      <a:pt x="1022" y="0"/>
                      <a:pt x="695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4" name="Google Shape;9424;p67"/>
              <p:cNvSpPr/>
              <p:nvPr/>
            </p:nvSpPr>
            <p:spPr>
              <a:xfrm flipH="1">
                <a:off x="5960339" y="954754"/>
                <a:ext cx="19615" cy="16418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207" extrusionOk="0">
                    <a:moveTo>
                      <a:pt x="485" y="1"/>
                    </a:moveTo>
                    <a:lnTo>
                      <a:pt x="395" y="28"/>
                    </a:lnTo>
                    <a:lnTo>
                      <a:pt x="187" y="174"/>
                    </a:lnTo>
                    <a:cubicBezTo>
                      <a:pt x="62" y="306"/>
                      <a:pt x="0" y="500"/>
                      <a:pt x="35" y="680"/>
                    </a:cubicBezTo>
                    <a:cubicBezTo>
                      <a:pt x="42" y="728"/>
                      <a:pt x="62" y="798"/>
                      <a:pt x="83" y="881"/>
                    </a:cubicBezTo>
                    <a:lnTo>
                      <a:pt x="263" y="1082"/>
                    </a:lnTo>
                    <a:lnTo>
                      <a:pt x="361" y="1137"/>
                    </a:lnTo>
                    <a:lnTo>
                      <a:pt x="631" y="1151"/>
                    </a:lnTo>
                    <a:cubicBezTo>
                      <a:pt x="607" y="1158"/>
                      <a:pt x="582" y="1161"/>
                      <a:pt x="558" y="1161"/>
                    </a:cubicBezTo>
                    <a:cubicBezTo>
                      <a:pt x="534" y="1161"/>
                      <a:pt x="510" y="1158"/>
                      <a:pt x="485" y="1151"/>
                    </a:cubicBezTo>
                    <a:lnTo>
                      <a:pt x="485" y="1151"/>
                    </a:lnTo>
                    <a:cubicBezTo>
                      <a:pt x="541" y="1179"/>
                      <a:pt x="603" y="1200"/>
                      <a:pt x="665" y="1206"/>
                    </a:cubicBezTo>
                    <a:lnTo>
                      <a:pt x="908" y="1144"/>
                    </a:lnTo>
                    <a:lnTo>
                      <a:pt x="991" y="1082"/>
                    </a:lnTo>
                    <a:lnTo>
                      <a:pt x="1012" y="1047"/>
                    </a:lnTo>
                    <a:lnTo>
                      <a:pt x="1047" y="1047"/>
                    </a:lnTo>
                    <a:cubicBezTo>
                      <a:pt x="1268" y="1012"/>
                      <a:pt x="1428" y="818"/>
                      <a:pt x="1428" y="597"/>
                    </a:cubicBezTo>
                    <a:cubicBezTo>
                      <a:pt x="1442" y="541"/>
                      <a:pt x="1442" y="486"/>
                      <a:pt x="1435" y="430"/>
                    </a:cubicBezTo>
                    <a:cubicBezTo>
                      <a:pt x="1393" y="229"/>
                      <a:pt x="1227" y="77"/>
                      <a:pt x="1019" y="49"/>
                    </a:cubicBezTo>
                    <a:lnTo>
                      <a:pt x="880" y="105"/>
                    </a:lnTo>
                    <a:cubicBezTo>
                      <a:pt x="832" y="63"/>
                      <a:pt x="769" y="35"/>
                      <a:pt x="707" y="14"/>
                    </a:cubicBez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5" name="Google Shape;9425;p67"/>
              <p:cNvSpPr/>
              <p:nvPr/>
            </p:nvSpPr>
            <p:spPr>
              <a:xfrm flipH="1">
                <a:off x="6228889" y="1385440"/>
                <a:ext cx="16228" cy="16799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235" extrusionOk="0">
                    <a:moveTo>
                      <a:pt x="485" y="1"/>
                    </a:moveTo>
                    <a:cubicBezTo>
                      <a:pt x="374" y="49"/>
                      <a:pt x="0" y="244"/>
                      <a:pt x="97" y="812"/>
                    </a:cubicBezTo>
                    <a:cubicBezTo>
                      <a:pt x="104" y="840"/>
                      <a:pt x="104" y="874"/>
                      <a:pt x="111" y="909"/>
                    </a:cubicBezTo>
                    <a:lnTo>
                      <a:pt x="263" y="1124"/>
                    </a:lnTo>
                    <a:lnTo>
                      <a:pt x="354" y="1179"/>
                    </a:lnTo>
                    <a:lnTo>
                      <a:pt x="610" y="1235"/>
                    </a:lnTo>
                    <a:lnTo>
                      <a:pt x="769" y="1214"/>
                    </a:lnTo>
                    <a:lnTo>
                      <a:pt x="1026" y="1041"/>
                    </a:lnTo>
                    <a:lnTo>
                      <a:pt x="1081" y="937"/>
                    </a:lnTo>
                    <a:lnTo>
                      <a:pt x="1102" y="833"/>
                    </a:lnTo>
                    <a:lnTo>
                      <a:pt x="1109" y="833"/>
                    </a:lnTo>
                    <a:cubicBezTo>
                      <a:pt x="1164" y="722"/>
                      <a:pt x="1192" y="597"/>
                      <a:pt x="1171" y="472"/>
                    </a:cubicBezTo>
                    <a:lnTo>
                      <a:pt x="1040" y="257"/>
                    </a:lnTo>
                    <a:lnTo>
                      <a:pt x="963" y="188"/>
                    </a:lnTo>
                    <a:lnTo>
                      <a:pt x="929" y="119"/>
                    </a:lnTo>
                    <a:lnTo>
                      <a:pt x="825" y="43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6" name="Google Shape;9426;p67"/>
              <p:cNvSpPr/>
              <p:nvPr/>
            </p:nvSpPr>
            <p:spPr>
              <a:xfrm flipH="1">
                <a:off x="6253589" y="1130083"/>
                <a:ext cx="13303" cy="12936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1" extrusionOk="0">
                    <a:moveTo>
                      <a:pt x="485" y="1"/>
                    </a:moveTo>
                    <a:lnTo>
                      <a:pt x="208" y="105"/>
                    </a:lnTo>
                    <a:lnTo>
                      <a:pt x="132" y="181"/>
                    </a:lnTo>
                    <a:lnTo>
                      <a:pt x="69" y="271"/>
                    </a:lnTo>
                    <a:cubicBezTo>
                      <a:pt x="21" y="361"/>
                      <a:pt x="0" y="472"/>
                      <a:pt x="21" y="583"/>
                    </a:cubicBezTo>
                    <a:lnTo>
                      <a:pt x="21" y="638"/>
                    </a:lnTo>
                    <a:lnTo>
                      <a:pt x="201" y="867"/>
                    </a:lnTo>
                    <a:lnTo>
                      <a:pt x="298" y="916"/>
                    </a:lnTo>
                    <a:lnTo>
                      <a:pt x="548" y="950"/>
                    </a:lnTo>
                    <a:cubicBezTo>
                      <a:pt x="790" y="922"/>
                      <a:pt x="977" y="715"/>
                      <a:pt x="970" y="465"/>
                    </a:cubicBezTo>
                    <a:lnTo>
                      <a:pt x="859" y="236"/>
                    </a:lnTo>
                    <a:lnTo>
                      <a:pt x="866" y="236"/>
                    </a:lnTo>
                    <a:cubicBezTo>
                      <a:pt x="790" y="98"/>
                      <a:pt x="645" y="8"/>
                      <a:pt x="485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7" name="Google Shape;9427;p67"/>
              <p:cNvSpPr/>
              <p:nvPr/>
            </p:nvSpPr>
            <p:spPr>
              <a:xfrm flipH="1">
                <a:off x="5969956" y="1350744"/>
                <a:ext cx="13589" cy="13344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81" extrusionOk="0">
                    <a:moveTo>
                      <a:pt x="306" y="514"/>
                    </a:moveTo>
                    <a:lnTo>
                      <a:pt x="382" y="549"/>
                    </a:lnTo>
                    <a:lnTo>
                      <a:pt x="382" y="584"/>
                    </a:lnTo>
                    <a:lnTo>
                      <a:pt x="451" y="632"/>
                    </a:lnTo>
                    <a:cubicBezTo>
                      <a:pt x="460" y="634"/>
                      <a:pt x="469" y="635"/>
                      <a:pt x="477" y="635"/>
                    </a:cubicBezTo>
                    <a:cubicBezTo>
                      <a:pt x="503" y="635"/>
                      <a:pt x="527" y="627"/>
                      <a:pt x="548" y="611"/>
                    </a:cubicBezTo>
                    <a:lnTo>
                      <a:pt x="583" y="736"/>
                    </a:lnTo>
                    <a:lnTo>
                      <a:pt x="521" y="736"/>
                    </a:lnTo>
                    <a:lnTo>
                      <a:pt x="521" y="708"/>
                    </a:lnTo>
                    <a:cubicBezTo>
                      <a:pt x="410" y="701"/>
                      <a:pt x="320" y="625"/>
                      <a:pt x="306" y="514"/>
                    </a:cubicBezTo>
                    <a:close/>
                    <a:moveTo>
                      <a:pt x="568" y="1"/>
                    </a:moveTo>
                    <a:cubicBezTo>
                      <a:pt x="559" y="1"/>
                      <a:pt x="550" y="1"/>
                      <a:pt x="541" y="1"/>
                    </a:cubicBezTo>
                    <a:lnTo>
                      <a:pt x="472" y="29"/>
                    </a:lnTo>
                    <a:lnTo>
                      <a:pt x="479" y="29"/>
                    </a:lnTo>
                    <a:cubicBezTo>
                      <a:pt x="340" y="29"/>
                      <a:pt x="216" y="92"/>
                      <a:pt x="132" y="202"/>
                    </a:cubicBezTo>
                    <a:cubicBezTo>
                      <a:pt x="28" y="327"/>
                      <a:pt x="1" y="500"/>
                      <a:pt x="56" y="660"/>
                    </a:cubicBezTo>
                    <a:lnTo>
                      <a:pt x="167" y="840"/>
                    </a:lnTo>
                    <a:lnTo>
                      <a:pt x="437" y="979"/>
                    </a:lnTo>
                    <a:cubicBezTo>
                      <a:pt x="451" y="980"/>
                      <a:pt x="465" y="980"/>
                      <a:pt x="479" y="980"/>
                    </a:cubicBezTo>
                    <a:cubicBezTo>
                      <a:pt x="630" y="980"/>
                      <a:pt x="772" y="913"/>
                      <a:pt x="867" y="798"/>
                    </a:cubicBezTo>
                    <a:lnTo>
                      <a:pt x="728" y="674"/>
                    </a:lnTo>
                    <a:lnTo>
                      <a:pt x="812" y="611"/>
                    </a:lnTo>
                    <a:lnTo>
                      <a:pt x="742" y="542"/>
                    </a:lnTo>
                    <a:lnTo>
                      <a:pt x="694" y="632"/>
                    </a:lnTo>
                    <a:lnTo>
                      <a:pt x="611" y="556"/>
                    </a:lnTo>
                    <a:lnTo>
                      <a:pt x="638" y="507"/>
                    </a:lnTo>
                    <a:lnTo>
                      <a:pt x="687" y="487"/>
                    </a:lnTo>
                    <a:lnTo>
                      <a:pt x="652" y="452"/>
                    </a:lnTo>
                    <a:lnTo>
                      <a:pt x="652" y="438"/>
                    </a:lnTo>
                    <a:lnTo>
                      <a:pt x="826" y="438"/>
                    </a:lnTo>
                    <a:lnTo>
                      <a:pt x="742" y="417"/>
                    </a:lnTo>
                    <a:lnTo>
                      <a:pt x="999" y="383"/>
                    </a:lnTo>
                    <a:cubicBezTo>
                      <a:pt x="972" y="163"/>
                      <a:pt x="785" y="1"/>
                      <a:pt x="568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8" name="Google Shape;9428;p67"/>
              <p:cNvSpPr/>
              <p:nvPr/>
            </p:nvSpPr>
            <p:spPr>
              <a:xfrm flipH="1">
                <a:off x="6014444" y="1121882"/>
                <a:ext cx="12269" cy="1474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1084" extrusionOk="0">
                    <a:moveTo>
                      <a:pt x="2" y="471"/>
                    </a:moveTo>
                    <a:cubicBezTo>
                      <a:pt x="1" y="478"/>
                      <a:pt x="0" y="485"/>
                      <a:pt x="0" y="493"/>
                    </a:cubicBezTo>
                    <a:lnTo>
                      <a:pt x="2" y="471"/>
                    </a:lnTo>
                    <a:close/>
                    <a:moveTo>
                      <a:pt x="489" y="1"/>
                    </a:moveTo>
                    <a:cubicBezTo>
                      <a:pt x="351" y="1"/>
                      <a:pt x="225" y="61"/>
                      <a:pt x="125" y="146"/>
                    </a:cubicBezTo>
                    <a:lnTo>
                      <a:pt x="14" y="292"/>
                    </a:lnTo>
                    <a:lnTo>
                      <a:pt x="2" y="471"/>
                    </a:lnTo>
                    <a:lnTo>
                      <a:pt x="2" y="471"/>
                    </a:lnTo>
                    <a:cubicBezTo>
                      <a:pt x="4" y="453"/>
                      <a:pt x="9" y="438"/>
                      <a:pt x="14" y="423"/>
                    </a:cubicBezTo>
                    <a:lnTo>
                      <a:pt x="14" y="423"/>
                    </a:lnTo>
                    <a:lnTo>
                      <a:pt x="0" y="715"/>
                    </a:lnTo>
                    <a:lnTo>
                      <a:pt x="42" y="819"/>
                    </a:lnTo>
                    <a:lnTo>
                      <a:pt x="243" y="1026"/>
                    </a:lnTo>
                    <a:cubicBezTo>
                      <a:pt x="330" y="1065"/>
                      <a:pt x="425" y="1084"/>
                      <a:pt x="521" y="1084"/>
                    </a:cubicBezTo>
                    <a:cubicBezTo>
                      <a:pt x="617" y="1084"/>
                      <a:pt x="714" y="1065"/>
                      <a:pt x="804" y="1026"/>
                    </a:cubicBezTo>
                    <a:lnTo>
                      <a:pt x="666" y="721"/>
                    </a:lnTo>
                    <a:cubicBezTo>
                      <a:pt x="680" y="673"/>
                      <a:pt x="694" y="624"/>
                      <a:pt x="700" y="576"/>
                    </a:cubicBezTo>
                    <a:lnTo>
                      <a:pt x="714" y="493"/>
                    </a:lnTo>
                    <a:lnTo>
                      <a:pt x="804" y="146"/>
                    </a:lnTo>
                    <a:cubicBezTo>
                      <a:pt x="839" y="153"/>
                      <a:pt x="867" y="167"/>
                      <a:pt x="901" y="188"/>
                    </a:cubicBezTo>
                    <a:cubicBezTo>
                      <a:pt x="760" y="54"/>
                      <a:pt x="619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9" name="Google Shape;9429;p67"/>
              <p:cNvSpPr/>
              <p:nvPr/>
            </p:nvSpPr>
            <p:spPr>
              <a:xfrm flipH="1">
                <a:off x="6042434" y="1575376"/>
                <a:ext cx="16513" cy="15670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152" extrusionOk="0">
                    <a:moveTo>
                      <a:pt x="576" y="0"/>
                    </a:moveTo>
                    <a:cubicBezTo>
                      <a:pt x="541" y="0"/>
                      <a:pt x="506" y="3"/>
                      <a:pt x="471" y="8"/>
                    </a:cubicBezTo>
                    <a:lnTo>
                      <a:pt x="402" y="22"/>
                    </a:lnTo>
                    <a:cubicBezTo>
                      <a:pt x="146" y="119"/>
                      <a:pt x="0" y="383"/>
                      <a:pt x="56" y="646"/>
                    </a:cubicBezTo>
                    <a:cubicBezTo>
                      <a:pt x="83" y="812"/>
                      <a:pt x="167" y="965"/>
                      <a:pt x="298" y="1083"/>
                    </a:cubicBezTo>
                    <a:lnTo>
                      <a:pt x="451" y="1152"/>
                    </a:lnTo>
                    <a:lnTo>
                      <a:pt x="679" y="1152"/>
                    </a:lnTo>
                    <a:lnTo>
                      <a:pt x="749" y="1131"/>
                    </a:lnTo>
                    <a:cubicBezTo>
                      <a:pt x="943" y="1096"/>
                      <a:pt x="1102" y="965"/>
                      <a:pt x="1178" y="785"/>
                    </a:cubicBezTo>
                    <a:lnTo>
                      <a:pt x="1213" y="639"/>
                    </a:lnTo>
                    <a:lnTo>
                      <a:pt x="1213" y="577"/>
                    </a:lnTo>
                    <a:lnTo>
                      <a:pt x="1192" y="431"/>
                    </a:lnTo>
                    <a:cubicBezTo>
                      <a:pt x="1094" y="166"/>
                      <a:pt x="848" y="0"/>
                      <a:pt x="576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0" name="Google Shape;9430;p67"/>
              <p:cNvSpPr/>
              <p:nvPr/>
            </p:nvSpPr>
            <p:spPr>
              <a:xfrm flipH="1">
                <a:off x="6040938" y="1227085"/>
                <a:ext cx="16323" cy="15765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1159" extrusionOk="0">
                    <a:moveTo>
                      <a:pt x="639" y="0"/>
                    </a:moveTo>
                    <a:cubicBezTo>
                      <a:pt x="562" y="7"/>
                      <a:pt x="299" y="21"/>
                      <a:pt x="140" y="229"/>
                    </a:cubicBezTo>
                    <a:cubicBezTo>
                      <a:pt x="43" y="354"/>
                      <a:pt x="1" y="513"/>
                      <a:pt x="29" y="673"/>
                    </a:cubicBezTo>
                    <a:lnTo>
                      <a:pt x="119" y="811"/>
                    </a:lnTo>
                    <a:cubicBezTo>
                      <a:pt x="172" y="1017"/>
                      <a:pt x="358" y="1159"/>
                      <a:pt x="568" y="1159"/>
                    </a:cubicBezTo>
                    <a:cubicBezTo>
                      <a:pt x="577" y="1159"/>
                      <a:pt x="587" y="1158"/>
                      <a:pt x="597" y="1158"/>
                    </a:cubicBezTo>
                    <a:lnTo>
                      <a:pt x="736" y="1123"/>
                    </a:lnTo>
                    <a:lnTo>
                      <a:pt x="784" y="1095"/>
                    </a:lnTo>
                    <a:lnTo>
                      <a:pt x="853" y="1040"/>
                    </a:lnTo>
                    <a:lnTo>
                      <a:pt x="1089" y="922"/>
                    </a:lnTo>
                    <a:cubicBezTo>
                      <a:pt x="1172" y="811"/>
                      <a:pt x="1200" y="680"/>
                      <a:pt x="1179" y="541"/>
                    </a:cubicBezTo>
                    <a:cubicBezTo>
                      <a:pt x="1158" y="423"/>
                      <a:pt x="1110" y="312"/>
                      <a:pt x="1047" y="215"/>
                    </a:cubicBezTo>
                    <a:lnTo>
                      <a:pt x="909" y="84"/>
                    </a:lnTo>
                    <a:lnTo>
                      <a:pt x="840" y="42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1" name="Google Shape;9431;p67"/>
              <p:cNvSpPr/>
              <p:nvPr/>
            </p:nvSpPr>
            <p:spPr>
              <a:xfrm flipH="1">
                <a:off x="6079769" y="1007539"/>
                <a:ext cx="15384" cy="1595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173" extrusionOk="0">
                    <a:moveTo>
                      <a:pt x="597" y="1"/>
                    </a:moveTo>
                    <a:lnTo>
                      <a:pt x="320" y="49"/>
                    </a:lnTo>
                    <a:lnTo>
                      <a:pt x="285" y="77"/>
                    </a:lnTo>
                    <a:cubicBezTo>
                      <a:pt x="112" y="146"/>
                      <a:pt x="1" y="313"/>
                      <a:pt x="8" y="493"/>
                    </a:cubicBezTo>
                    <a:lnTo>
                      <a:pt x="22" y="527"/>
                    </a:lnTo>
                    <a:cubicBezTo>
                      <a:pt x="8" y="576"/>
                      <a:pt x="8" y="625"/>
                      <a:pt x="8" y="673"/>
                    </a:cubicBezTo>
                    <a:lnTo>
                      <a:pt x="42" y="839"/>
                    </a:lnTo>
                    <a:lnTo>
                      <a:pt x="77" y="909"/>
                    </a:lnTo>
                    <a:lnTo>
                      <a:pt x="195" y="1033"/>
                    </a:lnTo>
                    <a:cubicBezTo>
                      <a:pt x="306" y="1096"/>
                      <a:pt x="431" y="1144"/>
                      <a:pt x="562" y="1172"/>
                    </a:cubicBezTo>
                    <a:lnTo>
                      <a:pt x="756" y="1151"/>
                    </a:lnTo>
                    <a:lnTo>
                      <a:pt x="846" y="1117"/>
                    </a:lnTo>
                    <a:lnTo>
                      <a:pt x="1013" y="985"/>
                    </a:lnTo>
                    <a:cubicBezTo>
                      <a:pt x="1089" y="874"/>
                      <a:pt x="1124" y="742"/>
                      <a:pt x="1124" y="604"/>
                    </a:cubicBezTo>
                    <a:lnTo>
                      <a:pt x="1124" y="604"/>
                    </a:lnTo>
                    <a:cubicBezTo>
                      <a:pt x="1124" y="632"/>
                      <a:pt x="1117" y="659"/>
                      <a:pt x="1103" y="687"/>
                    </a:cubicBezTo>
                    <a:lnTo>
                      <a:pt x="1131" y="430"/>
                    </a:lnTo>
                    <a:lnTo>
                      <a:pt x="1103" y="340"/>
                    </a:lnTo>
                    <a:lnTo>
                      <a:pt x="957" y="132"/>
                    </a:lnTo>
                    <a:cubicBezTo>
                      <a:pt x="846" y="56"/>
                      <a:pt x="722" y="15"/>
                      <a:pt x="597" y="1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2" name="Google Shape;9432;p67"/>
              <p:cNvSpPr/>
              <p:nvPr/>
            </p:nvSpPr>
            <p:spPr>
              <a:xfrm flipH="1">
                <a:off x="6134343" y="1194850"/>
                <a:ext cx="72297" cy="6176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541" extrusionOk="0">
                    <a:moveTo>
                      <a:pt x="3040" y="0"/>
                    </a:moveTo>
                    <a:cubicBezTo>
                      <a:pt x="1022" y="0"/>
                      <a:pt x="1" y="2442"/>
                      <a:pt x="1427" y="3874"/>
                    </a:cubicBezTo>
                    <a:cubicBezTo>
                      <a:pt x="1862" y="4310"/>
                      <a:pt x="2443" y="4541"/>
                      <a:pt x="3034" y="4541"/>
                    </a:cubicBezTo>
                    <a:cubicBezTo>
                      <a:pt x="3328" y="4541"/>
                      <a:pt x="3625" y="4484"/>
                      <a:pt x="3908" y="4366"/>
                    </a:cubicBezTo>
                    <a:cubicBezTo>
                      <a:pt x="4753" y="4020"/>
                      <a:pt x="5308" y="3188"/>
                      <a:pt x="5308" y="2273"/>
                    </a:cubicBezTo>
                    <a:cubicBezTo>
                      <a:pt x="5315" y="1019"/>
                      <a:pt x="4296" y="0"/>
                      <a:pt x="3048" y="0"/>
                    </a:cubicBezTo>
                    <a:cubicBezTo>
                      <a:pt x="3045" y="0"/>
                      <a:pt x="3043" y="0"/>
                      <a:pt x="3040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3" name="Google Shape;9433;p67"/>
              <p:cNvSpPr/>
              <p:nvPr/>
            </p:nvSpPr>
            <p:spPr>
              <a:xfrm flipH="1">
                <a:off x="5948641" y="791584"/>
                <a:ext cx="32265" cy="32252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371" extrusionOk="0">
                    <a:moveTo>
                      <a:pt x="1186" y="0"/>
                    </a:moveTo>
                    <a:cubicBezTo>
                      <a:pt x="528" y="0"/>
                      <a:pt x="1" y="527"/>
                      <a:pt x="1" y="1186"/>
                    </a:cubicBezTo>
                    <a:cubicBezTo>
                      <a:pt x="1" y="1837"/>
                      <a:pt x="528" y="2371"/>
                      <a:pt x="1186" y="2371"/>
                    </a:cubicBezTo>
                    <a:cubicBezTo>
                      <a:pt x="1844" y="2371"/>
                      <a:pt x="2371" y="1837"/>
                      <a:pt x="2371" y="1186"/>
                    </a:cubicBezTo>
                    <a:cubicBezTo>
                      <a:pt x="2371" y="527"/>
                      <a:pt x="1844" y="0"/>
                      <a:pt x="1186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4" name="Google Shape;9434;p67"/>
              <p:cNvSpPr/>
              <p:nvPr/>
            </p:nvSpPr>
            <p:spPr>
              <a:xfrm flipH="1">
                <a:off x="5987570" y="1418912"/>
                <a:ext cx="115880" cy="111432"/>
              </a:xfrm>
              <a:custGeom>
                <a:avLst/>
                <a:gdLst/>
                <a:ahLst/>
                <a:cxnLst/>
                <a:rect l="l" t="t" r="r" b="b"/>
                <a:pathLst>
                  <a:path w="8519" h="8192" extrusionOk="0">
                    <a:moveTo>
                      <a:pt x="4416" y="0"/>
                    </a:moveTo>
                    <a:cubicBezTo>
                      <a:pt x="2759" y="0"/>
                      <a:pt x="1269" y="998"/>
                      <a:pt x="632" y="2523"/>
                    </a:cubicBezTo>
                    <a:cubicBezTo>
                      <a:pt x="1" y="4055"/>
                      <a:pt x="347" y="5822"/>
                      <a:pt x="1519" y="6993"/>
                    </a:cubicBezTo>
                    <a:cubicBezTo>
                      <a:pt x="2302" y="7777"/>
                      <a:pt x="3352" y="8191"/>
                      <a:pt x="4420" y="8191"/>
                    </a:cubicBezTo>
                    <a:cubicBezTo>
                      <a:pt x="4948" y="8191"/>
                      <a:pt x="5482" y="8090"/>
                      <a:pt x="5989" y="7881"/>
                    </a:cubicBezTo>
                    <a:cubicBezTo>
                      <a:pt x="7514" y="7243"/>
                      <a:pt x="8519" y="5753"/>
                      <a:pt x="8519" y="4096"/>
                    </a:cubicBezTo>
                    <a:cubicBezTo>
                      <a:pt x="8519" y="1830"/>
                      <a:pt x="6682" y="0"/>
                      <a:pt x="4416" y="0"/>
                    </a:cubicBezTo>
                    <a:close/>
                  </a:path>
                </a:pathLst>
              </a:custGeom>
              <a:solidFill>
                <a:srgbClr val="FFFFFF">
                  <a:alpha val="709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5" name="Google Shape;9435;p67"/>
              <p:cNvSpPr/>
              <p:nvPr/>
            </p:nvSpPr>
            <p:spPr>
              <a:xfrm flipH="1">
                <a:off x="6007085" y="1436851"/>
                <a:ext cx="20023" cy="20064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475" extrusionOk="0">
                    <a:moveTo>
                      <a:pt x="444" y="0"/>
                    </a:moveTo>
                    <a:cubicBezTo>
                      <a:pt x="215" y="0"/>
                      <a:pt x="1" y="274"/>
                      <a:pt x="189" y="518"/>
                    </a:cubicBezTo>
                    <a:lnTo>
                      <a:pt x="868" y="1357"/>
                    </a:lnTo>
                    <a:cubicBezTo>
                      <a:pt x="924" y="1433"/>
                      <a:pt x="1014" y="1474"/>
                      <a:pt x="1111" y="1474"/>
                    </a:cubicBezTo>
                    <a:cubicBezTo>
                      <a:pt x="1180" y="1474"/>
                      <a:pt x="1256" y="1447"/>
                      <a:pt x="1305" y="1398"/>
                    </a:cubicBezTo>
                    <a:cubicBezTo>
                      <a:pt x="1443" y="1294"/>
                      <a:pt x="1471" y="1093"/>
                      <a:pt x="1360" y="955"/>
                    </a:cubicBezTo>
                    <a:lnTo>
                      <a:pt x="681" y="123"/>
                    </a:lnTo>
                    <a:cubicBezTo>
                      <a:pt x="613" y="36"/>
                      <a:pt x="528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6" name="Google Shape;9436;p67"/>
              <p:cNvSpPr/>
              <p:nvPr/>
            </p:nvSpPr>
            <p:spPr>
              <a:xfrm flipH="1">
                <a:off x="6145761" y="1202521"/>
                <a:ext cx="12174" cy="9971"/>
              </a:xfrm>
              <a:custGeom>
                <a:avLst/>
                <a:gdLst/>
                <a:ahLst/>
                <a:cxnLst/>
                <a:rect l="l" t="t" r="r" b="b"/>
                <a:pathLst>
                  <a:path w="895" h="733" extrusionOk="0">
                    <a:moveTo>
                      <a:pt x="438" y="0"/>
                    </a:moveTo>
                    <a:cubicBezTo>
                      <a:pt x="366" y="0"/>
                      <a:pt x="291" y="28"/>
                      <a:pt x="223" y="94"/>
                    </a:cubicBezTo>
                    <a:lnTo>
                      <a:pt x="126" y="192"/>
                    </a:lnTo>
                    <a:cubicBezTo>
                      <a:pt x="1" y="316"/>
                      <a:pt x="1" y="510"/>
                      <a:pt x="126" y="635"/>
                    </a:cubicBezTo>
                    <a:cubicBezTo>
                      <a:pt x="181" y="697"/>
                      <a:pt x="264" y="732"/>
                      <a:pt x="347" y="732"/>
                    </a:cubicBezTo>
                    <a:cubicBezTo>
                      <a:pt x="431" y="725"/>
                      <a:pt x="514" y="691"/>
                      <a:pt x="576" y="635"/>
                    </a:cubicBezTo>
                    <a:lnTo>
                      <a:pt x="659" y="545"/>
                    </a:lnTo>
                    <a:cubicBezTo>
                      <a:pt x="895" y="320"/>
                      <a:pt x="684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7" name="Google Shape;9437;p67"/>
              <p:cNvSpPr/>
              <p:nvPr/>
            </p:nvSpPr>
            <p:spPr>
              <a:xfrm flipH="1">
                <a:off x="5952520" y="795147"/>
                <a:ext cx="10760" cy="993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730" extrusionOk="0">
                    <a:moveTo>
                      <a:pt x="444" y="0"/>
                    </a:moveTo>
                    <a:cubicBezTo>
                      <a:pt x="363" y="0"/>
                      <a:pt x="282" y="33"/>
                      <a:pt x="223" y="99"/>
                    </a:cubicBezTo>
                    <a:lnTo>
                      <a:pt x="126" y="196"/>
                    </a:lnTo>
                    <a:cubicBezTo>
                      <a:pt x="1" y="314"/>
                      <a:pt x="1" y="515"/>
                      <a:pt x="126" y="639"/>
                    </a:cubicBezTo>
                    <a:cubicBezTo>
                      <a:pt x="188" y="695"/>
                      <a:pt x="264" y="730"/>
                      <a:pt x="347" y="730"/>
                    </a:cubicBezTo>
                    <a:cubicBezTo>
                      <a:pt x="437" y="730"/>
                      <a:pt x="514" y="695"/>
                      <a:pt x="576" y="639"/>
                    </a:cubicBezTo>
                    <a:lnTo>
                      <a:pt x="666" y="542"/>
                    </a:lnTo>
                    <a:cubicBezTo>
                      <a:pt x="791" y="418"/>
                      <a:pt x="791" y="224"/>
                      <a:pt x="666" y="99"/>
                    </a:cubicBezTo>
                    <a:cubicBezTo>
                      <a:pt x="607" y="33"/>
                      <a:pt x="526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8" name="Google Shape;9438;p67"/>
            <p:cNvGrpSpPr/>
            <p:nvPr/>
          </p:nvGrpSpPr>
          <p:grpSpPr>
            <a:xfrm>
              <a:off x="5198022" y="673508"/>
              <a:ext cx="3590494" cy="2263872"/>
              <a:chOff x="5207772" y="965158"/>
              <a:chExt cx="3590494" cy="2263872"/>
            </a:xfrm>
          </p:grpSpPr>
          <p:grpSp>
            <p:nvGrpSpPr>
              <p:cNvPr id="9439" name="Google Shape;9439;p67"/>
              <p:cNvGrpSpPr/>
              <p:nvPr/>
            </p:nvGrpSpPr>
            <p:grpSpPr>
              <a:xfrm>
                <a:off x="5207772" y="965158"/>
                <a:ext cx="3590494" cy="2263872"/>
                <a:chOff x="5139697" y="644283"/>
                <a:chExt cx="3590494" cy="2263872"/>
              </a:xfrm>
            </p:grpSpPr>
            <p:sp>
              <p:nvSpPr>
                <p:cNvPr id="9440" name="Google Shape;9440;p67"/>
                <p:cNvSpPr/>
                <p:nvPr/>
              </p:nvSpPr>
              <p:spPr>
                <a:xfrm flipH="1">
                  <a:off x="5829406" y="1616394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4" y="0"/>
                      </a:moveTo>
                      <a:cubicBezTo>
                        <a:pt x="318" y="0"/>
                        <a:pt x="0" y="225"/>
                        <a:pt x="0" y="492"/>
                      </a:cubicBezTo>
                      <a:cubicBezTo>
                        <a:pt x="0" y="763"/>
                        <a:pt x="313" y="988"/>
                        <a:pt x="704" y="988"/>
                      </a:cubicBezTo>
                      <a:cubicBezTo>
                        <a:pt x="1094" y="988"/>
                        <a:pt x="1402" y="763"/>
                        <a:pt x="1402" y="492"/>
                      </a:cubicBezTo>
                      <a:cubicBezTo>
                        <a:pt x="1402" y="216"/>
                        <a:pt x="1085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B4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1" name="Google Shape;9441;p67"/>
                <p:cNvSpPr/>
                <p:nvPr/>
              </p:nvSpPr>
              <p:spPr>
                <a:xfrm flipH="1">
                  <a:off x="5162408" y="1684946"/>
                  <a:ext cx="1721545" cy="82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31" h="35334" extrusionOk="0">
                      <a:moveTo>
                        <a:pt x="1747" y="0"/>
                      </a:moveTo>
                      <a:lnTo>
                        <a:pt x="0" y="35333"/>
                      </a:lnTo>
                      <a:lnTo>
                        <a:pt x="33982" y="35333"/>
                      </a:lnTo>
                      <a:cubicBezTo>
                        <a:pt x="51178" y="35333"/>
                        <a:pt x="73530" y="19756"/>
                        <a:pt x="73530" y="533"/>
                      </a:cubicBezTo>
                      <a:lnTo>
                        <a:pt x="735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2" name="Google Shape;9442;p67"/>
                <p:cNvSpPr/>
                <p:nvPr/>
              </p:nvSpPr>
              <p:spPr>
                <a:xfrm flipH="1">
                  <a:off x="5162408" y="1684946"/>
                  <a:ext cx="1721545" cy="82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31" h="35334" extrusionOk="0">
                      <a:moveTo>
                        <a:pt x="1747" y="0"/>
                      </a:moveTo>
                      <a:lnTo>
                        <a:pt x="0" y="35333"/>
                      </a:lnTo>
                      <a:lnTo>
                        <a:pt x="33982" y="35333"/>
                      </a:lnTo>
                      <a:cubicBezTo>
                        <a:pt x="51178" y="35333"/>
                        <a:pt x="73530" y="19756"/>
                        <a:pt x="73530" y="533"/>
                      </a:cubicBezTo>
                      <a:lnTo>
                        <a:pt x="7353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3" name="Google Shape;9443;p67"/>
                <p:cNvSpPr/>
                <p:nvPr/>
              </p:nvSpPr>
              <p:spPr>
                <a:xfrm flipH="1">
                  <a:off x="5139697" y="1131732"/>
                  <a:ext cx="3070690" cy="1380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56" h="58963" extrusionOk="0">
                      <a:moveTo>
                        <a:pt x="8184" y="0"/>
                      </a:moveTo>
                      <a:cubicBezTo>
                        <a:pt x="8037" y="0"/>
                        <a:pt x="7893" y="83"/>
                        <a:pt x="7753" y="270"/>
                      </a:cubicBezTo>
                      <a:lnTo>
                        <a:pt x="1194" y="3267"/>
                      </a:lnTo>
                      <a:cubicBezTo>
                        <a:pt x="1223" y="1887"/>
                        <a:pt x="1205" y="1317"/>
                        <a:pt x="1156" y="1317"/>
                      </a:cubicBezTo>
                      <a:cubicBezTo>
                        <a:pt x="925" y="1317"/>
                        <a:pt x="1" y="13942"/>
                        <a:pt x="8" y="14321"/>
                      </a:cubicBezTo>
                      <a:cubicBezTo>
                        <a:pt x="399" y="39041"/>
                        <a:pt x="21423" y="58962"/>
                        <a:pt x="47301" y="58962"/>
                      </a:cubicBezTo>
                      <a:lnTo>
                        <a:pt x="57018" y="58962"/>
                      </a:lnTo>
                      <a:cubicBezTo>
                        <a:pt x="57648" y="58962"/>
                        <a:pt x="58246" y="58687"/>
                        <a:pt x="58650" y="58209"/>
                      </a:cubicBezTo>
                      <a:lnTo>
                        <a:pt x="78456" y="35130"/>
                      </a:lnTo>
                      <a:cubicBezTo>
                        <a:pt x="78665" y="35151"/>
                        <a:pt x="78875" y="35162"/>
                        <a:pt x="79087" y="35162"/>
                      </a:cubicBezTo>
                      <a:cubicBezTo>
                        <a:pt x="80743" y="35162"/>
                        <a:pt x="82489" y="34510"/>
                        <a:pt x="83899" y="33222"/>
                      </a:cubicBezTo>
                      <a:cubicBezTo>
                        <a:pt x="85360" y="31889"/>
                        <a:pt x="86160" y="30133"/>
                        <a:pt x="86243" y="28451"/>
                      </a:cubicBezTo>
                      <a:cubicBezTo>
                        <a:pt x="88435" y="27444"/>
                        <a:pt x="90821" y="26911"/>
                        <a:pt x="93239" y="26893"/>
                      </a:cubicBezTo>
                      <a:lnTo>
                        <a:pt x="129988" y="26589"/>
                      </a:lnTo>
                      <a:cubicBezTo>
                        <a:pt x="131155" y="26580"/>
                        <a:pt x="130185" y="25642"/>
                        <a:pt x="130185" y="24489"/>
                      </a:cubicBezTo>
                      <a:lnTo>
                        <a:pt x="130185" y="22452"/>
                      </a:lnTo>
                      <a:cubicBezTo>
                        <a:pt x="130185" y="17612"/>
                        <a:pt x="126310" y="13692"/>
                        <a:pt x="121530" y="13692"/>
                      </a:cubicBezTo>
                      <a:lnTo>
                        <a:pt x="106339" y="13692"/>
                      </a:lnTo>
                      <a:cubicBezTo>
                        <a:pt x="105966" y="13285"/>
                        <a:pt x="105461" y="13081"/>
                        <a:pt x="104956" y="13081"/>
                      </a:cubicBezTo>
                      <a:cubicBezTo>
                        <a:pt x="104451" y="13081"/>
                        <a:pt x="103946" y="13285"/>
                        <a:pt x="103576" y="13692"/>
                      </a:cubicBezTo>
                      <a:lnTo>
                        <a:pt x="102859" y="13692"/>
                      </a:lnTo>
                      <a:cubicBezTo>
                        <a:pt x="102514" y="13154"/>
                        <a:pt x="101922" y="12827"/>
                        <a:pt x="101283" y="12827"/>
                      </a:cubicBezTo>
                      <a:lnTo>
                        <a:pt x="100782" y="12827"/>
                      </a:lnTo>
                      <a:cubicBezTo>
                        <a:pt x="100230" y="12827"/>
                        <a:pt x="99701" y="13076"/>
                        <a:pt x="99347" y="13503"/>
                      </a:cubicBezTo>
                      <a:cubicBezTo>
                        <a:pt x="98660" y="12721"/>
                        <a:pt x="97714" y="12335"/>
                        <a:pt x="96770" y="12335"/>
                      </a:cubicBezTo>
                      <a:cubicBezTo>
                        <a:pt x="95744" y="12335"/>
                        <a:pt x="94721" y="12791"/>
                        <a:pt x="94039" y="13692"/>
                      </a:cubicBezTo>
                      <a:lnTo>
                        <a:pt x="92126" y="13692"/>
                      </a:lnTo>
                      <a:cubicBezTo>
                        <a:pt x="91782" y="13154"/>
                        <a:pt x="91189" y="12827"/>
                        <a:pt x="90550" y="12827"/>
                      </a:cubicBezTo>
                      <a:lnTo>
                        <a:pt x="90049" y="12827"/>
                      </a:lnTo>
                      <a:cubicBezTo>
                        <a:pt x="89497" y="12827"/>
                        <a:pt x="88969" y="13076"/>
                        <a:pt x="88615" y="13503"/>
                      </a:cubicBezTo>
                      <a:cubicBezTo>
                        <a:pt x="87928" y="12721"/>
                        <a:pt x="86981" y="12335"/>
                        <a:pt x="86037" y="12335"/>
                      </a:cubicBezTo>
                      <a:cubicBezTo>
                        <a:pt x="85011" y="12335"/>
                        <a:pt x="83988" y="12791"/>
                        <a:pt x="83306" y="13692"/>
                      </a:cubicBezTo>
                      <a:lnTo>
                        <a:pt x="81789" y="13692"/>
                      </a:lnTo>
                      <a:cubicBezTo>
                        <a:pt x="81449" y="13154"/>
                        <a:pt x="80856" y="12827"/>
                        <a:pt x="80217" y="12827"/>
                      </a:cubicBezTo>
                      <a:lnTo>
                        <a:pt x="79711" y="12827"/>
                      </a:lnTo>
                      <a:cubicBezTo>
                        <a:pt x="79353" y="12827"/>
                        <a:pt x="78999" y="12933"/>
                        <a:pt x="78695" y="13131"/>
                      </a:cubicBezTo>
                      <a:cubicBezTo>
                        <a:pt x="78052" y="12596"/>
                        <a:pt x="77273" y="12336"/>
                        <a:pt x="76498" y="12336"/>
                      </a:cubicBezTo>
                      <a:cubicBezTo>
                        <a:pt x="75463" y="12336"/>
                        <a:pt x="74437" y="12800"/>
                        <a:pt x="73759" y="13692"/>
                      </a:cubicBezTo>
                      <a:lnTo>
                        <a:pt x="73138" y="13692"/>
                      </a:lnTo>
                      <a:cubicBezTo>
                        <a:pt x="69135" y="13692"/>
                        <a:pt x="66933" y="14160"/>
                        <a:pt x="65573" y="14942"/>
                      </a:cubicBezTo>
                      <a:cubicBezTo>
                        <a:pt x="65225" y="14643"/>
                        <a:pt x="64787" y="14487"/>
                        <a:pt x="64340" y="14487"/>
                      </a:cubicBezTo>
                      <a:cubicBezTo>
                        <a:pt x="64154" y="14487"/>
                        <a:pt x="63967" y="14514"/>
                        <a:pt x="63784" y="14569"/>
                      </a:cubicBezTo>
                      <a:lnTo>
                        <a:pt x="63311" y="14717"/>
                      </a:lnTo>
                      <a:cubicBezTo>
                        <a:pt x="62649" y="14923"/>
                        <a:pt x="62157" y="15480"/>
                        <a:pt x="62038" y="16160"/>
                      </a:cubicBezTo>
                      <a:lnTo>
                        <a:pt x="57248" y="17396"/>
                      </a:lnTo>
                      <a:cubicBezTo>
                        <a:pt x="54743" y="18031"/>
                        <a:pt x="52643" y="19736"/>
                        <a:pt x="51503" y="22057"/>
                      </a:cubicBezTo>
                      <a:cubicBezTo>
                        <a:pt x="51138" y="22795"/>
                        <a:pt x="47469" y="23260"/>
                        <a:pt x="46081" y="23260"/>
                      </a:cubicBezTo>
                      <a:cubicBezTo>
                        <a:pt x="45930" y="23260"/>
                        <a:pt x="45806" y="23254"/>
                        <a:pt x="45716" y="23243"/>
                      </a:cubicBezTo>
                      <a:cubicBezTo>
                        <a:pt x="43574" y="22976"/>
                        <a:pt x="33172" y="22452"/>
                        <a:pt x="33172" y="22452"/>
                      </a:cubicBezTo>
                      <a:cubicBezTo>
                        <a:pt x="22195" y="22452"/>
                        <a:pt x="12993" y="15116"/>
                        <a:pt x="10626" y="5280"/>
                      </a:cubicBezTo>
                      <a:cubicBezTo>
                        <a:pt x="10262" y="3763"/>
                        <a:pt x="9170" y="0"/>
                        <a:pt x="818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4" name="Google Shape;9444;p67"/>
                <p:cNvSpPr/>
                <p:nvPr/>
              </p:nvSpPr>
              <p:spPr>
                <a:xfrm flipH="1">
                  <a:off x="6648891" y="2053622"/>
                  <a:ext cx="939075" cy="847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0" h="36210" extrusionOk="0">
                      <a:moveTo>
                        <a:pt x="30003" y="1"/>
                      </a:moveTo>
                      <a:cubicBezTo>
                        <a:pt x="27990" y="1"/>
                        <a:pt x="25387" y="1543"/>
                        <a:pt x="23396" y="4119"/>
                      </a:cubicBezTo>
                      <a:lnTo>
                        <a:pt x="0" y="34355"/>
                      </a:lnTo>
                      <a:cubicBezTo>
                        <a:pt x="1668" y="35614"/>
                        <a:pt x="3722" y="36210"/>
                        <a:pt x="6003" y="36210"/>
                      </a:cubicBezTo>
                      <a:cubicBezTo>
                        <a:pt x="12686" y="36210"/>
                        <a:pt x="21322" y="31096"/>
                        <a:pt x="27942" y="22547"/>
                      </a:cubicBezTo>
                      <a:lnTo>
                        <a:pt x="40109" y="6817"/>
                      </a:lnTo>
                      <a:lnTo>
                        <a:pt x="31812" y="562"/>
                      </a:lnTo>
                      <a:cubicBezTo>
                        <a:pt x="31310" y="181"/>
                        <a:pt x="30691" y="1"/>
                        <a:pt x="300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5" name="Google Shape;9445;p67"/>
                <p:cNvSpPr/>
                <p:nvPr/>
              </p:nvSpPr>
              <p:spPr>
                <a:xfrm flipH="1">
                  <a:off x="6630278" y="2059475"/>
                  <a:ext cx="944577" cy="848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45" h="36249" extrusionOk="0">
                      <a:moveTo>
                        <a:pt x="30013" y="0"/>
                      </a:moveTo>
                      <a:cubicBezTo>
                        <a:pt x="27978" y="0"/>
                        <a:pt x="25379" y="1528"/>
                        <a:pt x="23397" y="4085"/>
                      </a:cubicBezTo>
                      <a:lnTo>
                        <a:pt x="1" y="34321"/>
                      </a:lnTo>
                      <a:cubicBezTo>
                        <a:pt x="1734" y="35629"/>
                        <a:pt x="3865" y="36248"/>
                        <a:pt x="6226" y="36248"/>
                      </a:cubicBezTo>
                      <a:cubicBezTo>
                        <a:pt x="12975" y="36248"/>
                        <a:pt x="21601" y="31188"/>
                        <a:pt x="28173" y="22692"/>
                      </a:cubicBezTo>
                      <a:lnTo>
                        <a:pt x="40344" y="6963"/>
                      </a:lnTo>
                      <a:lnTo>
                        <a:pt x="31891" y="583"/>
                      </a:lnTo>
                      <a:cubicBezTo>
                        <a:pt x="31368" y="187"/>
                        <a:pt x="30725" y="0"/>
                        <a:pt x="300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6" name="Google Shape;9446;p67"/>
                <p:cNvSpPr/>
                <p:nvPr/>
              </p:nvSpPr>
              <p:spPr>
                <a:xfrm flipH="1">
                  <a:off x="5142390" y="1686397"/>
                  <a:ext cx="1160230" cy="89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6" h="3839" extrusionOk="0">
                      <a:moveTo>
                        <a:pt x="1274" y="0"/>
                      </a:moveTo>
                      <a:cubicBezTo>
                        <a:pt x="1209" y="0"/>
                        <a:pt x="1147" y="1"/>
                        <a:pt x="1090" y="2"/>
                      </a:cubicBezTo>
                      <a:lnTo>
                        <a:pt x="309" y="2"/>
                      </a:lnTo>
                      <a:lnTo>
                        <a:pt x="309" y="25"/>
                      </a:lnTo>
                      <a:cubicBezTo>
                        <a:pt x="296" y="24"/>
                        <a:pt x="283" y="23"/>
                        <a:pt x="270" y="23"/>
                      </a:cubicBezTo>
                      <a:cubicBezTo>
                        <a:pt x="125" y="23"/>
                        <a:pt x="1" y="140"/>
                        <a:pt x="1" y="292"/>
                      </a:cubicBezTo>
                      <a:cubicBezTo>
                        <a:pt x="1" y="444"/>
                        <a:pt x="125" y="561"/>
                        <a:pt x="270" y="561"/>
                      </a:cubicBezTo>
                      <a:cubicBezTo>
                        <a:pt x="283" y="561"/>
                        <a:pt x="296" y="561"/>
                        <a:pt x="309" y="559"/>
                      </a:cubicBezTo>
                      <a:lnTo>
                        <a:pt x="1090" y="559"/>
                      </a:lnTo>
                      <a:cubicBezTo>
                        <a:pt x="1370" y="568"/>
                        <a:pt x="1573" y="568"/>
                        <a:pt x="1793" y="637"/>
                      </a:cubicBezTo>
                      <a:cubicBezTo>
                        <a:pt x="2216" y="761"/>
                        <a:pt x="2570" y="1060"/>
                        <a:pt x="2772" y="1455"/>
                      </a:cubicBezTo>
                      <a:cubicBezTo>
                        <a:pt x="2795" y="1501"/>
                        <a:pt x="2814" y="1556"/>
                        <a:pt x="2837" y="1607"/>
                      </a:cubicBezTo>
                      <a:lnTo>
                        <a:pt x="2887" y="1763"/>
                      </a:lnTo>
                      <a:cubicBezTo>
                        <a:pt x="2901" y="1814"/>
                        <a:pt x="2915" y="1869"/>
                        <a:pt x="2924" y="1924"/>
                      </a:cubicBezTo>
                      <a:lnTo>
                        <a:pt x="2947" y="2094"/>
                      </a:lnTo>
                      <a:cubicBezTo>
                        <a:pt x="2984" y="2411"/>
                        <a:pt x="3112" y="2710"/>
                        <a:pt x="3315" y="2963"/>
                      </a:cubicBezTo>
                      <a:cubicBezTo>
                        <a:pt x="3517" y="3215"/>
                        <a:pt x="3793" y="3404"/>
                        <a:pt x="4101" y="3510"/>
                      </a:cubicBezTo>
                      <a:cubicBezTo>
                        <a:pt x="4257" y="3556"/>
                        <a:pt x="4422" y="3583"/>
                        <a:pt x="4588" y="3588"/>
                      </a:cubicBezTo>
                      <a:lnTo>
                        <a:pt x="4988" y="3588"/>
                      </a:lnTo>
                      <a:lnTo>
                        <a:pt x="11262" y="3625"/>
                      </a:lnTo>
                      <a:lnTo>
                        <a:pt x="23801" y="3693"/>
                      </a:lnTo>
                      <a:lnTo>
                        <a:pt x="48898" y="3836"/>
                      </a:lnTo>
                      <a:lnTo>
                        <a:pt x="48907" y="3836"/>
                      </a:lnTo>
                      <a:cubicBezTo>
                        <a:pt x="48926" y="3838"/>
                        <a:pt x="48944" y="3839"/>
                        <a:pt x="48962" y="3839"/>
                      </a:cubicBezTo>
                      <a:cubicBezTo>
                        <a:pt x="49283" y="3839"/>
                        <a:pt x="49555" y="3574"/>
                        <a:pt x="49551" y="3243"/>
                      </a:cubicBezTo>
                      <a:cubicBezTo>
                        <a:pt x="49551" y="2915"/>
                        <a:pt x="49283" y="2656"/>
                        <a:pt x="48961" y="2656"/>
                      </a:cubicBezTo>
                      <a:cubicBezTo>
                        <a:pt x="48940" y="2656"/>
                        <a:pt x="48919" y="2657"/>
                        <a:pt x="48898" y="2659"/>
                      </a:cubicBezTo>
                      <a:lnTo>
                        <a:pt x="23801" y="2802"/>
                      </a:lnTo>
                      <a:lnTo>
                        <a:pt x="11262" y="2871"/>
                      </a:lnTo>
                      <a:lnTo>
                        <a:pt x="4988" y="2903"/>
                      </a:lnTo>
                      <a:lnTo>
                        <a:pt x="4602" y="2903"/>
                      </a:lnTo>
                      <a:cubicBezTo>
                        <a:pt x="4501" y="2903"/>
                        <a:pt x="4404" y="2889"/>
                        <a:pt x="4307" y="2857"/>
                      </a:cubicBezTo>
                      <a:cubicBezTo>
                        <a:pt x="3921" y="2737"/>
                        <a:pt x="3636" y="2402"/>
                        <a:pt x="3577" y="2002"/>
                      </a:cubicBezTo>
                      <a:lnTo>
                        <a:pt x="3544" y="1795"/>
                      </a:lnTo>
                      <a:cubicBezTo>
                        <a:pt x="3531" y="1722"/>
                        <a:pt x="3517" y="1648"/>
                        <a:pt x="3494" y="1579"/>
                      </a:cubicBezTo>
                      <a:cubicBezTo>
                        <a:pt x="3471" y="1510"/>
                        <a:pt x="3453" y="1427"/>
                        <a:pt x="3416" y="1363"/>
                      </a:cubicBezTo>
                      <a:cubicBezTo>
                        <a:pt x="3384" y="1303"/>
                        <a:pt x="3356" y="1234"/>
                        <a:pt x="3319" y="1165"/>
                      </a:cubicBezTo>
                      <a:cubicBezTo>
                        <a:pt x="3030" y="628"/>
                        <a:pt x="2533" y="232"/>
                        <a:pt x="1945" y="71"/>
                      </a:cubicBezTo>
                      <a:cubicBezTo>
                        <a:pt x="1727" y="12"/>
                        <a:pt x="1485" y="0"/>
                        <a:pt x="127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7" name="Google Shape;9447;p67"/>
                <p:cNvSpPr/>
                <p:nvPr/>
              </p:nvSpPr>
              <p:spPr>
                <a:xfrm flipH="1">
                  <a:off x="6307326" y="1634890"/>
                  <a:ext cx="171450" cy="169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3" h="7232" extrusionOk="0">
                      <a:moveTo>
                        <a:pt x="3663" y="1"/>
                      </a:moveTo>
                      <a:cubicBezTo>
                        <a:pt x="1641" y="1"/>
                        <a:pt x="0" y="1619"/>
                        <a:pt x="0" y="3618"/>
                      </a:cubicBezTo>
                      <a:cubicBezTo>
                        <a:pt x="0" y="5613"/>
                        <a:pt x="1641" y="7231"/>
                        <a:pt x="3663" y="7231"/>
                      </a:cubicBezTo>
                      <a:cubicBezTo>
                        <a:pt x="5681" y="7231"/>
                        <a:pt x="7322" y="5613"/>
                        <a:pt x="7322" y="3618"/>
                      </a:cubicBezTo>
                      <a:cubicBezTo>
                        <a:pt x="7322" y="1619"/>
                        <a:pt x="5681" y="1"/>
                        <a:pt x="36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8" name="Google Shape;9448;p67"/>
                <p:cNvSpPr/>
                <p:nvPr/>
              </p:nvSpPr>
              <p:spPr>
                <a:xfrm flipH="1">
                  <a:off x="6353916" y="1677126"/>
                  <a:ext cx="74616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7" h="2866" extrusionOk="0">
                      <a:moveTo>
                        <a:pt x="1596" y="1"/>
                      </a:moveTo>
                      <a:cubicBezTo>
                        <a:pt x="1223" y="1"/>
                        <a:pt x="851" y="141"/>
                        <a:pt x="566" y="421"/>
                      </a:cubicBezTo>
                      <a:cubicBezTo>
                        <a:pt x="1" y="978"/>
                        <a:pt x="1" y="1892"/>
                        <a:pt x="566" y="2449"/>
                      </a:cubicBezTo>
                      <a:cubicBezTo>
                        <a:pt x="853" y="2727"/>
                        <a:pt x="1224" y="2866"/>
                        <a:pt x="1596" y="2866"/>
                      </a:cubicBezTo>
                      <a:cubicBezTo>
                        <a:pt x="1967" y="2866"/>
                        <a:pt x="2338" y="2727"/>
                        <a:pt x="2625" y="2449"/>
                      </a:cubicBezTo>
                      <a:cubicBezTo>
                        <a:pt x="3186" y="1892"/>
                        <a:pt x="3186" y="982"/>
                        <a:pt x="2625" y="421"/>
                      </a:cubicBezTo>
                      <a:cubicBezTo>
                        <a:pt x="2340" y="141"/>
                        <a:pt x="1968" y="1"/>
                        <a:pt x="159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9" name="Google Shape;9449;p67"/>
                <p:cNvSpPr/>
                <p:nvPr/>
              </p:nvSpPr>
              <p:spPr>
                <a:xfrm flipH="1">
                  <a:off x="6330996" y="1671694"/>
                  <a:ext cx="99901" cy="93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982" extrusionOk="0">
                      <a:moveTo>
                        <a:pt x="3282" y="1"/>
                      </a:moveTo>
                      <a:cubicBezTo>
                        <a:pt x="3258" y="1"/>
                        <a:pt x="3234" y="10"/>
                        <a:pt x="3213" y="28"/>
                      </a:cubicBezTo>
                      <a:cubicBezTo>
                        <a:pt x="3172" y="65"/>
                        <a:pt x="3172" y="129"/>
                        <a:pt x="3213" y="166"/>
                      </a:cubicBezTo>
                      <a:cubicBezTo>
                        <a:pt x="4041" y="1003"/>
                        <a:pt x="4036" y="2354"/>
                        <a:pt x="3195" y="3182"/>
                      </a:cubicBezTo>
                      <a:cubicBezTo>
                        <a:pt x="2780" y="3592"/>
                        <a:pt x="2237" y="3798"/>
                        <a:pt x="1695" y="3798"/>
                      </a:cubicBezTo>
                      <a:cubicBezTo>
                        <a:pt x="1146" y="3798"/>
                        <a:pt x="596" y="3587"/>
                        <a:pt x="180" y="3163"/>
                      </a:cubicBezTo>
                      <a:cubicBezTo>
                        <a:pt x="159" y="3145"/>
                        <a:pt x="133" y="3136"/>
                        <a:pt x="107" y="3136"/>
                      </a:cubicBezTo>
                      <a:cubicBezTo>
                        <a:pt x="81" y="3136"/>
                        <a:pt x="56" y="3145"/>
                        <a:pt x="37" y="3163"/>
                      </a:cubicBezTo>
                      <a:cubicBezTo>
                        <a:pt x="1" y="3205"/>
                        <a:pt x="1" y="3264"/>
                        <a:pt x="37" y="3301"/>
                      </a:cubicBezTo>
                      <a:cubicBezTo>
                        <a:pt x="479" y="3738"/>
                        <a:pt x="1076" y="3981"/>
                        <a:pt x="1697" y="3981"/>
                      </a:cubicBezTo>
                      <a:cubicBezTo>
                        <a:pt x="2317" y="3981"/>
                        <a:pt x="2910" y="3738"/>
                        <a:pt x="3351" y="3301"/>
                      </a:cubicBezTo>
                      <a:cubicBezTo>
                        <a:pt x="4266" y="2400"/>
                        <a:pt x="4266" y="929"/>
                        <a:pt x="3351" y="28"/>
                      </a:cubicBezTo>
                      <a:cubicBezTo>
                        <a:pt x="3331" y="10"/>
                        <a:pt x="3307" y="1"/>
                        <a:pt x="328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0" name="Google Shape;9450;p67"/>
                <p:cNvSpPr/>
                <p:nvPr/>
              </p:nvSpPr>
              <p:spPr>
                <a:xfrm flipH="1">
                  <a:off x="6374473" y="1685484"/>
                  <a:ext cx="24794" cy="2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" h="1049" extrusionOk="0">
                      <a:moveTo>
                        <a:pt x="529" y="0"/>
                      </a:moveTo>
                      <a:cubicBezTo>
                        <a:pt x="235" y="0"/>
                        <a:pt x="1" y="235"/>
                        <a:pt x="1" y="524"/>
                      </a:cubicBezTo>
                      <a:cubicBezTo>
                        <a:pt x="1" y="814"/>
                        <a:pt x="235" y="1048"/>
                        <a:pt x="529" y="1048"/>
                      </a:cubicBezTo>
                      <a:cubicBezTo>
                        <a:pt x="824" y="1048"/>
                        <a:pt x="1058" y="814"/>
                        <a:pt x="1058" y="524"/>
                      </a:cubicBezTo>
                      <a:cubicBezTo>
                        <a:pt x="1058" y="235"/>
                        <a:pt x="824" y="0"/>
                        <a:pt x="5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1" name="Google Shape;9451;p67"/>
                <p:cNvSpPr/>
                <p:nvPr/>
              </p:nvSpPr>
              <p:spPr>
                <a:xfrm flipH="1">
                  <a:off x="6510289" y="1478213"/>
                  <a:ext cx="89131" cy="46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" h="1977" extrusionOk="0">
                      <a:moveTo>
                        <a:pt x="1903" y="0"/>
                      </a:moveTo>
                      <a:cubicBezTo>
                        <a:pt x="851" y="0"/>
                        <a:pt x="0" y="442"/>
                        <a:pt x="0" y="989"/>
                      </a:cubicBezTo>
                      <a:cubicBezTo>
                        <a:pt x="0" y="1535"/>
                        <a:pt x="851" y="1977"/>
                        <a:pt x="1903" y="1977"/>
                      </a:cubicBezTo>
                      <a:cubicBezTo>
                        <a:pt x="2956" y="1977"/>
                        <a:pt x="3806" y="1535"/>
                        <a:pt x="3806" y="989"/>
                      </a:cubicBezTo>
                      <a:cubicBezTo>
                        <a:pt x="3806" y="442"/>
                        <a:pt x="2956" y="0"/>
                        <a:pt x="1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2" name="Google Shape;9452;p67"/>
                <p:cNvSpPr/>
                <p:nvPr/>
              </p:nvSpPr>
              <p:spPr>
                <a:xfrm flipH="1">
                  <a:off x="5612255" y="1547186"/>
                  <a:ext cx="89014" cy="4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2" h="1978" extrusionOk="0">
                      <a:moveTo>
                        <a:pt x="1899" y="1"/>
                      </a:moveTo>
                      <a:cubicBezTo>
                        <a:pt x="851" y="1"/>
                        <a:pt x="1" y="446"/>
                        <a:pt x="1" y="989"/>
                      </a:cubicBezTo>
                      <a:cubicBezTo>
                        <a:pt x="1" y="1536"/>
                        <a:pt x="846" y="1977"/>
                        <a:pt x="1899" y="1977"/>
                      </a:cubicBezTo>
                      <a:cubicBezTo>
                        <a:pt x="2952" y="1977"/>
                        <a:pt x="3802" y="1536"/>
                        <a:pt x="3802" y="989"/>
                      </a:cubicBezTo>
                      <a:cubicBezTo>
                        <a:pt x="3802" y="446"/>
                        <a:pt x="2942" y="1"/>
                        <a:pt x="18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3" name="Google Shape;9453;p67"/>
                <p:cNvSpPr/>
                <p:nvPr/>
              </p:nvSpPr>
              <p:spPr>
                <a:xfrm flipH="1">
                  <a:off x="5260763" y="1625970"/>
                  <a:ext cx="89131" cy="46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" h="1977" extrusionOk="0">
                      <a:moveTo>
                        <a:pt x="1903" y="0"/>
                      </a:moveTo>
                      <a:cubicBezTo>
                        <a:pt x="860" y="0"/>
                        <a:pt x="0" y="442"/>
                        <a:pt x="0" y="989"/>
                      </a:cubicBezTo>
                      <a:cubicBezTo>
                        <a:pt x="0" y="1531"/>
                        <a:pt x="851" y="1977"/>
                        <a:pt x="1903" y="1977"/>
                      </a:cubicBezTo>
                      <a:cubicBezTo>
                        <a:pt x="2956" y="1977"/>
                        <a:pt x="3806" y="1531"/>
                        <a:pt x="3806" y="989"/>
                      </a:cubicBezTo>
                      <a:cubicBezTo>
                        <a:pt x="3806" y="442"/>
                        <a:pt x="2947" y="0"/>
                        <a:pt x="19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4" name="Google Shape;9454;p67"/>
                <p:cNvSpPr/>
                <p:nvPr/>
              </p:nvSpPr>
              <p:spPr>
                <a:xfrm flipH="1">
                  <a:off x="5724799" y="1537939"/>
                  <a:ext cx="32754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9" h="989" extrusionOk="0">
                      <a:moveTo>
                        <a:pt x="699" y="0"/>
                      </a:moveTo>
                      <a:cubicBezTo>
                        <a:pt x="313" y="0"/>
                        <a:pt x="1" y="221"/>
                        <a:pt x="1" y="497"/>
                      </a:cubicBezTo>
                      <a:cubicBezTo>
                        <a:pt x="1" y="768"/>
                        <a:pt x="313" y="989"/>
                        <a:pt x="699" y="989"/>
                      </a:cubicBezTo>
                      <a:cubicBezTo>
                        <a:pt x="1086" y="989"/>
                        <a:pt x="1398" y="768"/>
                        <a:pt x="1398" y="497"/>
                      </a:cubicBezTo>
                      <a:cubicBezTo>
                        <a:pt x="1398" y="221"/>
                        <a:pt x="1086" y="0"/>
                        <a:pt x="6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5" name="Google Shape;9455;p67"/>
                <p:cNvSpPr/>
                <p:nvPr/>
              </p:nvSpPr>
              <p:spPr>
                <a:xfrm flipH="1">
                  <a:off x="5391944" y="1579472"/>
                  <a:ext cx="32848" cy="23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99" extrusionOk="0">
                      <a:moveTo>
                        <a:pt x="703" y="1"/>
                      </a:moveTo>
                      <a:cubicBezTo>
                        <a:pt x="317" y="1"/>
                        <a:pt x="0" y="221"/>
                        <a:pt x="0" y="497"/>
                      </a:cubicBezTo>
                      <a:cubicBezTo>
                        <a:pt x="0" y="773"/>
                        <a:pt x="317" y="998"/>
                        <a:pt x="703" y="998"/>
                      </a:cubicBezTo>
                      <a:cubicBezTo>
                        <a:pt x="1085" y="998"/>
                        <a:pt x="1402" y="773"/>
                        <a:pt x="1402" y="497"/>
                      </a:cubicBezTo>
                      <a:cubicBezTo>
                        <a:pt x="1402" y="226"/>
                        <a:pt x="1085" y="1"/>
                        <a:pt x="7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6" name="Google Shape;9456;p67"/>
                <p:cNvSpPr/>
                <p:nvPr/>
              </p:nvSpPr>
              <p:spPr>
                <a:xfrm flipH="1">
                  <a:off x="6164299" y="1515228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699" y="0"/>
                      </a:moveTo>
                      <a:cubicBezTo>
                        <a:pt x="308" y="0"/>
                        <a:pt x="0" y="216"/>
                        <a:pt x="0" y="492"/>
                      </a:cubicBezTo>
                      <a:cubicBezTo>
                        <a:pt x="0" y="768"/>
                        <a:pt x="313" y="989"/>
                        <a:pt x="699" y="989"/>
                      </a:cubicBezTo>
                      <a:cubicBezTo>
                        <a:pt x="1085" y="989"/>
                        <a:pt x="1402" y="768"/>
                        <a:pt x="1402" y="492"/>
                      </a:cubicBezTo>
                      <a:cubicBezTo>
                        <a:pt x="1402" y="226"/>
                        <a:pt x="1089" y="0"/>
                        <a:pt x="6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7" name="Google Shape;9457;p67"/>
                <p:cNvSpPr/>
                <p:nvPr/>
              </p:nvSpPr>
              <p:spPr>
                <a:xfrm flipH="1">
                  <a:off x="6573783" y="1657600"/>
                  <a:ext cx="32848" cy="23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94" extrusionOk="0">
                      <a:moveTo>
                        <a:pt x="699" y="1"/>
                      </a:moveTo>
                      <a:cubicBezTo>
                        <a:pt x="313" y="1"/>
                        <a:pt x="0" y="226"/>
                        <a:pt x="0" y="497"/>
                      </a:cubicBezTo>
                      <a:cubicBezTo>
                        <a:pt x="0" y="768"/>
                        <a:pt x="313" y="993"/>
                        <a:pt x="699" y="993"/>
                      </a:cubicBezTo>
                      <a:cubicBezTo>
                        <a:pt x="1085" y="993"/>
                        <a:pt x="1402" y="768"/>
                        <a:pt x="1402" y="497"/>
                      </a:cubicBezTo>
                      <a:cubicBezTo>
                        <a:pt x="1402" y="226"/>
                        <a:pt x="1085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8" name="Google Shape;9458;p67"/>
                <p:cNvSpPr/>
                <p:nvPr/>
              </p:nvSpPr>
              <p:spPr>
                <a:xfrm flipH="1">
                  <a:off x="6932135" y="1956460"/>
                  <a:ext cx="32965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989" extrusionOk="0">
                      <a:moveTo>
                        <a:pt x="704" y="0"/>
                      </a:moveTo>
                      <a:cubicBezTo>
                        <a:pt x="318" y="0"/>
                        <a:pt x="1" y="216"/>
                        <a:pt x="1" y="492"/>
                      </a:cubicBezTo>
                      <a:cubicBezTo>
                        <a:pt x="1" y="768"/>
                        <a:pt x="318" y="988"/>
                        <a:pt x="704" y="988"/>
                      </a:cubicBezTo>
                      <a:cubicBezTo>
                        <a:pt x="1090" y="988"/>
                        <a:pt x="1407" y="768"/>
                        <a:pt x="1407" y="492"/>
                      </a:cubicBezTo>
                      <a:cubicBezTo>
                        <a:pt x="1407" y="225"/>
                        <a:pt x="1090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9" name="Google Shape;9459;p67"/>
                <p:cNvSpPr/>
                <p:nvPr/>
              </p:nvSpPr>
              <p:spPr>
                <a:xfrm flipH="1">
                  <a:off x="6615762" y="1768013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0" y="1"/>
                      </a:moveTo>
                      <a:cubicBezTo>
                        <a:pt x="313" y="1"/>
                        <a:pt x="1" y="217"/>
                        <a:pt x="1" y="492"/>
                      </a:cubicBezTo>
                      <a:cubicBezTo>
                        <a:pt x="1" y="768"/>
                        <a:pt x="309" y="989"/>
                        <a:pt x="700" y="989"/>
                      </a:cubicBezTo>
                      <a:cubicBezTo>
                        <a:pt x="1090" y="989"/>
                        <a:pt x="1403" y="768"/>
                        <a:pt x="1403" y="492"/>
                      </a:cubicBezTo>
                      <a:cubicBezTo>
                        <a:pt x="1403" y="221"/>
                        <a:pt x="1086" y="1"/>
                        <a:pt x="7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0" name="Google Shape;9460;p67"/>
                <p:cNvSpPr/>
                <p:nvPr/>
              </p:nvSpPr>
              <p:spPr>
                <a:xfrm flipH="1">
                  <a:off x="6420338" y="1850659"/>
                  <a:ext cx="32824" cy="23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990" extrusionOk="0">
                      <a:moveTo>
                        <a:pt x="699" y="1"/>
                      </a:moveTo>
                      <a:cubicBezTo>
                        <a:pt x="313" y="1"/>
                        <a:pt x="0" y="221"/>
                        <a:pt x="0" y="497"/>
                      </a:cubicBezTo>
                      <a:cubicBezTo>
                        <a:pt x="0" y="768"/>
                        <a:pt x="313" y="989"/>
                        <a:pt x="699" y="989"/>
                      </a:cubicBezTo>
                      <a:cubicBezTo>
                        <a:pt x="1085" y="989"/>
                        <a:pt x="1402" y="768"/>
                        <a:pt x="1402" y="497"/>
                      </a:cubicBezTo>
                      <a:cubicBezTo>
                        <a:pt x="1402" y="221"/>
                        <a:pt x="1085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1" name="Google Shape;9461;p67"/>
                <p:cNvSpPr/>
                <p:nvPr/>
              </p:nvSpPr>
              <p:spPr>
                <a:xfrm flipH="1">
                  <a:off x="5551336" y="1528691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699" y="0"/>
                      </a:moveTo>
                      <a:cubicBezTo>
                        <a:pt x="313" y="0"/>
                        <a:pt x="1" y="221"/>
                        <a:pt x="1" y="492"/>
                      </a:cubicBezTo>
                      <a:cubicBezTo>
                        <a:pt x="1" y="768"/>
                        <a:pt x="313" y="988"/>
                        <a:pt x="699" y="988"/>
                      </a:cubicBezTo>
                      <a:cubicBezTo>
                        <a:pt x="1085" y="988"/>
                        <a:pt x="1403" y="768"/>
                        <a:pt x="1403" y="492"/>
                      </a:cubicBezTo>
                      <a:cubicBezTo>
                        <a:pt x="1403" y="221"/>
                        <a:pt x="1085" y="0"/>
                        <a:pt x="6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2" name="Google Shape;9462;p67"/>
                <p:cNvSpPr/>
                <p:nvPr/>
              </p:nvSpPr>
              <p:spPr>
                <a:xfrm flipH="1">
                  <a:off x="6114266" y="1560859"/>
                  <a:ext cx="32965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8" h="989" extrusionOk="0">
                      <a:moveTo>
                        <a:pt x="704" y="0"/>
                      </a:moveTo>
                      <a:cubicBezTo>
                        <a:pt x="313" y="0"/>
                        <a:pt x="1" y="216"/>
                        <a:pt x="1" y="492"/>
                      </a:cubicBezTo>
                      <a:cubicBezTo>
                        <a:pt x="1" y="768"/>
                        <a:pt x="318" y="989"/>
                        <a:pt x="704" y="989"/>
                      </a:cubicBezTo>
                      <a:cubicBezTo>
                        <a:pt x="1090" y="989"/>
                        <a:pt x="1407" y="768"/>
                        <a:pt x="1407" y="492"/>
                      </a:cubicBezTo>
                      <a:cubicBezTo>
                        <a:pt x="1407" y="221"/>
                        <a:pt x="1095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3" name="Google Shape;9463;p67"/>
                <p:cNvSpPr/>
                <p:nvPr/>
              </p:nvSpPr>
              <p:spPr>
                <a:xfrm flipH="1">
                  <a:off x="6337785" y="1537821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4" y="1"/>
                      </a:moveTo>
                      <a:cubicBezTo>
                        <a:pt x="318" y="1"/>
                        <a:pt x="1" y="217"/>
                        <a:pt x="1" y="493"/>
                      </a:cubicBezTo>
                      <a:cubicBezTo>
                        <a:pt x="1" y="768"/>
                        <a:pt x="313" y="989"/>
                        <a:pt x="704" y="989"/>
                      </a:cubicBezTo>
                      <a:cubicBezTo>
                        <a:pt x="1095" y="989"/>
                        <a:pt x="1402" y="768"/>
                        <a:pt x="1402" y="493"/>
                      </a:cubicBezTo>
                      <a:cubicBezTo>
                        <a:pt x="1402" y="226"/>
                        <a:pt x="1090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4" name="Google Shape;9464;p67"/>
                <p:cNvSpPr/>
                <p:nvPr/>
              </p:nvSpPr>
              <p:spPr>
                <a:xfrm flipH="1">
                  <a:off x="5429521" y="1514807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4" y="0"/>
                      </a:moveTo>
                      <a:cubicBezTo>
                        <a:pt x="318" y="0"/>
                        <a:pt x="1" y="221"/>
                        <a:pt x="1" y="496"/>
                      </a:cubicBezTo>
                      <a:cubicBezTo>
                        <a:pt x="1" y="768"/>
                        <a:pt x="318" y="988"/>
                        <a:pt x="704" y="988"/>
                      </a:cubicBezTo>
                      <a:cubicBezTo>
                        <a:pt x="1090" y="988"/>
                        <a:pt x="1403" y="768"/>
                        <a:pt x="1403" y="496"/>
                      </a:cubicBezTo>
                      <a:cubicBezTo>
                        <a:pt x="1403" y="221"/>
                        <a:pt x="1090" y="0"/>
                        <a:pt x="7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5" name="Google Shape;9465;p67"/>
                <p:cNvSpPr/>
                <p:nvPr/>
              </p:nvSpPr>
              <p:spPr>
                <a:xfrm flipH="1">
                  <a:off x="5710611" y="1616605"/>
                  <a:ext cx="14211" cy="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" h="419" extrusionOk="0">
                      <a:moveTo>
                        <a:pt x="308" y="0"/>
                      </a:moveTo>
                      <a:cubicBezTo>
                        <a:pt x="143" y="0"/>
                        <a:pt x="0" y="101"/>
                        <a:pt x="0" y="216"/>
                      </a:cubicBezTo>
                      <a:cubicBezTo>
                        <a:pt x="0" y="331"/>
                        <a:pt x="147" y="419"/>
                        <a:pt x="308" y="419"/>
                      </a:cubicBezTo>
                      <a:cubicBezTo>
                        <a:pt x="469" y="419"/>
                        <a:pt x="607" y="331"/>
                        <a:pt x="607" y="216"/>
                      </a:cubicBezTo>
                      <a:cubicBezTo>
                        <a:pt x="607" y="92"/>
                        <a:pt x="474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6" name="Google Shape;9466;p67"/>
                <p:cNvSpPr/>
                <p:nvPr/>
              </p:nvSpPr>
              <p:spPr>
                <a:xfrm flipH="1">
                  <a:off x="5850290" y="1533958"/>
                  <a:ext cx="14001" cy="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419" extrusionOk="0">
                      <a:moveTo>
                        <a:pt x="299" y="0"/>
                      </a:moveTo>
                      <a:cubicBezTo>
                        <a:pt x="133" y="0"/>
                        <a:pt x="0" y="97"/>
                        <a:pt x="0" y="212"/>
                      </a:cubicBezTo>
                      <a:cubicBezTo>
                        <a:pt x="0" y="327"/>
                        <a:pt x="133" y="419"/>
                        <a:pt x="299" y="419"/>
                      </a:cubicBezTo>
                      <a:cubicBezTo>
                        <a:pt x="469" y="419"/>
                        <a:pt x="598" y="327"/>
                        <a:pt x="598" y="212"/>
                      </a:cubicBezTo>
                      <a:cubicBezTo>
                        <a:pt x="598" y="92"/>
                        <a:pt x="469" y="0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7" name="Google Shape;9467;p67"/>
                <p:cNvSpPr/>
                <p:nvPr/>
              </p:nvSpPr>
              <p:spPr>
                <a:xfrm flipH="1">
                  <a:off x="6701733" y="1630371"/>
                  <a:ext cx="14118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424" extrusionOk="0">
                      <a:moveTo>
                        <a:pt x="303" y="1"/>
                      </a:moveTo>
                      <a:cubicBezTo>
                        <a:pt x="138" y="1"/>
                        <a:pt x="0" y="97"/>
                        <a:pt x="0" y="212"/>
                      </a:cubicBezTo>
                      <a:cubicBezTo>
                        <a:pt x="0" y="327"/>
                        <a:pt x="143" y="424"/>
                        <a:pt x="303" y="424"/>
                      </a:cubicBezTo>
                      <a:cubicBezTo>
                        <a:pt x="464" y="424"/>
                        <a:pt x="602" y="327"/>
                        <a:pt x="602" y="212"/>
                      </a:cubicBezTo>
                      <a:cubicBezTo>
                        <a:pt x="602" y="97"/>
                        <a:pt x="469" y="1"/>
                        <a:pt x="3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8" name="Google Shape;9468;p67"/>
                <p:cNvSpPr/>
                <p:nvPr/>
              </p:nvSpPr>
              <p:spPr>
                <a:xfrm flipH="1">
                  <a:off x="5345142" y="1547186"/>
                  <a:ext cx="14024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424" extrusionOk="0">
                      <a:moveTo>
                        <a:pt x="300" y="1"/>
                      </a:moveTo>
                      <a:cubicBezTo>
                        <a:pt x="134" y="1"/>
                        <a:pt x="1" y="88"/>
                        <a:pt x="1" y="207"/>
                      </a:cubicBezTo>
                      <a:cubicBezTo>
                        <a:pt x="1" y="332"/>
                        <a:pt x="134" y="424"/>
                        <a:pt x="300" y="424"/>
                      </a:cubicBezTo>
                      <a:cubicBezTo>
                        <a:pt x="465" y="424"/>
                        <a:pt x="598" y="332"/>
                        <a:pt x="598" y="207"/>
                      </a:cubicBezTo>
                      <a:cubicBezTo>
                        <a:pt x="598" y="93"/>
                        <a:pt x="465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9" name="Google Shape;9469;p67"/>
                <p:cNvSpPr/>
                <p:nvPr/>
              </p:nvSpPr>
              <p:spPr>
                <a:xfrm flipH="1">
                  <a:off x="5565313" y="1602838"/>
                  <a:ext cx="14235" cy="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" h="419" extrusionOk="0">
                      <a:moveTo>
                        <a:pt x="308" y="0"/>
                      </a:moveTo>
                      <a:cubicBezTo>
                        <a:pt x="143" y="0"/>
                        <a:pt x="0" y="83"/>
                        <a:pt x="0" y="207"/>
                      </a:cubicBezTo>
                      <a:cubicBezTo>
                        <a:pt x="0" y="326"/>
                        <a:pt x="147" y="418"/>
                        <a:pt x="308" y="418"/>
                      </a:cubicBezTo>
                      <a:cubicBezTo>
                        <a:pt x="469" y="418"/>
                        <a:pt x="607" y="326"/>
                        <a:pt x="607" y="207"/>
                      </a:cubicBezTo>
                      <a:cubicBezTo>
                        <a:pt x="607" y="92"/>
                        <a:pt x="474" y="0"/>
                        <a:pt x="3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0" name="Google Shape;9470;p67"/>
                <p:cNvSpPr/>
                <p:nvPr/>
              </p:nvSpPr>
              <p:spPr>
                <a:xfrm flipH="1">
                  <a:off x="5288975" y="1584202"/>
                  <a:ext cx="13907" cy="1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429" extrusionOk="0">
                      <a:moveTo>
                        <a:pt x="300" y="1"/>
                      </a:moveTo>
                      <a:cubicBezTo>
                        <a:pt x="130" y="1"/>
                        <a:pt x="1" y="97"/>
                        <a:pt x="1" y="212"/>
                      </a:cubicBezTo>
                      <a:cubicBezTo>
                        <a:pt x="1" y="327"/>
                        <a:pt x="130" y="428"/>
                        <a:pt x="300" y="428"/>
                      </a:cubicBezTo>
                      <a:cubicBezTo>
                        <a:pt x="465" y="428"/>
                        <a:pt x="594" y="327"/>
                        <a:pt x="594" y="212"/>
                      </a:cubicBezTo>
                      <a:cubicBezTo>
                        <a:pt x="594" y="93"/>
                        <a:pt x="465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1" name="Google Shape;9471;p67"/>
                <p:cNvSpPr/>
                <p:nvPr/>
              </p:nvSpPr>
              <p:spPr>
                <a:xfrm flipH="1">
                  <a:off x="5401426" y="1667503"/>
                  <a:ext cx="14024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424" extrusionOk="0">
                      <a:moveTo>
                        <a:pt x="300" y="1"/>
                      </a:moveTo>
                      <a:cubicBezTo>
                        <a:pt x="139" y="1"/>
                        <a:pt x="1" y="92"/>
                        <a:pt x="1" y="212"/>
                      </a:cubicBezTo>
                      <a:cubicBezTo>
                        <a:pt x="1" y="331"/>
                        <a:pt x="139" y="423"/>
                        <a:pt x="300" y="423"/>
                      </a:cubicBezTo>
                      <a:cubicBezTo>
                        <a:pt x="465" y="423"/>
                        <a:pt x="599" y="331"/>
                        <a:pt x="599" y="212"/>
                      </a:cubicBezTo>
                      <a:cubicBezTo>
                        <a:pt x="599" y="92"/>
                        <a:pt x="465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2" name="Google Shape;9472;p67"/>
                <p:cNvSpPr/>
                <p:nvPr/>
              </p:nvSpPr>
              <p:spPr>
                <a:xfrm flipH="1">
                  <a:off x="6015582" y="1525015"/>
                  <a:ext cx="14118" cy="1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429" extrusionOk="0">
                      <a:moveTo>
                        <a:pt x="304" y="1"/>
                      </a:moveTo>
                      <a:cubicBezTo>
                        <a:pt x="138" y="1"/>
                        <a:pt x="0" y="97"/>
                        <a:pt x="0" y="212"/>
                      </a:cubicBezTo>
                      <a:cubicBezTo>
                        <a:pt x="0" y="327"/>
                        <a:pt x="138" y="428"/>
                        <a:pt x="304" y="428"/>
                      </a:cubicBezTo>
                      <a:cubicBezTo>
                        <a:pt x="469" y="428"/>
                        <a:pt x="602" y="327"/>
                        <a:pt x="602" y="212"/>
                      </a:cubicBezTo>
                      <a:cubicBezTo>
                        <a:pt x="602" y="97"/>
                        <a:pt x="469" y="1"/>
                        <a:pt x="3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3" name="Google Shape;9473;p67"/>
                <p:cNvSpPr/>
                <p:nvPr/>
              </p:nvSpPr>
              <p:spPr>
                <a:xfrm flipH="1">
                  <a:off x="5466747" y="1556341"/>
                  <a:ext cx="47059" cy="33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" h="1421" extrusionOk="0">
                      <a:moveTo>
                        <a:pt x="1003" y="0"/>
                      </a:moveTo>
                      <a:cubicBezTo>
                        <a:pt x="447" y="0"/>
                        <a:pt x="1" y="322"/>
                        <a:pt x="1" y="713"/>
                      </a:cubicBezTo>
                      <a:cubicBezTo>
                        <a:pt x="1" y="1103"/>
                        <a:pt x="451" y="1421"/>
                        <a:pt x="1003" y="1421"/>
                      </a:cubicBezTo>
                      <a:cubicBezTo>
                        <a:pt x="1554" y="1421"/>
                        <a:pt x="2009" y="1103"/>
                        <a:pt x="2009" y="713"/>
                      </a:cubicBezTo>
                      <a:cubicBezTo>
                        <a:pt x="2009" y="322"/>
                        <a:pt x="1559" y="0"/>
                        <a:pt x="1003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4" name="Google Shape;9474;p67"/>
                <p:cNvSpPr/>
                <p:nvPr/>
              </p:nvSpPr>
              <p:spPr>
                <a:xfrm flipH="1">
                  <a:off x="5499149" y="1625525"/>
                  <a:ext cx="26714" cy="1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" h="806" extrusionOk="0">
                      <a:moveTo>
                        <a:pt x="571" y="1"/>
                      </a:moveTo>
                      <a:cubicBezTo>
                        <a:pt x="254" y="1"/>
                        <a:pt x="1" y="180"/>
                        <a:pt x="1" y="401"/>
                      </a:cubicBezTo>
                      <a:cubicBezTo>
                        <a:pt x="1" y="626"/>
                        <a:pt x="254" y="805"/>
                        <a:pt x="571" y="805"/>
                      </a:cubicBezTo>
                      <a:cubicBezTo>
                        <a:pt x="888" y="805"/>
                        <a:pt x="1141" y="626"/>
                        <a:pt x="1141" y="401"/>
                      </a:cubicBezTo>
                      <a:cubicBezTo>
                        <a:pt x="1141" y="180"/>
                        <a:pt x="888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5" name="Google Shape;9475;p67"/>
                <p:cNvSpPr/>
                <p:nvPr/>
              </p:nvSpPr>
              <p:spPr>
                <a:xfrm flipH="1">
                  <a:off x="7162116" y="1900504"/>
                  <a:ext cx="92573" cy="4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096" extrusionOk="0">
                      <a:moveTo>
                        <a:pt x="2515" y="0"/>
                      </a:moveTo>
                      <a:cubicBezTo>
                        <a:pt x="2276" y="0"/>
                        <a:pt x="2019" y="28"/>
                        <a:pt x="1756" y="87"/>
                      </a:cubicBezTo>
                      <a:cubicBezTo>
                        <a:pt x="731" y="317"/>
                        <a:pt x="0" y="938"/>
                        <a:pt x="125" y="1466"/>
                      </a:cubicBezTo>
                      <a:cubicBezTo>
                        <a:pt x="213" y="1860"/>
                        <a:pt x="748" y="2095"/>
                        <a:pt x="1440" y="2095"/>
                      </a:cubicBezTo>
                      <a:cubicBezTo>
                        <a:pt x="1678" y="2095"/>
                        <a:pt x="1934" y="2067"/>
                        <a:pt x="2198" y="2009"/>
                      </a:cubicBezTo>
                      <a:cubicBezTo>
                        <a:pt x="3227" y="1779"/>
                        <a:pt x="3953" y="1167"/>
                        <a:pt x="3829" y="630"/>
                      </a:cubicBezTo>
                      <a:cubicBezTo>
                        <a:pt x="3741" y="234"/>
                        <a:pt x="3203" y="0"/>
                        <a:pt x="2515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6" name="Google Shape;9476;p67"/>
                <p:cNvSpPr/>
                <p:nvPr/>
              </p:nvSpPr>
              <p:spPr>
                <a:xfrm flipH="1">
                  <a:off x="7860113" y="1578747"/>
                  <a:ext cx="92573" cy="49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4" h="2105" extrusionOk="0">
                      <a:moveTo>
                        <a:pt x="2508" y="0"/>
                      </a:moveTo>
                      <a:cubicBezTo>
                        <a:pt x="2270" y="0"/>
                        <a:pt x="2014" y="28"/>
                        <a:pt x="1752" y="87"/>
                      </a:cubicBezTo>
                      <a:cubicBezTo>
                        <a:pt x="731" y="317"/>
                        <a:pt x="1" y="928"/>
                        <a:pt x="120" y="1466"/>
                      </a:cubicBezTo>
                      <a:cubicBezTo>
                        <a:pt x="213" y="1863"/>
                        <a:pt x="750" y="2105"/>
                        <a:pt x="1444" y="2105"/>
                      </a:cubicBezTo>
                      <a:cubicBezTo>
                        <a:pt x="1681" y="2105"/>
                        <a:pt x="1936" y="2077"/>
                        <a:pt x="2198" y="2017"/>
                      </a:cubicBezTo>
                      <a:cubicBezTo>
                        <a:pt x="3223" y="1778"/>
                        <a:pt x="3954" y="1167"/>
                        <a:pt x="3834" y="629"/>
                      </a:cubicBezTo>
                      <a:cubicBezTo>
                        <a:pt x="3738" y="236"/>
                        <a:pt x="3199" y="0"/>
                        <a:pt x="250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7" name="Google Shape;9477;p67"/>
                <p:cNvSpPr/>
                <p:nvPr/>
              </p:nvSpPr>
              <p:spPr>
                <a:xfrm flipH="1">
                  <a:off x="6932041" y="1799035"/>
                  <a:ext cx="92784" cy="49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3" h="2104" extrusionOk="0">
                      <a:moveTo>
                        <a:pt x="2517" y="1"/>
                      </a:moveTo>
                      <a:cubicBezTo>
                        <a:pt x="2281" y="1"/>
                        <a:pt x="2027" y="28"/>
                        <a:pt x="1766" y="87"/>
                      </a:cubicBezTo>
                      <a:cubicBezTo>
                        <a:pt x="736" y="317"/>
                        <a:pt x="1" y="933"/>
                        <a:pt x="129" y="1466"/>
                      </a:cubicBezTo>
                      <a:cubicBezTo>
                        <a:pt x="222" y="1864"/>
                        <a:pt x="766" y="2103"/>
                        <a:pt x="1460" y="2103"/>
                      </a:cubicBezTo>
                      <a:cubicBezTo>
                        <a:pt x="1695" y="2103"/>
                        <a:pt x="1948" y="2076"/>
                        <a:pt x="2207" y="2017"/>
                      </a:cubicBezTo>
                      <a:cubicBezTo>
                        <a:pt x="3232" y="1787"/>
                        <a:pt x="3963" y="1167"/>
                        <a:pt x="3843" y="634"/>
                      </a:cubicBezTo>
                      <a:cubicBezTo>
                        <a:pt x="3751" y="239"/>
                        <a:pt x="3212" y="1"/>
                        <a:pt x="2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8" name="Google Shape;9478;p67"/>
                <p:cNvSpPr/>
                <p:nvPr/>
              </p:nvSpPr>
              <p:spPr>
                <a:xfrm flipH="1">
                  <a:off x="7636266" y="1768926"/>
                  <a:ext cx="34885" cy="23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0" h="1006" extrusionOk="0">
                      <a:moveTo>
                        <a:pt x="845" y="0"/>
                      </a:moveTo>
                      <a:cubicBezTo>
                        <a:pt x="779" y="0"/>
                        <a:pt x="709" y="7"/>
                        <a:pt x="639" y="21"/>
                      </a:cubicBezTo>
                      <a:cubicBezTo>
                        <a:pt x="262" y="104"/>
                        <a:pt x="0" y="385"/>
                        <a:pt x="64" y="656"/>
                      </a:cubicBezTo>
                      <a:cubicBezTo>
                        <a:pt x="116" y="874"/>
                        <a:pt x="353" y="1006"/>
                        <a:pt x="642" y="1006"/>
                      </a:cubicBezTo>
                      <a:cubicBezTo>
                        <a:pt x="712" y="1006"/>
                        <a:pt x="785" y="998"/>
                        <a:pt x="860" y="982"/>
                      </a:cubicBezTo>
                      <a:cubicBezTo>
                        <a:pt x="1236" y="904"/>
                        <a:pt x="1489" y="614"/>
                        <a:pt x="1434" y="352"/>
                      </a:cubicBezTo>
                      <a:cubicBezTo>
                        <a:pt x="1382" y="135"/>
                        <a:pt x="1140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9" name="Google Shape;9479;p67"/>
                <p:cNvSpPr/>
                <p:nvPr/>
              </p:nvSpPr>
              <p:spPr>
                <a:xfrm flipH="1">
                  <a:off x="7074413" y="1727486"/>
                  <a:ext cx="35002" cy="23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" h="1007" extrusionOk="0">
                      <a:moveTo>
                        <a:pt x="848" y="0"/>
                      </a:moveTo>
                      <a:cubicBezTo>
                        <a:pt x="780" y="0"/>
                        <a:pt x="710" y="7"/>
                        <a:pt x="640" y="22"/>
                      </a:cubicBezTo>
                      <a:cubicBezTo>
                        <a:pt x="258" y="104"/>
                        <a:pt x="1" y="385"/>
                        <a:pt x="65" y="656"/>
                      </a:cubicBezTo>
                      <a:cubicBezTo>
                        <a:pt x="117" y="874"/>
                        <a:pt x="359" y="1006"/>
                        <a:pt x="648" y="1006"/>
                      </a:cubicBezTo>
                      <a:cubicBezTo>
                        <a:pt x="719" y="1006"/>
                        <a:pt x="791" y="999"/>
                        <a:pt x="865" y="982"/>
                      </a:cubicBezTo>
                      <a:cubicBezTo>
                        <a:pt x="1237" y="904"/>
                        <a:pt x="1495" y="615"/>
                        <a:pt x="1435" y="353"/>
                      </a:cubicBezTo>
                      <a:cubicBezTo>
                        <a:pt x="1383" y="132"/>
                        <a:pt x="1139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0" name="Google Shape;9480;p67"/>
                <p:cNvSpPr/>
                <p:nvPr/>
              </p:nvSpPr>
              <p:spPr>
                <a:xfrm flipH="1">
                  <a:off x="7329562" y="1717231"/>
                  <a:ext cx="35002" cy="2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" h="1014" extrusionOk="0">
                      <a:moveTo>
                        <a:pt x="848" y="0"/>
                      </a:moveTo>
                      <a:cubicBezTo>
                        <a:pt x="781" y="0"/>
                        <a:pt x="710" y="7"/>
                        <a:pt x="639" y="23"/>
                      </a:cubicBezTo>
                      <a:cubicBezTo>
                        <a:pt x="258" y="110"/>
                        <a:pt x="0" y="395"/>
                        <a:pt x="65" y="662"/>
                      </a:cubicBezTo>
                      <a:cubicBezTo>
                        <a:pt x="113" y="876"/>
                        <a:pt x="351" y="1014"/>
                        <a:pt x="639" y="1014"/>
                      </a:cubicBezTo>
                      <a:cubicBezTo>
                        <a:pt x="709" y="1014"/>
                        <a:pt x="782" y="1005"/>
                        <a:pt x="855" y="988"/>
                      </a:cubicBezTo>
                      <a:cubicBezTo>
                        <a:pt x="1237" y="906"/>
                        <a:pt x="1494" y="621"/>
                        <a:pt x="1430" y="354"/>
                      </a:cubicBezTo>
                      <a:cubicBezTo>
                        <a:pt x="1381" y="138"/>
                        <a:pt x="1139" y="0"/>
                        <a:pt x="84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1" name="Google Shape;9481;p67"/>
                <p:cNvSpPr/>
                <p:nvPr/>
              </p:nvSpPr>
              <p:spPr>
                <a:xfrm flipH="1">
                  <a:off x="7842038" y="1709154"/>
                  <a:ext cx="35002" cy="23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5" h="1014" extrusionOk="0">
                      <a:moveTo>
                        <a:pt x="846" y="0"/>
                      </a:moveTo>
                      <a:cubicBezTo>
                        <a:pt x="778" y="0"/>
                        <a:pt x="707" y="8"/>
                        <a:pt x="635" y="23"/>
                      </a:cubicBezTo>
                      <a:cubicBezTo>
                        <a:pt x="258" y="111"/>
                        <a:pt x="1" y="396"/>
                        <a:pt x="61" y="662"/>
                      </a:cubicBezTo>
                      <a:cubicBezTo>
                        <a:pt x="112" y="877"/>
                        <a:pt x="358" y="1014"/>
                        <a:pt x="645" y="1014"/>
                      </a:cubicBezTo>
                      <a:cubicBezTo>
                        <a:pt x="715" y="1014"/>
                        <a:pt x="788" y="1006"/>
                        <a:pt x="860" y="989"/>
                      </a:cubicBezTo>
                      <a:cubicBezTo>
                        <a:pt x="1233" y="906"/>
                        <a:pt x="1495" y="621"/>
                        <a:pt x="1430" y="354"/>
                      </a:cubicBezTo>
                      <a:cubicBezTo>
                        <a:pt x="1378" y="138"/>
                        <a:pt x="1138" y="0"/>
                        <a:pt x="8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2" name="Google Shape;9482;p67"/>
                <p:cNvSpPr/>
                <p:nvPr/>
              </p:nvSpPr>
              <p:spPr>
                <a:xfrm flipH="1">
                  <a:off x="7411787" y="1886785"/>
                  <a:ext cx="14773" cy="10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30" extrusionOk="0">
                      <a:moveTo>
                        <a:pt x="367" y="1"/>
                      </a:moveTo>
                      <a:cubicBezTo>
                        <a:pt x="337" y="1"/>
                        <a:pt x="305" y="4"/>
                        <a:pt x="272" y="11"/>
                      </a:cubicBezTo>
                      <a:cubicBezTo>
                        <a:pt x="102" y="44"/>
                        <a:pt x="1" y="168"/>
                        <a:pt x="24" y="283"/>
                      </a:cubicBezTo>
                      <a:cubicBezTo>
                        <a:pt x="42" y="376"/>
                        <a:pt x="149" y="430"/>
                        <a:pt x="274" y="430"/>
                      </a:cubicBezTo>
                      <a:cubicBezTo>
                        <a:pt x="303" y="430"/>
                        <a:pt x="333" y="427"/>
                        <a:pt x="364" y="420"/>
                      </a:cubicBezTo>
                      <a:cubicBezTo>
                        <a:pt x="525" y="384"/>
                        <a:pt x="631" y="264"/>
                        <a:pt x="608" y="149"/>
                      </a:cubicBezTo>
                      <a:cubicBezTo>
                        <a:pt x="585" y="57"/>
                        <a:pt x="490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3" name="Google Shape;9483;p67"/>
                <p:cNvSpPr/>
                <p:nvPr/>
              </p:nvSpPr>
              <p:spPr>
                <a:xfrm flipH="1">
                  <a:off x="7248859" y="2093517"/>
                  <a:ext cx="14867" cy="1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436" extrusionOk="0">
                      <a:moveTo>
                        <a:pt x="358" y="1"/>
                      </a:moveTo>
                      <a:cubicBezTo>
                        <a:pt x="328" y="1"/>
                        <a:pt x="298" y="4"/>
                        <a:pt x="267" y="11"/>
                      </a:cubicBezTo>
                      <a:cubicBezTo>
                        <a:pt x="106" y="48"/>
                        <a:pt x="0" y="168"/>
                        <a:pt x="23" y="282"/>
                      </a:cubicBezTo>
                      <a:cubicBezTo>
                        <a:pt x="46" y="375"/>
                        <a:pt x="149" y="435"/>
                        <a:pt x="273" y="435"/>
                      </a:cubicBezTo>
                      <a:cubicBezTo>
                        <a:pt x="302" y="435"/>
                        <a:pt x="333" y="432"/>
                        <a:pt x="363" y="425"/>
                      </a:cubicBezTo>
                      <a:cubicBezTo>
                        <a:pt x="524" y="393"/>
                        <a:pt x="635" y="264"/>
                        <a:pt x="612" y="149"/>
                      </a:cubicBezTo>
                      <a:cubicBezTo>
                        <a:pt x="589" y="60"/>
                        <a:pt x="483" y="1"/>
                        <a:pt x="3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4" name="Google Shape;9484;p67"/>
                <p:cNvSpPr/>
                <p:nvPr/>
              </p:nvSpPr>
              <p:spPr>
                <a:xfrm flipH="1">
                  <a:off x="7607117" y="1941921"/>
                  <a:ext cx="15078" cy="10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430" extrusionOk="0">
                      <a:moveTo>
                        <a:pt x="366" y="1"/>
                      </a:moveTo>
                      <a:cubicBezTo>
                        <a:pt x="337" y="1"/>
                        <a:pt x="307" y="4"/>
                        <a:pt x="276" y="10"/>
                      </a:cubicBezTo>
                      <a:cubicBezTo>
                        <a:pt x="115" y="47"/>
                        <a:pt x="0" y="166"/>
                        <a:pt x="33" y="281"/>
                      </a:cubicBezTo>
                      <a:cubicBezTo>
                        <a:pt x="55" y="373"/>
                        <a:pt x="153" y="430"/>
                        <a:pt x="275" y="430"/>
                      </a:cubicBezTo>
                      <a:cubicBezTo>
                        <a:pt x="305" y="430"/>
                        <a:pt x="336" y="426"/>
                        <a:pt x="368" y="419"/>
                      </a:cubicBezTo>
                      <a:cubicBezTo>
                        <a:pt x="529" y="387"/>
                        <a:pt x="644" y="263"/>
                        <a:pt x="616" y="148"/>
                      </a:cubicBezTo>
                      <a:cubicBezTo>
                        <a:pt x="594" y="55"/>
                        <a:pt x="490" y="1"/>
                        <a:pt x="36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5" name="Google Shape;9485;p67"/>
                <p:cNvSpPr/>
                <p:nvPr/>
              </p:nvSpPr>
              <p:spPr>
                <a:xfrm flipH="1">
                  <a:off x="7699128" y="1711331"/>
                  <a:ext cx="14750" cy="1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436" extrusionOk="0">
                      <a:moveTo>
                        <a:pt x="357" y="1"/>
                      </a:moveTo>
                      <a:cubicBezTo>
                        <a:pt x="326" y="1"/>
                        <a:pt x="294" y="5"/>
                        <a:pt x="262" y="13"/>
                      </a:cubicBezTo>
                      <a:cubicBezTo>
                        <a:pt x="101" y="54"/>
                        <a:pt x="0" y="179"/>
                        <a:pt x="23" y="289"/>
                      </a:cubicBezTo>
                      <a:cubicBezTo>
                        <a:pt x="42" y="379"/>
                        <a:pt x="150" y="435"/>
                        <a:pt x="277" y="435"/>
                      </a:cubicBezTo>
                      <a:cubicBezTo>
                        <a:pt x="305" y="435"/>
                        <a:pt x="334" y="433"/>
                        <a:pt x="363" y="427"/>
                      </a:cubicBezTo>
                      <a:cubicBezTo>
                        <a:pt x="524" y="390"/>
                        <a:pt x="630" y="270"/>
                        <a:pt x="607" y="156"/>
                      </a:cubicBezTo>
                      <a:cubicBezTo>
                        <a:pt x="585" y="64"/>
                        <a:pt x="480" y="1"/>
                        <a:pt x="35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6" name="Google Shape;9486;p67"/>
                <p:cNvSpPr/>
                <p:nvPr/>
              </p:nvSpPr>
              <p:spPr>
                <a:xfrm flipH="1">
                  <a:off x="7273185" y="1841294"/>
                  <a:ext cx="14867" cy="10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435" extrusionOk="0">
                      <a:moveTo>
                        <a:pt x="354" y="0"/>
                      </a:moveTo>
                      <a:cubicBezTo>
                        <a:pt x="326" y="0"/>
                        <a:pt x="297" y="3"/>
                        <a:pt x="267" y="10"/>
                      </a:cubicBezTo>
                      <a:cubicBezTo>
                        <a:pt x="106" y="51"/>
                        <a:pt x="1" y="171"/>
                        <a:pt x="24" y="286"/>
                      </a:cubicBezTo>
                      <a:cubicBezTo>
                        <a:pt x="42" y="378"/>
                        <a:pt x="146" y="435"/>
                        <a:pt x="269" y="435"/>
                      </a:cubicBezTo>
                      <a:cubicBezTo>
                        <a:pt x="300" y="435"/>
                        <a:pt x="332" y="431"/>
                        <a:pt x="364" y="424"/>
                      </a:cubicBezTo>
                      <a:cubicBezTo>
                        <a:pt x="525" y="392"/>
                        <a:pt x="635" y="272"/>
                        <a:pt x="612" y="157"/>
                      </a:cubicBezTo>
                      <a:cubicBezTo>
                        <a:pt x="589" y="63"/>
                        <a:pt x="481" y="0"/>
                        <a:pt x="35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7" name="Google Shape;9487;p67"/>
                <p:cNvSpPr/>
                <p:nvPr/>
              </p:nvSpPr>
              <p:spPr>
                <a:xfrm flipH="1">
                  <a:off x="7505741" y="1744858"/>
                  <a:ext cx="15078" cy="10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437" extrusionOk="0">
                      <a:moveTo>
                        <a:pt x="367" y="0"/>
                      </a:moveTo>
                      <a:cubicBezTo>
                        <a:pt x="337" y="0"/>
                        <a:pt x="307" y="4"/>
                        <a:pt x="276" y="11"/>
                      </a:cubicBezTo>
                      <a:cubicBezTo>
                        <a:pt x="115" y="47"/>
                        <a:pt x="0" y="167"/>
                        <a:pt x="28" y="282"/>
                      </a:cubicBezTo>
                      <a:cubicBezTo>
                        <a:pt x="50" y="374"/>
                        <a:pt x="146" y="436"/>
                        <a:pt x="270" y="436"/>
                      </a:cubicBezTo>
                      <a:cubicBezTo>
                        <a:pt x="301" y="436"/>
                        <a:pt x="334" y="433"/>
                        <a:pt x="368" y="424"/>
                      </a:cubicBezTo>
                      <a:cubicBezTo>
                        <a:pt x="534" y="383"/>
                        <a:pt x="644" y="263"/>
                        <a:pt x="612" y="148"/>
                      </a:cubicBezTo>
                      <a:cubicBezTo>
                        <a:pt x="593" y="59"/>
                        <a:pt x="490" y="0"/>
                        <a:pt x="367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8" name="Google Shape;9488;p67"/>
                <p:cNvSpPr/>
                <p:nvPr/>
              </p:nvSpPr>
              <p:spPr>
                <a:xfrm flipH="1">
                  <a:off x="6979826" y="1703043"/>
                  <a:ext cx="14867" cy="10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435" extrusionOk="0">
                      <a:moveTo>
                        <a:pt x="351" y="0"/>
                      </a:moveTo>
                      <a:cubicBezTo>
                        <a:pt x="323" y="0"/>
                        <a:pt x="295" y="3"/>
                        <a:pt x="267" y="9"/>
                      </a:cubicBezTo>
                      <a:cubicBezTo>
                        <a:pt x="106" y="45"/>
                        <a:pt x="1" y="165"/>
                        <a:pt x="24" y="280"/>
                      </a:cubicBezTo>
                      <a:cubicBezTo>
                        <a:pt x="46" y="372"/>
                        <a:pt x="147" y="434"/>
                        <a:pt x="270" y="434"/>
                      </a:cubicBezTo>
                      <a:cubicBezTo>
                        <a:pt x="300" y="434"/>
                        <a:pt x="332" y="430"/>
                        <a:pt x="364" y="422"/>
                      </a:cubicBezTo>
                      <a:cubicBezTo>
                        <a:pt x="525" y="385"/>
                        <a:pt x="635" y="261"/>
                        <a:pt x="612" y="146"/>
                      </a:cubicBezTo>
                      <a:cubicBezTo>
                        <a:pt x="589" y="59"/>
                        <a:pt x="479" y="0"/>
                        <a:pt x="35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9" name="Google Shape;9489;p67"/>
                <p:cNvSpPr/>
                <p:nvPr/>
              </p:nvSpPr>
              <p:spPr>
                <a:xfrm flipH="1">
                  <a:off x="6793650" y="1680076"/>
                  <a:ext cx="15078" cy="10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" h="433" extrusionOk="0">
                      <a:moveTo>
                        <a:pt x="367" y="0"/>
                      </a:moveTo>
                      <a:cubicBezTo>
                        <a:pt x="337" y="0"/>
                        <a:pt x="307" y="3"/>
                        <a:pt x="276" y="10"/>
                      </a:cubicBezTo>
                      <a:cubicBezTo>
                        <a:pt x="115" y="43"/>
                        <a:pt x="0" y="162"/>
                        <a:pt x="28" y="277"/>
                      </a:cubicBezTo>
                      <a:cubicBezTo>
                        <a:pt x="54" y="372"/>
                        <a:pt x="163" y="432"/>
                        <a:pt x="290" y="432"/>
                      </a:cubicBezTo>
                      <a:cubicBezTo>
                        <a:pt x="317" y="432"/>
                        <a:pt x="345" y="430"/>
                        <a:pt x="373" y="424"/>
                      </a:cubicBezTo>
                      <a:cubicBezTo>
                        <a:pt x="533" y="387"/>
                        <a:pt x="644" y="263"/>
                        <a:pt x="616" y="153"/>
                      </a:cubicBezTo>
                      <a:cubicBezTo>
                        <a:pt x="598" y="60"/>
                        <a:pt x="492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0" name="Google Shape;9490;p67"/>
                <p:cNvSpPr/>
                <p:nvPr/>
              </p:nvSpPr>
              <p:spPr>
                <a:xfrm flipH="1">
                  <a:off x="7098738" y="1868640"/>
                  <a:ext cx="14750" cy="10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434" extrusionOk="0">
                      <a:moveTo>
                        <a:pt x="354" y="1"/>
                      </a:moveTo>
                      <a:cubicBezTo>
                        <a:pt x="326" y="1"/>
                        <a:pt x="297" y="4"/>
                        <a:pt x="267" y="10"/>
                      </a:cubicBezTo>
                      <a:cubicBezTo>
                        <a:pt x="101" y="46"/>
                        <a:pt x="0" y="166"/>
                        <a:pt x="23" y="281"/>
                      </a:cubicBezTo>
                      <a:cubicBezTo>
                        <a:pt x="42" y="374"/>
                        <a:pt x="144" y="434"/>
                        <a:pt x="268" y="434"/>
                      </a:cubicBezTo>
                      <a:cubicBezTo>
                        <a:pt x="297" y="434"/>
                        <a:pt x="328" y="430"/>
                        <a:pt x="359" y="423"/>
                      </a:cubicBezTo>
                      <a:cubicBezTo>
                        <a:pt x="519" y="391"/>
                        <a:pt x="630" y="262"/>
                        <a:pt x="607" y="152"/>
                      </a:cubicBezTo>
                      <a:cubicBezTo>
                        <a:pt x="584" y="58"/>
                        <a:pt x="482" y="1"/>
                        <a:pt x="3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1" name="Google Shape;9491;p67"/>
                <p:cNvSpPr/>
                <p:nvPr/>
              </p:nvSpPr>
              <p:spPr>
                <a:xfrm flipH="1">
                  <a:off x="6745116" y="1790442"/>
                  <a:ext cx="14750" cy="10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" h="436" extrusionOk="0">
                      <a:moveTo>
                        <a:pt x="367" y="0"/>
                      </a:moveTo>
                      <a:cubicBezTo>
                        <a:pt x="336" y="0"/>
                        <a:pt x="304" y="4"/>
                        <a:pt x="271" y="13"/>
                      </a:cubicBezTo>
                      <a:cubicBezTo>
                        <a:pt x="101" y="54"/>
                        <a:pt x="0" y="173"/>
                        <a:pt x="23" y="288"/>
                      </a:cubicBezTo>
                      <a:cubicBezTo>
                        <a:pt x="42" y="381"/>
                        <a:pt x="148" y="435"/>
                        <a:pt x="273" y="435"/>
                      </a:cubicBezTo>
                      <a:cubicBezTo>
                        <a:pt x="302" y="435"/>
                        <a:pt x="333" y="432"/>
                        <a:pt x="363" y="426"/>
                      </a:cubicBezTo>
                      <a:cubicBezTo>
                        <a:pt x="524" y="389"/>
                        <a:pt x="630" y="270"/>
                        <a:pt x="607" y="155"/>
                      </a:cubicBezTo>
                      <a:cubicBezTo>
                        <a:pt x="585" y="63"/>
                        <a:pt x="489" y="0"/>
                        <a:pt x="3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2" name="Google Shape;9492;p67"/>
                <p:cNvSpPr/>
                <p:nvPr/>
              </p:nvSpPr>
              <p:spPr>
                <a:xfrm flipH="1">
                  <a:off x="7183328" y="1745490"/>
                  <a:ext cx="49939" cy="33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450" extrusionOk="0">
                      <a:moveTo>
                        <a:pt x="1203" y="1"/>
                      </a:moveTo>
                      <a:cubicBezTo>
                        <a:pt x="1105" y="1"/>
                        <a:pt x="1004" y="12"/>
                        <a:pt x="901" y="34"/>
                      </a:cubicBezTo>
                      <a:cubicBezTo>
                        <a:pt x="363" y="158"/>
                        <a:pt x="0" y="572"/>
                        <a:pt x="87" y="949"/>
                      </a:cubicBezTo>
                      <a:cubicBezTo>
                        <a:pt x="158" y="1255"/>
                        <a:pt x="501" y="1449"/>
                        <a:pt x="912" y="1449"/>
                      </a:cubicBezTo>
                      <a:cubicBezTo>
                        <a:pt x="1012" y="1449"/>
                        <a:pt x="1117" y="1438"/>
                        <a:pt x="1223" y="1413"/>
                      </a:cubicBezTo>
                      <a:cubicBezTo>
                        <a:pt x="1765" y="1294"/>
                        <a:pt x="2133" y="885"/>
                        <a:pt x="2041" y="508"/>
                      </a:cubicBezTo>
                      <a:cubicBezTo>
                        <a:pt x="1970" y="198"/>
                        <a:pt x="1621" y="1"/>
                        <a:pt x="12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3" name="Google Shape;9493;p67"/>
                <p:cNvSpPr/>
                <p:nvPr/>
              </p:nvSpPr>
              <p:spPr>
                <a:xfrm flipH="1">
                  <a:off x="7122830" y="2011105"/>
                  <a:ext cx="28235" cy="1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830" extrusionOk="0">
                      <a:moveTo>
                        <a:pt x="681" y="0"/>
                      </a:moveTo>
                      <a:cubicBezTo>
                        <a:pt x="626" y="0"/>
                        <a:pt x="569" y="7"/>
                        <a:pt x="511" y="20"/>
                      </a:cubicBezTo>
                      <a:cubicBezTo>
                        <a:pt x="203" y="88"/>
                        <a:pt x="1" y="318"/>
                        <a:pt x="47" y="539"/>
                      </a:cubicBezTo>
                      <a:cubicBezTo>
                        <a:pt x="84" y="714"/>
                        <a:pt x="279" y="829"/>
                        <a:pt x="519" y="829"/>
                      </a:cubicBezTo>
                      <a:cubicBezTo>
                        <a:pt x="574" y="829"/>
                        <a:pt x="632" y="823"/>
                        <a:pt x="690" y="810"/>
                      </a:cubicBezTo>
                      <a:cubicBezTo>
                        <a:pt x="998" y="741"/>
                        <a:pt x="1205" y="502"/>
                        <a:pt x="1155" y="291"/>
                      </a:cubicBezTo>
                      <a:cubicBezTo>
                        <a:pt x="1117" y="115"/>
                        <a:pt x="919" y="0"/>
                        <a:pt x="6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4" name="Google Shape;9494;p67"/>
                <p:cNvSpPr/>
                <p:nvPr/>
              </p:nvSpPr>
              <p:spPr>
                <a:xfrm flipH="1">
                  <a:off x="6118036" y="1676119"/>
                  <a:ext cx="26714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" h="805" extrusionOk="0">
                      <a:moveTo>
                        <a:pt x="571" y="0"/>
                      </a:moveTo>
                      <a:cubicBezTo>
                        <a:pt x="253" y="0"/>
                        <a:pt x="1" y="175"/>
                        <a:pt x="1" y="400"/>
                      </a:cubicBezTo>
                      <a:cubicBezTo>
                        <a:pt x="1" y="625"/>
                        <a:pt x="253" y="805"/>
                        <a:pt x="571" y="805"/>
                      </a:cubicBezTo>
                      <a:cubicBezTo>
                        <a:pt x="888" y="805"/>
                        <a:pt x="1141" y="625"/>
                        <a:pt x="1141" y="400"/>
                      </a:cubicBezTo>
                      <a:cubicBezTo>
                        <a:pt x="1141" y="179"/>
                        <a:pt x="888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5" name="Google Shape;9495;p67"/>
                <p:cNvSpPr/>
                <p:nvPr/>
              </p:nvSpPr>
              <p:spPr>
                <a:xfrm flipH="1">
                  <a:off x="6564629" y="1561187"/>
                  <a:ext cx="26831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805" extrusionOk="0">
                      <a:moveTo>
                        <a:pt x="571" y="0"/>
                      </a:moveTo>
                      <a:cubicBezTo>
                        <a:pt x="253" y="0"/>
                        <a:pt x="1" y="179"/>
                        <a:pt x="1" y="405"/>
                      </a:cubicBezTo>
                      <a:cubicBezTo>
                        <a:pt x="1" y="630"/>
                        <a:pt x="253" y="805"/>
                        <a:pt x="571" y="805"/>
                      </a:cubicBezTo>
                      <a:cubicBezTo>
                        <a:pt x="883" y="805"/>
                        <a:pt x="1145" y="630"/>
                        <a:pt x="1145" y="405"/>
                      </a:cubicBezTo>
                      <a:cubicBezTo>
                        <a:pt x="1145" y="179"/>
                        <a:pt x="883" y="0"/>
                        <a:pt x="57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6" name="Google Shape;9496;p67"/>
                <p:cNvSpPr/>
                <p:nvPr/>
              </p:nvSpPr>
              <p:spPr>
                <a:xfrm flipH="1">
                  <a:off x="5978450" y="1602510"/>
                  <a:ext cx="26714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" h="805" extrusionOk="0">
                      <a:moveTo>
                        <a:pt x="570" y="0"/>
                      </a:moveTo>
                      <a:cubicBezTo>
                        <a:pt x="253" y="0"/>
                        <a:pt x="0" y="179"/>
                        <a:pt x="0" y="405"/>
                      </a:cubicBezTo>
                      <a:cubicBezTo>
                        <a:pt x="0" y="625"/>
                        <a:pt x="253" y="805"/>
                        <a:pt x="570" y="805"/>
                      </a:cubicBezTo>
                      <a:cubicBezTo>
                        <a:pt x="887" y="805"/>
                        <a:pt x="1140" y="625"/>
                        <a:pt x="1140" y="405"/>
                      </a:cubicBezTo>
                      <a:cubicBezTo>
                        <a:pt x="1140" y="184"/>
                        <a:pt x="887" y="0"/>
                        <a:pt x="57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7" name="Google Shape;9497;p67"/>
                <p:cNvSpPr/>
                <p:nvPr/>
              </p:nvSpPr>
              <p:spPr>
                <a:xfrm flipH="1">
                  <a:off x="7096584" y="2696202"/>
                  <a:ext cx="89014" cy="46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2" h="1973" extrusionOk="0">
                      <a:moveTo>
                        <a:pt x="1899" y="0"/>
                      </a:moveTo>
                      <a:cubicBezTo>
                        <a:pt x="851" y="0"/>
                        <a:pt x="0" y="442"/>
                        <a:pt x="0" y="989"/>
                      </a:cubicBezTo>
                      <a:cubicBezTo>
                        <a:pt x="0" y="1531"/>
                        <a:pt x="855" y="1972"/>
                        <a:pt x="1899" y="1972"/>
                      </a:cubicBezTo>
                      <a:cubicBezTo>
                        <a:pt x="2947" y="1972"/>
                        <a:pt x="3802" y="1531"/>
                        <a:pt x="3802" y="989"/>
                      </a:cubicBezTo>
                      <a:cubicBezTo>
                        <a:pt x="3802" y="442"/>
                        <a:pt x="2951" y="0"/>
                        <a:pt x="18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8" name="Google Shape;9498;p67"/>
                <p:cNvSpPr/>
                <p:nvPr/>
              </p:nvSpPr>
              <p:spPr>
                <a:xfrm flipH="1">
                  <a:off x="7005744" y="2430165"/>
                  <a:ext cx="89131" cy="46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7" h="1978" extrusionOk="0">
                      <a:moveTo>
                        <a:pt x="1903" y="1"/>
                      </a:moveTo>
                      <a:cubicBezTo>
                        <a:pt x="860" y="1"/>
                        <a:pt x="0" y="447"/>
                        <a:pt x="0" y="989"/>
                      </a:cubicBezTo>
                      <a:cubicBezTo>
                        <a:pt x="0" y="1536"/>
                        <a:pt x="851" y="1977"/>
                        <a:pt x="1903" y="1977"/>
                      </a:cubicBezTo>
                      <a:cubicBezTo>
                        <a:pt x="2956" y="1977"/>
                        <a:pt x="3806" y="1536"/>
                        <a:pt x="3806" y="989"/>
                      </a:cubicBezTo>
                      <a:cubicBezTo>
                        <a:pt x="3806" y="447"/>
                        <a:pt x="2951" y="1"/>
                        <a:pt x="190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9" name="Google Shape;9499;p67"/>
                <p:cNvSpPr/>
                <p:nvPr/>
              </p:nvSpPr>
              <p:spPr>
                <a:xfrm flipH="1">
                  <a:off x="7209035" y="2686837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699" y="1"/>
                      </a:moveTo>
                      <a:cubicBezTo>
                        <a:pt x="313" y="1"/>
                        <a:pt x="0" y="221"/>
                        <a:pt x="0" y="497"/>
                      </a:cubicBezTo>
                      <a:cubicBezTo>
                        <a:pt x="0" y="773"/>
                        <a:pt x="318" y="989"/>
                        <a:pt x="699" y="989"/>
                      </a:cubicBezTo>
                      <a:cubicBezTo>
                        <a:pt x="1085" y="989"/>
                        <a:pt x="1402" y="773"/>
                        <a:pt x="1402" y="497"/>
                      </a:cubicBezTo>
                      <a:cubicBezTo>
                        <a:pt x="1402" y="226"/>
                        <a:pt x="1090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0" name="Google Shape;9500;p67"/>
                <p:cNvSpPr/>
                <p:nvPr/>
              </p:nvSpPr>
              <p:spPr>
                <a:xfrm flipH="1">
                  <a:off x="6718215" y="2259816"/>
                  <a:ext cx="32848" cy="23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5" extrusionOk="0">
                      <a:moveTo>
                        <a:pt x="704" y="1"/>
                      </a:moveTo>
                      <a:cubicBezTo>
                        <a:pt x="318" y="1"/>
                        <a:pt x="1" y="221"/>
                        <a:pt x="1" y="492"/>
                      </a:cubicBezTo>
                      <a:cubicBezTo>
                        <a:pt x="1" y="764"/>
                        <a:pt x="314" y="984"/>
                        <a:pt x="704" y="984"/>
                      </a:cubicBezTo>
                      <a:cubicBezTo>
                        <a:pt x="1095" y="984"/>
                        <a:pt x="1403" y="764"/>
                        <a:pt x="1403" y="492"/>
                      </a:cubicBezTo>
                      <a:cubicBezTo>
                        <a:pt x="1403" y="217"/>
                        <a:pt x="1090" y="1"/>
                        <a:pt x="7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1" name="Google Shape;9501;p67"/>
                <p:cNvSpPr/>
                <p:nvPr/>
              </p:nvSpPr>
              <p:spPr>
                <a:xfrm flipH="1">
                  <a:off x="7313852" y="2765292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4" y="0"/>
                      </a:moveTo>
                      <a:cubicBezTo>
                        <a:pt x="318" y="0"/>
                        <a:pt x="0" y="221"/>
                        <a:pt x="0" y="497"/>
                      </a:cubicBezTo>
                      <a:cubicBezTo>
                        <a:pt x="0" y="768"/>
                        <a:pt x="313" y="989"/>
                        <a:pt x="704" y="989"/>
                      </a:cubicBezTo>
                      <a:cubicBezTo>
                        <a:pt x="1094" y="989"/>
                        <a:pt x="1402" y="773"/>
                        <a:pt x="1402" y="497"/>
                      </a:cubicBezTo>
                      <a:cubicBezTo>
                        <a:pt x="1402" y="226"/>
                        <a:pt x="1090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2" name="Google Shape;9502;p67"/>
                <p:cNvSpPr/>
                <p:nvPr/>
              </p:nvSpPr>
              <p:spPr>
                <a:xfrm flipH="1">
                  <a:off x="7086892" y="2530582"/>
                  <a:ext cx="32848" cy="23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89" extrusionOk="0">
                      <a:moveTo>
                        <a:pt x="704" y="0"/>
                      </a:moveTo>
                      <a:cubicBezTo>
                        <a:pt x="313" y="0"/>
                        <a:pt x="0" y="221"/>
                        <a:pt x="0" y="492"/>
                      </a:cubicBezTo>
                      <a:cubicBezTo>
                        <a:pt x="0" y="768"/>
                        <a:pt x="313" y="989"/>
                        <a:pt x="704" y="989"/>
                      </a:cubicBezTo>
                      <a:cubicBezTo>
                        <a:pt x="1090" y="989"/>
                        <a:pt x="1402" y="768"/>
                        <a:pt x="1402" y="492"/>
                      </a:cubicBezTo>
                      <a:cubicBezTo>
                        <a:pt x="1402" y="221"/>
                        <a:pt x="1090" y="0"/>
                        <a:pt x="704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09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3" name="Google Shape;9503;p67"/>
                <p:cNvSpPr/>
                <p:nvPr/>
              </p:nvSpPr>
              <p:spPr>
                <a:xfrm flipH="1">
                  <a:off x="7006821" y="2250123"/>
                  <a:ext cx="32848" cy="23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3" h="990" extrusionOk="0">
                      <a:moveTo>
                        <a:pt x="699" y="1"/>
                      </a:moveTo>
                      <a:cubicBezTo>
                        <a:pt x="313" y="1"/>
                        <a:pt x="0" y="222"/>
                        <a:pt x="0" y="493"/>
                      </a:cubicBezTo>
                      <a:cubicBezTo>
                        <a:pt x="0" y="764"/>
                        <a:pt x="313" y="989"/>
                        <a:pt x="699" y="989"/>
                      </a:cubicBezTo>
                      <a:cubicBezTo>
                        <a:pt x="1085" y="989"/>
                        <a:pt x="1402" y="764"/>
                        <a:pt x="1402" y="493"/>
                      </a:cubicBezTo>
                      <a:cubicBezTo>
                        <a:pt x="1402" y="222"/>
                        <a:pt x="1085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4" name="Google Shape;9504;p67"/>
                <p:cNvSpPr/>
                <p:nvPr/>
              </p:nvSpPr>
              <p:spPr>
                <a:xfrm flipH="1">
                  <a:off x="7195057" y="2765620"/>
                  <a:ext cx="14001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424" extrusionOk="0">
                      <a:moveTo>
                        <a:pt x="299" y="0"/>
                      </a:moveTo>
                      <a:cubicBezTo>
                        <a:pt x="134" y="0"/>
                        <a:pt x="0" y="97"/>
                        <a:pt x="0" y="212"/>
                      </a:cubicBezTo>
                      <a:cubicBezTo>
                        <a:pt x="0" y="327"/>
                        <a:pt x="134" y="423"/>
                        <a:pt x="299" y="423"/>
                      </a:cubicBezTo>
                      <a:cubicBezTo>
                        <a:pt x="465" y="423"/>
                        <a:pt x="598" y="327"/>
                        <a:pt x="598" y="212"/>
                      </a:cubicBezTo>
                      <a:cubicBezTo>
                        <a:pt x="598" y="97"/>
                        <a:pt x="465" y="0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5" name="Google Shape;9505;p67"/>
                <p:cNvSpPr/>
                <p:nvPr/>
              </p:nvSpPr>
              <p:spPr>
                <a:xfrm flipH="1">
                  <a:off x="7334736" y="2682857"/>
                  <a:ext cx="14001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424" extrusionOk="0">
                      <a:moveTo>
                        <a:pt x="299" y="1"/>
                      </a:moveTo>
                      <a:cubicBezTo>
                        <a:pt x="138" y="1"/>
                        <a:pt x="0" y="92"/>
                        <a:pt x="0" y="212"/>
                      </a:cubicBezTo>
                      <a:cubicBezTo>
                        <a:pt x="0" y="331"/>
                        <a:pt x="138" y="423"/>
                        <a:pt x="299" y="423"/>
                      </a:cubicBezTo>
                      <a:cubicBezTo>
                        <a:pt x="464" y="423"/>
                        <a:pt x="598" y="331"/>
                        <a:pt x="598" y="212"/>
                      </a:cubicBezTo>
                      <a:cubicBezTo>
                        <a:pt x="598" y="92"/>
                        <a:pt x="464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6" name="Google Shape;9506;p67"/>
                <p:cNvSpPr/>
                <p:nvPr/>
              </p:nvSpPr>
              <p:spPr>
                <a:xfrm flipH="1">
                  <a:off x="6889969" y="2425015"/>
                  <a:ext cx="14118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424" extrusionOk="0">
                      <a:moveTo>
                        <a:pt x="300" y="0"/>
                      </a:moveTo>
                      <a:cubicBezTo>
                        <a:pt x="139" y="0"/>
                        <a:pt x="1" y="97"/>
                        <a:pt x="1" y="212"/>
                      </a:cubicBezTo>
                      <a:cubicBezTo>
                        <a:pt x="1" y="327"/>
                        <a:pt x="134" y="423"/>
                        <a:pt x="300" y="423"/>
                      </a:cubicBezTo>
                      <a:cubicBezTo>
                        <a:pt x="465" y="423"/>
                        <a:pt x="603" y="327"/>
                        <a:pt x="603" y="212"/>
                      </a:cubicBezTo>
                      <a:cubicBezTo>
                        <a:pt x="603" y="97"/>
                        <a:pt x="460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7" name="Google Shape;9507;p67"/>
                <p:cNvSpPr/>
                <p:nvPr/>
              </p:nvSpPr>
              <p:spPr>
                <a:xfrm flipH="1">
                  <a:off x="7017169" y="2627533"/>
                  <a:ext cx="14001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424" extrusionOk="0">
                      <a:moveTo>
                        <a:pt x="299" y="1"/>
                      </a:moveTo>
                      <a:cubicBezTo>
                        <a:pt x="129" y="1"/>
                        <a:pt x="0" y="93"/>
                        <a:pt x="0" y="212"/>
                      </a:cubicBezTo>
                      <a:cubicBezTo>
                        <a:pt x="0" y="332"/>
                        <a:pt x="129" y="424"/>
                        <a:pt x="299" y="424"/>
                      </a:cubicBezTo>
                      <a:cubicBezTo>
                        <a:pt x="465" y="424"/>
                        <a:pt x="598" y="332"/>
                        <a:pt x="598" y="212"/>
                      </a:cubicBezTo>
                      <a:cubicBezTo>
                        <a:pt x="598" y="97"/>
                        <a:pt x="465" y="1"/>
                        <a:pt x="29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8" name="Google Shape;9508;p67"/>
                <p:cNvSpPr/>
                <p:nvPr/>
              </p:nvSpPr>
              <p:spPr>
                <a:xfrm flipH="1">
                  <a:off x="6959481" y="2526391"/>
                  <a:ext cx="14001" cy="9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424" extrusionOk="0">
                      <a:moveTo>
                        <a:pt x="299" y="0"/>
                      </a:moveTo>
                      <a:cubicBezTo>
                        <a:pt x="133" y="0"/>
                        <a:pt x="0" y="97"/>
                        <a:pt x="0" y="212"/>
                      </a:cubicBezTo>
                      <a:cubicBezTo>
                        <a:pt x="0" y="331"/>
                        <a:pt x="133" y="423"/>
                        <a:pt x="299" y="423"/>
                      </a:cubicBezTo>
                      <a:cubicBezTo>
                        <a:pt x="464" y="423"/>
                        <a:pt x="598" y="331"/>
                        <a:pt x="598" y="212"/>
                      </a:cubicBezTo>
                      <a:cubicBezTo>
                        <a:pt x="598" y="97"/>
                        <a:pt x="464" y="0"/>
                        <a:pt x="29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9" name="Google Shape;9509;p67"/>
                <p:cNvSpPr/>
                <p:nvPr/>
              </p:nvSpPr>
              <p:spPr>
                <a:xfrm flipH="1">
                  <a:off x="6829916" y="2154671"/>
                  <a:ext cx="14118" cy="9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" h="420" extrusionOk="0">
                      <a:moveTo>
                        <a:pt x="304" y="1"/>
                      </a:moveTo>
                      <a:cubicBezTo>
                        <a:pt x="134" y="1"/>
                        <a:pt x="1" y="102"/>
                        <a:pt x="1" y="217"/>
                      </a:cubicBezTo>
                      <a:cubicBezTo>
                        <a:pt x="1" y="332"/>
                        <a:pt x="134" y="419"/>
                        <a:pt x="304" y="419"/>
                      </a:cubicBezTo>
                      <a:cubicBezTo>
                        <a:pt x="469" y="419"/>
                        <a:pt x="603" y="332"/>
                        <a:pt x="603" y="217"/>
                      </a:cubicBezTo>
                      <a:cubicBezTo>
                        <a:pt x="603" y="93"/>
                        <a:pt x="469" y="1"/>
                        <a:pt x="3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0" name="Google Shape;9510;p67"/>
                <p:cNvSpPr/>
                <p:nvPr/>
              </p:nvSpPr>
              <p:spPr>
                <a:xfrm flipH="1">
                  <a:off x="7183866" y="2526180"/>
                  <a:ext cx="47036" cy="33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" h="1416" extrusionOk="0">
                      <a:moveTo>
                        <a:pt x="1002" y="0"/>
                      </a:moveTo>
                      <a:cubicBezTo>
                        <a:pt x="451" y="0"/>
                        <a:pt x="0" y="322"/>
                        <a:pt x="0" y="712"/>
                      </a:cubicBezTo>
                      <a:cubicBezTo>
                        <a:pt x="0" y="1103"/>
                        <a:pt x="446" y="1416"/>
                        <a:pt x="1002" y="1416"/>
                      </a:cubicBezTo>
                      <a:cubicBezTo>
                        <a:pt x="1558" y="1416"/>
                        <a:pt x="2009" y="1103"/>
                        <a:pt x="2009" y="712"/>
                      </a:cubicBezTo>
                      <a:cubicBezTo>
                        <a:pt x="2009" y="322"/>
                        <a:pt x="1554" y="0"/>
                        <a:pt x="10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1" name="Google Shape;9511;p67"/>
                <p:cNvSpPr/>
                <p:nvPr/>
              </p:nvSpPr>
              <p:spPr>
                <a:xfrm flipH="1">
                  <a:off x="6918485" y="2273489"/>
                  <a:ext cx="26597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805" extrusionOk="0">
                      <a:moveTo>
                        <a:pt x="566" y="0"/>
                      </a:moveTo>
                      <a:cubicBezTo>
                        <a:pt x="253" y="0"/>
                        <a:pt x="1" y="180"/>
                        <a:pt x="1" y="400"/>
                      </a:cubicBezTo>
                      <a:cubicBezTo>
                        <a:pt x="1" y="626"/>
                        <a:pt x="253" y="805"/>
                        <a:pt x="566" y="805"/>
                      </a:cubicBezTo>
                      <a:cubicBezTo>
                        <a:pt x="883" y="805"/>
                        <a:pt x="1136" y="626"/>
                        <a:pt x="1136" y="400"/>
                      </a:cubicBezTo>
                      <a:cubicBezTo>
                        <a:pt x="1136" y="180"/>
                        <a:pt x="883" y="0"/>
                        <a:pt x="5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2" name="Google Shape;9512;p67"/>
                <p:cNvSpPr/>
                <p:nvPr/>
              </p:nvSpPr>
              <p:spPr>
                <a:xfrm flipH="1">
                  <a:off x="7462896" y="2751619"/>
                  <a:ext cx="26620" cy="18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" h="806" extrusionOk="0">
                      <a:moveTo>
                        <a:pt x="571" y="1"/>
                      </a:moveTo>
                      <a:cubicBezTo>
                        <a:pt x="254" y="1"/>
                        <a:pt x="1" y="180"/>
                        <a:pt x="1" y="401"/>
                      </a:cubicBezTo>
                      <a:cubicBezTo>
                        <a:pt x="1" y="621"/>
                        <a:pt x="254" y="805"/>
                        <a:pt x="571" y="805"/>
                      </a:cubicBezTo>
                      <a:cubicBezTo>
                        <a:pt x="883" y="805"/>
                        <a:pt x="1136" y="621"/>
                        <a:pt x="1136" y="401"/>
                      </a:cubicBezTo>
                      <a:cubicBezTo>
                        <a:pt x="1136" y="175"/>
                        <a:pt x="883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3" name="Google Shape;9513;p67"/>
                <p:cNvSpPr/>
                <p:nvPr/>
              </p:nvSpPr>
              <p:spPr>
                <a:xfrm flipH="1">
                  <a:off x="6871778" y="1749728"/>
                  <a:ext cx="26807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805" extrusionOk="0">
                      <a:moveTo>
                        <a:pt x="570" y="0"/>
                      </a:moveTo>
                      <a:cubicBezTo>
                        <a:pt x="253" y="0"/>
                        <a:pt x="0" y="184"/>
                        <a:pt x="0" y="400"/>
                      </a:cubicBezTo>
                      <a:cubicBezTo>
                        <a:pt x="0" y="621"/>
                        <a:pt x="253" y="805"/>
                        <a:pt x="570" y="805"/>
                      </a:cubicBezTo>
                      <a:cubicBezTo>
                        <a:pt x="887" y="805"/>
                        <a:pt x="1145" y="621"/>
                        <a:pt x="1145" y="400"/>
                      </a:cubicBezTo>
                      <a:cubicBezTo>
                        <a:pt x="1145" y="175"/>
                        <a:pt x="887" y="0"/>
                        <a:pt x="57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4" name="Google Shape;9514;p67"/>
                <p:cNvSpPr/>
                <p:nvPr/>
              </p:nvSpPr>
              <p:spPr>
                <a:xfrm flipH="1">
                  <a:off x="6750805" y="2020704"/>
                  <a:ext cx="26831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6" h="805" extrusionOk="0">
                      <a:moveTo>
                        <a:pt x="575" y="0"/>
                      </a:moveTo>
                      <a:cubicBezTo>
                        <a:pt x="258" y="0"/>
                        <a:pt x="1" y="180"/>
                        <a:pt x="1" y="405"/>
                      </a:cubicBezTo>
                      <a:cubicBezTo>
                        <a:pt x="1" y="630"/>
                        <a:pt x="263" y="805"/>
                        <a:pt x="575" y="805"/>
                      </a:cubicBezTo>
                      <a:cubicBezTo>
                        <a:pt x="883" y="805"/>
                        <a:pt x="1145" y="630"/>
                        <a:pt x="1145" y="405"/>
                      </a:cubicBezTo>
                      <a:cubicBezTo>
                        <a:pt x="1145" y="184"/>
                        <a:pt x="892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5" name="Google Shape;9515;p67"/>
                <p:cNvSpPr/>
                <p:nvPr/>
              </p:nvSpPr>
              <p:spPr>
                <a:xfrm flipH="1">
                  <a:off x="6620608" y="1947306"/>
                  <a:ext cx="26690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805" extrusionOk="0">
                      <a:moveTo>
                        <a:pt x="570" y="0"/>
                      </a:moveTo>
                      <a:cubicBezTo>
                        <a:pt x="253" y="0"/>
                        <a:pt x="0" y="184"/>
                        <a:pt x="0" y="400"/>
                      </a:cubicBezTo>
                      <a:cubicBezTo>
                        <a:pt x="0" y="621"/>
                        <a:pt x="253" y="805"/>
                        <a:pt x="570" y="805"/>
                      </a:cubicBezTo>
                      <a:cubicBezTo>
                        <a:pt x="887" y="805"/>
                        <a:pt x="1140" y="621"/>
                        <a:pt x="1140" y="400"/>
                      </a:cubicBezTo>
                      <a:cubicBezTo>
                        <a:pt x="1140" y="180"/>
                        <a:pt x="887" y="0"/>
                        <a:pt x="570" y="0"/>
                      </a:cubicBezTo>
                      <a:close/>
                    </a:path>
                  </a:pathLst>
                </a:custGeom>
                <a:solidFill>
                  <a:srgbClr val="231F20">
                    <a:alpha val="111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6" name="Google Shape;9516;p67"/>
                <p:cNvSpPr/>
                <p:nvPr/>
              </p:nvSpPr>
              <p:spPr>
                <a:xfrm flipH="1">
                  <a:off x="6453045" y="1561187"/>
                  <a:ext cx="26597" cy="1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805" extrusionOk="0">
                      <a:moveTo>
                        <a:pt x="566" y="0"/>
                      </a:moveTo>
                      <a:cubicBezTo>
                        <a:pt x="253" y="0"/>
                        <a:pt x="0" y="179"/>
                        <a:pt x="0" y="405"/>
                      </a:cubicBezTo>
                      <a:cubicBezTo>
                        <a:pt x="0" y="625"/>
                        <a:pt x="253" y="805"/>
                        <a:pt x="566" y="805"/>
                      </a:cubicBezTo>
                      <a:cubicBezTo>
                        <a:pt x="883" y="805"/>
                        <a:pt x="1136" y="625"/>
                        <a:pt x="1136" y="405"/>
                      </a:cubicBezTo>
                      <a:cubicBezTo>
                        <a:pt x="1136" y="179"/>
                        <a:pt x="883" y="0"/>
                        <a:pt x="56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7" name="Google Shape;9517;p67"/>
                <p:cNvSpPr/>
                <p:nvPr/>
              </p:nvSpPr>
              <p:spPr>
                <a:xfrm flipH="1">
                  <a:off x="7648534" y="644283"/>
                  <a:ext cx="1081657" cy="719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00" h="30739" extrusionOk="0">
                      <a:moveTo>
                        <a:pt x="42697" y="1"/>
                      </a:moveTo>
                      <a:lnTo>
                        <a:pt x="25009" y="10435"/>
                      </a:lnTo>
                      <a:cubicBezTo>
                        <a:pt x="22987" y="11626"/>
                        <a:pt x="22206" y="14011"/>
                        <a:pt x="23263" y="15762"/>
                      </a:cubicBezTo>
                      <a:cubicBezTo>
                        <a:pt x="22605" y="14673"/>
                        <a:pt x="21391" y="14087"/>
                        <a:pt x="20081" y="14087"/>
                      </a:cubicBezTo>
                      <a:cubicBezTo>
                        <a:pt x="19284" y="14087"/>
                        <a:pt x="18452" y="14304"/>
                        <a:pt x="17687" y="14756"/>
                      </a:cubicBezTo>
                      <a:lnTo>
                        <a:pt x="0" y="25185"/>
                      </a:lnTo>
                      <a:cubicBezTo>
                        <a:pt x="2181" y="28796"/>
                        <a:pt x="6209" y="30738"/>
                        <a:pt x="10558" y="30738"/>
                      </a:cubicBezTo>
                      <a:cubicBezTo>
                        <a:pt x="13201" y="30738"/>
                        <a:pt x="15964" y="30020"/>
                        <a:pt x="18501" y="28522"/>
                      </a:cubicBezTo>
                      <a:lnTo>
                        <a:pt x="27698" y="23094"/>
                      </a:lnTo>
                      <a:lnTo>
                        <a:pt x="36901" y="17670"/>
                      </a:lnTo>
                      <a:cubicBezTo>
                        <a:pt x="43611" y="13712"/>
                        <a:pt x="46199" y="5806"/>
                        <a:pt x="426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8" name="Google Shape;9518;p67"/>
                <p:cNvSpPr/>
                <p:nvPr/>
              </p:nvSpPr>
              <p:spPr>
                <a:xfrm flipH="1">
                  <a:off x="7750027" y="768487"/>
                  <a:ext cx="824682" cy="55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4" h="23788" extrusionOk="0">
                      <a:moveTo>
                        <a:pt x="32365" y="0"/>
                      </a:moveTo>
                      <a:lnTo>
                        <a:pt x="18961" y="7906"/>
                      </a:lnTo>
                      <a:cubicBezTo>
                        <a:pt x="17426" y="8816"/>
                        <a:pt x="16884" y="10701"/>
                        <a:pt x="17743" y="12126"/>
                      </a:cubicBezTo>
                      <a:cubicBezTo>
                        <a:pt x="17190" y="11209"/>
                        <a:pt x="16188" y="10707"/>
                        <a:pt x="15137" y="10707"/>
                      </a:cubicBezTo>
                      <a:cubicBezTo>
                        <a:pt x="14554" y="10707"/>
                        <a:pt x="13957" y="10861"/>
                        <a:pt x="13413" y="11184"/>
                      </a:cubicBezTo>
                      <a:lnTo>
                        <a:pt x="1" y="19094"/>
                      </a:lnTo>
                      <a:cubicBezTo>
                        <a:pt x="1837" y="22128"/>
                        <a:pt x="5156" y="23788"/>
                        <a:pt x="8645" y="23788"/>
                      </a:cubicBezTo>
                      <a:cubicBezTo>
                        <a:pt x="10580" y="23788"/>
                        <a:pt x="12568" y="23277"/>
                        <a:pt x="14383" y="22206"/>
                      </a:cubicBezTo>
                      <a:lnTo>
                        <a:pt x="21352" y="18092"/>
                      </a:lnTo>
                      <a:lnTo>
                        <a:pt x="28329" y="13978"/>
                      </a:lnTo>
                      <a:cubicBezTo>
                        <a:pt x="33413" y="10981"/>
                        <a:pt x="35224" y="4726"/>
                        <a:pt x="3236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19" name="Google Shape;9519;p67"/>
              <p:cNvGrpSpPr/>
              <p:nvPr/>
            </p:nvGrpSpPr>
            <p:grpSpPr>
              <a:xfrm>
                <a:off x="7947011" y="1234402"/>
                <a:ext cx="554900" cy="357485"/>
                <a:chOff x="7878936" y="913527"/>
                <a:chExt cx="554900" cy="357485"/>
              </a:xfrm>
            </p:grpSpPr>
            <p:sp>
              <p:nvSpPr>
                <p:cNvPr id="9520" name="Google Shape;9520;p67"/>
                <p:cNvSpPr/>
                <p:nvPr/>
              </p:nvSpPr>
              <p:spPr>
                <a:xfrm flipH="1">
                  <a:off x="8363528" y="1199347"/>
                  <a:ext cx="70308" cy="60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599" extrusionOk="0">
                      <a:moveTo>
                        <a:pt x="1501" y="1"/>
                      </a:moveTo>
                      <a:cubicBezTo>
                        <a:pt x="1272" y="1"/>
                        <a:pt x="1039" y="60"/>
                        <a:pt x="828" y="186"/>
                      </a:cubicBezTo>
                      <a:cubicBezTo>
                        <a:pt x="208" y="549"/>
                        <a:pt x="1" y="1348"/>
                        <a:pt x="373" y="1964"/>
                      </a:cubicBezTo>
                      <a:cubicBezTo>
                        <a:pt x="622" y="2372"/>
                        <a:pt x="1059" y="2598"/>
                        <a:pt x="1507" y="2598"/>
                      </a:cubicBezTo>
                      <a:cubicBezTo>
                        <a:pt x="1736" y="2598"/>
                        <a:pt x="1968" y="2539"/>
                        <a:pt x="2179" y="2415"/>
                      </a:cubicBezTo>
                      <a:cubicBezTo>
                        <a:pt x="2800" y="2052"/>
                        <a:pt x="3002" y="1247"/>
                        <a:pt x="2630" y="631"/>
                      </a:cubicBezTo>
                      <a:cubicBezTo>
                        <a:pt x="2381" y="225"/>
                        <a:pt x="1947" y="1"/>
                        <a:pt x="15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1" name="Google Shape;9521;p67"/>
                <p:cNvSpPr/>
                <p:nvPr/>
              </p:nvSpPr>
              <p:spPr>
                <a:xfrm flipH="1">
                  <a:off x="8290786" y="1230462"/>
                  <a:ext cx="46942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1732" extrusionOk="0">
                      <a:moveTo>
                        <a:pt x="1004" y="0"/>
                      </a:moveTo>
                      <a:cubicBezTo>
                        <a:pt x="850" y="0"/>
                        <a:pt x="694" y="41"/>
                        <a:pt x="552" y="125"/>
                      </a:cubicBezTo>
                      <a:cubicBezTo>
                        <a:pt x="138" y="364"/>
                        <a:pt x="0" y="897"/>
                        <a:pt x="249" y="1307"/>
                      </a:cubicBezTo>
                      <a:cubicBezTo>
                        <a:pt x="416" y="1580"/>
                        <a:pt x="706" y="1731"/>
                        <a:pt x="1004" y="1731"/>
                      </a:cubicBezTo>
                      <a:cubicBezTo>
                        <a:pt x="1155" y="1731"/>
                        <a:pt x="1309" y="1692"/>
                        <a:pt x="1448" y="1610"/>
                      </a:cubicBezTo>
                      <a:cubicBezTo>
                        <a:pt x="1867" y="1366"/>
                        <a:pt x="2004" y="833"/>
                        <a:pt x="1756" y="424"/>
                      </a:cubicBezTo>
                      <a:cubicBezTo>
                        <a:pt x="1590" y="151"/>
                        <a:pt x="1301" y="0"/>
                        <a:pt x="10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2" name="Google Shape;9522;p67"/>
                <p:cNvSpPr/>
                <p:nvPr/>
              </p:nvSpPr>
              <p:spPr>
                <a:xfrm flipH="1">
                  <a:off x="8280016" y="1129671"/>
                  <a:ext cx="46848" cy="40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1733" extrusionOk="0">
                      <a:moveTo>
                        <a:pt x="1000" y="0"/>
                      </a:moveTo>
                      <a:cubicBezTo>
                        <a:pt x="846" y="0"/>
                        <a:pt x="690" y="40"/>
                        <a:pt x="548" y="123"/>
                      </a:cubicBezTo>
                      <a:cubicBezTo>
                        <a:pt x="139" y="367"/>
                        <a:pt x="1" y="900"/>
                        <a:pt x="244" y="1309"/>
                      </a:cubicBezTo>
                      <a:cubicBezTo>
                        <a:pt x="411" y="1582"/>
                        <a:pt x="699" y="1733"/>
                        <a:pt x="995" y="1733"/>
                      </a:cubicBezTo>
                      <a:cubicBezTo>
                        <a:pt x="1148" y="1733"/>
                        <a:pt x="1303" y="1693"/>
                        <a:pt x="1444" y="1608"/>
                      </a:cubicBezTo>
                      <a:cubicBezTo>
                        <a:pt x="1862" y="1369"/>
                        <a:pt x="2000" y="831"/>
                        <a:pt x="1752" y="422"/>
                      </a:cubicBezTo>
                      <a:cubicBezTo>
                        <a:pt x="1585" y="149"/>
                        <a:pt x="1297" y="0"/>
                        <a:pt x="10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3" name="Google Shape;9523;p67"/>
                <p:cNvSpPr/>
                <p:nvPr/>
              </p:nvSpPr>
              <p:spPr>
                <a:xfrm flipH="1">
                  <a:off x="7878936" y="913527"/>
                  <a:ext cx="70308" cy="60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597" extrusionOk="0">
                      <a:moveTo>
                        <a:pt x="1505" y="0"/>
                      </a:moveTo>
                      <a:cubicBezTo>
                        <a:pt x="1276" y="0"/>
                        <a:pt x="1044" y="60"/>
                        <a:pt x="833" y="185"/>
                      </a:cubicBezTo>
                      <a:cubicBezTo>
                        <a:pt x="208" y="544"/>
                        <a:pt x="1" y="1348"/>
                        <a:pt x="373" y="1964"/>
                      </a:cubicBezTo>
                      <a:cubicBezTo>
                        <a:pt x="622" y="2372"/>
                        <a:pt x="1057" y="2596"/>
                        <a:pt x="1504" y="2596"/>
                      </a:cubicBezTo>
                      <a:cubicBezTo>
                        <a:pt x="1732" y="2596"/>
                        <a:pt x="1963" y="2537"/>
                        <a:pt x="2175" y="2415"/>
                      </a:cubicBezTo>
                      <a:cubicBezTo>
                        <a:pt x="2800" y="2051"/>
                        <a:pt x="3002" y="1247"/>
                        <a:pt x="2630" y="631"/>
                      </a:cubicBezTo>
                      <a:cubicBezTo>
                        <a:pt x="2381" y="225"/>
                        <a:pt x="1949" y="0"/>
                        <a:pt x="15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4" name="Google Shape;9524;p67"/>
                <p:cNvSpPr/>
                <p:nvPr/>
              </p:nvSpPr>
              <p:spPr>
                <a:xfrm flipH="1">
                  <a:off x="7911972" y="1007013"/>
                  <a:ext cx="46848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1732" extrusionOk="0">
                      <a:moveTo>
                        <a:pt x="998" y="1"/>
                      </a:moveTo>
                      <a:cubicBezTo>
                        <a:pt x="846" y="1"/>
                        <a:pt x="692" y="40"/>
                        <a:pt x="552" y="122"/>
                      </a:cubicBezTo>
                      <a:cubicBezTo>
                        <a:pt x="139" y="366"/>
                        <a:pt x="1" y="899"/>
                        <a:pt x="249" y="1308"/>
                      </a:cubicBezTo>
                      <a:cubicBezTo>
                        <a:pt x="416" y="1581"/>
                        <a:pt x="706" y="1732"/>
                        <a:pt x="1003" y="1732"/>
                      </a:cubicBezTo>
                      <a:cubicBezTo>
                        <a:pt x="1157" y="1732"/>
                        <a:pt x="1312" y="1692"/>
                        <a:pt x="1453" y="1607"/>
                      </a:cubicBezTo>
                      <a:cubicBezTo>
                        <a:pt x="1867" y="1363"/>
                        <a:pt x="2000" y="830"/>
                        <a:pt x="1756" y="421"/>
                      </a:cubicBezTo>
                      <a:cubicBezTo>
                        <a:pt x="1586" y="150"/>
                        <a:pt x="1295" y="1"/>
                        <a:pt x="9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5" name="Google Shape;9525;p67"/>
                <p:cNvSpPr/>
                <p:nvPr/>
              </p:nvSpPr>
              <p:spPr>
                <a:xfrm flipH="1">
                  <a:off x="8006909" y="968523"/>
                  <a:ext cx="46942" cy="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" h="1732" extrusionOk="0">
                      <a:moveTo>
                        <a:pt x="1006" y="0"/>
                      </a:moveTo>
                      <a:cubicBezTo>
                        <a:pt x="851" y="0"/>
                        <a:pt x="695" y="41"/>
                        <a:pt x="552" y="125"/>
                      </a:cubicBezTo>
                      <a:cubicBezTo>
                        <a:pt x="139" y="364"/>
                        <a:pt x="1" y="902"/>
                        <a:pt x="254" y="1311"/>
                      </a:cubicBezTo>
                      <a:cubicBezTo>
                        <a:pt x="421" y="1582"/>
                        <a:pt x="711" y="1732"/>
                        <a:pt x="1008" y="1732"/>
                      </a:cubicBezTo>
                      <a:cubicBezTo>
                        <a:pt x="1160" y="1732"/>
                        <a:pt x="1313" y="1692"/>
                        <a:pt x="1453" y="1610"/>
                      </a:cubicBezTo>
                      <a:cubicBezTo>
                        <a:pt x="1872" y="1371"/>
                        <a:pt x="2005" y="833"/>
                        <a:pt x="1761" y="424"/>
                      </a:cubicBezTo>
                      <a:cubicBezTo>
                        <a:pt x="1595" y="151"/>
                        <a:pt x="1304" y="0"/>
                        <a:pt x="10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526" name="Google Shape;9526;p67"/>
          <p:cNvGrpSpPr/>
          <p:nvPr/>
        </p:nvGrpSpPr>
        <p:grpSpPr>
          <a:xfrm flipH="1">
            <a:off x="412642" y="2640483"/>
            <a:ext cx="792503" cy="1969111"/>
            <a:chOff x="3212050" y="625377"/>
            <a:chExt cx="1309922" cy="3254728"/>
          </a:xfrm>
        </p:grpSpPr>
        <p:sp>
          <p:nvSpPr>
            <p:cNvPr id="9527" name="Google Shape;9527;p67"/>
            <p:cNvSpPr/>
            <p:nvPr/>
          </p:nvSpPr>
          <p:spPr>
            <a:xfrm>
              <a:off x="3832865" y="847978"/>
              <a:ext cx="3325" cy="2832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67"/>
            <p:cNvSpPr/>
            <p:nvPr/>
          </p:nvSpPr>
          <p:spPr>
            <a:xfrm>
              <a:off x="3833193" y="2154667"/>
              <a:ext cx="30870" cy="29597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67"/>
            <p:cNvSpPr/>
            <p:nvPr/>
          </p:nvSpPr>
          <p:spPr>
            <a:xfrm>
              <a:off x="4056226" y="1190664"/>
              <a:ext cx="31034" cy="29761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67"/>
            <p:cNvSpPr/>
            <p:nvPr/>
          </p:nvSpPr>
          <p:spPr>
            <a:xfrm>
              <a:off x="4096760" y="2234463"/>
              <a:ext cx="33456" cy="42015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67"/>
            <p:cNvSpPr/>
            <p:nvPr/>
          </p:nvSpPr>
          <p:spPr>
            <a:xfrm>
              <a:off x="3914981" y="980418"/>
              <a:ext cx="30890" cy="33189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67"/>
            <p:cNvSpPr/>
            <p:nvPr/>
          </p:nvSpPr>
          <p:spPr>
            <a:xfrm>
              <a:off x="3838017" y="1631905"/>
              <a:ext cx="26477" cy="26354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67"/>
            <p:cNvSpPr/>
            <p:nvPr/>
          </p:nvSpPr>
          <p:spPr>
            <a:xfrm>
              <a:off x="3909419" y="625377"/>
              <a:ext cx="33168" cy="29618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67"/>
            <p:cNvSpPr/>
            <p:nvPr/>
          </p:nvSpPr>
          <p:spPr>
            <a:xfrm>
              <a:off x="3743710" y="1913984"/>
              <a:ext cx="30315" cy="29905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67"/>
            <p:cNvSpPr/>
            <p:nvPr/>
          </p:nvSpPr>
          <p:spPr>
            <a:xfrm>
              <a:off x="3642302" y="2707003"/>
              <a:ext cx="3879" cy="2484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67"/>
            <p:cNvSpPr/>
            <p:nvPr/>
          </p:nvSpPr>
          <p:spPr>
            <a:xfrm>
              <a:off x="4316960" y="2293757"/>
              <a:ext cx="33168" cy="30131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67"/>
            <p:cNvSpPr/>
            <p:nvPr/>
          </p:nvSpPr>
          <p:spPr>
            <a:xfrm>
              <a:off x="3952375" y="2038153"/>
              <a:ext cx="32881" cy="32019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67"/>
            <p:cNvSpPr/>
            <p:nvPr/>
          </p:nvSpPr>
          <p:spPr>
            <a:xfrm>
              <a:off x="4068170" y="2185083"/>
              <a:ext cx="29761" cy="30008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67"/>
            <p:cNvSpPr/>
            <p:nvPr/>
          </p:nvSpPr>
          <p:spPr>
            <a:xfrm>
              <a:off x="3922082" y="1745709"/>
              <a:ext cx="25923" cy="27134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67"/>
            <p:cNvSpPr/>
            <p:nvPr/>
          </p:nvSpPr>
          <p:spPr>
            <a:xfrm>
              <a:off x="3953381" y="2413985"/>
              <a:ext cx="29618" cy="30870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67"/>
            <p:cNvSpPr/>
            <p:nvPr/>
          </p:nvSpPr>
          <p:spPr>
            <a:xfrm>
              <a:off x="3904452" y="1455708"/>
              <a:ext cx="29741" cy="29063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67"/>
            <p:cNvSpPr/>
            <p:nvPr/>
          </p:nvSpPr>
          <p:spPr>
            <a:xfrm>
              <a:off x="3762202" y="2579982"/>
              <a:ext cx="33312" cy="31157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67"/>
            <p:cNvSpPr/>
            <p:nvPr/>
          </p:nvSpPr>
          <p:spPr>
            <a:xfrm>
              <a:off x="4160918" y="2678126"/>
              <a:ext cx="37150" cy="31588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67"/>
            <p:cNvSpPr/>
            <p:nvPr/>
          </p:nvSpPr>
          <p:spPr>
            <a:xfrm>
              <a:off x="4371020" y="3275862"/>
              <a:ext cx="27462" cy="26313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67"/>
            <p:cNvSpPr/>
            <p:nvPr/>
          </p:nvSpPr>
          <p:spPr>
            <a:xfrm>
              <a:off x="4419086" y="2579982"/>
              <a:ext cx="26334" cy="26765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67"/>
            <p:cNvSpPr/>
            <p:nvPr/>
          </p:nvSpPr>
          <p:spPr>
            <a:xfrm>
              <a:off x="3621100" y="2207269"/>
              <a:ext cx="31732" cy="36329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67"/>
            <p:cNvSpPr/>
            <p:nvPr/>
          </p:nvSpPr>
          <p:spPr>
            <a:xfrm>
              <a:off x="3612563" y="3469422"/>
              <a:ext cx="29884" cy="32327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67"/>
            <p:cNvSpPr/>
            <p:nvPr/>
          </p:nvSpPr>
          <p:spPr>
            <a:xfrm>
              <a:off x="3596923" y="2981673"/>
              <a:ext cx="25328" cy="24774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67"/>
            <p:cNvSpPr/>
            <p:nvPr/>
          </p:nvSpPr>
          <p:spPr>
            <a:xfrm>
              <a:off x="4111291" y="3430878"/>
              <a:ext cx="27750" cy="25307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67"/>
            <p:cNvSpPr/>
            <p:nvPr/>
          </p:nvSpPr>
          <p:spPr>
            <a:xfrm>
              <a:off x="4054235" y="2990745"/>
              <a:ext cx="24343" cy="28530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67"/>
            <p:cNvSpPr/>
            <p:nvPr/>
          </p:nvSpPr>
          <p:spPr>
            <a:xfrm>
              <a:off x="3946403" y="3850056"/>
              <a:ext cx="31177" cy="30049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67"/>
            <p:cNvSpPr/>
            <p:nvPr/>
          </p:nvSpPr>
          <p:spPr>
            <a:xfrm>
              <a:off x="3935895" y="2766748"/>
              <a:ext cx="29741" cy="30172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67"/>
            <p:cNvSpPr/>
            <p:nvPr/>
          </p:nvSpPr>
          <p:spPr>
            <a:xfrm>
              <a:off x="3840295" y="2159059"/>
              <a:ext cx="27339" cy="24671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67"/>
            <p:cNvSpPr/>
            <p:nvPr/>
          </p:nvSpPr>
          <p:spPr>
            <a:xfrm>
              <a:off x="3807723" y="3600015"/>
              <a:ext cx="85794" cy="85794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67"/>
            <p:cNvSpPr/>
            <p:nvPr/>
          </p:nvSpPr>
          <p:spPr>
            <a:xfrm>
              <a:off x="4276692" y="2859475"/>
              <a:ext cx="151249" cy="145522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67"/>
            <p:cNvSpPr/>
            <p:nvPr/>
          </p:nvSpPr>
          <p:spPr>
            <a:xfrm>
              <a:off x="3652543" y="1717120"/>
              <a:ext cx="65393" cy="55890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67"/>
            <p:cNvSpPr/>
            <p:nvPr/>
          </p:nvSpPr>
          <p:spPr>
            <a:xfrm>
              <a:off x="3853881" y="3611652"/>
              <a:ext cx="26272" cy="30480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67"/>
            <p:cNvSpPr/>
            <p:nvPr/>
          </p:nvSpPr>
          <p:spPr>
            <a:xfrm>
              <a:off x="4370445" y="2878090"/>
              <a:ext cx="30315" cy="42158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67"/>
            <p:cNvSpPr/>
            <p:nvPr/>
          </p:nvSpPr>
          <p:spPr>
            <a:xfrm>
              <a:off x="3690943" y="1721532"/>
              <a:ext cx="18514" cy="20361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60" name="Google Shape;9560;p67"/>
            <p:cNvGrpSpPr/>
            <p:nvPr/>
          </p:nvGrpSpPr>
          <p:grpSpPr>
            <a:xfrm>
              <a:off x="3212050" y="1598888"/>
              <a:ext cx="1309922" cy="1562850"/>
              <a:chOff x="550125" y="1709600"/>
              <a:chExt cx="1309922" cy="1562850"/>
            </a:xfrm>
          </p:grpSpPr>
          <p:grpSp>
            <p:nvGrpSpPr>
              <p:cNvPr id="9561" name="Google Shape;9561;p67"/>
              <p:cNvGrpSpPr/>
              <p:nvPr/>
            </p:nvGrpSpPr>
            <p:grpSpPr>
              <a:xfrm>
                <a:off x="550125" y="1709600"/>
                <a:ext cx="766950" cy="877025"/>
                <a:chOff x="1816950" y="1362400"/>
                <a:chExt cx="766950" cy="877025"/>
              </a:xfrm>
            </p:grpSpPr>
            <p:sp>
              <p:nvSpPr>
                <p:cNvPr id="9562" name="Google Shape;9562;p67"/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3" name="Google Shape;9563;p67"/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4" name="Google Shape;9564;p67"/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5" name="Google Shape;9565;p67"/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6" name="Google Shape;9566;p67"/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7" name="Google Shape;9567;p67"/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8" name="Google Shape;9568;p67"/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9" name="Google Shape;9569;p67"/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0" name="Google Shape;9570;p67"/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1" name="Google Shape;9571;p67"/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2" name="Google Shape;9572;p67"/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3" name="Google Shape;9573;p67"/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4" name="Google Shape;9574;p67"/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5" name="Google Shape;9575;p67"/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6" name="Google Shape;9576;p67"/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7" name="Google Shape;9577;p67"/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8" name="Google Shape;9578;p67"/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9" name="Google Shape;9579;p67"/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0" name="Google Shape;9580;p67"/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1" name="Google Shape;9581;p67"/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2" name="Google Shape;9582;p67"/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3" name="Google Shape;9583;p67"/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4" name="Google Shape;9584;p67"/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5" name="Google Shape;9585;p67"/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86" name="Google Shape;9586;p67"/>
              <p:cNvGrpSpPr/>
              <p:nvPr/>
            </p:nvGrpSpPr>
            <p:grpSpPr>
              <a:xfrm>
                <a:off x="1008699" y="2676775"/>
                <a:ext cx="520912" cy="595675"/>
                <a:chOff x="1816950" y="1362400"/>
                <a:chExt cx="766950" cy="877025"/>
              </a:xfrm>
            </p:grpSpPr>
            <p:sp>
              <p:nvSpPr>
                <p:cNvPr id="9587" name="Google Shape;9587;p67"/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8" name="Google Shape;9588;p67"/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9" name="Google Shape;9589;p67"/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0" name="Google Shape;9590;p67"/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1" name="Google Shape;9591;p67"/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2" name="Google Shape;9592;p67"/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3" name="Google Shape;9593;p67"/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4" name="Google Shape;9594;p67"/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5" name="Google Shape;9595;p67"/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6" name="Google Shape;9596;p67"/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7" name="Google Shape;9597;p67"/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8" name="Google Shape;9598;p67"/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9" name="Google Shape;9599;p67"/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0" name="Google Shape;9600;p67"/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1" name="Google Shape;9601;p67"/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2" name="Google Shape;9602;p67"/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3" name="Google Shape;9603;p67"/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4" name="Google Shape;9604;p67"/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5" name="Google Shape;9605;p67"/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6" name="Google Shape;9606;p67"/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7" name="Google Shape;9607;p67"/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8" name="Google Shape;9608;p67"/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9" name="Google Shape;9609;p67"/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0" name="Google Shape;9610;p67"/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611" name="Google Shape;9611;p67"/>
              <p:cNvGrpSpPr/>
              <p:nvPr/>
            </p:nvGrpSpPr>
            <p:grpSpPr>
              <a:xfrm>
                <a:off x="1444360" y="1982824"/>
                <a:ext cx="415687" cy="475435"/>
                <a:chOff x="1816950" y="1362400"/>
                <a:chExt cx="766950" cy="877025"/>
              </a:xfrm>
            </p:grpSpPr>
            <p:sp>
              <p:nvSpPr>
                <p:cNvPr id="9612" name="Google Shape;9612;p67"/>
                <p:cNvSpPr/>
                <p:nvPr/>
              </p:nvSpPr>
              <p:spPr>
                <a:xfrm>
                  <a:off x="2135350" y="1794750"/>
                  <a:ext cx="2614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90" extrusionOk="0">
                      <a:moveTo>
                        <a:pt x="444" y="1"/>
                      </a:moveTo>
                      <a:cubicBezTo>
                        <a:pt x="381" y="1"/>
                        <a:pt x="318" y="16"/>
                        <a:pt x="258" y="50"/>
                      </a:cubicBezTo>
                      <a:cubicBezTo>
                        <a:pt x="75" y="151"/>
                        <a:pt x="1" y="385"/>
                        <a:pt x="107" y="569"/>
                      </a:cubicBezTo>
                      <a:lnTo>
                        <a:pt x="1578" y="3304"/>
                      </a:lnTo>
                      <a:cubicBezTo>
                        <a:pt x="1771" y="3676"/>
                        <a:pt x="1633" y="4131"/>
                        <a:pt x="1265" y="4334"/>
                      </a:cubicBezTo>
                      <a:cubicBezTo>
                        <a:pt x="695" y="4642"/>
                        <a:pt x="484" y="5349"/>
                        <a:pt x="787" y="5919"/>
                      </a:cubicBezTo>
                      <a:lnTo>
                        <a:pt x="1385" y="7027"/>
                      </a:lnTo>
                      <a:cubicBezTo>
                        <a:pt x="1642" y="7510"/>
                        <a:pt x="2137" y="7787"/>
                        <a:pt x="2647" y="7787"/>
                      </a:cubicBezTo>
                      <a:cubicBezTo>
                        <a:pt x="2875" y="7787"/>
                        <a:pt x="3106" y="7732"/>
                        <a:pt x="3320" y="7615"/>
                      </a:cubicBezTo>
                      <a:cubicBezTo>
                        <a:pt x="3413" y="7565"/>
                        <a:pt x="3512" y="7542"/>
                        <a:pt x="3610" y="7542"/>
                      </a:cubicBezTo>
                      <a:cubicBezTo>
                        <a:pt x="3827" y="7542"/>
                        <a:pt x="4036" y="7658"/>
                        <a:pt x="4147" y="7864"/>
                      </a:cubicBezTo>
                      <a:lnTo>
                        <a:pt x="5246" y="9909"/>
                      </a:lnTo>
                      <a:cubicBezTo>
                        <a:pt x="5418" y="10220"/>
                        <a:pt x="5742" y="10395"/>
                        <a:pt x="6076" y="10395"/>
                      </a:cubicBezTo>
                      <a:cubicBezTo>
                        <a:pt x="6231" y="10395"/>
                        <a:pt x="6388" y="10357"/>
                        <a:pt x="6533" y="10277"/>
                      </a:cubicBezTo>
                      <a:cubicBezTo>
                        <a:pt x="6664" y="10205"/>
                        <a:pt x="6805" y="10172"/>
                        <a:pt x="6944" y="10172"/>
                      </a:cubicBezTo>
                      <a:cubicBezTo>
                        <a:pt x="7252" y="10172"/>
                        <a:pt x="7549" y="10338"/>
                        <a:pt x="7705" y="10626"/>
                      </a:cubicBezTo>
                      <a:lnTo>
                        <a:pt x="9677" y="14285"/>
                      </a:lnTo>
                      <a:cubicBezTo>
                        <a:pt x="9747" y="14416"/>
                        <a:pt x="9882" y="14489"/>
                        <a:pt x="10021" y="14489"/>
                      </a:cubicBezTo>
                      <a:cubicBezTo>
                        <a:pt x="10082" y="14489"/>
                        <a:pt x="10143" y="14475"/>
                        <a:pt x="10201" y="14446"/>
                      </a:cubicBezTo>
                      <a:cubicBezTo>
                        <a:pt x="10389" y="14345"/>
                        <a:pt x="10458" y="14110"/>
                        <a:pt x="10357" y="13922"/>
                      </a:cubicBezTo>
                      <a:lnTo>
                        <a:pt x="8385" y="10258"/>
                      </a:lnTo>
                      <a:cubicBezTo>
                        <a:pt x="8087" y="9712"/>
                        <a:pt x="7525" y="9402"/>
                        <a:pt x="6946" y="9402"/>
                      </a:cubicBezTo>
                      <a:cubicBezTo>
                        <a:pt x="6676" y="9402"/>
                        <a:pt x="6403" y="9469"/>
                        <a:pt x="6151" y="9610"/>
                      </a:cubicBezTo>
                      <a:cubicBezTo>
                        <a:pt x="6126" y="9623"/>
                        <a:pt x="6101" y="9628"/>
                        <a:pt x="6075" y="9628"/>
                      </a:cubicBezTo>
                      <a:cubicBezTo>
                        <a:pt x="6016" y="9628"/>
                        <a:pt x="5959" y="9596"/>
                        <a:pt x="5930" y="9541"/>
                      </a:cubicBezTo>
                      <a:lnTo>
                        <a:pt x="4827" y="7496"/>
                      </a:lnTo>
                      <a:cubicBezTo>
                        <a:pt x="4576" y="7034"/>
                        <a:pt x="4098" y="6771"/>
                        <a:pt x="3606" y="6771"/>
                      </a:cubicBezTo>
                      <a:cubicBezTo>
                        <a:pt x="3388" y="6771"/>
                        <a:pt x="3167" y="6822"/>
                        <a:pt x="2961" y="6931"/>
                      </a:cubicBezTo>
                      <a:cubicBezTo>
                        <a:pt x="2861" y="6984"/>
                        <a:pt x="2752" y="7009"/>
                        <a:pt x="2646" y="7009"/>
                      </a:cubicBezTo>
                      <a:cubicBezTo>
                        <a:pt x="2411" y="7009"/>
                        <a:pt x="2185" y="6887"/>
                        <a:pt x="2065" y="6669"/>
                      </a:cubicBezTo>
                      <a:lnTo>
                        <a:pt x="1467" y="5552"/>
                      </a:lnTo>
                      <a:cubicBezTo>
                        <a:pt x="1366" y="5359"/>
                        <a:pt x="1435" y="5120"/>
                        <a:pt x="1628" y="5018"/>
                      </a:cubicBezTo>
                      <a:cubicBezTo>
                        <a:pt x="2377" y="4619"/>
                        <a:pt x="2658" y="3685"/>
                        <a:pt x="2253" y="2936"/>
                      </a:cubicBezTo>
                      <a:lnTo>
                        <a:pt x="782" y="201"/>
                      </a:lnTo>
                      <a:cubicBezTo>
                        <a:pt x="713" y="75"/>
                        <a:pt x="581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3" name="Google Shape;9613;p67"/>
                <p:cNvSpPr/>
                <p:nvPr/>
              </p:nvSpPr>
              <p:spPr>
                <a:xfrm>
                  <a:off x="1982300" y="1877200"/>
                  <a:ext cx="261450" cy="36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8" h="14489" extrusionOk="0">
                      <a:moveTo>
                        <a:pt x="439" y="1"/>
                      </a:moveTo>
                      <a:cubicBezTo>
                        <a:pt x="377" y="1"/>
                        <a:pt x="315" y="16"/>
                        <a:pt x="258" y="47"/>
                      </a:cubicBezTo>
                      <a:cubicBezTo>
                        <a:pt x="69" y="148"/>
                        <a:pt x="0" y="383"/>
                        <a:pt x="102" y="571"/>
                      </a:cubicBezTo>
                      <a:lnTo>
                        <a:pt x="2073" y="4230"/>
                      </a:lnTo>
                      <a:cubicBezTo>
                        <a:pt x="2370" y="4779"/>
                        <a:pt x="2935" y="5090"/>
                        <a:pt x="3518" y="5090"/>
                      </a:cubicBezTo>
                      <a:cubicBezTo>
                        <a:pt x="3785" y="5090"/>
                        <a:pt x="4056" y="5025"/>
                        <a:pt x="4307" y="4887"/>
                      </a:cubicBezTo>
                      <a:cubicBezTo>
                        <a:pt x="4332" y="4875"/>
                        <a:pt x="4358" y="4869"/>
                        <a:pt x="4383" y="4869"/>
                      </a:cubicBezTo>
                      <a:cubicBezTo>
                        <a:pt x="4443" y="4869"/>
                        <a:pt x="4500" y="4902"/>
                        <a:pt x="4533" y="4956"/>
                      </a:cubicBezTo>
                      <a:lnTo>
                        <a:pt x="5631" y="6993"/>
                      </a:lnTo>
                      <a:cubicBezTo>
                        <a:pt x="5879" y="7457"/>
                        <a:pt x="6356" y="7721"/>
                        <a:pt x="6848" y="7721"/>
                      </a:cubicBezTo>
                      <a:cubicBezTo>
                        <a:pt x="7068" y="7721"/>
                        <a:pt x="7290" y="7669"/>
                        <a:pt x="7497" y="7558"/>
                      </a:cubicBezTo>
                      <a:cubicBezTo>
                        <a:pt x="7597" y="7504"/>
                        <a:pt x="7705" y="7478"/>
                        <a:pt x="7811" y="7478"/>
                      </a:cubicBezTo>
                      <a:cubicBezTo>
                        <a:pt x="8046" y="7478"/>
                        <a:pt x="8273" y="7604"/>
                        <a:pt x="8394" y="7829"/>
                      </a:cubicBezTo>
                      <a:lnTo>
                        <a:pt x="8991" y="8937"/>
                      </a:lnTo>
                      <a:cubicBezTo>
                        <a:pt x="9092" y="9130"/>
                        <a:pt x="9019" y="9369"/>
                        <a:pt x="8830" y="9475"/>
                      </a:cubicBezTo>
                      <a:cubicBezTo>
                        <a:pt x="8081" y="9875"/>
                        <a:pt x="7801" y="10808"/>
                        <a:pt x="8205" y="11557"/>
                      </a:cubicBezTo>
                      <a:lnTo>
                        <a:pt x="9676" y="14287"/>
                      </a:lnTo>
                      <a:cubicBezTo>
                        <a:pt x="9742" y="14416"/>
                        <a:pt x="9874" y="14489"/>
                        <a:pt x="10009" y="14489"/>
                      </a:cubicBezTo>
                      <a:cubicBezTo>
                        <a:pt x="10073" y="14489"/>
                        <a:pt x="10137" y="14473"/>
                        <a:pt x="10195" y="14439"/>
                      </a:cubicBezTo>
                      <a:cubicBezTo>
                        <a:pt x="10389" y="14342"/>
                        <a:pt x="10457" y="14103"/>
                        <a:pt x="10352" y="13920"/>
                      </a:cubicBezTo>
                      <a:lnTo>
                        <a:pt x="8885" y="11189"/>
                      </a:lnTo>
                      <a:cubicBezTo>
                        <a:pt x="8683" y="10817"/>
                        <a:pt x="8821" y="10353"/>
                        <a:pt x="9198" y="10155"/>
                      </a:cubicBezTo>
                      <a:cubicBezTo>
                        <a:pt x="9763" y="9847"/>
                        <a:pt x="9975" y="9135"/>
                        <a:pt x="9667" y="8569"/>
                      </a:cubicBezTo>
                      <a:lnTo>
                        <a:pt x="9069" y="7461"/>
                      </a:lnTo>
                      <a:cubicBezTo>
                        <a:pt x="8812" y="6980"/>
                        <a:pt x="8319" y="6705"/>
                        <a:pt x="7810" y="6705"/>
                      </a:cubicBezTo>
                      <a:cubicBezTo>
                        <a:pt x="7582" y="6705"/>
                        <a:pt x="7349" y="6761"/>
                        <a:pt x="7134" y="6878"/>
                      </a:cubicBezTo>
                      <a:cubicBezTo>
                        <a:pt x="7042" y="6926"/>
                        <a:pt x="6944" y="6949"/>
                        <a:pt x="6847" y="6949"/>
                      </a:cubicBezTo>
                      <a:cubicBezTo>
                        <a:pt x="6630" y="6949"/>
                        <a:pt x="6421" y="6834"/>
                        <a:pt x="6307" y="6634"/>
                      </a:cubicBezTo>
                      <a:lnTo>
                        <a:pt x="5208" y="4589"/>
                      </a:lnTo>
                      <a:cubicBezTo>
                        <a:pt x="5040" y="4274"/>
                        <a:pt x="4720" y="4097"/>
                        <a:pt x="4388" y="4097"/>
                      </a:cubicBezTo>
                      <a:cubicBezTo>
                        <a:pt x="4230" y="4097"/>
                        <a:pt x="4069" y="4137"/>
                        <a:pt x="3921" y="4221"/>
                      </a:cubicBezTo>
                      <a:cubicBezTo>
                        <a:pt x="3792" y="4289"/>
                        <a:pt x="3653" y="4321"/>
                        <a:pt x="3516" y="4321"/>
                      </a:cubicBezTo>
                      <a:cubicBezTo>
                        <a:pt x="3205" y="4321"/>
                        <a:pt x="2905" y="4156"/>
                        <a:pt x="2749" y="3862"/>
                      </a:cubicBezTo>
                      <a:lnTo>
                        <a:pt x="782" y="204"/>
                      </a:lnTo>
                      <a:cubicBezTo>
                        <a:pt x="709" y="74"/>
                        <a:pt x="575" y="1"/>
                        <a:pt x="4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4" name="Google Shape;9614;p67"/>
                <p:cNvSpPr/>
                <p:nvPr/>
              </p:nvSpPr>
              <p:spPr>
                <a:xfrm>
                  <a:off x="2254525" y="1730700"/>
                  <a:ext cx="176425" cy="40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7" h="16322" extrusionOk="0">
                      <a:moveTo>
                        <a:pt x="439" y="0"/>
                      </a:moveTo>
                      <a:cubicBezTo>
                        <a:pt x="377" y="0"/>
                        <a:pt x="315" y="15"/>
                        <a:pt x="258" y="47"/>
                      </a:cubicBezTo>
                      <a:cubicBezTo>
                        <a:pt x="69" y="148"/>
                        <a:pt x="1" y="382"/>
                        <a:pt x="102" y="571"/>
                      </a:cubicBezTo>
                      <a:lnTo>
                        <a:pt x="1573" y="3306"/>
                      </a:lnTo>
                      <a:cubicBezTo>
                        <a:pt x="1849" y="3817"/>
                        <a:pt x="2377" y="4109"/>
                        <a:pt x="2923" y="4109"/>
                      </a:cubicBezTo>
                      <a:cubicBezTo>
                        <a:pt x="3167" y="4109"/>
                        <a:pt x="3415" y="4050"/>
                        <a:pt x="3646" y="3926"/>
                      </a:cubicBezTo>
                      <a:cubicBezTo>
                        <a:pt x="3706" y="3893"/>
                        <a:pt x="3770" y="3878"/>
                        <a:pt x="3834" y="3878"/>
                      </a:cubicBezTo>
                      <a:cubicBezTo>
                        <a:pt x="3974" y="3878"/>
                        <a:pt x="4110" y="3954"/>
                        <a:pt x="4183" y="4087"/>
                      </a:cubicBezTo>
                      <a:lnTo>
                        <a:pt x="4781" y="5199"/>
                      </a:lnTo>
                      <a:cubicBezTo>
                        <a:pt x="4956" y="5521"/>
                        <a:pt x="4836" y="5921"/>
                        <a:pt x="4514" y="6091"/>
                      </a:cubicBezTo>
                      <a:cubicBezTo>
                        <a:pt x="3843" y="6454"/>
                        <a:pt x="3595" y="7291"/>
                        <a:pt x="3958" y="7967"/>
                      </a:cubicBezTo>
                      <a:lnTo>
                        <a:pt x="5052" y="10003"/>
                      </a:lnTo>
                      <a:cubicBezTo>
                        <a:pt x="5093" y="10095"/>
                        <a:pt x="5057" y="10196"/>
                        <a:pt x="4969" y="10242"/>
                      </a:cubicBezTo>
                      <a:cubicBezTo>
                        <a:pt x="4174" y="10669"/>
                        <a:pt x="3875" y="11662"/>
                        <a:pt x="4303" y="12457"/>
                      </a:cubicBezTo>
                      <a:lnTo>
                        <a:pt x="6270" y="16116"/>
                      </a:lnTo>
                      <a:cubicBezTo>
                        <a:pt x="6339" y="16248"/>
                        <a:pt x="6470" y="16322"/>
                        <a:pt x="6607" y="16322"/>
                      </a:cubicBezTo>
                      <a:cubicBezTo>
                        <a:pt x="6670" y="16322"/>
                        <a:pt x="6734" y="16306"/>
                        <a:pt x="6794" y="16272"/>
                      </a:cubicBezTo>
                      <a:cubicBezTo>
                        <a:pt x="6983" y="16171"/>
                        <a:pt x="7056" y="15937"/>
                        <a:pt x="6950" y="15748"/>
                      </a:cubicBezTo>
                      <a:lnTo>
                        <a:pt x="4979" y="12090"/>
                      </a:lnTo>
                      <a:cubicBezTo>
                        <a:pt x="4758" y="11658"/>
                        <a:pt x="4923" y="11129"/>
                        <a:pt x="5351" y="10908"/>
                      </a:cubicBezTo>
                      <a:cubicBezTo>
                        <a:pt x="5806" y="10665"/>
                        <a:pt x="5981" y="10099"/>
                        <a:pt x="5737" y="9644"/>
                      </a:cubicBezTo>
                      <a:lnTo>
                        <a:pt x="4634" y="7599"/>
                      </a:lnTo>
                      <a:cubicBezTo>
                        <a:pt x="4478" y="7300"/>
                        <a:pt x="4588" y="6932"/>
                        <a:pt x="4882" y="6776"/>
                      </a:cubicBezTo>
                      <a:cubicBezTo>
                        <a:pt x="5576" y="6399"/>
                        <a:pt x="5838" y="5530"/>
                        <a:pt x="5466" y="4832"/>
                      </a:cubicBezTo>
                      <a:lnTo>
                        <a:pt x="4868" y="3724"/>
                      </a:lnTo>
                      <a:cubicBezTo>
                        <a:pt x="4659" y="3330"/>
                        <a:pt x="4254" y="3108"/>
                        <a:pt x="3836" y="3108"/>
                      </a:cubicBezTo>
                      <a:cubicBezTo>
                        <a:pt x="3648" y="3108"/>
                        <a:pt x="3459" y="3152"/>
                        <a:pt x="3282" y="3246"/>
                      </a:cubicBezTo>
                      <a:cubicBezTo>
                        <a:pt x="3167" y="3307"/>
                        <a:pt x="3043" y="3336"/>
                        <a:pt x="2922" y="3336"/>
                      </a:cubicBezTo>
                      <a:cubicBezTo>
                        <a:pt x="2650" y="3336"/>
                        <a:pt x="2388" y="3192"/>
                        <a:pt x="2248" y="2938"/>
                      </a:cubicBezTo>
                      <a:lnTo>
                        <a:pt x="777" y="203"/>
                      </a:lnTo>
                      <a:cubicBezTo>
                        <a:pt x="708" y="73"/>
                        <a:pt x="575" y="0"/>
                        <a:pt x="43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5" name="Google Shape;9615;p67"/>
                <p:cNvSpPr/>
                <p:nvPr/>
              </p:nvSpPr>
              <p:spPr>
                <a:xfrm>
                  <a:off x="2407250" y="1647850"/>
                  <a:ext cx="176650" cy="40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6" h="16338" extrusionOk="0">
                      <a:moveTo>
                        <a:pt x="446" y="0"/>
                      </a:moveTo>
                      <a:cubicBezTo>
                        <a:pt x="384" y="0"/>
                        <a:pt x="321" y="15"/>
                        <a:pt x="262" y="47"/>
                      </a:cubicBezTo>
                      <a:cubicBezTo>
                        <a:pt x="69" y="148"/>
                        <a:pt x="0" y="396"/>
                        <a:pt x="115" y="584"/>
                      </a:cubicBezTo>
                      <a:lnTo>
                        <a:pt x="2087" y="4252"/>
                      </a:lnTo>
                      <a:cubicBezTo>
                        <a:pt x="2312" y="4680"/>
                        <a:pt x="2147" y="5213"/>
                        <a:pt x="1715" y="5434"/>
                      </a:cubicBezTo>
                      <a:cubicBezTo>
                        <a:pt x="1260" y="5677"/>
                        <a:pt x="1090" y="6247"/>
                        <a:pt x="1333" y="6698"/>
                      </a:cubicBezTo>
                      <a:lnTo>
                        <a:pt x="2432" y="8743"/>
                      </a:lnTo>
                      <a:cubicBezTo>
                        <a:pt x="2588" y="9037"/>
                        <a:pt x="2478" y="9405"/>
                        <a:pt x="2184" y="9566"/>
                      </a:cubicBezTo>
                      <a:cubicBezTo>
                        <a:pt x="1485" y="9943"/>
                        <a:pt x="1228" y="10812"/>
                        <a:pt x="1604" y="11510"/>
                      </a:cubicBezTo>
                      <a:lnTo>
                        <a:pt x="2202" y="12618"/>
                      </a:lnTo>
                      <a:cubicBezTo>
                        <a:pt x="2415" y="13012"/>
                        <a:pt x="2818" y="13235"/>
                        <a:pt x="3236" y="13235"/>
                      </a:cubicBezTo>
                      <a:cubicBezTo>
                        <a:pt x="3422" y="13235"/>
                        <a:pt x="3612" y="13190"/>
                        <a:pt x="3788" y="13096"/>
                      </a:cubicBezTo>
                      <a:cubicBezTo>
                        <a:pt x="3903" y="13033"/>
                        <a:pt x="4027" y="13003"/>
                        <a:pt x="4150" y="13003"/>
                      </a:cubicBezTo>
                      <a:cubicBezTo>
                        <a:pt x="4420" y="13003"/>
                        <a:pt x="4681" y="13148"/>
                        <a:pt x="4817" y="13404"/>
                      </a:cubicBezTo>
                      <a:lnTo>
                        <a:pt x="6288" y="16134"/>
                      </a:lnTo>
                      <a:cubicBezTo>
                        <a:pt x="6359" y="16263"/>
                        <a:pt x="6493" y="16338"/>
                        <a:pt x="6633" y="16338"/>
                      </a:cubicBezTo>
                      <a:cubicBezTo>
                        <a:pt x="6693" y="16338"/>
                        <a:pt x="6754" y="16324"/>
                        <a:pt x="6812" y="16295"/>
                      </a:cubicBezTo>
                      <a:cubicBezTo>
                        <a:pt x="6996" y="16194"/>
                        <a:pt x="7065" y="15960"/>
                        <a:pt x="6964" y="15771"/>
                      </a:cubicBezTo>
                      <a:lnTo>
                        <a:pt x="5502" y="13036"/>
                      </a:lnTo>
                      <a:cubicBezTo>
                        <a:pt x="5220" y="12523"/>
                        <a:pt x="4691" y="12233"/>
                        <a:pt x="4146" y="12233"/>
                      </a:cubicBezTo>
                      <a:cubicBezTo>
                        <a:pt x="3901" y="12233"/>
                        <a:pt x="3651" y="12292"/>
                        <a:pt x="3420" y="12416"/>
                      </a:cubicBezTo>
                      <a:cubicBezTo>
                        <a:pt x="3360" y="12449"/>
                        <a:pt x="3296" y="12464"/>
                        <a:pt x="3232" y="12464"/>
                      </a:cubicBezTo>
                      <a:cubicBezTo>
                        <a:pt x="3090" y="12464"/>
                        <a:pt x="2952" y="12387"/>
                        <a:pt x="2882" y="12250"/>
                      </a:cubicBezTo>
                      <a:lnTo>
                        <a:pt x="2285" y="11143"/>
                      </a:lnTo>
                      <a:cubicBezTo>
                        <a:pt x="2110" y="10821"/>
                        <a:pt x="2230" y="10421"/>
                        <a:pt x="2551" y="10251"/>
                      </a:cubicBezTo>
                      <a:cubicBezTo>
                        <a:pt x="3218" y="9883"/>
                        <a:pt x="3471" y="9051"/>
                        <a:pt x="3117" y="8376"/>
                      </a:cubicBezTo>
                      <a:lnTo>
                        <a:pt x="2014" y="6330"/>
                      </a:lnTo>
                      <a:cubicBezTo>
                        <a:pt x="1972" y="6257"/>
                        <a:pt x="2000" y="6160"/>
                        <a:pt x="2101" y="6100"/>
                      </a:cubicBezTo>
                      <a:cubicBezTo>
                        <a:pt x="2896" y="5677"/>
                        <a:pt x="3195" y="4680"/>
                        <a:pt x="2767" y="3885"/>
                      </a:cubicBezTo>
                      <a:lnTo>
                        <a:pt x="795" y="221"/>
                      </a:lnTo>
                      <a:cubicBezTo>
                        <a:pt x="731" y="83"/>
                        <a:pt x="592" y="0"/>
                        <a:pt x="44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6" name="Google Shape;9616;p67"/>
                <p:cNvSpPr/>
                <p:nvPr/>
              </p:nvSpPr>
              <p:spPr>
                <a:xfrm>
                  <a:off x="2063300" y="1844450"/>
                  <a:ext cx="245250" cy="39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0" h="15722" extrusionOk="0">
                      <a:moveTo>
                        <a:pt x="447" y="1"/>
                      </a:moveTo>
                      <a:cubicBezTo>
                        <a:pt x="385" y="1"/>
                        <a:pt x="322" y="16"/>
                        <a:pt x="263" y="47"/>
                      </a:cubicBezTo>
                      <a:cubicBezTo>
                        <a:pt x="75" y="148"/>
                        <a:pt x="1" y="383"/>
                        <a:pt x="107" y="571"/>
                      </a:cubicBezTo>
                      <a:lnTo>
                        <a:pt x="1881" y="3876"/>
                      </a:lnTo>
                      <a:cubicBezTo>
                        <a:pt x="2322" y="4691"/>
                        <a:pt x="3161" y="5154"/>
                        <a:pt x="4027" y="5154"/>
                      </a:cubicBezTo>
                      <a:cubicBezTo>
                        <a:pt x="4416" y="5154"/>
                        <a:pt x="4811" y="5061"/>
                        <a:pt x="5177" y="4864"/>
                      </a:cubicBezTo>
                      <a:lnTo>
                        <a:pt x="5457" y="4713"/>
                      </a:lnTo>
                      <a:cubicBezTo>
                        <a:pt x="5741" y="4561"/>
                        <a:pt x="6047" y="4489"/>
                        <a:pt x="6348" y="4489"/>
                      </a:cubicBezTo>
                      <a:cubicBezTo>
                        <a:pt x="7022" y="4489"/>
                        <a:pt x="7673" y="4848"/>
                        <a:pt x="8013" y="5480"/>
                      </a:cubicBezTo>
                      <a:lnTo>
                        <a:pt x="8265" y="5949"/>
                      </a:lnTo>
                      <a:cubicBezTo>
                        <a:pt x="8743" y="6841"/>
                        <a:pt x="8413" y="7953"/>
                        <a:pt x="7521" y="8431"/>
                      </a:cubicBezTo>
                      <a:cubicBezTo>
                        <a:pt x="6533" y="8965"/>
                        <a:pt x="6160" y="10192"/>
                        <a:pt x="6693" y="11180"/>
                      </a:cubicBezTo>
                      <a:lnTo>
                        <a:pt x="9024" y="15519"/>
                      </a:lnTo>
                      <a:cubicBezTo>
                        <a:pt x="9093" y="15649"/>
                        <a:pt x="9226" y="15722"/>
                        <a:pt x="9364" y="15722"/>
                      </a:cubicBezTo>
                      <a:cubicBezTo>
                        <a:pt x="9426" y="15722"/>
                        <a:pt x="9489" y="15707"/>
                        <a:pt x="9548" y="15675"/>
                      </a:cubicBezTo>
                      <a:cubicBezTo>
                        <a:pt x="9736" y="15574"/>
                        <a:pt x="9810" y="15340"/>
                        <a:pt x="9704" y="15151"/>
                      </a:cubicBezTo>
                      <a:lnTo>
                        <a:pt x="7374" y="10822"/>
                      </a:lnTo>
                      <a:cubicBezTo>
                        <a:pt x="7043" y="10206"/>
                        <a:pt x="7273" y="9438"/>
                        <a:pt x="7889" y="9107"/>
                      </a:cubicBezTo>
                      <a:cubicBezTo>
                        <a:pt x="9153" y="8427"/>
                        <a:pt x="9626" y="6850"/>
                        <a:pt x="8946" y="5586"/>
                      </a:cubicBezTo>
                      <a:lnTo>
                        <a:pt x="8693" y="5117"/>
                      </a:lnTo>
                      <a:cubicBezTo>
                        <a:pt x="8211" y="4222"/>
                        <a:pt x="7293" y="3715"/>
                        <a:pt x="6345" y="3715"/>
                      </a:cubicBezTo>
                      <a:cubicBezTo>
                        <a:pt x="5920" y="3715"/>
                        <a:pt x="5489" y="3817"/>
                        <a:pt x="5089" y="4032"/>
                      </a:cubicBezTo>
                      <a:lnTo>
                        <a:pt x="4809" y="4184"/>
                      </a:lnTo>
                      <a:cubicBezTo>
                        <a:pt x="4559" y="4318"/>
                        <a:pt x="4290" y="4381"/>
                        <a:pt x="4025" y="4381"/>
                      </a:cubicBezTo>
                      <a:cubicBezTo>
                        <a:pt x="3433" y="4381"/>
                        <a:pt x="2860" y="4064"/>
                        <a:pt x="2561" y="3508"/>
                      </a:cubicBezTo>
                      <a:lnTo>
                        <a:pt x="787" y="204"/>
                      </a:lnTo>
                      <a:cubicBezTo>
                        <a:pt x="717" y="74"/>
                        <a:pt x="585" y="1"/>
                        <a:pt x="4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7" name="Google Shape;9617;p67"/>
                <p:cNvSpPr/>
                <p:nvPr/>
              </p:nvSpPr>
              <p:spPr>
                <a:xfrm>
                  <a:off x="2321175" y="1700575"/>
                  <a:ext cx="232375" cy="41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6424" extrusionOk="0">
                      <a:moveTo>
                        <a:pt x="1323" y="1"/>
                      </a:moveTo>
                      <a:cubicBezTo>
                        <a:pt x="1073" y="1"/>
                        <a:pt x="832" y="243"/>
                        <a:pt x="952" y="539"/>
                      </a:cubicBezTo>
                      <a:lnTo>
                        <a:pt x="2731" y="3844"/>
                      </a:lnTo>
                      <a:cubicBezTo>
                        <a:pt x="3163" y="4653"/>
                        <a:pt x="2860" y="5655"/>
                        <a:pt x="2055" y="6092"/>
                      </a:cubicBezTo>
                      <a:lnTo>
                        <a:pt x="1775" y="6239"/>
                      </a:lnTo>
                      <a:cubicBezTo>
                        <a:pt x="483" y="6938"/>
                        <a:pt x="0" y="8546"/>
                        <a:pt x="695" y="9843"/>
                      </a:cubicBezTo>
                      <a:lnTo>
                        <a:pt x="947" y="10311"/>
                      </a:lnTo>
                      <a:cubicBezTo>
                        <a:pt x="1416" y="11186"/>
                        <a:pt x="2313" y="11682"/>
                        <a:pt x="3239" y="11682"/>
                      </a:cubicBezTo>
                      <a:cubicBezTo>
                        <a:pt x="3657" y="11682"/>
                        <a:pt x="4080" y="11582"/>
                        <a:pt x="4473" y="11369"/>
                      </a:cubicBezTo>
                      <a:cubicBezTo>
                        <a:pt x="4663" y="11268"/>
                        <a:pt x="4866" y="11220"/>
                        <a:pt x="5067" y="11220"/>
                      </a:cubicBezTo>
                      <a:cubicBezTo>
                        <a:pt x="5517" y="11220"/>
                        <a:pt x="5952" y="11462"/>
                        <a:pt x="6178" y="11888"/>
                      </a:cubicBezTo>
                      <a:lnTo>
                        <a:pt x="8513" y="16218"/>
                      </a:lnTo>
                      <a:cubicBezTo>
                        <a:pt x="8579" y="16350"/>
                        <a:pt x="8711" y="16424"/>
                        <a:pt x="8847" y="16424"/>
                      </a:cubicBezTo>
                      <a:cubicBezTo>
                        <a:pt x="8910" y="16424"/>
                        <a:pt x="8974" y="16408"/>
                        <a:pt x="9033" y="16374"/>
                      </a:cubicBezTo>
                      <a:cubicBezTo>
                        <a:pt x="9226" y="16273"/>
                        <a:pt x="9295" y="16039"/>
                        <a:pt x="9189" y="15850"/>
                      </a:cubicBezTo>
                      <a:lnTo>
                        <a:pt x="6858" y="11520"/>
                      </a:lnTo>
                      <a:cubicBezTo>
                        <a:pt x="6491" y="10836"/>
                        <a:pt x="5791" y="10449"/>
                        <a:pt x="5069" y="10449"/>
                      </a:cubicBezTo>
                      <a:cubicBezTo>
                        <a:pt x="4743" y="10449"/>
                        <a:pt x="4412" y="10527"/>
                        <a:pt x="4105" y="10693"/>
                      </a:cubicBezTo>
                      <a:cubicBezTo>
                        <a:pt x="3830" y="10841"/>
                        <a:pt x="3534" y="10911"/>
                        <a:pt x="3242" y="10911"/>
                      </a:cubicBezTo>
                      <a:cubicBezTo>
                        <a:pt x="2589" y="10911"/>
                        <a:pt x="1958" y="10560"/>
                        <a:pt x="1628" y="9944"/>
                      </a:cubicBezTo>
                      <a:lnTo>
                        <a:pt x="1370" y="9475"/>
                      </a:lnTo>
                      <a:cubicBezTo>
                        <a:pt x="883" y="8556"/>
                        <a:pt x="1228" y="7416"/>
                        <a:pt x="2142" y="6924"/>
                      </a:cubicBezTo>
                      <a:lnTo>
                        <a:pt x="2423" y="6768"/>
                      </a:lnTo>
                      <a:cubicBezTo>
                        <a:pt x="3604" y="6133"/>
                        <a:pt x="4045" y="4658"/>
                        <a:pt x="3411" y="3476"/>
                      </a:cubicBezTo>
                      <a:lnTo>
                        <a:pt x="1637" y="172"/>
                      </a:lnTo>
                      <a:cubicBezTo>
                        <a:pt x="1553" y="52"/>
                        <a:pt x="1437" y="1"/>
                        <a:pt x="1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8" name="Google Shape;9618;p67"/>
                <p:cNvSpPr/>
                <p:nvPr/>
              </p:nvSpPr>
              <p:spPr>
                <a:xfrm>
                  <a:off x="2057800" y="1810350"/>
                  <a:ext cx="282350" cy="39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4" h="15748" extrusionOk="0">
                      <a:moveTo>
                        <a:pt x="2795" y="1"/>
                      </a:moveTo>
                      <a:cubicBezTo>
                        <a:pt x="2735" y="1"/>
                        <a:pt x="2673" y="15"/>
                        <a:pt x="2616" y="46"/>
                      </a:cubicBezTo>
                      <a:cubicBezTo>
                        <a:pt x="2427" y="147"/>
                        <a:pt x="2358" y="382"/>
                        <a:pt x="2459" y="566"/>
                      </a:cubicBezTo>
                      <a:lnTo>
                        <a:pt x="3241" y="2032"/>
                      </a:lnTo>
                      <a:cubicBezTo>
                        <a:pt x="3618" y="2726"/>
                        <a:pt x="3356" y="3595"/>
                        <a:pt x="2662" y="3967"/>
                      </a:cubicBezTo>
                      <a:lnTo>
                        <a:pt x="1568" y="4555"/>
                      </a:lnTo>
                      <a:cubicBezTo>
                        <a:pt x="428" y="5171"/>
                        <a:pt x="0" y="6601"/>
                        <a:pt x="616" y="7745"/>
                      </a:cubicBezTo>
                      <a:lnTo>
                        <a:pt x="1076" y="8605"/>
                      </a:lnTo>
                      <a:cubicBezTo>
                        <a:pt x="1523" y="9432"/>
                        <a:pt x="2373" y="9901"/>
                        <a:pt x="3250" y="9901"/>
                      </a:cubicBezTo>
                      <a:cubicBezTo>
                        <a:pt x="3645" y="9901"/>
                        <a:pt x="4045" y="9806"/>
                        <a:pt x="4418" y="9607"/>
                      </a:cubicBezTo>
                      <a:lnTo>
                        <a:pt x="5309" y="9129"/>
                      </a:lnTo>
                      <a:cubicBezTo>
                        <a:pt x="5542" y="9005"/>
                        <a:pt x="5792" y="8946"/>
                        <a:pt x="6039" y="8946"/>
                      </a:cubicBezTo>
                      <a:cubicBezTo>
                        <a:pt x="6587" y="8946"/>
                        <a:pt x="7119" y="9237"/>
                        <a:pt x="7401" y="9754"/>
                      </a:cubicBezTo>
                      <a:lnTo>
                        <a:pt x="10517" y="15541"/>
                      </a:lnTo>
                      <a:cubicBezTo>
                        <a:pt x="10584" y="15672"/>
                        <a:pt x="10718" y="15747"/>
                        <a:pt x="10856" y="15747"/>
                      </a:cubicBezTo>
                      <a:cubicBezTo>
                        <a:pt x="10917" y="15747"/>
                        <a:pt x="10979" y="15733"/>
                        <a:pt x="11037" y="15702"/>
                      </a:cubicBezTo>
                      <a:cubicBezTo>
                        <a:pt x="11225" y="15596"/>
                        <a:pt x="11294" y="15362"/>
                        <a:pt x="11193" y="15173"/>
                      </a:cubicBezTo>
                      <a:lnTo>
                        <a:pt x="8076" y="9391"/>
                      </a:lnTo>
                      <a:cubicBezTo>
                        <a:pt x="7661" y="8614"/>
                        <a:pt x="6862" y="8171"/>
                        <a:pt x="6037" y="8171"/>
                      </a:cubicBezTo>
                      <a:cubicBezTo>
                        <a:pt x="5666" y="8171"/>
                        <a:pt x="5291" y="8261"/>
                        <a:pt x="4942" y="8449"/>
                      </a:cubicBezTo>
                      <a:lnTo>
                        <a:pt x="4050" y="8927"/>
                      </a:lnTo>
                      <a:cubicBezTo>
                        <a:pt x="3795" y="9063"/>
                        <a:pt x="3521" y="9128"/>
                        <a:pt x="3251" y="9128"/>
                      </a:cubicBezTo>
                      <a:cubicBezTo>
                        <a:pt x="2648" y="9128"/>
                        <a:pt x="2064" y="8805"/>
                        <a:pt x="1756" y="8237"/>
                      </a:cubicBezTo>
                      <a:lnTo>
                        <a:pt x="1292" y="7378"/>
                      </a:lnTo>
                      <a:cubicBezTo>
                        <a:pt x="878" y="6605"/>
                        <a:pt x="1168" y="5649"/>
                        <a:pt x="1935" y="5240"/>
                      </a:cubicBezTo>
                      <a:lnTo>
                        <a:pt x="3029" y="4652"/>
                      </a:lnTo>
                      <a:cubicBezTo>
                        <a:pt x="4096" y="4073"/>
                        <a:pt x="4500" y="2735"/>
                        <a:pt x="3926" y="1664"/>
                      </a:cubicBezTo>
                      <a:lnTo>
                        <a:pt x="3135" y="207"/>
                      </a:lnTo>
                      <a:cubicBezTo>
                        <a:pt x="3065" y="76"/>
                        <a:pt x="2933" y="1"/>
                        <a:pt x="27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9" name="Google Shape;9619;p67"/>
                <p:cNvSpPr/>
                <p:nvPr/>
              </p:nvSpPr>
              <p:spPr>
                <a:xfrm>
                  <a:off x="2261300" y="1732475"/>
                  <a:ext cx="223525" cy="3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1" h="15747" extrusionOk="0">
                      <a:moveTo>
                        <a:pt x="445" y="1"/>
                      </a:moveTo>
                      <a:cubicBezTo>
                        <a:pt x="383" y="1"/>
                        <a:pt x="320" y="16"/>
                        <a:pt x="263" y="49"/>
                      </a:cubicBezTo>
                      <a:cubicBezTo>
                        <a:pt x="70" y="150"/>
                        <a:pt x="1" y="385"/>
                        <a:pt x="102" y="573"/>
                      </a:cubicBezTo>
                      <a:lnTo>
                        <a:pt x="888" y="2030"/>
                      </a:lnTo>
                      <a:cubicBezTo>
                        <a:pt x="1288" y="2770"/>
                        <a:pt x="2047" y="3189"/>
                        <a:pt x="2832" y="3189"/>
                      </a:cubicBezTo>
                      <a:cubicBezTo>
                        <a:pt x="3185" y="3189"/>
                        <a:pt x="3542" y="3105"/>
                        <a:pt x="3876" y="2927"/>
                      </a:cubicBezTo>
                      <a:lnTo>
                        <a:pt x="4965" y="2343"/>
                      </a:lnTo>
                      <a:cubicBezTo>
                        <a:pt x="5202" y="2215"/>
                        <a:pt x="5458" y="2154"/>
                        <a:pt x="5711" y="2154"/>
                      </a:cubicBezTo>
                      <a:cubicBezTo>
                        <a:pt x="6274" y="2154"/>
                        <a:pt x="6820" y="2456"/>
                        <a:pt x="7102" y="2986"/>
                      </a:cubicBezTo>
                      <a:lnTo>
                        <a:pt x="7571" y="3846"/>
                      </a:lnTo>
                      <a:cubicBezTo>
                        <a:pt x="8012" y="4673"/>
                        <a:pt x="7700" y="5698"/>
                        <a:pt x="6882" y="6140"/>
                      </a:cubicBezTo>
                      <a:lnTo>
                        <a:pt x="5990" y="6618"/>
                      </a:lnTo>
                      <a:cubicBezTo>
                        <a:pt x="4859" y="7224"/>
                        <a:pt x="4441" y="8631"/>
                        <a:pt x="5048" y="9762"/>
                      </a:cubicBezTo>
                      <a:lnTo>
                        <a:pt x="8155" y="15544"/>
                      </a:lnTo>
                      <a:cubicBezTo>
                        <a:pt x="8228" y="15674"/>
                        <a:pt x="8361" y="15747"/>
                        <a:pt x="8499" y="15747"/>
                      </a:cubicBezTo>
                      <a:cubicBezTo>
                        <a:pt x="8562" y="15747"/>
                        <a:pt x="8625" y="15732"/>
                        <a:pt x="8683" y="15700"/>
                      </a:cubicBezTo>
                      <a:cubicBezTo>
                        <a:pt x="8872" y="15599"/>
                        <a:pt x="8941" y="15365"/>
                        <a:pt x="8840" y="15176"/>
                      </a:cubicBezTo>
                      <a:lnTo>
                        <a:pt x="5723" y="9394"/>
                      </a:lnTo>
                      <a:cubicBezTo>
                        <a:pt x="5323" y="8640"/>
                        <a:pt x="5604" y="7702"/>
                        <a:pt x="6358" y="7303"/>
                      </a:cubicBezTo>
                      <a:lnTo>
                        <a:pt x="7245" y="6820"/>
                      </a:lnTo>
                      <a:cubicBezTo>
                        <a:pt x="8440" y="6172"/>
                        <a:pt x="8890" y="4678"/>
                        <a:pt x="8247" y="3478"/>
                      </a:cubicBezTo>
                      <a:lnTo>
                        <a:pt x="7787" y="2619"/>
                      </a:lnTo>
                      <a:cubicBezTo>
                        <a:pt x="7362" y="1828"/>
                        <a:pt x="6548" y="1377"/>
                        <a:pt x="5708" y="1377"/>
                      </a:cubicBezTo>
                      <a:cubicBezTo>
                        <a:pt x="5332" y="1377"/>
                        <a:pt x="4951" y="1468"/>
                        <a:pt x="4597" y="1658"/>
                      </a:cubicBezTo>
                      <a:lnTo>
                        <a:pt x="3508" y="2251"/>
                      </a:lnTo>
                      <a:cubicBezTo>
                        <a:pt x="3292" y="2366"/>
                        <a:pt x="3061" y="2420"/>
                        <a:pt x="2834" y="2420"/>
                      </a:cubicBezTo>
                      <a:cubicBezTo>
                        <a:pt x="2323" y="2420"/>
                        <a:pt x="1830" y="2146"/>
                        <a:pt x="1573" y="1663"/>
                      </a:cubicBezTo>
                      <a:lnTo>
                        <a:pt x="782" y="206"/>
                      </a:lnTo>
                      <a:cubicBezTo>
                        <a:pt x="716" y="76"/>
                        <a:pt x="582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0" name="Google Shape;9620;p67"/>
                <p:cNvSpPr/>
                <p:nvPr/>
              </p:nvSpPr>
              <p:spPr>
                <a:xfrm>
                  <a:off x="1986200" y="1721500"/>
                  <a:ext cx="31400" cy="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399" extrusionOk="0">
                      <a:moveTo>
                        <a:pt x="444" y="1"/>
                      </a:moveTo>
                      <a:cubicBezTo>
                        <a:pt x="382" y="1"/>
                        <a:pt x="320" y="16"/>
                        <a:pt x="263" y="47"/>
                      </a:cubicBezTo>
                      <a:cubicBezTo>
                        <a:pt x="70" y="148"/>
                        <a:pt x="1" y="383"/>
                        <a:pt x="102" y="571"/>
                      </a:cubicBezTo>
                      <a:lnTo>
                        <a:pt x="548" y="1398"/>
                      </a:lnTo>
                      <a:cubicBezTo>
                        <a:pt x="626" y="1343"/>
                        <a:pt x="704" y="1297"/>
                        <a:pt x="787" y="1256"/>
                      </a:cubicBezTo>
                      <a:cubicBezTo>
                        <a:pt x="934" y="1178"/>
                        <a:pt x="1095" y="1118"/>
                        <a:pt x="1256" y="1077"/>
                      </a:cubicBezTo>
                      <a:lnTo>
                        <a:pt x="787" y="203"/>
                      </a:lnTo>
                      <a:cubicBezTo>
                        <a:pt x="714" y="74"/>
                        <a:pt x="580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EF6F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1" name="Google Shape;9621;p67"/>
                <p:cNvSpPr/>
                <p:nvPr/>
              </p:nvSpPr>
              <p:spPr>
                <a:xfrm>
                  <a:off x="1964950" y="1865050"/>
                  <a:ext cx="23237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" h="10710" extrusionOk="0">
                      <a:moveTo>
                        <a:pt x="3443" y="0"/>
                      </a:moveTo>
                      <a:lnTo>
                        <a:pt x="3443" y="0"/>
                      </a:lnTo>
                      <a:cubicBezTo>
                        <a:pt x="3210" y="69"/>
                        <a:pt x="2968" y="105"/>
                        <a:pt x="2725" y="105"/>
                      </a:cubicBezTo>
                      <a:cubicBezTo>
                        <a:pt x="2627" y="105"/>
                        <a:pt x="2529" y="99"/>
                        <a:pt x="2432" y="87"/>
                      </a:cubicBezTo>
                      <a:cubicBezTo>
                        <a:pt x="2322" y="198"/>
                        <a:pt x="2193" y="299"/>
                        <a:pt x="2055" y="377"/>
                      </a:cubicBezTo>
                      <a:lnTo>
                        <a:pt x="1775" y="529"/>
                      </a:lnTo>
                      <a:cubicBezTo>
                        <a:pt x="483" y="1227"/>
                        <a:pt x="0" y="2836"/>
                        <a:pt x="694" y="4132"/>
                      </a:cubicBezTo>
                      <a:lnTo>
                        <a:pt x="947" y="4601"/>
                      </a:lnTo>
                      <a:cubicBezTo>
                        <a:pt x="1417" y="5473"/>
                        <a:pt x="2313" y="5969"/>
                        <a:pt x="3240" y="5969"/>
                      </a:cubicBezTo>
                      <a:cubicBezTo>
                        <a:pt x="3657" y="5969"/>
                        <a:pt x="4080" y="5869"/>
                        <a:pt x="4473" y="5658"/>
                      </a:cubicBezTo>
                      <a:cubicBezTo>
                        <a:pt x="4662" y="5557"/>
                        <a:pt x="4867" y="5509"/>
                        <a:pt x="5068" y="5509"/>
                      </a:cubicBezTo>
                      <a:cubicBezTo>
                        <a:pt x="5516" y="5509"/>
                        <a:pt x="5950" y="5747"/>
                        <a:pt x="6178" y="6169"/>
                      </a:cubicBezTo>
                      <a:lnTo>
                        <a:pt x="8513" y="10503"/>
                      </a:lnTo>
                      <a:cubicBezTo>
                        <a:pt x="8580" y="10634"/>
                        <a:pt x="8714" y="10709"/>
                        <a:pt x="8852" y="10709"/>
                      </a:cubicBezTo>
                      <a:cubicBezTo>
                        <a:pt x="8913" y="10709"/>
                        <a:pt x="8975" y="10695"/>
                        <a:pt x="9032" y="10664"/>
                      </a:cubicBezTo>
                      <a:cubicBezTo>
                        <a:pt x="9226" y="10563"/>
                        <a:pt x="9294" y="10328"/>
                        <a:pt x="9189" y="10140"/>
                      </a:cubicBezTo>
                      <a:lnTo>
                        <a:pt x="6858" y="5810"/>
                      </a:lnTo>
                      <a:cubicBezTo>
                        <a:pt x="6489" y="5123"/>
                        <a:pt x="5786" y="4733"/>
                        <a:pt x="5060" y="4733"/>
                      </a:cubicBezTo>
                      <a:cubicBezTo>
                        <a:pt x="4737" y="4733"/>
                        <a:pt x="4410" y="4811"/>
                        <a:pt x="4105" y="4974"/>
                      </a:cubicBezTo>
                      <a:cubicBezTo>
                        <a:pt x="3829" y="5124"/>
                        <a:pt x="3530" y="5195"/>
                        <a:pt x="3236" y="5195"/>
                      </a:cubicBezTo>
                      <a:cubicBezTo>
                        <a:pt x="2586" y="5195"/>
                        <a:pt x="1957" y="4847"/>
                        <a:pt x="1628" y="4233"/>
                      </a:cubicBezTo>
                      <a:lnTo>
                        <a:pt x="1375" y="3765"/>
                      </a:lnTo>
                      <a:cubicBezTo>
                        <a:pt x="883" y="2845"/>
                        <a:pt x="1223" y="1701"/>
                        <a:pt x="2142" y="1204"/>
                      </a:cubicBezTo>
                      <a:lnTo>
                        <a:pt x="2423" y="1057"/>
                      </a:lnTo>
                      <a:cubicBezTo>
                        <a:pt x="2864" y="818"/>
                        <a:pt x="3223" y="451"/>
                        <a:pt x="34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2" name="Google Shape;9622;p67"/>
                <p:cNvSpPr/>
                <p:nvPr/>
              </p:nvSpPr>
              <p:spPr>
                <a:xfrm>
                  <a:off x="1869800" y="1551125"/>
                  <a:ext cx="607900" cy="3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16" h="14660" extrusionOk="0">
                      <a:moveTo>
                        <a:pt x="21747" y="0"/>
                      </a:moveTo>
                      <a:cubicBezTo>
                        <a:pt x="21563" y="0"/>
                        <a:pt x="21378" y="21"/>
                        <a:pt x="21195" y="64"/>
                      </a:cubicBezTo>
                      <a:cubicBezTo>
                        <a:pt x="20211" y="289"/>
                        <a:pt x="19471" y="1107"/>
                        <a:pt x="19338" y="2109"/>
                      </a:cubicBezTo>
                      <a:cubicBezTo>
                        <a:pt x="18925" y="1904"/>
                        <a:pt x="18490" y="1808"/>
                        <a:pt x="18063" y="1808"/>
                      </a:cubicBezTo>
                      <a:cubicBezTo>
                        <a:pt x="16819" y="1808"/>
                        <a:pt x="15646" y="2624"/>
                        <a:pt x="15293" y="3925"/>
                      </a:cubicBezTo>
                      <a:cubicBezTo>
                        <a:pt x="15004" y="3813"/>
                        <a:pt x="14709" y="3760"/>
                        <a:pt x="14419" y="3760"/>
                      </a:cubicBezTo>
                      <a:cubicBezTo>
                        <a:pt x="13317" y="3760"/>
                        <a:pt x="12299" y="4521"/>
                        <a:pt x="12048" y="5672"/>
                      </a:cubicBezTo>
                      <a:cubicBezTo>
                        <a:pt x="11663" y="5501"/>
                        <a:pt x="11268" y="5422"/>
                        <a:pt x="10883" y="5422"/>
                      </a:cubicBezTo>
                      <a:cubicBezTo>
                        <a:pt x="9370" y="5422"/>
                        <a:pt x="8011" y="6639"/>
                        <a:pt x="8008" y="8292"/>
                      </a:cubicBezTo>
                      <a:cubicBezTo>
                        <a:pt x="7583" y="7974"/>
                        <a:pt x="7067" y="7809"/>
                        <a:pt x="6545" y="7809"/>
                      </a:cubicBezTo>
                      <a:cubicBezTo>
                        <a:pt x="6333" y="7809"/>
                        <a:pt x="6120" y="7836"/>
                        <a:pt x="5912" y="7892"/>
                      </a:cubicBezTo>
                      <a:cubicBezTo>
                        <a:pt x="5751" y="7933"/>
                        <a:pt x="5590" y="7993"/>
                        <a:pt x="5443" y="8071"/>
                      </a:cubicBezTo>
                      <a:cubicBezTo>
                        <a:pt x="5360" y="8112"/>
                        <a:pt x="5282" y="8158"/>
                        <a:pt x="5204" y="8213"/>
                      </a:cubicBezTo>
                      <a:cubicBezTo>
                        <a:pt x="4510" y="8668"/>
                        <a:pt x="4101" y="9450"/>
                        <a:pt x="4119" y="10282"/>
                      </a:cubicBezTo>
                      <a:cubicBezTo>
                        <a:pt x="3686" y="9959"/>
                        <a:pt x="3175" y="9798"/>
                        <a:pt x="2664" y="9798"/>
                      </a:cubicBezTo>
                      <a:cubicBezTo>
                        <a:pt x="2133" y="9798"/>
                        <a:pt x="1604" y="9972"/>
                        <a:pt x="1163" y="10319"/>
                      </a:cubicBezTo>
                      <a:cubicBezTo>
                        <a:pt x="299" y="10999"/>
                        <a:pt x="0" y="12176"/>
                        <a:pt x="433" y="13187"/>
                      </a:cubicBezTo>
                      <a:cubicBezTo>
                        <a:pt x="818" y="14090"/>
                        <a:pt x="1703" y="14660"/>
                        <a:pt x="2664" y="14660"/>
                      </a:cubicBezTo>
                      <a:cubicBezTo>
                        <a:pt x="2779" y="14660"/>
                        <a:pt x="2895" y="14651"/>
                        <a:pt x="3011" y="14635"/>
                      </a:cubicBezTo>
                      <a:cubicBezTo>
                        <a:pt x="4096" y="14478"/>
                        <a:pt x="4946" y="13614"/>
                        <a:pt x="5080" y="12520"/>
                      </a:cubicBezTo>
                      <a:cubicBezTo>
                        <a:pt x="5090" y="12409"/>
                        <a:pt x="5184" y="12335"/>
                        <a:pt x="5285" y="12335"/>
                      </a:cubicBezTo>
                      <a:cubicBezTo>
                        <a:pt x="5318" y="12335"/>
                        <a:pt x="5352" y="12343"/>
                        <a:pt x="5383" y="12359"/>
                      </a:cubicBezTo>
                      <a:cubicBezTo>
                        <a:pt x="5650" y="12507"/>
                        <a:pt x="5939" y="12603"/>
                        <a:pt x="6238" y="12644"/>
                      </a:cubicBezTo>
                      <a:cubicBezTo>
                        <a:pt x="6335" y="12656"/>
                        <a:pt x="6433" y="12662"/>
                        <a:pt x="6531" y="12662"/>
                      </a:cubicBezTo>
                      <a:cubicBezTo>
                        <a:pt x="6774" y="12662"/>
                        <a:pt x="7016" y="12626"/>
                        <a:pt x="7249" y="12557"/>
                      </a:cubicBezTo>
                      <a:cubicBezTo>
                        <a:pt x="7392" y="12516"/>
                        <a:pt x="7530" y="12461"/>
                        <a:pt x="7658" y="12396"/>
                      </a:cubicBezTo>
                      <a:cubicBezTo>
                        <a:pt x="8155" y="12139"/>
                        <a:pt x="8550" y="11721"/>
                        <a:pt x="8775" y="11210"/>
                      </a:cubicBezTo>
                      <a:cubicBezTo>
                        <a:pt x="8881" y="10963"/>
                        <a:pt x="9123" y="10829"/>
                        <a:pt x="9377" y="10829"/>
                      </a:cubicBezTo>
                      <a:cubicBezTo>
                        <a:pt x="9478" y="10829"/>
                        <a:pt x="9580" y="10850"/>
                        <a:pt x="9676" y="10893"/>
                      </a:cubicBezTo>
                      <a:cubicBezTo>
                        <a:pt x="10058" y="11071"/>
                        <a:pt x="10469" y="11160"/>
                        <a:pt x="10879" y="11160"/>
                      </a:cubicBezTo>
                      <a:cubicBezTo>
                        <a:pt x="11327" y="11160"/>
                        <a:pt x="11775" y="11054"/>
                        <a:pt x="12186" y="10843"/>
                      </a:cubicBezTo>
                      <a:cubicBezTo>
                        <a:pt x="12848" y="10507"/>
                        <a:pt x="13353" y="9928"/>
                        <a:pt x="13588" y="9225"/>
                      </a:cubicBezTo>
                      <a:cubicBezTo>
                        <a:pt x="13703" y="8866"/>
                        <a:pt x="14029" y="8623"/>
                        <a:pt x="14401" y="8618"/>
                      </a:cubicBezTo>
                      <a:cubicBezTo>
                        <a:pt x="14419" y="8618"/>
                        <a:pt x="14437" y="8619"/>
                        <a:pt x="14455" y="8619"/>
                      </a:cubicBezTo>
                      <a:cubicBezTo>
                        <a:pt x="14832" y="8619"/>
                        <a:pt x="15203" y="8527"/>
                        <a:pt x="15537" y="8356"/>
                      </a:cubicBezTo>
                      <a:cubicBezTo>
                        <a:pt x="15909" y="8163"/>
                        <a:pt x="16221" y="7878"/>
                        <a:pt x="16456" y="7529"/>
                      </a:cubicBezTo>
                      <a:cubicBezTo>
                        <a:pt x="16548" y="7393"/>
                        <a:pt x="16698" y="7319"/>
                        <a:pt x="16853" y="7319"/>
                      </a:cubicBezTo>
                      <a:cubicBezTo>
                        <a:pt x="16914" y="7319"/>
                        <a:pt x="16976" y="7331"/>
                        <a:pt x="17035" y="7354"/>
                      </a:cubicBezTo>
                      <a:cubicBezTo>
                        <a:pt x="17374" y="7484"/>
                        <a:pt x="17720" y="7545"/>
                        <a:pt x="18059" y="7545"/>
                      </a:cubicBezTo>
                      <a:cubicBezTo>
                        <a:pt x="19355" y="7545"/>
                        <a:pt x="20552" y="6655"/>
                        <a:pt x="20855" y="5304"/>
                      </a:cubicBezTo>
                      <a:cubicBezTo>
                        <a:pt x="20906" y="5039"/>
                        <a:pt x="21139" y="4850"/>
                        <a:pt x="21404" y="4850"/>
                      </a:cubicBezTo>
                      <a:cubicBezTo>
                        <a:pt x="21425" y="4850"/>
                        <a:pt x="21445" y="4851"/>
                        <a:pt x="21466" y="4853"/>
                      </a:cubicBezTo>
                      <a:cubicBezTo>
                        <a:pt x="21558" y="4864"/>
                        <a:pt x="21650" y="4869"/>
                        <a:pt x="21741" y="4869"/>
                      </a:cubicBezTo>
                      <a:cubicBezTo>
                        <a:pt x="22583" y="4869"/>
                        <a:pt x="23376" y="4434"/>
                        <a:pt x="23819" y="3704"/>
                      </a:cubicBezTo>
                      <a:cubicBezTo>
                        <a:pt x="24316" y="2891"/>
                        <a:pt x="24293" y="1870"/>
                        <a:pt x="23764" y="1080"/>
                      </a:cubicBezTo>
                      <a:cubicBezTo>
                        <a:pt x="23308" y="395"/>
                        <a:pt x="22545" y="0"/>
                        <a:pt x="2174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3" name="Google Shape;9623;p67"/>
                <p:cNvSpPr/>
                <p:nvPr/>
              </p:nvSpPr>
              <p:spPr>
                <a:xfrm>
                  <a:off x="1816950" y="1362400"/>
                  <a:ext cx="614900" cy="48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96" h="19327" extrusionOk="0">
                      <a:moveTo>
                        <a:pt x="12400" y="1"/>
                      </a:moveTo>
                      <a:cubicBezTo>
                        <a:pt x="10614" y="1"/>
                        <a:pt x="8836" y="390"/>
                        <a:pt x="7304" y="1178"/>
                      </a:cubicBezTo>
                      <a:lnTo>
                        <a:pt x="7304" y="1191"/>
                      </a:lnTo>
                      <a:lnTo>
                        <a:pt x="7290" y="1191"/>
                      </a:lnTo>
                      <a:cubicBezTo>
                        <a:pt x="2900" y="3444"/>
                        <a:pt x="0" y="9212"/>
                        <a:pt x="1604" y="13901"/>
                      </a:cubicBezTo>
                      <a:lnTo>
                        <a:pt x="2147" y="15050"/>
                      </a:lnTo>
                      <a:lnTo>
                        <a:pt x="2147" y="15059"/>
                      </a:lnTo>
                      <a:cubicBezTo>
                        <a:pt x="2413" y="15533"/>
                        <a:pt x="2441" y="16103"/>
                        <a:pt x="2216" y="16594"/>
                      </a:cubicBezTo>
                      <a:cubicBezTo>
                        <a:pt x="1972" y="17132"/>
                        <a:pt x="1986" y="17748"/>
                        <a:pt x="2257" y="18272"/>
                      </a:cubicBezTo>
                      <a:cubicBezTo>
                        <a:pt x="2596" y="18941"/>
                        <a:pt x="3275" y="19326"/>
                        <a:pt x="3977" y="19326"/>
                      </a:cubicBezTo>
                      <a:cubicBezTo>
                        <a:pt x="4273" y="19326"/>
                        <a:pt x="4573" y="19258"/>
                        <a:pt x="4854" y="19113"/>
                      </a:cubicBezTo>
                      <a:lnTo>
                        <a:pt x="5268" y="18897"/>
                      </a:lnTo>
                      <a:lnTo>
                        <a:pt x="5272" y="18897"/>
                      </a:lnTo>
                      <a:lnTo>
                        <a:pt x="22849" y="9879"/>
                      </a:lnTo>
                      <a:lnTo>
                        <a:pt x="22854" y="9879"/>
                      </a:lnTo>
                      <a:lnTo>
                        <a:pt x="23268" y="9667"/>
                      </a:lnTo>
                      <a:cubicBezTo>
                        <a:pt x="24219" y="9180"/>
                        <a:pt x="24596" y="8017"/>
                        <a:pt x="24109" y="7066"/>
                      </a:cubicBezTo>
                      <a:cubicBezTo>
                        <a:pt x="23837" y="6542"/>
                        <a:pt x="23341" y="6170"/>
                        <a:pt x="22762" y="6055"/>
                      </a:cubicBezTo>
                      <a:cubicBezTo>
                        <a:pt x="22233" y="5944"/>
                        <a:pt x="21783" y="5586"/>
                        <a:pt x="21558" y="5094"/>
                      </a:cubicBezTo>
                      <a:lnTo>
                        <a:pt x="21558" y="5080"/>
                      </a:lnTo>
                      <a:cubicBezTo>
                        <a:pt x="21355" y="4708"/>
                        <a:pt x="21149" y="4340"/>
                        <a:pt x="20942" y="3972"/>
                      </a:cubicBezTo>
                      <a:cubicBezTo>
                        <a:pt x="19074" y="1345"/>
                        <a:pt x="15721" y="1"/>
                        <a:pt x="12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4" name="Google Shape;9624;p67"/>
                <p:cNvSpPr/>
                <p:nvPr/>
              </p:nvSpPr>
              <p:spPr>
                <a:xfrm>
                  <a:off x="2038375" y="1460275"/>
                  <a:ext cx="25650" cy="1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" h="748" extrusionOk="0">
                      <a:moveTo>
                        <a:pt x="639" y="0"/>
                      </a:moveTo>
                      <a:cubicBezTo>
                        <a:pt x="548" y="0"/>
                        <a:pt x="449" y="25"/>
                        <a:pt x="354" y="76"/>
                      </a:cubicBezTo>
                      <a:cubicBezTo>
                        <a:pt x="125" y="195"/>
                        <a:pt x="1" y="430"/>
                        <a:pt x="92" y="595"/>
                      </a:cubicBezTo>
                      <a:cubicBezTo>
                        <a:pt x="147" y="694"/>
                        <a:pt x="260" y="747"/>
                        <a:pt x="393" y="747"/>
                      </a:cubicBezTo>
                      <a:cubicBezTo>
                        <a:pt x="482" y="747"/>
                        <a:pt x="580" y="723"/>
                        <a:pt x="676" y="673"/>
                      </a:cubicBezTo>
                      <a:cubicBezTo>
                        <a:pt x="911" y="545"/>
                        <a:pt x="1026" y="310"/>
                        <a:pt x="934" y="149"/>
                      </a:cubicBezTo>
                      <a:cubicBezTo>
                        <a:pt x="882" y="52"/>
                        <a:pt x="770" y="0"/>
                        <a:pt x="6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5" name="Google Shape;9625;p67"/>
                <p:cNvSpPr/>
                <p:nvPr/>
              </p:nvSpPr>
              <p:spPr>
                <a:xfrm>
                  <a:off x="1919200" y="1482100"/>
                  <a:ext cx="25325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" h="749" extrusionOk="0">
                      <a:moveTo>
                        <a:pt x="631" y="1"/>
                      </a:moveTo>
                      <a:cubicBezTo>
                        <a:pt x="541" y="1"/>
                        <a:pt x="442" y="25"/>
                        <a:pt x="346" y="76"/>
                      </a:cubicBezTo>
                      <a:cubicBezTo>
                        <a:pt x="111" y="196"/>
                        <a:pt x="1" y="430"/>
                        <a:pt x="88" y="596"/>
                      </a:cubicBezTo>
                      <a:cubicBezTo>
                        <a:pt x="137" y="696"/>
                        <a:pt x="251" y="749"/>
                        <a:pt x="384" y="749"/>
                      </a:cubicBezTo>
                      <a:cubicBezTo>
                        <a:pt x="474" y="749"/>
                        <a:pt x="574" y="724"/>
                        <a:pt x="667" y="674"/>
                      </a:cubicBezTo>
                      <a:cubicBezTo>
                        <a:pt x="897" y="545"/>
                        <a:pt x="1012" y="311"/>
                        <a:pt x="925" y="150"/>
                      </a:cubicBezTo>
                      <a:cubicBezTo>
                        <a:pt x="871" y="52"/>
                        <a:pt x="760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6" name="Google Shape;9626;p67"/>
                <p:cNvSpPr/>
                <p:nvPr/>
              </p:nvSpPr>
              <p:spPr>
                <a:xfrm>
                  <a:off x="1992175" y="1431250"/>
                  <a:ext cx="25300" cy="1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" h="749" extrusionOk="0">
                      <a:moveTo>
                        <a:pt x="630" y="0"/>
                      </a:moveTo>
                      <a:cubicBezTo>
                        <a:pt x="539" y="0"/>
                        <a:pt x="440" y="25"/>
                        <a:pt x="345" y="74"/>
                      </a:cubicBezTo>
                      <a:cubicBezTo>
                        <a:pt x="116" y="193"/>
                        <a:pt x="1" y="432"/>
                        <a:pt x="88" y="598"/>
                      </a:cubicBezTo>
                      <a:cubicBezTo>
                        <a:pt x="137" y="696"/>
                        <a:pt x="251" y="749"/>
                        <a:pt x="383" y="749"/>
                      </a:cubicBezTo>
                      <a:cubicBezTo>
                        <a:pt x="474" y="749"/>
                        <a:pt x="574" y="724"/>
                        <a:pt x="667" y="671"/>
                      </a:cubicBezTo>
                      <a:cubicBezTo>
                        <a:pt x="897" y="547"/>
                        <a:pt x="1012" y="308"/>
                        <a:pt x="925" y="147"/>
                      </a:cubicBezTo>
                      <a:cubicBezTo>
                        <a:pt x="871" y="50"/>
                        <a:pt x="759" y="0"/>
                        <a:pt x="63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7" name="Google Shape;9627;p67"/>
                <p:cNvSpPr/>
                <p:nvPr/>
              </p:nvSpPr>
              <p:spPr>
                <a:xfrm>
                  <a:off x="1946800" y="1532500"/>
                  <a:ext cx="1092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26" extrusionOk="0">
                      <a:moveTo>
                        <a:pt x="271" y="1"/>
                      </a:moveTo>
                      <a:cubicBezTo>
                        <a:pt x="232" y="1"/>
                        <a:pt x="188" y="12"/>
                        <a:pt x="147" y="37"/>
                      </a:cubicBezTo>
                      <a:cubicBezTo>
                        <a:pt x="51" y="92"/>
                        <a:pt x="0" y="184"/>
                        <a:pt x="42" y="257"/>
                      </a:cubicBezTo>
                      <a:cubicBezTo>
                        <a:pt x="63" y="303"/>
                        <a:pt x="109" y="325"/>
                        <a:pt x="163" y="325"/>
                      </a:cubicBezTo>
                      <a:cubicBezTo>
                        <a:pt x="201" y="325"/>
                        <a:pt x="244" y="315"/>
                        <a:pt x="285" y="294"/>
                      </a:cubicBezTo>
                      <a:cubicBezTo>
                        <a:pt x="391" y="243"/>
                        <a:pt x="437" y="138"/>
                        <a:pt x="400" y="69"/>
                      </a:cubicBezTo>
                      <a:cubicBezTo>
                        <a:pt x="378" y="25"/>
                        <a:pt x="329" y="1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8" name="Google Shape;9628;p67"/>
                <p:cNvSpPr/>
                <p:nvPr/>
              </p:nvSpPr>
              <p:spPr>
                <a:xfrm>
                  <a:off x="2024575" y="1391950"/>
                  <a:ext cx="11075" cy="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" h="326" extrusionOk="0">
                      <a:moveTo>
                        <a:pt x="283" y="1"/>
                      </a:moveTo>
                      <a:cubicBezTo>
                        <a:pt x="244" y="1"/>
                        <a:pt x="201" y="11"/>
                        <a:pt x="157" y="32"/>
                      </a:cubicBezTo>
                      <a:cubicBezTo>
                        <a:pt x="52" y="83"/>
                        <a:pt x="1" y="180"/>
                        <a:pt x="42" y="253"/>
                      </a:cubicBezTo>
                      <a:cubicBezTo>
                        <a:pt x="67" y="300"/>
                        <a:pt x="118" y="325"/>
                        <a:pt x="176" y="325"/>
                      </a:cubicBezTo>
                      <a:cubicBezTo>
                        <a:pt x="215" y="325"/>
                        <a:pt x="256" y="314"/>
                        <a:pt x="295" y="290"/>
                      </a:cubicBezTo>
                      <a:cubicBezTo>
                        <a:pt x="392" y="235"/>
                        <a:pt x="442" y="134"/>
                        <a:pt x="405" y="65"/>
                      </a:cubicBezTo>
                      <a:cubicBezTo>
                        <a:pt x="381" y="22"/>
                        <a:pt x="337" y="1"/>
                        <a:pt x="2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9" name="Google Shape;9629;p67"/>
                <p:cNvSpPr/>
                <p:nvPr/>
              </p:nvSpPr>
              <p:spPr>
                <a:xfrm>
                  <a:off x="1961150" y="1437000"/>
                  <a:ext cx="11050" cy="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" h="325" extrusionOk="0">
                      <a:moveTo>
                        <a:pt x="274" y="0"/>
                      </a:moveTo>
                      <a:cubicBezTo>
                        <a:pt x="237" y="0"/>
                        <a:pt x="197" y="11"/>
                        <a:pt x="157" y="32"/>
                      </a:cubicBezTo>
                      <a:cubicBezTo>
                        <a:pt x="51" y="92"/>
                        <a:pt x="1" y="184"/>
                        <a:pt x="42" y="258"/>
                      </a:cubicBezTo>
                      <a:cubicBezTo>
                        <a:pt x="64" y="302"/>
                        <a:pt x="115" y="324"/>
                        <a:pt x="173" y="324"/>
                      </a:cubicBezTo>
                      <a:cubicBezTo>
                        <a:pt x="212" y="324"/>
                        <a:pt x="255" y="314"/>
                        <a:pt x="295" y="294"/>
                      </a:cubicBezTo>
                      <a:cubicBezTo>
                        <a:pt x="391" y="239"/>
                        <a:pt x="442" y="138"/>
                        <a:pt x="401" y="69"/>
                      </a:cubicBezTo>
                      <a:cubicBezTo>
                        <a:pt x="378" y="25"/>
                        <a:pt x="331" y="0"/>
                        <a:pt x="2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0" name="Google Shape;9630;p67"/>
                <p:cNvSpPr/>
                <p:nvPr/>
              </p:nvSpPr>
              <p:spPr>
                <a:xfrm>
                  <a:off x="2099850" y="1450250"/>
                  <a:ext cx="10950" cy="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318" extrusionOk="0">
                      <a:moveTo>
                        <a:pt x="272" y="1"/>
                      </a:moveTo>
                      <a:cubicBezTo>
                        <a:pt x="233" y="1"/>
                        <a:pt x="191" y="10"/>
                        <a:pt x="152" y="31"/>
                      </a:cubicBezTo>
                      <a:cubicBezTo>
                        <a:pt x="51" y="86"/>
                        <a:pt x="1" y="187"/>
                        <a:pt x="42" y="256"/>
                      </a:cubicBezTo>
                      <a:cubicBezTo>
                        <a:pt x="66" y="296"/>
                        <a:pt x="111" y="318"/>
                        <a:pt x="164" y="318"/>
                      </a:cubicBezTo>
                      <a:cubicBezTo>
                        <a:pt x="203" y="318"/>
                        <a:pt x="246" y="307"/>
                        <a:pt x="290" y="284"/>
                      </a:cubicBezTo>
                      <a:cubicBezTo>
                        <a:pt x="391" y="233"/>
                        <a:pt x="437" y="137"/>
                        <a:pt x="405" y="63"/>
                      </a:cubicBezTo>
                      <a:cubicBezTo>
                        <a:pt x="381" y="22"/>
                        <a:pt x="330" y="1"/>
                        <a:pt x="2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1" name="Google Shape;9631;p67"/>
                <p:cNvSpPr/>
                <p:nvPr/>
              </p:nvSpPr>
              <p:spPr>
                <a:xfrm>
                  <a:off x="1974475" y="1472600"/>
                  <a:ext cx="36350" cy="2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1076" extrusionOk="0">
                      <a:moveTo>
                        <a:pt x="903" y="1"/>
                      </a:moveTo>
                      <a:cubicBezTo>
                        <a:pt x="773" y="1"/>
                        <a:pt x="630" y="36"/>
                        <a:pt x="493" y="107"/>
                      </a:cubicBezTo>
                      <a:cubicBezTo>
                        <a:pt x="162" y="286"/>
                        <a:pt x="1" y="617"/>
                        <a:pt x="125" y="856"/>
                      </a:cubicBezTo>
                      <a:cubicBezTo>
                        <a:pt x="201" y="1000"/>
                        <a:pt x="361" y="1075"/>
                        <a:pt x="548" y="1075"/>
                      </a:cubicBezTo>
                      <a:cubicBezTo>
                        <a:pt x="676" y="1075"/>
                        <a:pt x="817" y="1039"/>
                        <a:pt x="952" y="966"/>
                      </a:cubicBezTo>
                      <a:cubicBezTo>
                        <a:pt x="1288" y="787"/>
                        <a:pt x="1453" y="447"/>
                        <a:pt x="1329" y="212"/>
                      </a:cubicBezTo>
                      <a:cubicBezTo>
                        <a:pt x="1253" y="74"/>
                        <a:pt x="1092" y="1"/>
                        <a:pt x="9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2" name="Google Shape;9632;p67"/>
                <p:cNvSpPr/>
                <p:nvPr/>
              </p:nvSpPr>
              <p:spPr>
                <a:xfrm>
                  <a:off x="1989550" y="1526100"/>
                  <a:ext cx="20925" cy="1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" h="605" extrusionOk="0">
                      <a:moveTo>
                        <a:pt x="524" y="0"/>
                      </a:moveTo>
                      <a:cubicBezTo>
                        <a:pt x="450" y="0"/>
                        <a:pt x="368" y="21"/>
                        <a:pt x="290" y="63"/>
                      </a:cubicBezTo>
                      <a:cubicBezTo>
                        <a:pt x="101" y="159"/>
                        <a:pt x="0" y="352"/>
                        <a:pt x="78" y="486"/>
                      </a:cubicBezTo>
                      <a:cubicBezTo>
                        <a:pt x="122" y="564"/>
                        <a:pt x="211" y="604"/>
                        <a:pt x="316" y="604"/>
                      </a:cubicBezTo>
                      <a:cubicBezTo>
                        <a:pt x="389" y="604"/>
                        <a:pt x="470" y="585"/>
                        <a:pt x="547" y="545"/>
                      </a:cubicBezTo>
                      <a:cubicBezTo>
                        <a:pt x="735" y="444"/>
                        <a:pt x="837" y="256"/>
                        <a:pt x="758" y="118"/>
                      </a:cubicBezTo>
                      <a:cubicBezTo>
                        <a:pt x="716" y="40"/>
                        <a:pt x="627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3" name="Google Shape;9633;p67"/>
                <p:cNvSpPr/>
                <p:nvPr/>
              </p:nvSpPr>
              <p:spPr>
                <a:xfrm>
                  <a:off x="2059625" y="1411600"/>
                  <a:ext cx="20725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" h="612" extrusionOk="0">
                      <a:moveTo>
                        <a:pt x="516" y="1"/>
                      </a:moveTo>
                      <a:cubicBezTo>
                        <a:pt x="442" y="1"/>
                        <a:pt x="361" y="20"/>
                        <a:pt x="286" y="60"/>
                      </a:cubicBezTo>
                      <a:cubicBezTo>
                        <a:pt x="102" y="157"/>
                        <a:pt x="1" y="354"/>
                        <a:pt x="79" y="488"/>
                      </a:cubicBezTo>
                      <a:cubicBezTo>
                        <a:pt x="123" y="568"/>
                        <a:pt x="216" y="611"/>
                        <a:pt x="323" y="611"/>
                      </a:cubicBezTo>
                      <a:cubicBezTo>
                        <a:pt x="395" y="611"/>
                        <a:pt x="473" y="592"/>
                        <a:pt x="548" y="552"/>
                      </a:cubicBezTo>
                      <a:cubicBezTo>
                        <a:pt x="736" y="446"/>
                        <a:pt x="828" y="258"/>
                        <a:pt x="759" y="120"/>
                      </a:cubicBezTo>
                      <a:cubicBezTo>
                        <a:pt x="716" y="41"/>
                        <a:pt x="62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4" name="Google Shape;9634;p67"/>
                <p:cNvSpPr/>
                <p:nvPr/>
              </p:nvSpPr>
              <p:spPr>
                <a:xfrm>
                  <a:off x="1876000" y="1719025"/>
                  <a:ext cx="78975" cy="4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9" h="1855" extrusionOk="0">
                      <a:moveTo>
                        <a:pt x="2943" y="1"/>
                      </a:moveTo>
                      <a:cubicBezTo>
                        <a:pt x="2912" y="1"/>
                        <a:pt x="2880" y="9"/>
                        <a:pt x="2851" y="27"/>
                      </a:cubicBezTo>
                      <a:lnTo>
                        <a:pt x="125" y="1493"/>
                      </a:lnTo>
                      <a:cubicBezTo>
                        <a:pt x="33" y="1539"/>
                        <a:pt x="1" y="1658"/>
                        <a:pt x="51" y="1750"/>
                      </a:cubicBezTo>
                      <a:cubicBezTo>
                        <a:pt x="83" y="1816"/>
                        <a:pt x="148" y="1854"/>
                        <a:pt x="216" y="1854"/>
                      </a:cubicBezTo>
                      <a:cubicBezTo>
                        <a:pt x="247" y="1854"/>
                        <a:pt x="279" y="1846"/>
                        <a:pt x="309" y="1828"/>
                      </a:cubicBezTo>
                      <a:lnTo>
                        <a:pt x="3034" y="367"/>
                      </a:lnTo>
                      <a:cubicBezTo>
                        <a:pt x="3122" y="312"/>
                        <a:pt x="3158" y="201"/>
                        <a:pt x="3113" y="105"/>
                      </a:cubicBezTo>
                      <a:cubicBezTo>
                        <a:pt x="3078" y="39"/>
                        <a:pt x="3011" y="1"/>
                        <a:pt x="29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5" name="Google Shape;9635;p67"/>
                <p:cNvSpPr/>
                <p:nvPr/>
              </p:nvSpPr>
              <p:spPr>
                <a:xfrm>
                  <a:off x="2290725" y="1501275"/>
                  <a:ext cx="79300" cy="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" h="1852" extrusionOk="0">
                      <a:moveTo>
                        <a:pt x="2948" y="0"/>
                      </a:moveTo>
                      <a:cubicBezTo>
                        <a:pt x="2916" y="0"/>
                        <a:pt x="2884" y="9"/>
                        <a:pt x="2855" y="26"/>
                      </a:cubicBezTo>
                      <a:lnTo>
                        <a:pt x="134" y="1492"/>
                      </a:lnTo>
                      <a:cubicBezTo>
                        <a:pt x="37" y="1538"/>
                        <a:pt x="0" y="1658"/>
                        <a:pt x="56" y="1754"/>
                      </a:cubicBezTo>
                      <a:cubicBezTo>
                        <a:pt x="90" y="1817"/>
                        <a:pt x="156" y="1852"/>
                        <a:pt x="224" y="1852"/>
                      </a:cubicBezTo>
                      <a:cubicBezTo>
                        <a:pt x="256" y="1852"/>
                        <a:pt x="288" y="1844"/>
                        <a:pt x="318" y="1828"/>
                      </a:cubicBezTo>
                      <a:lnTo>
                        <a:pt x="3039" y="366"/>
                      </a:lnTo>
                      <a:cubicBezTo>
                        <a:pt x="3135" y="316"/>
                        <a:pt x="3172" y="201"/>
                        <a:pt x="3117" y="104"/>
                      </a:cubicBezTo>
                      <a:cubicBezTo>
                        <a:pt x="3082" y="38"/>
                        <a:pt x="3016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9636" name="Google Shape;9636;p67"/>
          <p:cNvGrpSpPr/>
          <p:nvPr/>
        </p:nvGrpSpPr>
        <p:grpSpPr>
          <a:xfrm flipH="1">
            <a:off x="2103257" y="-663207"/>
            <a:ext cx="1066577" cy="2081557"/>
            <a:chOff x="6324205" y="239945"/>
            <a:chExt cx="1555910" cy="3036552"/>
          </a:xfrm>
        </p:grpSpPr>
        <p:grpSp>
          <p:nvGrpSpPr>
            <p:cNvPr id="9637" name="Google Shape;9637;p67"/>
            <p:cNvGrpSpPr/>
            <p:nvPr/>
          </p:nvGrpSpPr>
          <p:grpSpPr>
            <a:xfrm>
              <a:off x="6864702" y="2556223"/>
              <a:ext cx="1015414" cy="476489"/>
              <a:chOff x="711950" y="3159350"/>
              <a:chExt cx="1757075" cy="824375"/>
            </a:xfrm>
          </p:grpSpPr>
          <p:sp>
            <p:nvSpPr>
              <p:cNvPr id="9638" name="Google Shape;9638;p67"/>
              <p:cNvSpPr/>
              <p:nvPr/>
            </p:nvSpPr>
            <p:spPr>
              <a:xfrm>
                <a:off x="1471925" y="3820625"/>
                <a:ext cx="436225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7449" h="6524" extrusionOk="0">
                    <a:moveTo>
                      <a:pt x="8942" y="1"/>
                    </a:moveTo>
                    <a:lnTo>
                      <a:pt x="0" y="4615"/>
                    </a:lnTo>
                    <a:cubicBezTo>
                      <a:pt x="0" y="4615"/>
                      <a:pt x="2445" y="6524"/>
                      <a:pt x="5725" y="6524"/>
                    </a:cubicBezTo>
                    <a:cubicBezTo>
                      <a:pt x="7096" y="6524"/>
                      <a:pt x="8613" y="6190"/>
                      <a:pt x="10159" y="5243"/>
                    </a:cubicBezTo>
                    <a:cubicBezTo>
                      <a:pt x="10159" y="5243"/>
                      <a:pt x="11147" y="5511"/>
                      <a:pt x="12408" y="5511"/>
                    </a:cubicBezTo>
                    <a:cubicBezTo>
                      <a:pt x="14241" y="5511"/>
                      <a:pt x="16654" y="4944"/>
                      <a:pt x="17449" y="2164"/>
                    </a:cubicBezTo>
                    <a:lnTo>
                      <a:pt x="89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9" name="Google Shape;9639;p67"/>
              <p:cNvSpPr/>
              <p:nvPr/>
            </p:nvSpPr>
            <p:spPr>
              <a:xfrm>
                <a:off x="1159800" y="3159350"/>
                <a:ext cx="83035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33214" h="14789" extrusionOk="0">
                    <a:moveTo>
                      <a:pt x="10166" y="0"/>
                    </a:moveTo>
                    <a:cubicBezTo>
                      <a:pt x="9721" y="0"/>
                      <a:pt x="9251" y="38"/>
                      <a:pt x="8755" y="124"/>
                    </a:cubicBezTo>
                    <a:cubicBezTo>
                      <a:pt x="4289" y="900"/>
                      <a:pt x="0" y="6018"/>
                      <a:pt x="0" y="6018"/>
                    </a:cubicBezTo>
                    <a:lnTo>
                      <a:pt x="33214" y="14789"/>
                    </a:lnTo>
                    <a:cubicBezTo>
                      <a:pt x="33214" y="14789"/>
                      <a:pt x="32950" y="10128"/>
                      <a:pt x="31081" y="8182"/>
                    </a:cubicBezTo>
                    <a:cubicBezTo>
                      <a:pt x="29766" y="6806"/>
                      <a:pt x="27839" y="6602"/>
                      <a:pt x="26814" y="6602"/>
                    </a:cubicBezTo>
                    <a:cubicBezTo>
                      <a:pt x="26383" y="6602"/>
                      <a:pt x="26111" y="6638"/>
                      <a:pt x="26111" y="6638"/>
                    </a:cubicBezTo>
                    <a:cubicBezTo>
                      <a:pt x="26111" y="6638"/>
                      <a:pt x="24389" y="2660"/>
                      <a:pt x="21559" y="1683"/>
                    </a:cubicBezTo>
                    <a:cubicBezTo>
                      <a:pt x="20941" y="1470"/>
                      <a:pt x="20313" y="1387"/>
                      <a:pt x="19708" y="1387"/>
                    </a:cubicBezTo>
                    <a:cubicBezTo>
                      <a:pt x="17538" y="1387"/>
                      <a:pt x="15665" y="2458"/>
                      <a:pt x="15665" y="2458"/>
                    </a:cubicBezTo>
                    <a:cubicBezTo>
                      <a:pt x="15665" y="2458"/>
                      <a:pt x="13734" y="0"/>
                      <a:pt x="10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0" name="Google Shape;9640;p67"/>
              <p:cNvSpPr/>
              <p:nvPr/>
            </p:nvSpPr>
            <p:spPr>
              <a:xfrm>
                <a:off x="2059350" y="3538700"/>
                <a:ext cx="409675" cy="357300"/>
              </a:xfrm>
              <a:custGeom>
                <a:avLst/>
                <a:gdLst/>
                <a:ahLst/>
                <a:cxnLst/>
                <a:rect l="l" t="t" r="r" b="b"/>
                <a:pathLst>
                  <a:path w="16387" h="14292" extrusionOk="0">
                    <a:moveTo>
                      <a:pt x="10903" y="1"/>
                    </a:moveTo>
                    <a:cubicBezTo>
                      <a:pt x="6490" y="1"/>
                      <a:pt x="0" y="6516"/>
                      <a:pt x="0" y="6516"/>
                    </a:cubicBezTo>
                    <a:lnTo>
                      <a:pt x="458" y="10239"/>
                    </a:lnTo>
                    <a:cubicBezTo>
                      <a:pt x="458" y="10239"/>
                      <a:pt x="5767" y="14291"/>
                      <a:pt x="9766" y="14291"/>
                    </a:cubicBezTo>
                    <a:cubicBezTo>
                      <a:pt x="10541" y="14291"/>
                      <a:pt x="11268" y="14139"/>
                      <a:pt x="11896" y="13775"/>
                    </a:cubicBezTo>
                    <a:cubicBezTo>
                      <a:pt x="15766" y="11541"/>
                      <a:pt x="16386" y="1623"/>
                      <a:pt x="12075" y="181"/>
                    </a:cubicBezTo>
                    <a:cubicBezTo>
                      <a:pt x="11707" y="57"/>
                      <a:pt x="11314" y="1"/>
                      <a:pt x="10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1" name="Google Shape;9641;p67"/>
              <p:cNvSpPr/>
              <p:nvPr/>
            </p:nvSpPr>
            <p:spPr>
              <a:xfrm>
                <a:off x="711950" y="3237275"/>
                <a:ext cx="1443400" cy="701375"/>
              </a:xfrm>
              <a:custGeom>
                <a:avLst/>
                <a:gdLst/>
                <a:ahLst/>
                <a:cxnLst/>
                <a:rect l="l" t="t" r="r" b="b"/>
                <a:pathLst>
                  <a:path w="57736" h="28055" extrusionOk="0">
                    <a:moveTo>
                      <a:pt x="28472" y="1"/>
                    </a:moveTo>
                    <a:cubicBezTo>
                      <a:pt x="12382" y="1"/>
                      <a:pt x="2502" y="19234"/>
                      <a:pt x="1" y="24738"/>
                    </a:cubicBezTo>
                    <a:cubicBezTo>
                      <a:pt x="1079" y="24731"/>
                      <a:pt x="2552" y="24452"/>
                      <a:pt x="4219" y="23405"/>
                    </a:cubicBezTo>
                    <a:lnTo>
                      <a:pt x="4219" y="23405"/>
                    </a:lnTo>
                    <a:cubicBezTo>
                      <a:pt x="4219" y="23405"/>
                      <a:pt x="3312" y="25305"/>
                      <a:pt x="1350" y="26444"/>
                    </a:cubicBezTo>
                    <a:cubicBezTo>
                      <a:pt x="5576" y="26956"/>
                      <a:pt x="15986" y="28054"/>
                      <a:pt x="26671" y="28054"/>
                    </a:cubicBezTo>
                    <a:cubicBezTo>
                      <a:pt x="29104" y="28054"/>
                      <a:pt x="31552" y="27997"/>
                      <a:pt x="33943" y="27864"/>
                    </a:cubicBezTo>
                    <a:cubicBezTo>
                      <a:pt x="46832" y="27135"/>
                      <a:pt x="57735" y="22009"/>
                      <a:pt x="57735" y="22009"/>
                    </a:cubicBezTo>
                    <a:cubicBezTo>
                      <a:pt x="57735" y="22009"/>
                      <a:pt x="48817" y="962"/>
                      <a:pt x="29446" y="24"/>
                    </a:cubicBezTo>
                    <a:cubicBezTo>
                      <a:pt x="29119" y="8"/>
                      <a:pt x="28794" y="1"/>
                      <a:pt x="28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2" name="Google Shape;9642;p67"/>
              <p:cNvSpPr/>
              <p:nvPr/>
            </p:nvSpPr>
            <p:spPr>
              <a:xfrm>
                <a:off x="711950" y="3363875"/>
                <a:ext cx="546550" cy="572125"/>
              </a:xfrm>
              <a:custGeom>
                <a:avLst/>
                <a:gdLst/>
                <a:ahLst/>
                <a:cxnLst/>
                <a:rect l="l" t="t" r="r" b="b"/>
                <a:pathLst>
                  <a:path w="21862" h="22885" extrusionOk="0">
                    <a:moveTo>
                      <a:pt x="14657" y="1"/>
                    </a:moveTo>
                    <a:cubicBezTo>
                      <a:pt x="6685" y="6096"/>
                      <a:pt x="1684" y="15983"/>
                      <a:pt x="1" y="19674"/>
                    </a:cubicBezTo>
                    <a:cubicBezTo>
                      <a:pt x="1079" y="19667"/>
                      <a:pt x="2552" y="19388"/>
                      <a:pt x="4219" y="18341"/>
                    </a:cubicBezTo>
                    <a:lnTo>
                      <a:pt x="4219" y="18341"/>
                    </a:lnTo>
                    <a:cubicBezTo>
                      <a:pt x="4219" y="18341"/>
                      <a:pt x="3312" y="20241"/>
                      <a:pt x="1350" y="21380"/>
                    </a:cubicBezTo>
                    <a:cubicBezTo>
                      <a:pt x="4762" y="21799"/>
                      <a:pt x="12199" y="22590"/>
                      <a:pt x="20566" y="22885"/>
                    </a:cubicBezTo>
                    <a:cubicBezTo>
                      <a:pt x="21419" y="20512"/>
                      <a:pt x="21861" y="17999"/>
                      <a:pt x="21854" y="15479"/>
                    </a:cubicBezTo>
                    <a:cubicBezTo>
                      <a:pt x="21854" y="8864"/>
                      <a:pt x="18953" y="3087"/>
                      <a:pt x="14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3" name="Google Shape;9643;p67"/>
              <p:cNvSpPr/>
              <p:nvPr/>
            </p:nvSpPr>
            <p:spPr>
              <a:xfrm>
                <a:off x="857950" y="3638600"/>
                <a:ext cx="163825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6301" extrusionOk="0">
                    <a:moveTo>
                      <a:pt x="3404" y="0"/>
                    </a:moveTo>
                    <a:cubicBezTo>
                      <a:pt x="2125" y="0"/>
                      <a:pt x="977" y="768"/>
                      <a:pt x="489" y="1947"/>
                    </a:cubicBezTo>
                    <a:cubicBezTo>
                      <a:pt x="0" y="3125"/>
                      <a:pt x="271" y="4475"/>
                      <a:pt x="1171" y="5374"/>
                    </a:cubicBezTo>
                    <a:cubicBezTo>
                      <a:pt x="1773" y="5982"/>
                      <a:pt x="2581" y="6301"/>
                      <a:pt x="3403" y="6301"/>
                    </a:cubicBezTo>
                    <a:cubicBezTo>
                      <a:pt x="3808" y="6301"/>
                      <a:pt x="4217" y="6223"/>
                      <a:pt x="4606" y="6064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1"/>
                      <a:pt x="5141" y="0"/>
                      <a:pt x="3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4" name="Google Shape;9644;p67"/>
              <p:cNvSpPr/>
              <p:nvPr/>
            </p:nvSpPr>
            <p:spPr>
              <a:xfrm>
                <a:off x="868800" y="3683750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14" y="1"/>
                    </a:moveTo>
                    <a:cubicBezTo>
                      <a:pt x="1809" y="1"/>
                      <a:pt x="1804" y="1"/>
                      <a:pt x="1799" y="1"/>
                    </a:cubicBezTo>
                    <a:cubicBezTo>
                      <a:pt x="605" y="1"/>
                      <a:pt x="0" y="1451"/>
                      <a:pt x="853" y="2296"/>
                    </a:cubicBezTo>
                    <a:cubicBezTo>
                      <a:pt x="1127" y="2572"/>
                      <a:pt x="1463" y="2696"/>
                      <a:pt x="1794" y="2696"/>
                    </a:cubicBezTo>
                    <a:cubicBezTo>
                      <a:pt x="2485" y="2696"/>
                      <a:pt x="3149" y="2156"/>
                      <a:pt x="3149" y="1343"/>
                    </a:cubicBezTo>
                    <a:cubicBezTo>
                      <a:pt x="3156" y="603"/>
                      <a:pt x="2559" y="1"/>
                      <a:pt x="18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5" name="Google Shape;9645;p67"/>
              <p:cNvSpPr/>
              <p:nvPr/>
            </p:nvSpPr>
            <p:spPr>
              <a:xfrm>
                <a:off x="1453125" y="3586550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93" y="1"/>
                    </a:moveTo>
                    <a:cubicBezTo>
                      <a:pt x="1708" y="1"/>
                      <a:pt x="1222" y="112"/>
                      <a:pt x="776" y="337"/>
                    </a:cubicBezTo>
                    <a:cubicBezTo>
                      <a:pt x="574" y="438"/>
                      <a:pt x="388" y="554"/>
                      <a:pt x="210" y="694"/>
                    </a:cubicBezTo>
                    <a:cubicBezTo>
                      <a:pt x="155" y="740"/>
                      <a:pt x="101" y="787"/>
                      <a:pt x="55" y="841"/>
                    </a:cubicBezTo>
                    <a:lnTo>
                      <a:pt x="0" y="888"/>
                    </a:lnTo>
                    <a:lnTo>
                      <a:pt x="47" y="950"/>
                    </a:lnTo>
                    <a:cubicBezTo>
                      <a:pt x="86" y="1004"/>
                      <a:pt x="132" y="1058"/>
                      <a:pt x="186" y="1113"/>
                    </a:cubicBezTo>
                    <a:cubicBezTo>
                      <a:pt x="334" y="1283"/>
                      <a:pt x="504" y="1431"/>
                      <a:pt x="690" y="1562"/>
                    </a:cubicBezTo>
                    <a:cubicBezTo>
                      <a:pt x="1148" y="1888"/>
                      <a:pt x="1691" y="2082"/>
                      <a:pt x="2257" y="2121"/>
                    </a:cubicBezTo>
                    <a:cubicBezTo>
                      <a:pt x="2339" y="2128"/>
                      <a:pt x="2420" y="2131"/>
                      <a:pt x="2502" y="2131"/>
                    </a:cubicBezTo>
                    <a:cubicBezTo>
                      <a:pt x="2987" y="2131"/>
                      <a:pt x="3471" y="2014"/>
                      <a:pt x="3909" y="1795"/>
                    </a:cubicBezTo>
                    <a:cubicBezTo>
                      <a:pt x="4103" y="1687"/>
                      <a:pt x="4281" y="1570"/>
                      <a:pt x="4459" y="1431"/>
                    </a:cubicBezTo>
                    <a:cubicBezTo>
                      <a:pt x="4529" y="1384"/>
                      <a:pt x="4583" y="1314"/>
                      <a:pt x="4622" y="1291"/>
                    </a:cubicBezTo>
                    <a:lnTo>
                      <a:pt x="4684" y="1229"/>
                    </a:lnTo>
                    <a:lnTo>
                      <a:pt x="4630" y="1175"/>
                    </a:lnTo>
                    <a:cubicBezTo>
                      <a:pt x="4591" y="1136"/>
                      <a:pt x="4552" y="1066"/>
                      <a:pt x="4498" y="1004"/>
                    </a:cubicBezTo>
                    <a:cubicBezTo>
                      <a:pt x="4343" y="841"/>
                      <a:pt x="4172" y="702"/>
                      <a:pt x="3994" y="570"/>
                    </a:cubicBezTo>
                    <a:cubicBezTo>
                      <a:pt x="3458" y="192"/>
                      <a:pt x="2827" y="1"/>
                      <a:pt x="2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6" name="Google Shape;9646;p67"/>
              <p:cNvSpPr/>
              <p:nvPr/>
            </p:nvSpPr>
            <p:spPr>
              <a:xfrm>
                <a:off x="1462800" y="3454000"/>
                <a:ext cx="11712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9" extrusionOk="0">
                    <a:moveTo>
                      <a:pt x="2187" y="1"/>
                    </a:moveTo>
                    <a:cubicBezTo>
                      <a:pt x="1705" y="1"/>
                      <a:pt x="1221" y="111"/>
                      <a:pt x="776" y="335"/>
                    </a:cubicBezTo>
                    <a:cubicBezTo>
                      <a:pt x="575" y="436"/>
                      <a:pt x="389" y="560"/>
                      <a:pt x="210" y="699"/>
                    </a:cubicBezTo>
                    <a:cubicBezTo>
                      <a:pt x="156" y="738"/>
                      <a:pt x="102" y="785"/>
                      <a:pt x="55" y="839"/>
                    </a:cubicBezTo>
                    <a:lnTo>
                      <a:pt x="1" y="901"/>
                    </a:lnTo>
                    <a:lnTo>
                      <a:pt x="47" y="955"/>
                    </a:lnTo>
                    <a:cubicBezTo>
                      <a:pt x="86" y="1017"/>
                      <a:pt x="133" y="1072"/>
                      <a:pt x="187" y="1126"/>
                    </a:cubicBezTo>
                    <a:cubicBezTo>
                      <a:pt x="334" y="1281"/>
                      <a:pt x="505" y="1428"/>
                      <a:pt x="691" y="1560"/>
                    </a:cubicBezTo>
                    <a:cubicBezTo>
                      <a:pt x="1149" y="1886"/>
                      <a:pt x="1692" y="2080"/>
                      <a:pt x="2258" y="2134"/>
                    </a:cubicBezTo>
                    <a:cubicBezTo>
                      <a:pt x="2318" y="2137"/>
                      <a:pt x="2378" y="2139"/>
                      <a:pt x="2438" y="2139"/>
                    </a:cubicBezTo>
                    <a:cubicBezTo>
                      <a:pt x="2944" y="2139"/>
                      <a:pt x="3452" y="2023"/>
                      <a:pt x="3909" y="1801"/>
                    </a:cubicBezTo>
                    <a:cubicBezTo>
                      <a:pt x="4103" y="1692"/>
                      <a:pt x="4289" y="1568"/>
                      <a:pt x="4460" y="1436"/>
                    </a:cubicBezTo>
                    <a:cubicBezTo>
                      <a:pt x="4514" y="1390"/>
                      <a:pt x="4569" y="1343"/>
                      <a:pt x="4623" y="1289"/>
                    </a:cubicBezTo>
                    <a:lnTo>
                      <a:pt x="4685" y="1242"/>
                    </a:lnTo>
                    <a:lnTo>
                      <a:pt x="4631" y="1172"/>
                    </a:lnTo>
                    <a:cubicBezTo>
                      <a:pt x="4592" y="1141"/>
                      <a:pt x="4553" y="1072"/>
                      <a:pt x="4491" y="1017"/>
                    </a:cubicBezTo>
                    <a:cubicBezTo>
                      <a:pt x="4336" y="855"/>
                      <a:pt x="4173" y="699"/>
                      <a:pt x="3995" y="568"/>
                    </a:cubicBezTo>
                    <a:cubicBezTo>
                      <a:pt x="3456" y="193"/>
                      <a:pt x="2823" y="1"/>
                      <a:pt x="2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7" name="Google Shape;9647;p67"/>
              <p:cNvSpPr/>
              <p:nvPr/>
            </p:nvSpPr>
            <p:spPr>
              <a:xfrm>
                <a:off x="1443425" y="3718875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99" y="0"/>
                    </a:moveTo>
                    <a:cubicBezTo>
                      <a:pt x="1705" y="0"/>
                      <a:pt x="1217" y="117"/>
                      <a:pt x="776" y="341"/>
                    </a:cubicBezTo>
                    <a:cubicBezTo>
                      <a:pt x="574" y="442"/>
                      <a:pt x="388" y="566"/>
                      <a:pt x="210" y="705"/>
                    </a:cubicBezTo>
                    <a:cubicBezTo>
                      <a:pt x="148" y="752"/>
                      <a:pt x="94" y="814"/>
                      <a:pt x="55" y="845"/>
                    </a:cubicBezTo>
                    <a:lnTo>
                      <a:pt x="0" y="899"/>
                    </a:lnTo>
                    <a:lnTo>
                      <a:pt x="47" y="953"/>
                    </a:lnTo>
                    <a:cubicBezTo>
                      <a:pt x="86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83" y="1558"/>
                    </a:cubicBezTo>
                    <a:cubicBezTo>
                      <a:pt x="1148" y="1884"/>
                      <a:pt x="1691" y="2086"/>
                      <a:pt x="2257" y="2132"/>
                    </a:cubicBezTo>
                    <a:cubicBezTo>
                      <a:pt x="2328" y="2137"/>
                      <a:pt x="2400" y="2139"/>
                      <a:pt x="2471" y="2139"/>
                    </a:cubicBezTo>
                    <a:cubicBezTo>
                      <a:pt x="2966" y="2139"/>
                      <a:pt x="3460" y="2022"/>
                      <a:pt x="3901" y="1799"/>
                    </a:cubicBezTo>
                    <a:cubicBezTo>
                      <a:pt x="4103" y="1698"/>
                      <a:pt x="4289" y="1574"/>
                      <a:pt x="4467" y="1434"/>
                    </a:cubicBezTo>
                    <a:lnTo>
                      <a:pt x="4622" y="1295"/>
                    </a:lnTo>
                    <a:lnTo>
                      <a:pt x="4684" y="1240"/>
                    </a:lnTo>
                    <a:lnTo>
                      <a:pt x="4630" y="1178"/>
                    </a:lnTo>
                    <a:cubicBezTo>
                      <a:pt x="4591" y="1124"/>
                      <a:pt x="4545" y="1070"/>
                      <a:pt x="4498" y="1015"/>
                    </a:cubicBezTo>
                    <a:cubicBezTo>
                      <a:pt x="4343" y="853"/>
                      <a:pt x="4173" y="705"/>
                      <a:pt x="3994" y="566"/>
                    </a:cubicBezTo>
                    <a:cubicBezTo>
                      <a:pt x="3529" y="240"/>
                      <a:pt x="2978" y="46"/>
                      <a:pt x="2412" y="7"/>
                    </a:cubicBezTo>
                    <a:cubicBezTo>
                      <a:pt x="2341" y="2"/>
                      <a:pt x="2270" y="0"/>
                      <a:pt x="2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8" name="Google Shape;9648;p67"/>
              <p:cNvSpPr/>
              <p:nvPr/>
            </p:nvSpPr>
            <p:spPr>
              <a:xfrm>
                <a:off x="1471925" y="3325300"/>
                <a:ext cx="1171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1" extrusionOk="0">
                    <a:moveTo>
                      <a:pt x="2214" y="1"/>
                    </a:moveTo>
                    <a:cubicBezTo>
                      <a:pt x="1720" y="1"/>
                      <a:pt x="1232" y="118"/>
                      <a:pt x="791" y="342"/>
                    </a:cubicBezTo>
                    <a:cubicBezTo>
                      <a:pt x="590" y="442"/>
                      <a:pt x="404" y="566"/>
                      <a:pt x="225" y="706"/>
                    </a:cubicBezTo>
                    <a:lnTo>
                      <a:pt x="62" y="846"/>
                    </a:lnTo>
                    <a:lnTo>
                      <a:pt x="0" y="900"/>
                    </a:lnTo>
                    <a:lnTo>
                      <a:pt x="47" y="954"/>
                    </a:lnTo>
                    <a:cubicBezTo>
                      <a:pt x="93" y="1016"/>
                      <a:pt x="148" y="1070"/>
                      <a:pt x="194" y="1125"/>
                    </a:cubicBezTo>
                    <a:cubicBezTo>
                      <a:pt x="349" y="1288"/>
                      <a:pt x="512" y="1427"/>
                      <a:pt x="691" y="1559"/>
                    </a:cubicBezTo>
                    <a:cubicBezTo>
                      <a:pt x="1156" y="1885"/>
                      <a:pt x="1699" y="2086"/>
                      <a:pt x="2273" y="2133"/>
                    </a:cubicBezTo>
                    <a:cubicBezTo>
                      <a:pt x="2344" y="2138"/>
                      <a:pt x="2415" y="2140"/>
                      <a:pt x="2486" y="2140"/>
                    </a:cubicBezTo>
                    <a:cubicBezTo>
                      <a:pt x="2980" y="2140"/>
                      <a:pt x="3468" y="2023"/>
                      <a:pt x="3909" y="1799"/>
                    </a:cubicBezTo>
                    <a:cubicBezTo>
                      <a:pt x="4110" y="1699"/>
                      <a:pt x="4297" y="1575"/>
                      <a:pt x="4475" y="1435"/>
                    </a:cubicBezTo>
                    <a:cubicBezTo>
                      <a:pt x="4529" y="1388"/>
                      <a:pt x="4576" y="1350"/>
                      <a:pt x="4630" y="1295"/>
                    </a:cubicBezTo>
                    <a:lnTo>
                      <a:pt x="4684" y="1241"/>
                    </a:lnTo>
                    <a:lnTo>
                      <a:pt x="4638" y="1179"/>
                    </a:lnTo>
                    <a:cubicBezTo>
                      <a:pt x="4591" y="1125"/>
                      <a:pt x="4552" y="1070"/>
                      <a:pt x="4498" y="1016"/>
                    </a:cubicBezTo>
                    <a:cubicBezTo>
                      <a:pt x="4351" y="853"/>
                      <a:pt x="4188" y="698"/>
                      <a:pt x="4010" y="574"/>
                    </a:cubicBezTo>
                    <a:cubicBezTo>
                      <a:pt x="3537" y="248"/>
                      <a:pt x="2994" y="55"/>
                      <a:pt x="2428" y="8"/>
                    </a:cubicBezTo>
                    <a:cubicBezTo>
                      <a:pt x="2356" y="3"/>
                      <a:pt x="2285" y="1"/>
                      <a:pt x="2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9" name="Google Shape;9649;p67"/>
              <p:cNvSpPr/>
              <p:nvPr/>
            </p:nvSpPr>
            <p:spPr>
              <a:xfrm>
                <a:off x="1434700" y="3839825"/>
                <a:ext cx="1167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28" extrusionOk="0">
                    <a:moveTo>
                      <a:pt x="2189" y="1"/>
                    </a:moveTo>
                    <a:cubicBezTo>
                      <a:pt x="1698" y="1"/>
                      <a:pt x="1214" y="112"/>
                      <a:pt x="776" y="334"/>
                    </a:cubicBezTo>
                    <a:cubicBezTo>
                      <a:pt x="574" y="435"/>
                      <a:pt x="388" y="559"/>
                      <a:pt x="210" y="698"/>
                    </a:cubicBezTo>
                    <a:cubicBezTo>
                      <a:pt x="148" y="745"/>
                      <a:pt x="86" y="815"/>
                      <a:pt x="47" y="838"/>
                    </a:cubicBezTo>
                    <a:lnTo>
                      <a:pt x="1" y="900"/>
                    </a:lnTo>
                    <a:lnTo>
                      <a:pt x="47" y="954"/>
                    </a:lnTo>
                    <a:cubicBezTo>
                      <a:pt x="86" y="1016"/>
                      <a:pt x="132" y="1071"/>
                      <a:pt x="187" y="1117"/>
                    </a:cubicBezTo>
                    <a:cubicBezTo>
                      <a:pt x="334" y="1280"/>
                      <a:pt x="497" y="1427"/>
                      <a:pt x="675" y="1559"/>
                    </a:cubicBezTo>
                    <a:cubicBezTo>
                      <a:pt x="1140" y="1885"/>
                      <a:pt x="1691" y="2079"/>
                      <a:pt x="2257" y="2118"/>
                    </a:cubicBezTo>
                    <a:cubicBezTo>
                      <a:pt x="2339" y="2124"/>
                      <a:pt x="2421" y="2128"/>
                      <a:pt x="2503" y="2128"/>
                    </a:cubicBezTo>
                    <a:cubicBezTo>
                      <a:pt x="2986" y="2128"/>
                      <a:pt x="3462" y="2012"/>
                      <a:pt x="3893" y="1800"/>
                    </a:cubicBezTo>
                    <a:cubicBezTo>
                      <a:pt x="4095" y="1699"/>
                      <a:pt x="4281" y="1575"/>
                      <a:pt x="4460" y="1427"/>
                    </a:cubicBezTo>
                    <a:cubicBezTo>
                      <a:pt x="4514" y="1389"/>
                      <a:pt x="4568" y="1342"/>
                      <a:pt x="4622" y="1288"/>
                    </a:cubicBezTo>
                    <a:lnTo>
                      <a:pt x="4669" y="1234"/>
                    </a:lnTo>
                    <a:lnTo>
                      <a:pt x="4622" y="1179"/>
                    </a:lnTo>
                    <a:lnTo>
                      <a:pt x="4491" y="1009"/>
                    </a:lnTo>
                    <a:cubicBezTo>
                      <a:pt x="4335" y="846"/>
                      <a:pt x="4173" y="698"/>
                      <a:pt x="3994" y="567"/>
                    </a:cubicBezTo>
                    <a:cubicBezTo>
                      <a:pt x="3529" y="241"/>
                      <a:pt x="2978" y="47"/>
                      <a:pt x="2412" y="8"/>
                    </a:cubicBezTo>
                    <a:cubicBezTo>
                      <a:pt x="2338" y="3"/>
                      <a:pt x="2263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0" name="Google Shape;9650;p67"/>
              <p:cNvSpPr/>
              <p:nvPr/>
            </p:nvSpPr>
            <p:spPr>
              <a:xfrm>
                <a:off x="1572150" y="3529125"/>
                <a:ext cx="1169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36" extrusionOk="0">
                    <a:moveTo>
                      <a:pt x="2232" y="0"/>
                    </a:moveTo>
                    <a:cubicBezTo>
                      <a:pt x="1728" y="0"/>
                      <a:pt x="1224" y="111"/>
                      <a:pt x="776" y="339"/>
                    </a:cubicBezTo>
                    <a:cubicBezTo>
                      <a:pt x="575" y="440"/>
                      <a:pt x="388" y="564"/>
                      <a:pt x="218" y="703"/>
                    </a:cubicBezTo>
                    <a:lnTo>
                      <a:pt x="55" y="843"/>
                    </a:lnTo>
                    <a:lnTo>
                      <a:pt x="1" y="897"/>
                    </a:lnTo>
                    <a:lnTo>
                      <a:pt x="47" y="959"/>
                    </a:lnTo>
                    <a:cubicBezTo>
                      <a:pt x="86" y="998"/>
                      <a:pt x="125" y="1060"/>
                      <a:pt x="179" y="1122"/>
                    </a:cubicBezTo>
                    <a:cubicBezTo>
                      <a:pt x="334" y="1277"/>
                      <a:pt x="505" y="1424"/>
                      <a:pt x="683" y="1556"/>
                    </a:cubicBezTo>
                    <a:cubicBezTo>
                      <a:pt x="1222" y="1940"/>
                      <a:pt x="1856" y="2136"/>
                      <a:pt x="2492" y="2136"/>
                    </a:cubicBezTo>
                    <a:cubicBezTo>
                      <a:pt x="2974" y="2136"/>
                      <a:pt x="3457" y="2024"/>
                      <a:pt x="3901" y="1797"/>
                    </a:cubicBezTo>
                    <a:cubicBezTo>
                      <a:pt x="4103" y="1704"/>
                      <a:pt x="4297" y="1580"/>
                      <a:pt x="4467" y="1432"/>
                    </a:cubicBezTo>
                    <a:cubicBezTo>
                      <a:pt x="4537" y="1386"/>
                      <a:pt x="4584" y="1324"/>
                      <a:pt x="4623" y="1293"/>
                    </a:cubicBezTo>
                    <a:lnTo>
                      <a:pt x="4677" y="1238"/>
                    </a:lnTo>
                    <a:lnTo>
                      <a:pt x="4630" y="1176"/>
                    </a:lnTo>
                    <a:cubicBezTo>
                      <a:pt x="4591" y="1122"/>
                      <a:pt x="4545" y="1068"/>
                      <a:pt x="4498" y="1013"/>
                    </a:cubicBezTo>
                    <a:cubicBezTo>
                      <a:pt x="4343" y="851"/>
                      <a:pt x="4173" y="696"/>
                      <a:pt x="3994" y="571"/>
                    </a:cubicBezTo>
                    <a:cubicBezTo>
                      <a:pt x="3529" y="246"/>
                      <a:pt x="2986" y="52"/>
                      <a:pt x="2420" y="5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1" name="Google Shape;9651;p67"/>
              <p:cNvSpPr/>
              <p:nvPr/>
            </p:nvSpPr>
            <p:spPr>
              <a:xfrm>
                <a:off x="1581850" y="3396525"/>
                <a:ext cx="1169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0" extrusionOk="0">
                    <a:moveTo>
                      <a:pt x="2240" y="0"/>
                    </a:moveTo>
                    <a:cubicBezTo>
                      <a:pt x="1733" y="0"/>
                      <a:pt x="1227" y="117"/>
                      <a:pt x="776" y="346"/>
                    </a:cubicBezTo>
                    <a:cubicBezTo>
                      <a:pt x="574" y="447"/>
                      <a:pt x="396" y="571"/>
                      <a:pt x="218" y="703"/>
                    </a:cubicBezTo>
                    <a:cubicBezTo>
                      <a:pt x="163" y="750"/>
                      <a:pt x="109" y="796"/>
                      <a:pt x="55" y="850"/>
                    </a:cubicBezTo>
                    <a:lnTo>
                      <a:pt x="0" y="905"/>
                    </a:lnTo>
                    <a:lnTo>
                      <a:pt x="47" y="959"/>
                    </a:lnTo>
                    <a:cubicBezTo>
                      <a:pt x="86" y="998"/>
                      <a:pt x="124" y="1067"/>
                      <a:pt x="179" y="1122"/>
                    </a:cubicBezTo>
                    <a:cubicBezTo>
                      <a:pt x="334" y="1285"/>
                      <a:pt x="504" y="1440"/>
                      <a:pt x="683" y="1572"/>
                    </a:cubicBezTo>
                    <a:cubicBezTo>
                      <a:pt x="1148" y="1897"/>
                      <a:pt x="1699" y="2091"/>
                      <a:pt x="2265" y="2130"/>
                    </a:cubicBezTo>
                    <a:cubicBezTo>
                      <a:pt x="2347" y="2137"/>
                      <a:pt x="2428" y="2140"/>
                      <a:pt x="2510" y="2140"/>
                    </a:cubicBezTo>
                    <a:cubicBezTo>
                      <a:pt x="2993" y="2140"/>
                      <a:pt x="3470" y="2023"/>
                      <a:pt x="3901" y="1804"/>
                    </a:cubicBezTo>
                    <a:cubicBezTo>
                      <a:pt x="4103" y="1703"/>
                      <a:pt x="4289" y="1579"/>
                      <a:pt x="4467" y="1440"/>
                    </a:cubicBezTo>
                    <a:cubicBezTo>
                      <a:pt x="4537" y="1393"/>
                      <a:pt x="4583" y="1323"/>
                      <a:pt x="4622" y="1300"/>
                    </a:cubicBezTo>
                    <a:lnTo>
                      <a:pt x="4677" y="1238"/>
                    </a:lnTo>
                    <a:lnTo>
                      <a:pt x="4630" y="1184"/>
                    </a:lnTo>
                    <a:cubicBezTo>
                      <a:pt x="4591" y="1122"/>
                      <a:pt x="4545" y="1067"/>
                      <a:pt x="4498" y="1021"/>
                    </a:cubicBezTo>
                    <a:cubicBezTo>
                      <a:pt x="4343" y="850"/>
                      <a:pt x="4172" y="711"/>
                      <a:pt x="3994" y="579"/>
                    </a:cubicBezTo>
                    <a:cubicBezTo>
                      <a:pt x="3529" y="253"/>
                      <a:pt x="2986" y="52"/>
                      <a:pt x="2420" y="5"/>
                    </a:cubicBezTo>
                    <a:cubicBezTo>
                      <a:pt x="2360" y="2"/>
                      <a:pt x="2300" y="0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2" name="Google Shape;9652;p67"/>
              <p:cNvSpPr/>
              <p:nvPr/>
            </p:nvSpPr>
            <p:spPr>
              <a:xfrm>
                <a:off x="1562450" y="3661675"/>
                <a:ext cx="11695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33" extrusionOk="0">
                    <a:moveTo>
                      <a:pt x="2207" y="0"/>
                    </a:moveTo>
                    <a:cubicBezTo>
                      <a:pt x="1711" y="0"/>
                      <a:pt x="1217" y="117"/>
                      <a:pt x="776" y="341"/>
                    </a:cubicBezTo>
                    <a:cubicBezTo>
                      <a:pt x="575" y="442"/>
                      <a:pt x="396" y="558"/>
                      <a:pt x="218" y="698"/>
                    </a:cubicBezTo>
                    <a:cubicBezTo>
                      <a:pt x="156" y="744"/>
                      <a:pt x="94" y="814"/>
                      <a:pt x="55" y="845"/>
                    </a:cubicBezTo>
                    <a:lnTo>
                      <a:pt x="1" y="892"/>
                    </a:lnTo>
                    <a:lnTo>
                      <a:pt x="47" y="961"/>
                    </a:lnTo>
                    <a:cubicBezTo>
                      <a:pt x="94" y="1016"/>
                      <a:pt x="141" y="1070"/>
                      <a:pt x="187" y="1124"/>
                    </a:cubicBezTo>
                    <a:cubicBezTo>
                      <a:pt x="342" y="1279"/>
                      <a:pt x="505" y="1427"/>
                      <a:pt x="683" y="1559"/>
                    </a:cubicBezTo>
                    <a:cubicBezTo>
                      <a:pt x="1149" y="1884"/>
                      <a:pt x="1699" y="2078"/>
                      <a:pt x="2265" y="2125"/>
                    </a:cubicBezTo>
                    <a:cubicBezTo>
                      <a:pt x="2340" y="2130"/>
                      <a:pt x="2414" y="2132"/>
                      <a:pt x="2489" y="2132"/>
                    </a:cubicBezTo>
                    <a:cubicBezTo>
                      <a:pt x="2979" y="2132"/>
                      <a:pt x="3464" y="2021"/>
                      <a:pt x="3902" y="1799"/>
                    </a:cubicBezTo>
                    <a:cubicBezTo>
                      <a:pt x="4103" y="1698"/>
                      <a:pt x="4289" y="1574"/>
                      <a:pt x="4468" y="1435"/>
                    </a:cubicBezTo>
                    <a:cubicBezTo>
                      <a:pt x="4522" y="1388"/>
                      <a:pt x="4576" y="1341"/>
                      <a:pt x="4623" y="1287"/>
                    </a:cubicBezTo>
                    <a:lnTo>
                      <a:pt x="4677" y="1241"/>
                    </a:lnTo>
                    <a:lnTo>
                      <a:pt x="4631" y="1171"/>
                    </a:lnTo>
                    <a:cubicBezTo>
                      <a:pt x="4600" y="1140"/>
                      <a:pt x="4553" y="1062"/>
                      <a:pt x="4499" y="1008"/>
                    </a:cubicBezTo>
                    <a:cubicBezTo>
                      <a:pt x="4344" y="845"/>
                      <a:pt x="4173" y="698"/>
                      <a:pt x="3995" y="574"/>
                    </a:cubicBezTo>
                    <a:cubicBezTo>
                      <a:pt x="3529" y="240"/>
                      <a:pt x="2987" y="46"/>
                      <a:pt x="2420" y="8"/>
                    </a:cubicBezTo>
                    <a:cubicBezTo>
                      <a:pt x="2349" y="3"/>
                      <a:pt x="2278" y="0"/>
                      <a:pt x="2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3" name="Google Shape;9653;p67"/>
              <p:cNvSpPr/>
              <p:nvPr/>
            </p:nvSpPr>
            <p:spPr>
              <a:xfrm>
                <a:off x="1553725" y="3782325"/>
                <a:ext cx="11695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40" extrusionOk="0">
                    <a:moveTo>
                      <a:pt x="2189" y="1"/>
                    </a:moveTo>
                    <a:cubicBezTo>
                      <a:pt x="1705" y="1"/>
                      <a:pt x="1220" y="115"/>
                      <a:pt x="776" y="346"/>
                    </a:cubicBezTo>
                    <a:cubicBezTo>
                      <a:pt x="575" y="447"/>
                      <a:pt x="389" y="571"/>
                      <a:pt x="210" y="711"/>
                    </a:cubicBezTo>
                    <a:cubicBezTo>
                      <a:pt x="156" y="750"/>
                      <a:pt x="102" y="796"/>
                      <a:pt x="55" y="850"/>
                    </a:cubicBezTo>
                    <a:lnTo>
                      <a:pt x="1" y="905"/>
                    </a:lnTo>
                    <a:lnTo>
                      <a:pt x="47" y="959"/>
                    </a:lnTo>
                    <a:cubicBezTo>
                      <a:pt x="86" y="1013"/>
                      <a:pt x="133" y="1075"/>
                      <a:pt x="179" y="1122"/>
                    </a:cubicBezTo>
                    <a:cubicBezTo>
                      <a:pt x="334" y="1285"/>
                      <a:pt x="505" y="1440"/>
                      <a:pt x="683" y="1572"/>
                    </a:cubicBezTo>
                    <a:cubicBezTo>
                      <a:pt x="1149" y="1897"/>
                      <a:pt x="1691" y="2091"/>
                      <a:pt x="2258" y="2130"/>
                    </a:cubicBezTo>
                    <a:cubicBezTo>
                      <a:pt x="2339" y="2137"/>
                      <a:pt x="2421" y="2140"/>
                      <a:pt x="2503" y="2140"/>
                    </a:cubicBezTo>
                    <a:cubicBezTo>
                      <a:pt x="2988" y="2140"/>
                      <a:pt x="3470" y="2023"/>
                      <a:pt x="3902" y="1804"/>
                    </a:cubicBezTo>
                    <a:cubicBezTo>
                      <a:pt x="4103" y="1696"/>
                      <a:pt x="4289" y="1579"/>
                      <a:pt x="4468" y="1448"/>
                    </a:cubicBezTo>
                    <a:cubicBezTo>
                      <a:pt x="4537" y="1393"/>
                      <a:pt x="4584" y="1323"/>
                      <a:pt x="4623" y="1300"/>
                    </a:cubicBezTo>
                    <a:lnTo>
                      <a:pt x="4677" y="1238"/>
                    </a:lnTo>
                    <a:lnTo>
                      <a:pt x="4631" y="1184"/>
                    </a:lnTo>
                    <a:cubicBezTo>
                      <a:pt x="4592" y="1122"/>
                      <a:pt x="4545" y="1068"/>
                      <a:pt x="4499" y="1021"/>
                    </a:cubicBezTo>
                    <a:cubicBezTo>
                      <a:pt x="4344" y="858"/>
                      <a:pt x="4173" y="711"/>
                      <a:pt x="3995" y="579"/>
                    </a:cubicBezTo>
                    <a:cubicBezTo>
                      <a:pt x="3458" y="196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4" name="Google Shape;9654;p67"/>
              <p:cNvSpPr/>
              <p:nvPr/>
            </p:nvSpPr>
            <p:spPr>
              <a:xfrm>
                <a:off x="1695450" y="3610025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75" y="1"/>
                    </a:moveTo>
                    <a:cubicBezTo>
                      <a:pt x="1692" y="1"/>
                      <a:pt x="1215" y="118"/>
                      <a:pt x="784" y="337"/>
                    </a:cubicBezTo>
                    <a:cubicBezTo>
                      <a:pt x="582" y="437"/>
                      <a:pt x="396" y="561"/>
                      <a:pt x="226" y="701"/>
                    </a:cubicBezTo>
                    <a:cubicBezTo>
                      <a:pt x="156" y="748"/>
                      <a:pt x="94" y="817"/>
                      <a:pt x="55" y="841"/>
                    </a:cubicBezTo>
                    <a:lnTo>
                      <a:pt x="1" y="895"/>
                    </a:lnTo>
                    <a:lnTo>
                      <a:pt x="47" y="957"/>
                    </a:lnTo>
                    <a:cubicBezTo>
                      <a:pt x="86" y="988"/>
                      <a:pt x="125" y="1066"/>
                      <a:pt x="195" y="1128"/>
                    </a:cubicBezTo>
                    <a:cubicBezTo>
                      <a:pt x="342" y="1283"/>
                      <a:pt x="513" y="1430"/>
                      <a:pt x="691" y="1562"/>
                    </a:cubicBezTo>
                    <a:cubicBezTo>
                      <a:pt x="1156" y="1888"/>
                      <a:pt x="1699" y="2081"/>
                      <a:pt x="2265" y="2120"/>
                    </a:cubicBezTo>
                    <a:cubicBezTo>
                      <a:pt x="2347" y="2127"/>
                      <a:pt x="2429" y="2130"/>
                      <a:pt x="2510" y="2130"/>
                    </a:cubicBezTo>
                    <a:cubicBezTo>
                      <a:pt x="2993" y="2130"/>
                      <a:pt x="3471" y="2013"/>
                      <a:pt x="3909" y="1794"/>
                    </a:cubicBezTo>
                    <a:cubicBezTo>
                      <a:pt x="4103" y="1694"/>
                      <a:pt x="4289" y="1570"/>
                      <a:pt x="4467" y="1430"/>
                    </a:cubicBezTo>
                    <a:cubicBezTo>
                      <a:pt x="4529" y="1391"/>
                      <a:pt x="4576" y="1345"/>
                      <a:pt x="4623" y="1290"/>
                    </a:cubicBezTo>
                    <a:lnTo>
                      <a:pt x="4685" y="1236"/>
                    </a:lnTo>
                    <a:cubicBezTo>
                      <a:pt x="4669" y="1213"/>
                      <a:pt x="4654" y="1190"/>
                      <a:pt x="4630" y="1174"/>
                    </a:cubicBezTo>
                    <a:cubicBezTo>
                      <a:pt x="4607" y="1143"/>
                      <a:pt x="4553" y="1066"/>
                      <a:pt x="4498" y="1003"/>
                    </a:cubicBezTo>
                    <a:cubicBezTo>
                      <a:pt x="4343" y="848"/>
                      <a:pt x="4181" y="701"/>
                      <a:pt x="4002" y="569"/>
                    </a:cubicBezTo>
                    <a:cubicBezTo>
                      <a:pt x="3537" y="244"/>
                      <a:pt x="2994" y="50"/>
                      <a:pt x="2420" y="11"/>
                    </a:cubicBezTo>
                    <a:cubicBezTo>
                      <a:pt x="2338" y="4"/>
                      <a:pt x="2257" y="1"/>
                      <a:pt x="2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5" name="Google Shape;9655;p67"/>
              <p:cNvSpPr/>
              <p:nvPr/>
            </p:nvSpPr>
            <p:spPr>
              <a:xfrm>
                <a:off x="1705150" y="3477550"/>
                <a:ext cx="117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7" extrusionOk="0">
                    <a:moveTo>
                      <a:pt x="2232" y="0"/>
                    </a:moveTo>
                    <a:cubicBezTo>
                      <a:pt x="1729" y="0"/>
                      <a:pt x="1231" y="111"/>
                      <a:pt x="776" y="339"/>
                    </a:cubicBezTo>
                    <a:cubicBezTo>
                      <a:pt x="582" y="440"/>
                      <a:pt x="396" y="564"/>
                      <a:pt x="225" y="704"/>
                    </a:cubicBezTo>
                    <a:lnTo>
                      <a:pt x="55" y="843"/>
                    </a:lnTo>
                    <a:lnTo>
                      <a:pt x="0" y="897"/>
                    </a:lnTo>
                    <a:lnTo>
                      <a:pt x="47" y="952"/>
                    </a:lnTo>
                    <a:cubicBezTo>
                      <a:pt x="86" y="990"/>
                      <a:pt x="125" y="1060"/>
                      <a:pt x="187" y="1122"/>
                    </a:cubicBezTo>
                    <a:cubicBezTo>
                      <a:pt x="342" y="1277"/>
                      <a:pt x="504" y="1425"/>
                      <a:pt x="691" y="1557"/>
                    </a:cubicBezTo>
                    <a:cubicBezTo>
                      <a:pt x="1225" y="1941"/>
                      <a:pt x="1857" y="2136"/>
                      <a:pt x="2494" y="2136"/>
                    </a:cubicBezTo>
                    <a:cubicBezTo>
                      <a:pt x="2976" y="2136"/>
                      <a:pt x="3461" y="2024"/>
                      <a:pt x="3909" y="1797"/>
                    </a:cubicBezTo>
                    <a:cubicBezTo>
                      <a:pt x="4103" y="1696"/>
                      <a:pt x="4289" y="1572"/>
                      <a:pt x="4467" y="1432"/>
                    </a:cubicBezTo>
                    <a:cubicBezTo>
                      <a:pt x="4521" y="1386"/>
                      <a:pt x="4576" y="1347"/>
                      <a:pt x="4622" y="1293"/>
                    </a:cubicBezTo>
                    <a:lnTo>
                      <a:pt x="4684" y="1239"/>
                    </a:lnTo>
                    <a:lnTo>
                      <a:pt x="4630" y="1177"/>
                    </a:lnTo>
                    <a:cubicBezTo>
                      <a:pt x="4591" y="1122"/>
                      <a:pt x="4545" y="1068"/>
                      <a:pt x="4498" y="1014"/>
                    </a:cubicBezTo>
                    <a:cubicBezTo>
                      <a:pt x="4343" y="843"/>
                      <a:pt x="4173" y="696"/>
                      <a:pt x="3994" y="572"/>
                    </a:cubicBezTo>
                    <a:cubicBezTo>
                      <a:pt x="3529" y="238"/>
                      <a:pt x="2986" y="44"/>
                      <a:pt x="2420" y="6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6" name="Google Shape;9656;p67"/>
              <p:cNvSpPr/>
              <p:nvPr/>
            </p:nvSpPr>
            <p:spPr>
              <a:xfrm>
                <a:off x="1685950" y="3742375"/>
                <a:ext cx="1169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1" extrusionOk="0">
                    <a:moveTo>
                      <a:pt x="2225" y="0"/>
                    </a:moveTo>
                    <a:cubicBezTo>
                      <a:pt x="1723" y="0"/>
                      <a:pt x="1231" y="112"/>
                      <a:pt x="776" y="339"/>
                    </a:cubicBezTo>
                    <a:cubicBezTo>
                      <a:pt x="575" y="440"/>
                      <a:pt x="388" y="564"/>
                      <a:pt x="218" y="704"/>
                    </a:cubicBezTo>
                    <a:cubicBezTo>
                      <a:pt x="156" y="750"/>
                      <a:pt x="102" y="797"/>
                      <a:pt x="47" y="851"/>
                    </a:cubicBezTo>
                    <a:lnTo>
                      <a:pt x="1" y="897"/>
                    </a:lnTo>
                    <a:lnTo>
                      <a:pt x="47" y="959"/>
                    </a:lnTo>
                    <a:cubicBezTo>
                      <a:pt x="94" y="1014"/>
                      <a:pt x="133" y="1068"/>
                      <a:pt x="187" y="1122"/>
                    </a:cubicBezTo>
                    <a:cubicBezTo>
                      <a:pt x="334" y="1285"/>
                      <a:pt x="497" y="1440"/>
                      <a:pt x="683" y="1564"/>
                    </a:cubicBezTo>
                    <a:cubicBezTo>
                      <a:pt x="1148" y="1890"/>
                      <a:pt x="1691" y="2084"/>
                      <a:pt x="2257" y="2130"/>
                    </a:cubicBezTo>
                    <a:cubicBezTo>
                      <a:pt x="2339" y="2137"/>
                      <a:pt x="2420" y="2140"/>
                      <a:pt x="2501" y="2140"/>
                    </a:cubicBezTo>
                    <a:cubicBezTo>
                      <a:pt x="2985" y="2140"/>
                      <a:pt x="3463" y="2023"/>
                      <a:pt x="3901" y="1797"/>
                    </a:cubicBezTo>
                    <a:cubicBezTo>
                      <a:pt x="4095" y="1704"/>
                      <a:pt x="4281" y="1580"/>
                      <a:pt x="4460" y="1440"/>
                    </a:cubicBezTo>
                    <a:lnTo>
                      <a:pt x="4623" y="1293"/>
                    </a:lnTo>
                    <a:lnTo>
                      <a:pt x="4677" y="1239"/>
                    </a:lnTo>
                    <a:lnTo>
                      <a:pt x="4623" y="1177"/>
                    </a:lnTo>
                    <a:cubicBezTo>
                      <a:pt x="4584" y="1122"/>
                      <a:pt x="4537" y="1068"/>
                      <a:pt x="4491" y="1014"/>
                    </a:cubicBezTo>
                    <a:cubicBezTo>
                      <a:pt x="4336" y="851"/>
                      <a:pt x="4173" y="704"/>
                      <a:pt x="3994" y="572"/>
                    </a:cubicBezTo>
                    <a:cubicBezTo>
                      <a:pt x="3521" y="246"/>
                      <a:pt x="2979" y="52"/>
                      <a:pt x="2412" y="6"/>
                    </a:cubicBezTo>
                    <a:cubicBezTo>
                      <a:pt x="2350" y="2"/>
                      <a:pt x="2287" y="0"/>
                      <a:pt x="2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7" name="Google Shape;9657;p67"/>
              <p:cNvSpPr/>
              <p:nvPr/>
            </p:nvSpPr>
            <p:spPr>
              <a:xfrm>
                <a:off x="1829425" y="3548000"/>
                <a:ext cx="117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0" extrusionOk="0">
                    <a:moveTo>
                      <a:pt x="2167" y="0"/>
                    </a:moveTo>
                    <a:cubicBezTo>
                      <a:pt x="1684" y="0"/>
                      <a:pt x="1207" y="117"/>
                      <a:pt x="776" y="336"/>
                    </a:cubicBezTo>
                    <a:cubicBezTo>
                      <a:pt x="574" y="437"/>
                      <a:pt x="388" y="561"/>
                      <a:pt x="217" y="701"/>
                    </a:cubicBezTo>
                    <a:cubicBezTo>
                      <a:pt x="148" y="747"/>
                      <a:pt x="86" y="817"/>
                      <a:pt x="47" y="840"/>
                    </a:cubicBezTo>
                    <a:lnTo>
                      <a:pt x="0" y="894"/>
                    </a:lnTo>
                    <a:lnTo>
                      <a:pt x="47" y="956"/>
                    </a:lnTo>
                    <a:lnTo>
                      <a:pt x="186" y="1112"/>
                    </a:lnTo>
                    <a:cubicBezTo>
                      <a:pt x="334" y="1274"/>
                      <a:pt x="497" y="1429"/>
                      <a:pt x="683" y="1561"/>
                    </a:cubicBezTo>
                    <a:cubicBezTo>
                      <a:pt x="1148" y="1887"/>
                      <a:pt x="1691" y="2081"/>
                      <a:pt x="2257" y="2120"/>
                    </a:cubicBezTo>
                    <a:cubicBezTo>
                      <a:pt x="2339" y="2126"/>
                      <a:pt x="2420" y="2130"/>
                      <a:pt x="2502" y="2130"/>
                    </a:cubicBezTo>
                    <a:cubicBezTo>
                      <a:pt x="2985" y="2130"/>
                      <a:pt x="3462" y="2013"/>
                      <a:pt x="3893" y="1794"/>
                    </a:cubicBezTo>
                    <a:cubicBezTo>
                      <a:pt x="4095" y="1693"/>
                      <a:pt x="4281" y="1569"/>
                      <a:pt x="4459" y="1429"/>
                    </a:cubicBezTo>
                    <a:cubicBezTo>
                      <a:pt x="4529" y="1383"/>
                      <a:pt x="4583" y="1313"/>
                      <a:pt x="4622" y="1290"/>
                    </a:cubicBezTo>
                    <a:lnTo>
                      <a:pt x="4684" y="1228"/>
                    </a:lnTo>
                    <a:lnTo>
                      <a:pt x="4622" y="1174"/>
                    </a:lnTo>
                    <a:cubicBezTo>
                      <a:pt x="4583" y="1112"/>
                      <a:pt x="4537" y="1057"/>
                      <a:pt x="4490" y="1003"/>
                    </a:cubicBezTo>
                    <a:cubicBezTo>
                      <a:pt x="4335" y="848"/>
                      <a:pt x="4172" y="701"/>
                      <a:pt x="3994" y="569"/>
                    </a:cubicBezTo>
                    <a:cubicBezTo>
                      <a:pt x="3529" y="243"/>
                      <a:pt x="2986" y="49"/>
                      <a:pt x="2412" y="10"/>
                    </a:cubicBezTo>
                    <a:cubicBezTo>
                      <a:pt x="2330" y="4"/>
                      <a:pt x="2249" y="0"/>
                      <a:pt x="2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8" name="Google Shape;9658;p67"/>
              <p:cNvSpPr/>
              <p:nvPr/>
            </p:nvSpPr>
            <p:spPr>
              <a:xfrm>
                <a:off x="1819725" y="3680300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89" y="1"/>
                    </a:moveTo>
                    <a:cubicBezTo>
                      <a:pt x="1706" y="1"/>
                      <a:pt x="1222" y="113"/>
                      <a:pt x="776" y="341"/>
                    </a:cubicBezTo>
                    <a:cubicBezTo>
                      <a:pt x="574" y="441"/>
                      <a:pt x="388" y="565"/>
                      <a:pt x="218" y="705"/>
                    </a:cubicBezTo>
                    <a:cubicBezTo>
                      <a:pt x="156" y="752"/>
                      <a:pt x="109" y="790"/>
                      <a:pt x="63" y="845"/>
                    </a:cubicBezTo>
                    <a:lnTo>
                      <a:pt x="1" y="899"/>
                    </a:lnTo>
                    <a:lnTo>
                      <a:pt x="47" y="961"/>
                    </a:lnTo>
                    <a:cubicBezTo>
                      <a:pt x="94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91" y="1558"/>
                    </a:cubicBezTo>
                    <a:cubicBezTo>
                      <a:pt x="1148" y="1892"/>
                      <a:pt x="1691" y="2085"/>
                      <a:pt x="2257" y="2132"/>
                    </a:cubicBezTo>
                    <a:cubicBezTo>
                      <a:pt x="2330" y="2137"/>
                      <a:pt x="2402" y="2139"/>
                      <a:pt x="2474" y="2139"/>
                    </a:cubicBezTo>
                    <a:cubicBezTo>
                      <a:pt x="2973" y="2139"/>
                      <a:pt x="3462" y="2023"/>
                      <a:pt x="3909" y="1806"/>
                    </a:cubicBezTo>
                    <a:cubicBezTo>
                      <a:pt x="4103" y="1698"/>
                      <a:pt x="4289" y="1574"/>
                      <a:pt x="4459" y="1434"/>
                    </a:cubicBezTo>
                    <a:lnTo>
                      <a:pt x="4622" y="1302"/>
                    </a:lnTo>
                    <a:lnTo>
                      <a:pt x="4684" y="1240"/>
                    </a:lnTo>
                    <a:lnTo>
                      <a:pt x="4638" y="1186"/>
                    </a:lnTo>
                    <a:cubicBezTo>
                      <a:pt x="4591" y="1124"/>
                      <a:pt x="4537" y="1070"/>
                      <a:pt x="4491" y="1015"/>
                    </a:cubicBezTo>
                    <a:cubicBezTo>
                      <a:pt x="4335" y="852"/>
                      <a:pt x="4173" y="705"/>
                      <a:pt x="3994" y="573"/>
                    </a:cubicBezTo>
                    <a:cubicBezTo>
                      <a:pt x="3457" y="194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9" name="Google Shape;9659;p67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0" name="Google Shape;9660;p67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61" name="Google Shape;9661;p67"/>
            <p:cNvGrpSpPr/>
            <p:nvPr/>
          </p:nvGrpSpPr>
          <p:grpSpPr>
            <a:xfrm>
              <a:off x="6413218" y="2463123"/>
              <a:ext cx="531515" cy="249373"/>
              <a:chOff x="711950" y="3159350"/>
              <a:chExt cx="1757075" cy="824375"/>
            </a:xfrm>
          </p:grpSpPr>
          <p:sp>
            <p:nvSpPr>
              <p:cNvPr id="9662" name="Google Shape;9662;p67"/>
              <p:cNvSpPr/>
              <p:nvPr/>
            </p:nvSpPr>
            <p:spPr>
              <a:xfrm>
                <a:off x="1471925" y="3820625"/>
                <a:ext cx="436225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7449" h="6524" extrusionOk="0">
                    <a:moveTo>
                      <a:pt x="8942" y="1"/>
                    </a:moveTo>
                    <a:lnTo>
                      <a:pt x="0" y="4615"/>
                    </a:lnTo>
                    <a:cubicBezTo>
                      <a:pt x="0" y="4615"/>
                      <a:pt x="2445" y="6524"/>
                      <a:pt x="5725" y="6524"/>
                    </a:cubicBezTo>
                    <a:cubicBezTo>
                      <a:pt x="7096" y="6524"/>
                      <a:pt x="8613" y="6190"/>
                      <a:pt x="10159" y="5243"/>
                    </a:cubicBezTo>
                    <a:cubicBezTo>
                      <a:pt x="10159" y="5243"/>
                      <a:pt x="11147" y="5511"/>
                      <a:pt x="12408" y="5511"/>
                    </a:cubicBezTo>
                    <a:cubicBezTo>
                      <a:pt x="14241" y="5511"/>
                      <a:pt x="16654" y="4944"/>
                      <a:pt x="17449" y="2164"/>
                    </a:cubicBezTo>
                    <a:lnTo>
                      <a:pt x="89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3" name="Google Shape;9663;p67"/>
              <p:cNvSpPr/>
              <p:nvPr/>
            </p:nvSpPr>
            <p:spPr>
              <a:xfrm>
                <a:off x="1159800" y="3159350"/>
                <a:ext cx="83035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33214" h="14789" extrusionOk="0">
                    <a:moveTo>
                      <a:pt x="10166" y="0"/>
                    </a:moveTo>
                    <a:cubicBezTo>
                      <a:pt x="9721" y="0"/>
                      <a:pt x="9251" y="38"/>
                      <a:pt x="8755" y="124"/>
                    </a:cubicBezTo>
                    <a:cubicBezTo>
                      <a:pt x="4289" y="900"/>
                      <a:pt x="0" y="6018"/>
                      <a:pt x="0" y="6018"/>
                    </a:cubicBezTo>
                    <a:lnTo>
                      <a:pt x="33214" y="14789"/>
                    </a:lnTo>
                    <a:cubicBezTo>
                      <a:pt x="33214" y="14789"/>
                      <a:pt x="32950" y="10128"/>
                      <a:pt x="31081" y="8182"/>
                    </a:cubicBezTo>
                    <a:cubicBezTo>
                      <a:pt x="29766" y="6806"/>
                      <a:pt x="27839" y="6602"/>
                      <a:pt x="26814" y="6602"/>
                    </a:cubicBezTo>
                    <a:cubicBezTo>
                      <a:pt x="26383" y="6602"/>
                      <a:pt x="26111" y="6638"/>
                      <a:pt x="26111" y="6638"/>
                    </a:cubicBezTo>
                    <a:cubicBezTo>
                      <a:pt x="26111" y="6638"/>
                      <a:pt x="24389" y="2660"/>
                      <a:pt x="21559" y="1683"/>
                    </a:cubicBezTo>
                    <a:cubicBezTo>
                      <a:pt x="20941" y="1470"/>
                      <a:pt x="20313" y="1387"/>
                      <a:pt x="19708" y="1387"/>
                    </a:cubicBezTo>
                    <a:cubicBezTo>
                      <a:pt x="17538" y="1387"/>
                      <a:pt x="15665" y="2458"/>
                      <a:pt x="15665" y="2458"/>
                    </a:cubicBezTo>
                    <a:cubicBezTo>
                      <a:pt x="15665" y="2458"/>
                      <a:pt x="13734" y="0"/>
                      <a:pt x="10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4" name="Google Shape;9664;p67"/>
              <p:cNvSpPr/>
              <p:nvPr/>
            </p:nvSpPr>
            <p:spPr>
              <a:xfrm>
                <a:off x="2059350" y="3538700"/>
                <a:ext cx="409675" cy="357300"/>
              </a:xfrm>
              <a:custGeom>
                <a:avLst/>
                <a:gdLst/>
                <a:ahLst/>
                <a:cxnLst/>
                <a:rect l="l" t="t" r="r" b="b"/>
                <a:pathLst>
                  <a:path w="16387" h="14292" extrusionOk="0">
                    <a:moveTo>
                      <a:pt x="10903" y="1"/>
                    </a:moveTo>
                    <a:cubicBezTo>
                      <a:pt x="6490" y="1"/>
                      <a:pt x="0" y="6516"/>
                      <a:pt x="0" y="6516"/>
                    </a:cubicBezTo>
                    <a:lnTo>
                      <a:pt x="458" y="10239"/>
                    </a:lnTo>
                    <a:cubicBezTo>
                      <a:pt x="458" y="10239"/>
                      <a:pt x="5767" y="14291"/>
                      <a:pt x="9766" y="14291"/>
                    </a:cubicBezTo>
                    <a:cubicBezTo>
                      <a:pt x="10541" y="14291"/>
                      <a:pt x="11268" y="14139"/>
                      <a:pt x="11896" y="13775"/>
                    </a:cubicBezTo>
                    <a:cubicBezTo>
                      <a:pt x="15766" y="11541"/>
                      <a:pt x="16386" y="1623"/>
                      <a:pt x="12075" y="181"/>
                    </a:cubicBezTo>
                    <a:cubicBezTo>
                      <a:pt x="11707" y="57"/>
                      <a:pt x="11314" y="1"/>
                      <a:pt x="10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5" name="Google Shape;9665;p67"/>
              <p:cNvSpPr/>
              <p:nvPr/>
            </p:nvSpPr>
            <p:spPr>
              <a:xfrm>
                <a:off x="711950" y="3237275"/>
                <a:ext cx="1443400" cy="701375"/>
              </a:xfrm>
              <a:custGeom>
                <a:avLst/>
                <a:gdLst/>
                <a:ahLst/>
                <a:cxnLst/>
                <a:rect l="l" t="t" r="r" b="b"/>
                <a:pathLst>
                  <a:path w="57736" h="28055" extrusionOk="0">
                    <a:moveTo>
                      <a:pt x="28472" y="1"/>
                    </a:moveTo>
                    <a:cubicBezTo>
                      <a:pt x="12382" y="1"/>
                      <a:pt x="2502" y="19234"/>
                      <a:pt x="1" y="24738"/>
                    </a:cubicBezTo>
                    <a:cubicBezTo>
                      <a:pt x="1079" y="24731"/>
                      <a:pt x="2552" y="24452"/>
                      <a:pt x="4219" y="23405"/>
                    </a:cubicBezTo>
                    <a:lnTo>
                      <a:pt x="4219" y="23405"/>
                    </a:lnTo>
                    <a:cubicBezTo>
                      <a:pt x="4219" y="23405"/>
                      <a:pt x="3312" y="25305"/>
                      <a:pt x="1350" y="26444"/>
                    </a:cubicBezTo>
                    <a:cubicBezTo>
                      <a:pt x="5576" y="26956"/>
                      <a:pt x="15986" y="28054"/>
                      <a:pt x="26671" y="28054"/>
                    </a:cubicBezTo>
                    <a:cubicBezTo>
                      <a:pt x="29104" y="28054"/>
                      <a:pt x="31552" y="27997"/>
                      <a:pt x="33943" y="27864"/>
                    </a:cubicBezTo>
                    <a:cubicBezTo>
                      <a:pt x="46832" y="27135"/>
                      <a:pt x="57735" y="22009"/>
                      <a:pt x="57735" y="22009"/>
                    </a:cubicBezTo>
                    <a:cubicBezTo>
                      <a:pt x="57735" y="22009"/>
                      <a:pt x="48817" y="962"/>
                      <a:pt x="29446" y="24"/>
                    </a:cubicBezTo>
                    <a:cubicBezTo>
                      <a:pt x="29119" y="8"/>
                      <a:pt x="28794" y="1"/>
                      <a:pt x="28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6" name="Google Shape;9666;p67"/>
              <p:cNvSpPr/>
              <p:nvPr/>
            </p:nvSpPr>
            <p:spPr>
              <a:xfrm>
                <a:off x="711950" y="3363875"/>
                <a:ext cx="546550" cy="572125"/>
              </a:xfrm>
              <a:custGeom>
                <a:avLst/>
                <a:gdLst/>
                <a:ahLst/>
                <a:cxnLst/>
                <a:rect l="l" t="t" r="r" b="b"/>
                <a:pathLst>
                  <a:path w="21862" h="22885" extrusionOk="0">
                    <a:moveTo>
                      <a:pt x="14657" y="1"/>
                    </a:moveTo>
                    <a:cubicBezTo>
                      <a:pt x="6685" y="6096"/>
                      <a:pt x="1684" y="15983"/>
                      <a:pt x="1" y="19674"/>
                    </a:cubicBezTo>
                    <a:cubicBezTo>
                      <a:pt x="1079" y="19667"/>
                      <a:pt x="2552" y="19388"/>
                      <a:pt x="4219" y="18341"/>
                    </a:cubicBezTo>
                    <a:lnTo>
                      <a:pt x="4219" y="18341"/>
                    </a:lnTo>
                    <a:cubicBezTo>
                      <a:pt x="4219" y="18341"/>
                      <a:pt x="3312" y="20241"/>
                      <a:pt x="1350" y="21380"/>
                    </a:cubicBezTo>
                    <a:cubicBezTo>
                      <a:pt x="4762" y="21799"/>
                      <a:pt x="12199" y="22590"/>
                      <a:pt x="20566" y="22885"/>
                    </a:cubicBezTo>
                    <a:cubicBezTo>
                      <a:pt x="21419" y="20512"/>
                      <a:pt x="21861" y="17999"/>
                      <a:pt x="21854" y="15479"/>
                    </a:cubicBezTo>
                    <a:cubicBezTo>
                      <a:pt x="21854" y="8864"/>
                      <a:pt x="18953" y="3087"/>
                      <a:pt x="14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7" name="Google Shape;9667;p67"/>
              <p:cNvSpPr/>
              <p:nvPr/>
            </p:nvSpPr>
            <p:spPr>
              <a:xfrm>
                <a:off x="857950" y="3638600"/>
                <a:ext cx="163825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6301" extrusionOk="0">
                    <a:moveTo>
                      <a:pt x="3404" y="0"/>
                    </a:moveTo>
                    <a:cubicBezTo>
                      <a:pt x="2125" y="0"/>
                      <a:pt x="977" y="768"/>
                      <a:pt x="489" y="1947"/>
                    </a:cubicBezTo>
                    <a:cubicBezTo>
                      <a:pt x="0" y="3125"/>
                      <a:pt x="271" y="4475"/>
                      <a:pt x="1171" y="5374"/>
                    </a:cubicBezTo>
                    <a:cubicBezTo>
                      <a:pt x="1773" y="5982"/>
                      <a:pt x="2581" y="6301"/>
                      <a:pt x="3403" y="6301"/>
                    </a:cubicBezTo>
                    <a:cubicBezTo>
                      <a:pt x="3808" y="6301"/>
                      <a:pt x="4217" y="6223"/>
                      <a:pt x="4606" y="6064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1"/>
                      <a:pt x="5141" y="0"/>
                      <a:pt x="3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8" name="Google Shape;9668;p67"/>
              <p:cNvSpPr/>
              <p:nvPr/>
            </p:nvSpPr>
            <p:spPr>
              <a:xfrm>
                <a:off x="868800" y="3683750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14" y="1"/>
                    </a:moveTo>
                    <a:cubicBezTo>
                      <a:pt x="1809" y="1"/>
                      <a:pt x="1804" y="1"/>
                      <a:pt x="1799" y="1"/>
                    </a:cubicBezTo>
                    <a:cubicBezTo>
                      <a:pt x="605" y="1"/>
                      <a:pt x="0" y="1451"/>
                      <a:pt x="853" y="2296"/>
                    </a:cubicBezTo>
                    <a:cubicBezTo>
                      <a:pt x="1127" y="2572"/>
                      <a:pt x="1463" y="2696"/>
                      <a:pt x="1794" y="2696"/>
                    </a:cubicBezTo>
                    <a:cubicBezTo>
                      <a:pt x="2485" y="2696"/>
                      <a:pt x="3149" y="2156"/>
                      <a:pt x="3149" y="1343"/>
                    </a:cubicBezTo>
                    <a:cubicBezTo>
                      <a:pt x="3156" y="603"/>
                      <a:pt x="2559" y="1"/>
                      <a:pt x="18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9" name="Google Shape;9669;p67"/>
              <p:cNvSpPr/>
              <p:nvPr/>
            </p:nvSpPr>
            <p:spPr>
              <a:xfrm>
                <a:off x="1453125" y="3586550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93" y="1"/>
                    </a:moveTo>
                    <a:cubicBezTo>
                      <a:pt x="1708" y="1"/>
                      <a:pt x="1222" y="112"/>
                      <a:pt x="776" y="337"/>
                    </a:cubicBezTo>
                    <a:cubicBezTo>
                      <a:pt x="574" y="438"/>
                      <a:pt x="388" y="554"/>
                      <a:pt x="210" y="694"/>
                    </a:cubicBezTo>
                    <a:cubicBezTo>
                      <a:pt x="155" y="740"/>
                      <a:pt x="101" y="787"/>
                      <a:pt x="55" y="841"/>
                    </a:cubicBezTo>
                    <a:lnTo>
                      <a:pt x="0" y="888"/>
                    </a:lnTo>
                    <a:lnTo>
                      <a:pt x="47" y="950"/>
                    </a:lnTo>
                    <a:cubicBezTo>
                      <a:pt x="86" y="1004"/>
                      <a:pt x="132" y="1058"/>
                      <a:pt x="186" y="1113"/>
                    </a:cubicBezTo>
                    <a:cubicBezTo>
                      <a:pt x="334" y="1283"/>
                      <a:pt x="504" y="1431"/>
                      <a:pt x="690" y="1562"/>
                    </a:cubicBezTo>
                    <a:cubicBezTo>
                      <a:pt x="1148" y="1888"/>
                      <a:pt x="1691" y="2082"/>
                      <a:pt x="2257" y="2121"/>
                    </a:cubicBezTo>
                    <a:cubicBezTo>
                      <a:pt x="2339" y="2128"/>
                      <a:pt x="2420" y="2131"/>
                      <a:pt x="2502" y="2131"/>
                    </a:cubicBezTo>
                    <a:cubicBezTo>
                      <a:pt x="2987" y="2131"/>
                      <a:pt x="3471" y="2014"/>
                      <a:pt x="3909" y="1795"/>
                    </a:cubicBezTo>
                    <a:cubicBezTo>
                      <a:pt x="4103" y="1687"/>
                      <a:pt x="4281" y="1570"/>
                      <a:pt x="4459" y="1431"/>
                    </a:cubicBezTo>
                    <a:cubicBezTo>
                      <a:pt x="4529" y="1384"/>
                      <a:pt x="4583" y="1314"/>
                      <a:pt x="4622" y="1291"/>
                    </a:cubicBezTo>
                    <a:lnTo>
                      <a:pt x="4684" y="1229"/>
                    </a:lnTo>
                    <a:lnTo>
                      <a:pt x="4630" y="1175"/>
                    </a:lnTo>
                    <a:cubicBezTo>
                      <a:pt x="4591" y="1136"/>
                      <a:pt x="4552" y="1066"/>
                      <a:pt x="4498" y="1004"/>
                    </a:cubicBezTo>
                    <a:cubicBezTo>
                      <a:pt x="4343" y="841"/>
                      <a:pt x="4172" y="702"/>
                      <a:pt x="3994" y="570"/>
                    </a:cubicBezTo>
                    <a:cubicBezTo>
                      <a:pt x="3458" y="192"/>
                      <a:pt x="2827" y="1"/>
                      <a:pt x="2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0" name="Google Shape;9670;p67"/>
              <p:cNvSpPr/>
              <p:nvPr/>
            </p:nvSpPr>
            <p:spPr>
              <a:xfrm>
                <a:off x="1462800" y="3454000"/>
                <a:ext cx="11712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9" extrusionOk="0">
                    <a:moveTo>
                      <a:pt x="2187" y="1"/>
                    </a:moveTo>
                    <a:cubicBezTo>
                      <a:pt x="1705" y="1"/>
                      <a:pt x="1221" y="111"/>
                      <a:pt x="776" y="335"/>
                    </a:cubicBezTo>
                    <a:cubicBezTo>
                      <a:pt x="575" y="436"/>
                      <a:pt x="389" y="560"/>
                      <a:pt x="210" y="699"/>
                    </a:cubicBezTo>
                    <a:cubicBezTo>
                      <a:pt x="156" y="738"/>
                      <a:pt x="102" y="785"/>
                      <a:pt x="55" y="839"/>
                    </a:cubicBezTo>
                    <a:lnTo>
                      <a:pt x="1" y="901"/>
                    </a:lnTo>
                    <a:lnTo>
                      <a:pt x="47" y="955"/>
                    </a:lnTo>
                    <a:cubicBezTo>
                      <a:pt x="86" y="1017"/>
                      <a:pt x="133" y="1072"/>
                      <a:pt x="187" y="1126"/>
                    </a:cubicBezTo>
                    <a:cubicBezTo>
                      <a:pt x="334" y="1281"/>
                      <a:pt x="505" y="1428"/>
                      <a:pt x="691" y="1560"/>
                    </a:cubicBezTo>
                    <a:cubicBezTo>
                      <a:pt x="1149" y="1886"/>
                      <a:pt x="1692" y="2080"/>
                      <a:pt x="2258" y="2134"/>
                    </a:cubicBezTo>
                    <a:cubicBezTo>
                      <a:pt x="2318" y="2137"/>
                      <a:pt x="2378" y="2139"/>
                      <a:pt x="2438" y="2139"/>
                    </a:cubicBezTo>
                    <a:cubicBezTo>
                      <a:pt x="2944" y="2139"/>
                      <a:pt x="3452" y="2023"/>
                      <a:pt x="3909" y="1801"/>
                    </a:cubicBezTo>
                    <a:cubicBezTo>
                      <a:pt x="4103" y="1692"/>
                      <a:pt x="4289" y="1568"/>
                      <a:pt x="4460" y="1436"/>
                    </a:cubicBezTo>
                    <a:cubicBezTo>
                      <a:pt x="4514" y="1390"/>
                      <a:pt x="4569" y="1343"/>
                      <a:pt x="4623" y="1289"/>
                    </a:cubicBezTo>
                    <a:lnTo>
                      <a:pt x="4685" y="1242"/>
                    </a:lnTo>
                    <a:lnTo>
                      <a:pt x="4631" y="1172"/>
                    </a:lnTo>
                    <a:cubicBezTo>
                      <a:pt x="4592" y="1141"/>
                      <a:pt x="4553" y="1072"/>
                      <a:pt x="4491" y="1017"/>
                    </a:cubicBezTo>
                    <a:cubicBezTo>
                      <a:pt x="4336" y="855"/>
                      <a:pt x="4173" y="699"/>
                      <a:pt x="3995" y="568"/>
                    </a:cubicBezTo>
                    <a:cubicBezTo>
                      <a:pt x="3456" y="193"/>
                      <a:pt x="2823" y="1"/>
                      <a:pt x="2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1" name="Google Shape;9671;p67"/>
              <p:cNvSpPr/>
              <p:nvPr/>
            </p:nvSpPr>
            <p:spPr>
              <a:xfrm>
                <a:off x="1443425" y="3718875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99" y="0"/>
                    </a:moveTo>
                    <a:cubicBezTo>
                      <a:pt x="1705" y="0"/>
                      <a:pt x="1217" y="117"/>
                      <a:pt x="776" y="341"/>
                    </a:cubicBezTo>
                    <a:cubicBezTo>
                      <a:pt x="574" y="442"/>
                      <a:pt x="388" y="566"/>
                      <a:pt x="210" y="705"/>
                    </a:cubicBezTo>
                    <a:cubicBezTo>
                      <a:pt x="148" y="752"/>
                      <a:pt x="94" y="814"/>
                      <a:pt x="55" y="845"/>
                    </a:cubicBezTo>
                    <a:lnTo>
                      <a:pt x="0" y="899"/>
                    </a:lnTo>
                    <a:lnTo>
                      <a:pt x="47" y="953"/>
                    </a:lnTo>
                    <a:cubicBezTo>
                      <a:pt x="86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83" y="1558"/>
                    </a:cubicBezTo>
                    <a:cubicBezTo>
                      <a:pt x="1148" y="1884"/>
                      <a:pt x="1691" y="2086"/>
                      <a:pt x="2257" y="2132"/>
                    </a:cubicBezTo>
                    <a:cubicBezTo>
                      <a:pt x="2328" y="2137"/>
                      <a:pt x="2400" y="2139"/>
                      <a:pt x="2471" y="2139"/>
                    </a:cubicBezTo>
                    <a:cubicBezTo>
                      <a:pt x="2966" y="2139"/>
                      <a:pt x="3460" y="2022"/>
                      <a:pt x="3901" y="1799"/>
                    </a:cubicBezTo>
                    <a:cubicBezTo>
                      <a:pt x="4103" y="1698"/>
                      <a:pt x="4289" y="1574"/>
                      <a:pt x="4467" y="1434"/>
                    </a:cubicBezTo>
                    <a:lnTo>
                      <a:pt x="4622" y="1295"/>
                    </a:lnTo>
                    <a:lnTo>
                      <a:pt x="4684" y="1240"/>
                    </a:lnTo>
                    <a:lnTo>
                      <a:pt x="4630" y="1178"/>
                    </a:lnTo>
                    <a:cubicBezTo>
                      <a:pt x="4591" y="1124"/>
                      <a:pt x="4545" y="1070"/>
                      <a:pt x="4498" y="1015"/>
                    </a:cubicBezTo>
                    <a:cubicBezTo>
                      <a:pt x="4343" y="853"/>
                      <a:pt x="4173" y="705"/>
                      <a:pt x="3994" y="566"/>
                    </a:cubicBezTo>
                    <a:cubicBezTo>
                      <a:pt x="3529" y="240"/>
                      <a:pt x="2978" y="46"/>
                      <a:pt x="2412" y="7"/>
                    </a:cubicBezTo>
                    <a:cubicBezTo>
                      <a:pt x="2341" y="2"/>
                      <a:pt x="2270" y="0"/>
                      <a:pt x="2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2" name="Google Shape;9672;p67"/>
              <p:cNvSpPr/>
              <p:nvPr/>
            </p:nvSpPr>
            <p:spPr>
              <a:xfrm>
                <a:off x="1471925" y="3325300"/>
                <a:ext cx="1171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1" extrusionOk="0">
                    <a:moveTo>
                      <a:pt x="2214" y="1"/>
                    </a:moveTo>
                    <a:cubicBezTo>
                      <a:pt x="1720" y="1"/>
                      <a:pt x="1232" y="118"/>
                      <a:pt x="791" y="342"/>
                    </a:cubicBezTo>
                    <a:cubicBezTo>
                      <a:pt x="590" y="442"/>
                      <a:pt x="404" y="566"/>
                      <a:pt x="225" y="706"/>
                    </a:cubicBezTo>
                    <a:lnTo>
                      <a:pt x="62" y="846"/>
                    </a:lnTo>
                    <a:lnTo>
                      <a:pt x="0" y="900"/>
                    </a:lnTo>
                    <a:lnTo>
                      <a:pt x="47" y="954"/>
                    </a:lnTo>
                    <a:cubicBezTo>
                      <a:pt x="93" y="1016"/>
                      <a:pt x="148" y="1070"/>
                      <a:pt x="194" y="1125"/>
                    </a:cubicBezTo>
                    <a:cubicBezTo>
                      <a:pt x="349" y="1288"/>
                      <a:pt x="512" y="1427"/>
                      <a:pt x="691" y="1559"/>
                    </a:cubicBezTo>
                    <a:cubicBezTo>
                      <a:pt x="1156" y="1885"/>
                      <a:pt x="1699" y="2086"/>
                      <a:pt x="2273" y="2133"/>
                    </a:cubicBezTo>
                    <a:cubicBezTo>
                      <a:pt x="2344" y="2138"/>
                      <a:pt x="2415" y="2140"/>
                      <a:pt x="2486" y="2140"/>
                    </a:cubicBezTo>
                    <a:cubicBezTo>
                      <a:pt x="2980" y="2140"/>
                      <a:pt x="3468" y="2023"/>
                      <a:pt x="3909" y="1799"/>
                    </a:cubicBezTo>
                    <a:cubicBezTo>
                      <a:pt x="4110" y="1699"/>
                      <a:pt x="4297" y="1575"/>
                      <a:pt x="4475" y="1435"/>
                    </a:cubicBezTo>
                    <a:cubicBezTo>
                      <a:pt x="4529" y="1388"/>
                      <a:pt x="4576" y="1350"/>
                      <a:pt x="4630" y="1295"/>
                    </a:cubicBezTo>
                    <a:lnTo>
                      <a:pt x="4684" y="1241"/>
                    </a:lnTo>
                    <a:lnTo>
                      <a:pt x="4638" y="1179"/>
                    </a:lnTo>
                    <a:cubicBezTo>
                      <a:pt x="4591" y="1125"/>
                      <a:pt x="4552" y="1070"/>
                      <a:pt x="4498" y="1016"/>
                    </a:cubicBezTo>
                    <a:cubicBezTo>
                      <a:pt x="4351" y="853"/>
                      <a:pt x="4188" y="698"/>
                      <a:pt x="4010" y="574"/>
                    </a:cubicBezTo>
                    <a:cubicBezTo>
                      <a:pt x="3537" y="248"/>
                      <a:pt x="2994" y="55"/>
                      <a:pt x="2428" y="8"/>
                    </a:cubicBezTo>
                    <a:cubicBezTo>
                      <a:pt x="2356" y="3"/>
                      <a:pt x="2285" y="1"/>
                      <a:pt x="2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3" name="Google Shape;9673;p67"/>
              <p:cNvSpPr/>
              <p:nvPr/>
            </p:nvSpPr>
            <p:spPr>
              <a:xfrm>
                <a:off x="1434700" y="3839825"/>
                <a:ext cx="1167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28" extrusionOk="0">
                    <a:moveTo>
                      <a:pt x="2189" y="1"/>
                    </a:moveTo>
                    <a:cubicBezTo>
                      <a:pt x="1698" y="1"/>
                      <a:pt x="1214" y="112"/>
                      <a:pt x="776" y="334"/>
                    </a:cubicBezTo>
                    <a:cubicBezTo>
                      <a:pt x="574" y="435"/>
                      <a:pt x="388" y="559"/>
                      <a:pt x="210" y="698"/>
                    </a:cubicBezTo>
                    <a:cubicBezTo>
                      <a:pt x="148" y="745"/>
                      <a:pt x="86" y="815"/>
                      <a:pt x="47" y="838"/>
                    </a:cubicBezTo>
                    <a:lnTo>
                      <a:pt x="1" y="900"/>
                    </a:lnTo>
                    <a:lnTo>
                      <a:pt x="47" y="954"/>
                    </a:lnTo>
                    <a:cubicBezTo>
                      <a:pt x="86" y="1016"/>
                      <a:pt x="132" y="1071"/>
                      <a:pt x="187" y="1117"/>
                    </a:cubicBezTo>
                    <a:cubicBezTo>
                      <a:pt x="334" y="1280"/>
                      <a:pt x="497" y="1427"/>
                      <a:pt x="675" y="1559"/>
                    </a:cubicBezTo>
                    <a:cubicBezTo>
                      <a:pt x="1140" y="1885"/>
                      <a:pt x="1691" y="2079"/>
                      <a:pt x="2257" y="2118"/>
                    </a:cubicBezTo>
                    <a:cubicBezTo>
                      <a:pt x="2339" y="2124"/>
                      <a:pt x="2421" y="2128"/>
                      <a:pt x="2503" y="2128"/>
                    </a:cubicBezTo>
                    <a:cubicBezTo>
                      <a:pt x="2986" y="2128"/>
                      <a:pt x="3462" y="2012"/>
                      <a:pt x="3893" y="1800"/>
                    </a:cubicBezTo>
                    <a:cubicBezTo>
                      <a:pt x="4095" y="1699"/>
                      <a:pt x="4281" y="1575"/>
                      <a:pt x="4460" y="1427"/>
                    </a:cubicBezTo>
                    <a:cubicBezTo>
                      <a:pt x="4514" y="1389"/>
                      <a:pt x="4568" y="1342"/>
                      <a:pt x="4622" y="1288"/>
                    </a:cubicBezTo>
                    <a:lnTo>
                      <a:pt x="4669" y="1234"/>
                    </a:lnTo>
                    <a:lnTo>
                      <a:pt x="4622" y="1179"/>
                    </a:lnTo>
                    <a:lnTo>
                      <a:pt x="4491" y="1009"/>
                    </a:lnTo>
                    <a:cubicBezTo>
                      <a:pt x="4335" y="846"/>
                      <a:pt x="4173" y="698"/>
                      <a:pt x="3994" y="567"/>
                    </a:cubicBezTo>
                    <a:cubicBezTo>
                      <a:pt x="3529" y="241"/>
                      <a:pt x="2978" y="47"/>
                      <a:pt x="2412" y="8"/>
                    </a:cubicBezTo>
                    <a:cubicBezTo>
                      <a:pt x="2338" y="3"/>
                      <a:pt x="2263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4" name="Google Shape;9674;p67"/>
              <p:cNvSpPr/>
              <p:nvPr/>
            </p:nvSpPr>
            <p:spPr>
              <a:xfrm>
                <a:off x="1572150" y="3529125"/>
                <a:ext cx="1169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36" extrusionOk="0">
                    <a:moveTo>
                      <a:pt x="2232" y="0"/>
                    </a:moveTo>
                    <a:cubicBezTo>
                      <a:pt x="1728" y="0"/>
                      <a:pt x="1224" y="111"/>
                      <a:pt x="776" y="339"/>
                    </a:cubicBezTo>
                    <a:cubicBezTo>
                      <a:pt x="575" y="440"/>
                      <a:pt x="388" y="564"/>
                      <a:pt x="218" y="703"/>
                    </a:cubicBezTo>
                    <a:lnTo>
                      <a:pt x="55" y="843"/>
                    </a:lnTo>
                    <a:lnTo>
                      <a:pt x="1" y="897"/>
                    </a:lnTo>
                    <a:lnTo>
                      <a:pt x="47" y="959"/>
                    </a:lnTo>
                    <a:cubicBezTo>
                      <a:pt x="86" y="998"/>
                      <a:pt x="125" y="1060"/>
                      <a:pt x="179" y="1122"/>
                    </a:cubicBezTo>
                    <a:cubicBezTo>
                      <a:pt x="334" y="1277"/>
                      <a:pt x="505" y="1424"/>
                      <a:pt x="683" y="1556"/>
                    </a:cubicBezTo>
                    <a:cubicBezTo>
                      <a:pt x="1222" y="1940"/>
                      <a:pt x="1856" y="2136"/>
                      <a:pt x="2492" y="2136"/>
                    </a:cubicBezTo>
                    <a:cubicBezTo>
                      <a:pt x="2974" y="2136"/>
                      <a:pt x="3457" y="2024"/>
                      <a:pt x="3901" y="1797"/>
                    </a:cubicBezTo>
                    <a:cubicBezTo>
                      <a:pt x="4103" y="1704"/>
                      <a:pt x="4297" y="1580"/>
                      <a:pt x="4467" y="1432"/>
                    </a:cubicBezTo>
                    <a:cubicBezTo>
                      <a:pt x="4537" y="1386"/>
                      <a:pt x="4584" y="1324"/>
                      <a:pt x="4623" y="1293"/>
                    </a:cubicBezTo>
                    <a:lnTo>
                      <a:pt x="4677" y="1238"/>
                    </a:lnTo>
                    <a:lnTo>
                      <a:pt x="4630" y="1176"/>
                    </a:lnTo>
                    <a:cubicBezTo>
                      <a:pt x="4591" y="1122"/>
                      <a:pt x="4545" y="1068"/>
                      <a:pt x="4498" y="1013"/>
                    </a:cubicBezTo>
                    <a:cubicBezTo>
                      <a:pt x="4343" y="851"/>
                      <a:pt x="4173" y="696"/>
                      <a:pt x="3994" y="571"/>
                    </a:cubicBezTo>
                    <a:cubicBezTo>
                      <a:pt x="3529" y="246"/>
                      <a:pt x="2986" y="52"/>
                      <a:pt x="2420" y="5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5" name="Google Shape;9675;p67"/>
              <p:cNvSpPr/>
              <p:nvPr/>
            </p:nvSpPr>
            <p:spPr>
              <a:xfrm>
                <a:off x="1581850" y="3396525"/>
                <a:ext cx="1169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0" extrusionOk="0">
                    <a:moveTo>
                      <a:pt x="2240" y="0"/>
                    </a:moveTo>
                    <a:cubicBezTo>
                      <a:pt x="1733" y="0"/>
                      <a:pt x="1227" y="117"/>
                      <a:pt x="776" y="346"/>
                    </a:cubicBezTo>
                    <a:cubicBezTo>
                      <a:pt x="574" y="447"/>
                      <a:pt x="396" y="571"/>
                      <a:pt x="218" y="703"/>
                    </a:cubicBezTo>
                    <a:cubicBezTo>
                      <a:pt x="163" y="750"/>
                      <a:pt x="109" y="796"/>
                      <a:pt x="55" y="850"/>
                    </a:cubicBezTo>
                    <a:lnTo>
                      <a:pt x="0" y="905"/>
                    </a:lnTo>
                    <a:lnTo>
                      <a:pt x="47" y="959"/>
                    </a:lnTo>
                    <a:cubicBezTo>
                      <a:pt x="86" y="998"/>
                      <a:pt x="124" y="1067"/>
                      <a:pt x="179" y="1122"/>
                    </a:cubicBezTo>
                    <a:cubicBezTo>
                      <a:pt x="334" y="1285"/>
                      <a:pt x="504" y="1440"/>
                      <a:pt x="683" y="1572"/>
                    </a:cubicBezTo>
                    <a:cubicBezTo>
                      <a:pt x="1148" y="1897"/>
                      <a:pt x="1699" y="2091"/>
                      <a:pt x="2265" y="2130"/>
                    </a:cubicBezTo>
                    <a:cubicBezTo>
                      <a:pt x="2347" y="2137"/>
                      <a:pt x="2428" y="2140"/>
                      <a:pt x="2510" y="2140"/>
                    </a:cubicBezTo>
                    <a:cubicBezTo>
                      <a:pt x="2993" y="2140"/>
                      <a:pt x="3470" y="2023"/>
                      <a:pt x="3901" y="1804"/>
                    </a:cubicBezTo>
                    <a:cubicBezTo>
                      <a:pt x="4103" y="1703"/>
                      <a:pt x="4289" y="1579"/>
                      <a:pt x="4467" y="1440"/>
                    </a:cubicBezTo>
                    <a:cubicBezTo>
                      <a:pt x="4537" y="1393"/>
                      <a:pt x="4583" y="1323"/>
                      <a:pt x="4622" y="1300"/>
                    </a:cubicBezTo>
                    <a:lnTo>
                      <a:pt x="4677" y="1238"/>
                    </a:lnTo>
                    <a:lnTo>
                      <a:pt x="4630" y="1184"/>
                    </a:lnTo>
                    <a:cubicBezTo>
                      <a:pt x="4591" y="1122"/>
                      <a:pt x="4545" y="1067"/>
                      <a:pt x="4498" y="1021"/>
                    </a:cubicBezTo>
                    <a:cubicBezTo>
                      <a:pt x="4343" y="850"/>
                      <a:pt x="4172" y="711"/>
                      <a:pt x="3994" y="579"/>
                    </a:cubicBezTo>
                    <a:cubicBezTo>
                      <a:pt x="3529" y="253"/>
                      <a:pt x="2986" y="52"/>
                      <a:pt x="2420" y="5"/>
                    </a:cubicBezTo>
                    <a:cubicBezTo>
                      <a:pt x="2360" y="2"/>
                      <a:pt x="2300" y="0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6" name="Google Shape;9676;p67"/>
              <p:cNvSpPr/>
              <p:nvPr/>
            </p:nvSpPr>
            <p:spPr>
              <a:xfrm>
                <a:off x="1562450" y="3661675"/>
                <a:ext cx="11695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33" extrusionOk="0">
                    <a:moveTo>
                      <a:pt x="2207" y="0"/>
                    </a:moveTo>
                    <a:cubicBezTo>
                      <a:pt x="1711" y="0"/>
                      <a:pt x="1217" y="117"/>
                      <a:pt x="776" y="341"/>
                    </a:cubicBezTo>
                    <a:cubicBezTo>
                      <a:pt x="575" y="442"/>
                      <a:pt x="396" y="558"/>
                      <a:pt x="218" y="698"/>
                    </a:cubicBezTo>
                    <a:cubicBezTo>
                      <a:pt x="156" y="744"/>
                      <a:pt x="94" y="814"/>
                      <a:pt x="55" y="845"/>
                    </a:cubicBezTo>
                    <a:lnTo>
                      <a:pt x="1" y="892"/>
                    </a:lnTo>
                    <a:lnTo>
                      <a:pt x="47" y="961"/>
                    </a:lnTo>
                    <a:cubicBezTo>
                      <a:pt x="94" y="1016"/>
                      <a:pt x="141" y="1070"/>
                      <a:pt x="187" y="1124"/>
                    </a:cubicBezTo>
                    <a:cubicBezTo>
                      <a:pt x="342" y="1279"/>
                      <a:pt x="505" y="1427"/>
                      <a:pt x="683" y="1559"/>
                    </a:cubicBezTo>
                    <a:cubicBezTo>
                      <a:pt x="1149" y="1884"/>
                      <a:pt x="1699" y="2078"/>
                      <a:pt x="2265" y="2125"/>
                    </a:cubicBezTo>
                    <a:cubicBezTo>
                      <a:pt x="2340" y="2130"/>
                      <a:pt x="2414" y="2132"/>
                      <a:pt x="2489" y="2132"/>
                    </a:cubicBezTo>
                    <a:cubicBezTo>
                      <a:pt x="2979" y="2132"/>
                      <a:pt x="3464" y="2021"/>
                      <a:pt x="3902" y="1799"/>
                    </a:cubicBezTo>
                    <a:cubicBezTo>
                      <a:pt x="4103" y="1698"/>
                      <a:pt x="4289" y="1574"/>
                      <a:pt x="4468" y="1435"/>
                    </a:cubicBezTo>
                    <a:cubicBezTo>
                      <a:pt x="4522" y="1388"/>
                      <a:pt x="4576" y="1341"/>
                      <a:pt x="4623" y="1287"/>
                    </a:cubicBezTo>
                    <a:lnTo>
                      <a:pt x="4677" y="1241"/>
                    </a:lnTo>
                    <a:lnTo>
                      <a:pt x="4631" y="1171"/>
                    </a:lnTo>
                    <a:cubicBezTo>
                      <a:pt x="4600" y="1140"/>
                      <a:pt x="4553" y="1062"/>
                      <a:pt x="4499" y="1008"/>
                    </a:cubicBezTo>
                    <a:cubicBezTo>
                      <a:pt x="4344" y="845"/>
                      <a:pt x="4173" y="698"/>
                      <a:pt x="3995" y="574"/>
                    </a:cubicBezTo>
                    <a:cubicBezTo>
                      <a:pt x="3529" y="240"/>
                      <a:pt x="2987" y="46"/>
                      <a:pt x="2420" y="8"/>
                    </a:cubicBezTo>
                    <a:cubicBezTo>
                      <a:pt x="2349" y="3"/>
                      <a:pt x="2278" y="0"/>
                      <a:pt x="2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7" name="Google Shape;9677;p67"/>
              <p:cNvSpPr/>
              <p:nvPr/>
            </p:nvSpPr>
            <p:spPr>
              <a:xfrm>
                <a:off x="1553725" y="3782325"/>
                <a:ext cx="11695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40" extrusionOk="0">
                    <a:moveTo>
                      <a:pt x="2189" y="1"/>
                    </a:moveTo>
                    <a:cubicBezTo>
                      <a:pt x="1705" y="1"/>
                      <a:pt x="1220" y="115"/>
                      <a:pt x="776" y="346"/>
                    </a:cubicBezTo>
                    <a:cubicBezTo>
                      <a:pt x="575" y="447"/>
                      <a:pt x="389" y="571"/>
                      <a:pt x="210" y="711"/>
                    </a:cubicBezTo>
                    <a:cubicBezTo>
                      <a:pt x="156" y="750"/>
                      <a:pt x="102" y="796"/>
                      <a:pt x="55" y="850"/>
                    </a:cubicBezTo>
                    <a:lnTo>
                      <a:pt x="1" y="905"/>
                    </a:lnTo>
                    <a:lnTo>
                      <a:pt x="47" y="959"/>
                    </a:lnTo>
                    <a:cubicBezTo>
                      <a:pt x="86" y="1013"/>
                      <a:pt x="133" y="1075"/>
                      <a:pt x="179" y="1122"/>
                    </a:cubicBezTo>
                    <a:cubicBezTo>
                      <a:pt x="334" y="1285"/>
                      <a:pt x="505" y="1440"/>
                      <a:pt x="683" y="1572"/>
                    </a:cubicBezTo>
                    <a:cubicBezTo>
                      <a:pt x="1149" y="1897"/>
                      <a:pt x="1691" y="2091"/>
                      <a:pt x="2258" y="2130"/>
                    </a:cubicBezTo>
                    <a:cubicBezTo>
                      <a:pt x="2339" y="2137"/>
                      <a:pt x="2421" y="2140"/>
                      <a:pt x="2503" y="2140"/>
                    </a:cubicBezTo>
                    <a:cubicBezTo>
                      <a:pt x="2988" y="2140"/>
                      <a:pt x="3470" y="2023"/>
                      <a:pt x="3902" y="1804"/>
                    </a:cubicBezTo>
                    <a:cubicBezTo>
                      <a:pt x="4103" y="1696"/>
                      <a:pt x="4289" y="1579"/>
                      <a:pt x="4468" y="1448"/>
                    </a:cubicBezTo>
                    <a:cubicBezTo>
                      <a:pt x="4537" y="1393"/>
                      <a:pt x="4584" y="1323"/>
                      <a:pt x="4623" y="1300"/>
                    </a:cubicBezTo>
                    <a:lnTo>
                      <a:pt x="4677" y="1238"/>
                    </a:lnTo>
                    <a:lnTo>
                      <a:pt x="4631" y="1184"/>
                    </a:lnTo>
                    <a:cubicBezTo>
                      <a:pt x="4592" y="1122"/>
                      <a:pt x="4545" y="1068"/>
                      <a:pt x="4499" y="1021"/>
                    </a:cubicBezTo>
                    <a:cubicBezTo>
                      <a:pt x="4344" y="858"/>
                      <a:pt x="4173" y="711"/>
                      <a:pt x="3995" y="579"/>
                    </a:cubicBezTo>
                    <a:cubicBezTo>
                      <a:pt x="3458" y="196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8" name="Google Shape;9678;p67"/>
              <p:cNvSpPr/>
              <p:nvPr/>
            </p:nvSpPr>
            <p:spPr>
              <a:xfrm>
                <a:off x="1695450" y="3610025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75" y="1"/>
                    </a:moveTo>
                    <a:cubicBezTo>
                      <a:pt x="1692" y="1"/>
                      <a:pt x="1215" y="118"/>
                      <a:pt x="784" y="337"/>
                    </a:cubicBezTo>
                    <a:cubicBezTo>
                      <a:pt x="582" y="437"/>
                      <a:pt x="396" y="561"/>
                      <a:pt x="226" y="701"/>
                    </a:cubicBezTo>
                    <a:cubicBezTo>
                      <a:pt x="156" y="748"/>
                      <a:pt x="94" y="817"/>
                      <a:pt x="55" y="841"/>
                    </a:cubicBezTo>
                    <a:lnTo>
                      <a:pt x="1" y="895"/>
                    </a:lnTo>
                    <a:lnTo>
                      <a:pt x="47" y="957"/>
                    </a:lnTo>
                    <a:cubicBezTo>
                      <a:pt x="86" y="988"/>
                      <a:pt x="125" y="1066"/>
                      <a:pt x="195" y="1128"/>
                    </a:cubicBezTo>
                    <a:cubicBezTo>
                      <a:pt x="342" y="1283"/>
                      <a:pt x="513" y="1430"/>
                      <a:pt x="691" y="1562"/>
                    </a:cubicBezTo>
                    <a:cubicBezTo>
                      <a:pt x="1156" y="1888"/>
                      <a:pt x="1699" y="2081"/>
                      <a:pt x="2265" y="2120"/>
                    </a:cubicBezTo>
                    <a:cubicBezTo>
                      <a:pt x="2347" y="2127"/>
                      <a:pt x="2429" y="2130"/>
                      <a:pt x="2510" y="2130"/>
                    </a:cubicBezTo>
                    <a:cubicBezTo>
                      <a:pt x="2993" y="2130"/>
                      <a:pt x="3471" y="2013"/>
                      <a:pt x="3909" y="1794"/>
                    </a:cubicBezTo>
                    <a:cubicBezTo>
                      <a:pt x="4103" y="1694"/>
                      <a:pt x="4289" y="1570"/>
                      <a:pt x="4467" y="1430"/>
                    </a:cubicBezTo>
                    <a:cubicBezTo>
                      <a:pt x="4529" y="1391"/>
                      <a:pt x="4576" y="1345"/>
                      <a:pt x="4623" y="1290"/>
                    </a:cubicBezTo>
                    <a:lnTo>
                      <a:pt x="4685" y="1236"/>
                    </a:lnTo>
                    <a:cubicBezTo>
                      <a:pt x="4669" y="1213"/>
                      <a:pt x="4654" y="1190"/>
                      <a:pt x="4630" y="1174"/>
                    </a:cubicBezTo>
                    <a:cubicBezTo>
                      <a:pt x="4607" y="1143"/>
                      <a:pt x="4553" y="1066"/>
                      <a:pt x="4498" y="1003"/>
                    </a:cubicBezTo>
                    <a:cubicBezTo>
                      <a:pt x="4343" y="848"/>
                      <a:pt x="4181" y="701"/>
                      <a:pt x="4002" y="569"/>
                    </a:cubicBezTo>
                    <a:cubicBezTo>
                      <a:pt x="3537" y="244"/>
                      <a:pt x="2994" y="50"/>
                      <a:pt x="2420" y="11"/>
                    </a:cubicBezTo>
                    <a:cubicBezTo>
                      <a:pt x="2338" y="4"/>
                      <a:pt x="2257" y="1"/>
                      <a:pt x="2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9" name="Google Shape;9679;p67"/>
              <p:cNvSpPr/>
              <p:nvPr/>
            </p:nvSpPr>
            <p:spPr>
              <a:xfrm>
                <a:off x="1705150" y="3477550"/>
                <a:ext cx="117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7" extrusionOk="0">
                    <a:moveTo>
                      <a:pt x="2232" y="0"/>
                    </a:moveTo>
                    <a:cubicBezTo>
                      <a:pt x="1729" y="0"/>
                      <a:pt x="1231" y="111"/>
                      <a:pt x="776" y="339"/>
                    </a:cubicBezTo>
                    <a:cubicBezTo>
                      <a:pt x="582" y="440"/>
                      <a:pt x="396" y="564"/>
                      <a:pt x="225" y="704"/>
                    </a:cubicBezTo>
                    <a:lnTo>
                      <a:pt x="55" y="843"/>
                    </a:lnTo>
                    <a:lnTo>
                      <a:pt x="0" y="897"/>
                    </a:lnTo>
                    <a:lnTo>
                      <a:pt x="47" y="952"/>
                    </a:lnTo>
                    <a:cubicBezTo>
                      <a:pt x="86" y="990"/>
                      <a:pt x="125" y="1060"/>
                      <a:pt x="187" y="1122"/>
                    </a:cubicBezTo>
                    <a:cubicBezTo>
                      <a:pt x="342" y="1277"/>
                      <a:pt x="504" y="1425"/>
                      <a:pt x="691" y="1557"/>
                    </a:cubicBezTo>
                    <a:cubicBezTo>
                      <a:pt x="1225" y="1941"/>
                      <a:pt x="1857" y="2136"/>
                      <a:pt x="2494" y="2136"/>
                    </a:cubicBezTo>
                    <a:cubicBezTo>
                      <a:pt x="2976" y="2136"/>
                      <a:pt x="3461" y="2024"/>
                      <a:pt x="3909" y="1797"/>
                    </a:cubicBezTo>
                    <a:cubicBezTo>
                      <a:pt x="4103" y="1696"/>
                      <a:pt x="4289" y="1572"/>
                      <a:pt x="4467" y="1432"/>
                    </a:cubicBezTo>
                    <a:cubicBezTo>
                      <a:pt x="4521" y="1386"/>
                      <a:pt x="4576" y="1347"/>
                      <a:pt x="4622" y="1293"/>
                    </a:cubicBezTo>
                    <a:lnTo>
                      <a:pt x="4684" y="1239"/>
                    </a:lnTo>
                    <a:lnTo>
                      <a:pt x="4630" y="1177"/>
                    </a:lnTo>
                    <a:cubicBezTo>
                      <a:pt x="4591" y="1122"/>
                      <a:pt x="4545" y="1068"/>
                      <a:pt x="4498" y="1014"/>
                    </a:cubicBezTo>
                    <a:cubicBezTo>
                      <a:pt x="4343" y="843"/>
                      <a:pt x="4173" y="696"/>
                      <a:pt x="3994" y="572"/>
                    </a:cubicBezTo>
                    <a:cubicBezTo>
                      <a:pt x="3529" y="238"/>
                      <a:pt x="2986" y="44"/>
                      <a:pt x="2420" y="6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0" name="Google Shape;9680;p67"/>
              <p:cNvSpPr/>
              <p:nvPr/>
            </p:nvSpPr>
            <p:spPr>
              <a:xfrm>
                <a:off x="1685950" y="3742375"/>
                <a:ext cx="1169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1" extrusionOk="0">
                    <a:moveTo>
                      <a:pt x="2225" y="0"/>
                    </a:moveTo>
                    <a:cubicBezTo>
                      <a:pt x="1723" y="0"/>
                      <a:pt x="1231" y="112"/>
                      <a:pt x="776" y="339"/>
                    </a:cubicBezTo>
                    <a:cubicBezTo>
                      <a:pt x="575" y="440"/>
                      <a:pt x="388" y="564"/>
                      <a:pt x="218" y="704"/>
                    </a:cubicBezTo>
                    <a:cubicBezTo>
                      <a:pt x="156" y="750"/>
                      <a:pt x="102" y="797"/>
                      <a:pt x="47" y="851"/>
                    </a:cubicBezTo>
                    <a:lnTo>
                      <a:pt x="1" y="897"/>
                    </a:lnTo>
                    <a:lnTo>
                      <a:pt x="47" y="959"/>
                    </a:lnTo>
                    <a:cubicBezTo>
                      <a:pt x="94" y="1014"/>
                      <a:pt x="133" y="1068"/>
                      <a:pt x="187" y="1122"/>
                    </a:cubicBezTo>
                    <a:cubicBezTo>
                      <a:pt x="334" y="1285"/>
                      <a:pt x="497" y="1440"/>
                      <a:pt x="683" y="1564"/>
                    </a:cubicBezTo>
                    <a:cubicBezTo>
                      <a:pt x="1148" y="1890"/>
                      <a:pt x="1691" y="2084"/>
                      <a:pt x="2257" y="2130"/>
                    </a:cubicBezTo>
                    <a:cubicBezTo>
                      <a:pt x="2339" y="2137"/>
                      <a:pt x="2420" y="2140"/>
                      <a:pt x="2501" y="2140"/>
                    </a:cubicBezTo>
                    <a:cubicBezTo>
                      <a:pt x="2985" y="2140"/>
                      <a:pt x="3463" y="2023"/>
                      <a:pt x="3901" y="1797"/>
                    </a:cubicBezTo>
                    <a:cubicBezTo>
                      <a:pt x="4095" y="1704"/>
                      <a:pt x="4281" y="1580"/>
                      <a:pt x="4460" y="1440"/>
                    </a:cubicBezTo>
                    <a:lnTo>
                      <a:pt x="4623" y="1293"/>
                    </a:lnTo>
                    <a:lnTo>
                      <a:pt x="4677" y="1239"/>
                    </a:lnTo>
                    <a:lnTo>
                      <a:pt x="4623" y="1177"/>
                    </a:lnTo>
                    <a:cubicBezTo>
                      <a:pt x="4584" y="1122"/>
                      <a:pt x="4537" y="1068"/>
                      <a:pt x="4491" y="1014"/>
                    </a:cubicBezTo>
                    <a:cubicBezTo>
                      <a:pt x="4336" y="851"/>
                      <a:pt x="4173" y="704"/>
                      <a:pt x="3994" y="572"/>
                    </a:cubicBezTo>
                    <a:cubicBezTo>
                      <a:pt x="3521" y="246"/>
                      <a:pt x="2979" y="52"/>
                      <a:pt x="2412" y="6"/>
                    </a:cubicBezTo>
                    <a:cubicBezTo>
                      <a:pt x="2350" y="2"/>
                      <a:pt x="2287" y="0"/>
                      <a:pt x="2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1" name="Google Shape;9681;p67"/>
              <p:cNvSpPr/>
              <p:nvPr/>
            </p:nvSpPr>
            <p:spPr>
              <a:xfrm>
                <a:off x="1829425" y="3548000"/>
                <a:ext cx="117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0" extrusionOk="0">
                    <a:moveTo>
                      <a:pt x="2167" y="0"/>
                    </a:moveTo>
                    <a:cubicBezTo>
                      <a:pt x="1684" y="0"/>
                      <a:pt x="1207" y="117"/>
                      <a:pt x="776" y="336"/>
                    </a:cubicBezTo>
                    <a:cubicBezTo>
                      <a:pt x="574" y="437"/>
                      <a:pt x="388" y="561"/>
                      <a:pt x="217" y="701"/>
                    </a:cubicBezTo>
                    <a:cubicBezTo>
                      <a:pt x="148" y="747"/>
                      <a:pt x="86" y="817"/>
                      <a:pt x="47" y="840"/>
                    </a:cubicBezTo>
                    <a:lnTo>
                      <a:pt x="0" y="894"/>
                    </a:lnTo>
                    <a:lnTo>
                      <a:pt x="47" y="956"/>
                    </a:lnTo>
                    <a:lnTo>
                      <a:pt x="186" y="1112"/>
                    </a:lnTo>
                    <a:cubicBezTo>
                      <a:pt x="334" y="1274"/>
                      <a:pt x="497" y="1429"/>
                      <a:pt x="683" y="1561"/>
                    </a:cubicBezTo>
                    <a:cubicBezTo>
                      <a:pt x="1148" y="1887"/>
                      <a:pt x="1691" y="2081"/>
                      <a:pt x="2257" y="2120"/>
                    </a:cubicBezTo>
                    <a:cubicBezTo>
                      <a:pt x="2339" y="2126"/>
                      <a:pt x="2420" y="2130"/>
                      <a:pt x="2502" y="2130"/>
                    </a:cubicBezTo>
                    <a:cubicBezTo>
                      <a:pt x="2985" y="2130"/>
                      <a:pt x="3462" y="2013"/>
                      <a:pt x="3893" y="1794"/>
                    </a:cubicBezTo>
                    <a:cubicBezTo>
                      <a:pt x="4095" y="1693"/>
                      <a:pt x="4281" y="1569"/>
                      <a:pt x="4459" y="1429"/>
                    </a:cubicBezTo>
                    <a:cubicBezTo>
                      <a:pt x="4529" y="1383"/>
                      <a:pt x="4583" y="1313"/>
                      <a:pt x="4622" y="1290"/>
                    </a:cubicBezTo>
                    <a:lnTo>
                      <a:pt x="4684" y="1228"/>
                    </a:lnTo>
                    <a:lnTo>
                      <a:pt x="4622" y="1174"/>
                    </a:lnTo>
                    <a:cubicBezTo>
                      <a:pt x="4583" y="1112"/>
                      <a:pt x="4537" y="1057"/>
                      <a:pt x="4490" y="1003"/>
                    </a:cubicBezTo>
                    <a:cubicBezTo>
                      <a:pt x="4335" y="848"/>
                      <a:pt x="4172" y="701"/>
                      <a:pt x="3994" y="569"/>
                    </a:cubicBezTo>
                    <a:cubicBezTo>
                      <a:pt x="3529" y="243"/>
                      <a:pt x="2986" y="49"/>
                      <a:pt x="2412" y="10"/>
                    </a:cubicBezTo>
                    <a:cubicBezTo>
                      <a:pt x="2330" y="4"/>
                      <a:pt x="2249" y="0"/>
                      <a:pt x="2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2" name="Google Shape;9682;p67"/>
              <p:cNvSpPr/>
              <p:nvPr/>
            </p:nvSpPr>
            <p:spPr>
              <a:xfrm>
                <a:off x="1819725" y="3680300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89" y="1"/>
                    </a:moveTo>
                    <a:cubicBezTo>
                      <a:pt x="1706" y="1"/>
                      <a:pt x="1222" y="113"/>
                      <a:pt x="776" y="341"/>
                    </a:cubicBezTo>
                    <a:cubicBezTo>
                      <a:pt x="574" y="441"/>
                      <a:pt x="388" y="565"/>
                      <a:pt x="218" y="705"/>
                    </a:cubicBezTo>
                    <a:cubicBezTo>
                      <a:pt x="156" y="752"/>
                      <a:pt x="109" y="790"/>
                      <a:pt x="63" y="845"/>
                    </a:cubicBezTo>
                    <a:lnTo>
                      <a:pt x="1" y="899"/>
                    </a:lnTo>
                    <a:lnTo>
                      <a:pt x="47" y="961"/>
                    </a:lnTo>
                    <a:cubicBezTo>
                      <a:pt x="94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91" y="1558"/>
                    </a:cubicBezTo>
                    <a:cubicBezTo>
                      <a:pt x="1148" y="1892"/>
                      <a:pt x="1691" y="2085"/>
                      <a:pt x="2257" y="2132"/>
                    </a:cubicBezTo>
                    <a:cubicBezTo>
                      <a:pt x="2330" y="2137"/>
                      <a:pt x="2402" y="2139"/>
                      <a:pt x="2474" y="2139"/>
                    </a:cubicBezTo>
                    <a:cubicBezTo>
                      <a:pt x="2973" y="2139"/>
                      <a:pt x="3462" y="2023"/>
                      <a:pt x="3909" y="1806"/>
                    </a:cubicBezTo>
                    <a:cubicBezTo>
                      <a:pt x="4103" y="1698"/>
                      <a:pt x="4289" y="1574"/>
                      <a:pt x="4459" y="1434"/>
                    </a:cubicBezTo>
                    <a:lnTo>
                      <a:pt x="4622" y="1302"/>
                    </a:lnTo>
                    <a:lnTo>
                      <a:pt x="4684" y="1240"/>
                    </a:lnTo>
                    <a:lnTo>
                      <a:pt x="4638" y="1186"/>
                    </a:lnTo>
                    <a:cubicBezTo>
                      <a:pt x="4591" y="1124"/>
                      <a:pt x="4537" y="1070"/>
                      <a:pt x="4491" y="1015"/>
                    </a:cubicBezTo>
                    <a:cubicBezTo>
                      <a:pt x="4335" y="852"/>
                      <a:pt x="4173" y="705"/>
                      <a:pt x="3994" y="573"/>
                    </a:cubicBezTo>
                    <a:cubicBezTo>
                      <a:pt x="3457" y="194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3" name="Google Shape;9683;p67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4" name="Google Shape;9684;p67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85" name="Google Shape;9685;p67"/>
            <p:cNvGrpSpPr/>
            <p:nvPr/>
          </p:nvGrpSpPr>
          <p:grpSpPr>
            <a:xfrm>
              <a:off x="6678778" y="3085242"/>
              <a:ext cx="407641" cy="191255"/>
              <a:chOff x="711950" y="3159350"/>
              <a:chExt cx="1757075" cy="824375"/>
            </a:xfrm>
          </p:grpSpPr>
          <p:sp>
            <p:nvSpPr>
              <p:cNvPr id="9686" name="Google Shape;9686;p67"/>
              <p:cNvSpPr/>
              <p:nvPr/>
            </p:nvSpPr>
            <p:spPr>
              <a:xfrm>
                <a:off x="1471925" y="3820625"/>
                <a:ext cx="436225" cy="163100"/>
              </a:xfrm>
              <a:custGeom>
                <a:avLst/>
                <a:gdLst/>
                <a:ahLst/>
                <a:cxnLst/>
                <a:rect l="l" t="t" r="r" b="b"/>
                <a:pathLst>
                  <a:path w="17449" h="6524" extrusionOk="0">
                    <a:moveTo>
                      <a:pt x="8942" y="1"/>
                    </a:moveTo>
                    <a:lnTo>
                      <a:pt x="0" y="4615"/>
                    </a:lnTo>
                    <a:cubicBezTo>
                      <a:pt x="0" y="4615"/>
                      <a:pt x="2445" y="6524"/>
                      <a:pt x="5725" y="6524"/>
                    </a:cubicBezTo>
                    <a:cubicBezTo>
                      <a:pt x="7096" y="6524"/>
                      <a:pt x="8613" y="6190"/>
                      <a:pt x="10159" y="5243"/>
                    </a:cubicBezTo>
                    <a:cubicBezTo>
                      <a:pt x="10159" y="5243"/>
                      <a:pt x="11147" y="5511"/>
                      <a:pt x="12408" y="5511"/>
                    </a:cubicBezTo>
                    <a:cubicBezTo>
                      <a:pt x="14241" y="5511"/>
                      <a:pt x="16654" y="4944"/>
                      <a:pt x="17449" y="2164"/>
                    </a:cubicBezTo>
                    <a:lnTo>
                      <a:pt x="89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7" name="Google Shape;9687;p67"/>
              <p:cNvSpPr/>
              <p:nvPr/>
            </p:nvSpPr>
            <p:spPr>
              <a:xfrm>
                <a:off x="1159800" y="3159350"/>
                <a:ext cx="830350" cy="369725"/>
              </a:xfrm>
              <a:custGeom>
                <a:avLst/>
                <a:gdLst/>
                <a:ahLst/>
                <a:cxnLst/>
                <a:rect l="l" t="t" r="r" b="b"/>
                <a:pathLst>
                  <a:path w="33214" h="14789" extrusionOk="0">
                    <a:moveTo>
                      <a:pt x="10166" y="0"/>
                    </a:moveTo>
                    <a:cubicBezTo>
                      <a:pt x="9721" y="0"/>
                      <a:pt x="9251" y="38"/>
                      <a:pt x="8755" y="124"/>
                    </a:cubicBezTo>
                    <a:cubicBezTo>
                      <a:pt x="4289" y="900"/>
                      <a:pt x="0" y="6018"/>
                      <a:pt x="0" y="6018"/>
                    </a:cubicBezTo>
                    <a:lnTo>
                      <a:pt x="33214" y="14789"/>
                    </a:lnTo>
                    <a:cubicBezTo>
                      <a:pt x="33214" y="14789"/>
                      <a:pt x="32950" y="10128"/>
                      <a:pt x="31081" y="8182"/>
                    </a:cubicBezTo>
                    <a:cubicBezTo>
                      <a:pt x="29766" y="6806"/>
                      <a:pt x="27839" y="6602"/>
                      <a:pt x="26814" y="6602"/>
                    </a:cubicBezTo>
                    <a:cubicBezTo>
                      <a:pt x="26383" y="6602"/>
                      <a:pt x="26111" y="6638"/>
                      <a:pt x="26111" y="6638"/>
                    </a:cubicBezTo>
                    <a:cubicBezTo>
                      <a:pt x="26111" y="6638"/>
                      <a:pt x="24389" y="2660"/>
                      <a:pt x="21559" y="1683"/>
                    </a:cubicBezTo>
                    <a:cubicBezTo>
                      <a:pt x="20941" y="1470"/>
                      <a:pt x="20313" y="1387"/>
                      <a:pt x="19708" y="1387"/>
                    </a:cubicBezTo>
                    <a:cubicBezTo>
                      <a:pt x="17538" y="1387"/>
                      <a:pt x="15665" y="2458"/>
                      <a:pt x="15665" y="2458"/>
                    </a:cubicBezTo>
                    <a:cubicBezTo>
                      <a:pt x="15665" y="2458"/>
                      <a:pt x="13734" y="0"/>
                      <a:pt x="101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8" name="Google Shape;9688;p67"/>
              <p:cNvSpPr/>
              <p:nvPr/>
            </p:nvSpPr>
            <p:spPr>
              <a:xfrm>
                <a:off x="2059350" y="3538700"/>
                <a:ext cx="409675" cy="357300"/>
              </a:xfrm>
              <a:custGeom>
                <a:avLst/>
                <a:gdLst/>
                <a:ahLst/>
                <a:cxnLst/>
                <a:rect l="l" t="t" r="r" b="b"/>
                <a:pathLst>
                  <a:path w="16387" h="14292" extrusionOk="0">
                    <a:moveTo>
                      <a:pt x="10903" y="1"/>
                    </a:moveTo>
                    <a:cubicBezTo>
                      <a:pt x="6490" y="1"/>
                      <a:pt x="0" y="6516"/>
                      <a:pt x="0" y="6516"/>
                    </a:cubicBezTo>
                    <a:lnTo>
                      <a:pt x="458" y="10239"/>
                    </a:lnTo>
                    <a:cubicBezTo>
                      <a:pt x="458" y="10239"/>
                      <a:pt x="5767" y="14291"/>
                      <a:pt x="9766" y="14291"/>
                    </a:cubicBezTo>
                    <a:cubicBezTo>
                      <a:pt x="10541" y="14291"/>
                      <a:pt x="11268" y="14139"/>
                      <a:pt x="11896" y="13775"/>
                    </a:cubicBezTo>
                    <a:cubicBezTo>
                      <a:pt x="15766" y="11541"/>
                      <a:pt x="16386" y="1623"/>
                      <a:pt x="12075" y="181"/>
                    </a:cubicBezTo>
                    <a:cubicBezTo>
                      <a:pt x="11707" y="57"/>
                      <a:pt x="11314" y="1"/>
                      <a:pt x="10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9" name="Google Shape;9689;p67"/>
              <p:cNvSpPr/>
              <p:nvPr/>
            </p:nvSpPr>
            <p:spPr>
              <a:xfrm>
                <a:off x="711950" y="3237275"/>
                <a:ext cx="1443400" cy="701375"/>
              </a:xfrm>
              <a:custGeom>
                <a:avLst/>
                <a:gdLst/>
                <a:ahLst/>
                <a:cxnLst/>
                <a:rect l="l" t="t" r="r" b="b"/>
                <a:pathLst>
                  <a:path w="57736" h="28055" extrusionOk="0">
                    <a:moveTo>
                      <a:pt x="28472" y="1"/>
                    </a:moveTo>
                    <a:cubicBezTo>
                      <a:pt x="12382" y="1"/>
                      <a:pt x="2502" y="19234"/>
                      <a:pt x="1" y="24738"/>
                    </a:cubicBezTo>
                    <a:cubicBezTo>
                      <a:pt x="1079" y="24731"/>
                      <a:pt x="2552" y="24452"/>
                      <a:pt x="4219" y="23405"/>
                    </a:cubicBezTo>
                    <a:lnTo>
                      <a:pt x="4219" y="23405"/>
                    </a:lnTo>
                    <a:cubicBezTo>
                      <a:pt x="4219" y="23405"/>
                      <a:pt x="3312" y="25305"/>
                      <a:pt x="1350" y="26444"/>
                    </a:cubicBezTo>
                    <a:cubicBezTo>
                      <a:pt x="5576" y="26956"/>
                      <a:pt x="15986" y="28054"/>
                      <a:pt x="26671" y="28054"/>
                    </a:cubicBezTo>
                    <a:cubicBezTo>
                      <a:pt x="29104" y="28054"/>
                      <a:pt x="31552" y="27997"/>
                      <a:pt x="33943" y="27864"/>
                    </a:cubicBezTo>
                    <a:cubicBezTo>
                      <a:pt x="46832" y="27135"/>
                      <a:pt x="57735" y="22009"/>
                      <a:pt x="57735" y="22009"/>
                    </a:cubicBezTo>
                    <a:cubicBezTo>
                      <a:pt x="57735" y="22009"/>
                      <a:pt x="48817" y="962"/>
                      <a:pt x="29446" y="24"/>
                    </a:cubicBezTo>
                    <a:cubicBezTo>
                      <a:pt x="29119" y="8"/>
                      <a:pt x="28794" y="1"/>
                      <a:pt x="28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0" name="Google Shape;9690;p67"/>
              <p:cNvSpPr/>
              <p:nvPr/>
            </p:nvSpPr>
            <p:spPr>
              <a:xfrm>
                <a:off x="711950" y="3363875"/>
                <a:ext cx="546550" cy="572125"/>
              </a:xfrm>
              <a:custGeom>
                <a:avLst/>
                <a:gdLst/>
                <a:ahLst/>
                <a:cxnLst/>
                <a:rect l="l" t="t" r="r" b="b"/>
                <a:pathLst>
                  <a:path w="21862" h="22885" extrusionOk="0">
                    <a:moveTo>
                      <a:pt x="14657" y="1"/>
                    </a:moveTo>
                    <a:cubicBezTo>
                      <a:pt x="6685" y="6096"/>
                      <a:pt x="1684" y="15983"/>
                      <a:pt x="1" y="19674"/>
                    </a:cubicBezTo>
                    <a:cubicBezTo>
                      <a:pt x="1079" y="19667"/>
                      <a:pt x="2552" y="19388"/>
                      <a:pt x="4219" y="18341"/>
                    </a:cubicBezTo>
                    <a:lnTo>
                      <a:pt x="4219" y="18341"/>
                    </a:lnTo>
                    <a:cubicBezTo>
                      <a:pt x="4219" y="18341"/>
                      <a:pt x="3312" y="20241"/>
                      <a:pt x="1350" y="21380"/>
                    </a:cubicBezTo>
                    <a:cubicBezTo>
                      <a:pt x="4762" y="21799"/>
                      <a:pt x="12199" y="22590"/>
                      <a:pt x="20566" y="22885"/>
                    </a:cubicBezTo>
                    <a:cubicBezTo>
                      <a:pt x="21419" y="20512"/>
                      <a:pt x="21861" y="17999"/>
                      <a:pt x="21854" y="15479"/>
                    </a:cubicBezTo>
                    <a:cubicBezTo>
                      <a:pt x="21854" y="8864"/>
                      <a:pt x="18953" y="3087"/>
                      <a:pt x="146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1" name="Google Shape;9691;p67"/>
              <p:cNvSpPr/>
              <p:nvPr/>
            </p:nvSpPr>
            <p:spPr>
              <a:xfrm>
                <a:off x="857950" y="3638600"/>
                <a:ext cx="163825" cy="157525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6301" extrusionOk="0">
                    <a:moveTo>
                      <a:pt x="3404" y="0"/>
                    </a:moveTo>
                    <a:cubicBezTo>
                      <a:pt x="2125" y="0"/>
                      <a:pt x="977" y="768"/>
                      <a:pt x="489" y="1947"/>
                    </a:cubicBezTo>
                    <a:cubicBezTo>
                      <a:pt x="0" y="3125"/>
                      <a:pt x="271" y="4475"/>
                      <a:pt x="1171" y="5374"/>
                    </a:cubicBezTo>
                    <a:cubicBezTo>
                      <a:pt x="1773" y="5982"/>
                      <a:pt x="2581" y="6301"/>
                      <a:pt x="3403" y="6301"/>
                    </a:cubicBezTo>
                    <a:cubicBezTo>
                      <a:pt x="3808" y="6301"/>
                      <a:pt x="4217" y="6223"/>
                      <a:pt x="4606" y="6064"/>
                    </a:cubicBezTo>
                    <a:cubicBezTo>
                      <a:pt x="5785" y="5576"/>
                      <a:pt x="6553" y="4428"/>
                      <a:pt x="6553" y="3149"/>
                    </a:cubicBezTo>
                    <a:cubicBezTo>
                      <a:pt x="6553" y="1411"/>
                      <a:pt x="5141" y="0"/>
                      <a:pt x="34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2" name="Google Shape;9692;p67"/>
              <p:cNvSpPr/>
              <p:nvPr/>
            </p:nvSpPr>
            <p:spPr>
              <a:xfrm>
                <a:off x="868800" y="3683750"/>
                <a:ext cx="78925" cy="674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696" extrusionOk="0">
                    <a:moveTo>
                      <a:pt x="1814" y="1"/>
                    </a:moveTo>
                    <a:cubicBezTo>
                      <a:pt x="1809" y="1"/>
                      <a:pt x="1804" y="1"/>
                      <a:pt x="1799" y="1"/>
                    </a:cubicBezTo>
                    <a:cubicBezTo>
                      <a:pt x="605" y="1"/>
                      <a:pt x="0" y="1451"/>
                      <a:pt x="853" y="2296"/>
                    </a:cubicBezTo>
                    <a:cubicBezTo>
                      <a:pt x="1127" y="2572"/>
                      <a:pt x="1463" y="2696"/>
                      <a:pt x="1794" y="2696"/>
                    </a:cubicBezTo>
                    <a:cubicBezTo>
                      <a:pt x="2485" y="2696"/>
                      <a:pt x="3149" y="2156"/>
                      <a:pt x="3149" y="1343"/>
                    </a:cubicBezTo>
                    <a:cubicBezTo>
                      <a:pt x="3156" y="603"/>
                      <a:pt x="2559" y="1"/>
                      <a:pt x="181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3" name="Google Shape;9693;p67"/>
              <p:cNvSpPr/>
              <p:nvPr/>
            </p:nvSpPr>
            <p:spPr>
              <a:xfrm>
                <a:off x="1453125" y="3586550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93" y="1"/>
                    </a:moveTo>
                    <a:cubicBezTo>
                      <a:pt x="1708" y="1"/>
                      <a:pt x="1222" y="112"/>
                      <a:pt x="776" y="337"/>
                    </a:cubicBezTo>
                    <a:cubicBezTo>
                      <a:pt x="574" y="438"/>
                      <a:pt x="388" y="554"/>
                      <a:pt x="210" y="694"/>
                    </a:cubicBezTo>
                    <a:cubicBezTo>
                      <a:pt x="155" y="740"/>
                      <a:pt x="101" y="787"/>
                      <a:pt x="55" y="841"/>
                    </a:cubicBezTo>
                    <a:lnTo>
                      <a:pt x="0" y="888"/>
                    </a:lnTo>
                    <a:lnTo>
                      <a:pt x="47" y="950"/>
                    </a:lnTo>
                    <a:cubicBezTo>
                      <a:pt x="86" y="1004"/>
                      <a:pt x="132" y="1058"/>
                      <a:pt x="186" y="1113"/>
                    </a:cubicBezTo>
                    <a:cubicBezTo>
                      <a:pt x="334" y="1283"/>
                      <a:pt x="504" y="1431"/>
                      <a:pt x="690" y="1562"/>
                    </a:cubicBezTo>
                    <a:cubicBezTo>
                      <a:pt x="1148" y="1888"/>
                      <a:pt x="1691" y="2082"/>
                      <a:pt x="2257" y="2121"/>
                    </a:cubicBezTo>
                    <a:cubicBezTo>
                      <a:pt x="2339" y="2128"/>
                      <a:pt x="2420" y="2131"/>
                      <a:pt x="2502" y="2131"/>
                    </a:cubicBezTo>
                    <a:cubicBezTo>
                      <a:pt x="2987" y="2131"/>
                      <a:pt x="3471" y="2014"/>
                      <a:pt x="3909" y="1795"/>
                    </a:cubicBezTo>
                    <a:cubicBezTo>
                      <a:pt x="4103" y="1687"/>
                      <a:pt x="4281" y="1570"/>
                      <a:pt x="4459" y="1431"/>
                    </a:cubicBezTo>
                    <a:cubicBezTo>
                      <a:pt x="4529" y="1384"/>
                      <a:pt x="4583" y="1314"/>
                      <a:pt x="4622" y="1291"/>
                    </a:cubicBezTo>
                    <a:lnTo>
                      <a:pt x="4684" y="1229"/>
                    </a:lnTo>
                    <a:lnTo>
                      <a:pt x="4630" y="1175"/>
                    </a:lnTo>
                    <a:cubicBezTo>
                      <a:pt x="4591" y="1136"/>
                      <a:pt x="4552" y="1066"/>
                      <a:pt x="4498" y="1004"/>
                    </a:cubicBezTo>
                    <a:cubicBezTo>
                      <a:pt x="4343" y="841"/>
                      <a:pt x="4172" y="702"/>
                      <a:pt x="3994" y="570"/>
                    </a:cubicBezTo>
                    <a:cubicBezTo>
                      <a:pt x="3458" y="192"/>
                      <a:pt x="2827" y="1"/>
                      <a:pt x="21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4" name="Google Shape;9694;p67"/>
              <p:cNvSpPr/>
              <p:nvPr/>
            </p:nvSpPr>
            <p:spPr>
              <a:xfrm>
                <a:off x="1462800" y="3454000"/>
                <a:ext cx="117125" cy="534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9" extrusionOk="0">
                    <a:moveTo>
                      <a:pt x="2187" y="1"/>
                    </a:moveTo>
                    <a:cubicBezTo>
                      <a:pt x="1705" y="1"/>
                      <a:pt x="1221" y="111"/>
                      <a:pt x="776" y="335"/>
                    </a:cubicBezTo>
                    <a:cubicBezTo>
                      <a:pt x="575" y="436"/>
                      <a:pt x="389" y="560"/>
                      <a:pt x="210" y="699"/>
                    </a:cubicBezTo>
                    <a:cubicBezTo>
                      <a:pt x="156" y="738"/>
                      <a:pt x="102" y="785"/>
                      <a:pt x="55" y="839"/>
                    </a:cubicBezTo>
                    <a:lnTo>
                      <a:pt x="1" y="901"/>
                    </a:lnTo>
                    <a:lnTo>
                      <a:pt x="47" y="955"/>
                    </a:lnTo>
                    <a:cubicBezTo>
                      <a:pt x="86" y="1017"/>
                      <a:pt x="133" y="1072"/>
                      <a:pt x="187" y="1126"/>
                    </a:cubicBezTo>
                    <a:cubicBezTo>
                      <a:pt x="334" y="1281"/>
                      <a:pt x="505" y="1428"/>
                      <a:pt x="691" y="1560"/>
                    </a:cubicBezTo>
                    <a:cubicBezTo>
                      <a:pt x="1149" y="1886"/>
                      <a:pt x="1692" y="2080"/>
                      <a:pt x="2258" y="2134"/>
                    </a:cubicBezTo>
                    <a:cubicBezTo>
                      <a:pt x="2318" y="2137"/>
                      <a:pt x="2378" y="2139"/>
                      <a:pt x="2438" y="2139"/>
                    </a:cubicBezTo>
                    <a:cubicBezTo>
                      <a:pt x="2944" y="2139"/>
                      <a:pt x="3452" y="2023"/>
                      <a:pt x="3909" y="1801"/>
                    </a:cubicBezTo>
                    <a:cubicBezTo>
                      <a:pt x="4103" y="1692"/>
                      <a:pt x="4289" y="1568"/>
                      <a:pt x="4460" y="1436"/>
                    </a:cubicBezTo>
                    <a:cubicBezTo>
                      <a:pt x="4514" y="1390"/>
                      <a:pt x="4569" y="1343"/>
                      <a:pt x="4623" y="1289"/>
                    </a:cubicBezTo>
                    <a:lnTo>
                      <a:pt x="4685" y="1242"/>
                    </a:lnTo>
                    <a:lnTo>
                      <a:pt x="4631" y="1172"/>
                    </a:lnTo>
                    <a:cubicBezTo>
                      <a:pt x="4592" y="1141"/>
                      <a:pt x="4553" y="1072"/>
                      <a:pt x="4491" y="1017"/>
                    </a:cubicBezTo>
                    <a:cubicBezTo>
                      <a:pt x="4336" y="855"/>
                      <a:pt x="4173" y="699"/>
                      <a:pt x="3995" y="568"/>
                    </a:cubicBezTo>
                    <a:cubicBezTo>
                      <a:pt x="3456" y="193"/>
                      <a:pt x="2823" y="1"/>
                      <a:pt x="2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5" name="Google Shape;9695;p67"/>
              <p:cNvSpPr/>
              <p:nvPr/>
            </p:nvSpPr>
            <p:spPr>
              <a:xfrm>
                <a:off x="1443425" y="3718875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99" y="0"/>
                    </a:moveTo>
                    <a:cubicBezTo>
                      <a:pt x="1705" y="0"/>
                      <a:pt x="1217" y="117"/>
                      <a:pt x="776" y="341"/>
                    </a:cubicBezTo>
                    <a:cubicBezTo>
                      <a:pt x="574" y="442"/>
                      <a:pt x="388" y="566"/>
                      <a:pt x="210" y="705"/>
                    </a:cubicBezTo>
                    <a:cubicBezTo>
                      <a:pt x="148" y="752"/>
                      <a:pt x="94" y="814"/>
                      <a:pt x="55" y="845"/>
                    </a:cubicBezTo>
                    <a:lnTo>
                      <a:pt x="0" y="899"/>
                    </a:lnTo>
                    <a:lnTo>
                      <a:pt x="47" y="953"/>
                    </a:lnTo>
                    <a:cubicBezTo>
                      <a:pt x="86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83" y="1558"/>
                    </a:cubicBezTo>
                    <a:cubicBezTo>
                      <a:pt x="1148" y="1884"/>
                      <a:pt x="1691" y="2086"/>
                      <a:pt x="2257" y="2132"/>
                    </a:cubicBezTo>
                    <a:cubicBezTo>
                      <a:pt x="2328" y="2137"/>
                      <a:pt x="2400" y="2139"/>
                      <a:pt x="2471" y="2139"/>
                    </a:cubicBezTo>
                    <a:cubicBezTo>
                      <a:pt x="2966" y="2139"/>
                      <a:pt x="3460" y="2022"/>
                      <a:pt x="3901" y="1799"/>
                    </a:cubicBezTo>
                    <a:cubicBezTo>
                      <a:pt x="4103" y="1698"/>
                      <a:pt x="4289" y="1574"/>
                      <a:pt x="4467" y="1434"/>
                    </a:cubicBezTo>
                    <a:lnTo>
                      <a:pt x="4622" y="1295"/>
                    </a:lnTo>
                    <a:lnTo>
                      <a:pt x="4684" y="1240"/>
                    </a:lnTo>
                    <a:lnTo>
                      <a:pt x="4630" y="1178"/>
                    </a:lnTo>
                    <a:cubicBezTo>
                      <a:pt x="4591" y="1124"/>
                      <a:pt x="4545" y="1070"/>
                      <a:pt x="4498" y="1015"/>
                    </a:cubicBezTo>
                    <a:cubicBezTo>
                      <a:pt x="4343" y="853"/>
                      <a:pt x="4173" y="705"/>
                      <a:pt x="3994" y="566"/>
                    </a:cubicBezTo>
                    <a:cubicBezTo>
                      <a:pt x="3529" y="240"/>
                      <a:pt x="2978" y="46"/>
                      <a:pt x="2412" y="7"/>
                    </a:cubicBezTo>
                    <a:cubicBezTo>
                      <a:pt x="2341" y="2"/>
                      <a:pt x="2270" y="0"/>
                      <a:pt x="2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6" name="Google Shape;9696;p67"/>
              <p:cNvSpPr/>
              <p:nvPr/>
            </p:nvSpPr>
            <p:spPr>
              <a:xfrm>
                <a:off x="1471925" y="3325300"/>
                <a:ext cx="1171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1" extrusionOk="0">
                    <a:moveTo>
                      <a:pt x="2214" y="1"/>
                    </a:moveTo>
                    <a:cubicBezTo>
                      <a:pt x="1720" y="1"/>
                      <a:pt x="1232" y="118"/>
                      <a:pt x="791" y="342"/>
                    </a:cubicBezTo>
                    <a:cubicBezTo>
                      <a:pt x="590" y="442"/>
                      <a:pt x="404" y="566"/>
                      <a:pt x="225" y="706"/>
                    </a:cubicBezTo>
                    <a:lnTo>
                      <a:pt x="62" y="846"/>
                    </a:lnTo>
                    <a:lnTo>
                      <a:pt x="0" y="900"/>
                    </a:lnTo>
                    <a:lnTo>
                      <a:pt x="47" y="954"/>
                    </a:lnTo>
                    <a:cubicBezTo>
                      <a:pt x="93" y="1016"/>
                      <a:pt x="148" y="1070"/>
                      <a:pt x="194" y="1125"/>
                    </a:cubicBezTo>
                    <a:cubicBezTo>
                      <a:pt x="349" y="1288"/>
                      <a:pt x="512" y="1427"/>
                      <a:pt x="691" y="1559"/>
                    </a:cubicBezTo>
                    <a:cubicBezTo>
                      <a:pt x="1156" y="1885"/>
                      <a:pt x="1699" y="2086"/>
                      <a:pt x="2273" y="2133"/>
                    </a:cubicBezTo>
                    <a:cubicBezTo>
                      <a:pt x="2344" y="2138"/>
                      <a:pt x="2415" y="2140"/>
                      <a:pt x="2486" y="2140"/>
                    </a:cubicBezTo>
                    <a:cubicBezTo>
                      <a:pt x="2980" y="2140"/>
                      <a:pt x="3468" y="2023"/>
                      <a:pt x="3909" y="1799"/>
                    </a:cubicBezTo>
                    <a:cubicBezTo>
                      <a:pt x="4110" y="1699"/>
                      <a:pt x="4297" y="1575"/>
                      <a:pt x="4475" y="1435"/>
                    </a:cubicBezTo>
                    <a:cubicBezTo>
                      <a:pt x="4529" y="1388"/>
                      <a:pt x="4576" y="1350"/>
                      <a:pt x="4630" y="1295"/>
                    </a:cubicBezTo>
                    <a:lnTo>
                      <a:pt x="4684" y="1241"/>
                    </a:lnTo>
                    <a:lnTo>
                      <a:pt x="4638" y="1179"/>
                    </a:lnTo>
                    <a:cubicBezTo>
                      <a:pt x="4591" y="1125"/>
                      <a:pt x="4552" y="1070"/>
                      <a:pt x="4498" y="1016"/>
                    </a:cubicBezTo>
                    <a:cubicBezTo>
                      <a:pt x="4351" y="853"/>
                      <a:pt x="4188" y="698"/>
                      <a:pt x="4010" y="574"/>
                    </a:cubicBezTo>
                    <a:cubicBezTo>
                      <a:pt x="3537" y="248"/>
                      <a:pt x="2994" y="55"/>
                      <a:pt x="2428" y="8"/>
                    </a:cubicBezTo>
                    <a:cubicBezTo>
                      <a:pt x="2356" y="3"/>
                      <a:pt x="2285" y="1"/>
                      <a:pt x="22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7" name="Google Shape;9697;p67"/>
              <p:cNvSpPr/>
              <p:nvPr/>
            </p:nvSpPr>
            <p:spPr>
              <a:xfrm>
                <a:off x="1434700" y="3839825"/>
                <a:ext cx="11672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28" extrusionOk="0">
                    <a:moveTo>
                      <a:pt x="2189" y="1"/>
                    </a:moveTo>
                    <a:cubicBezTo>
                      <a:pt x="1698" y="1"/>
                      <a:pt x="1214" y="112"/>
                      <a:pt x="776" y="334"/>
                    </a:cubicBezTo>
                    <a:cubicBezTo>
                      <a:pt x="574" y="435"/>
                      <a:pt x="388" y="559"/>
                      <a:pt x="210" y="698"/>
                    </a:cubicBezTo>
                    <a:cubicBezTo>
                      <a:pt x="148" y="745"/>
                      <a:pt x="86" y="815"/>
                      <a:pt x="47" y="838"/>
                    </a:cubicBezTo>
                    <a:lnTo>
                      <a:pt x="1" y="900"/>
                    </a:lnTo>
                    <a:lnTo>
                      <a:pt x="47" y="954"/>
                    </a:lnTo>
                    <a:cubicBezTo>
                      <a:pt x="86" y="1016"/>
                      <a:pt x="132" y="1071"/>
                      <a:pt x="187" y="1117"/>
                    </a:cubicBezTo>
                    <a:cubicBezTo>
                      <a:pt x="334" y="1280"/>
                      <a:pt x="497" y="1427"/>
                      <a:pt x="675" y="1559"/>
                    </a:cubicBezTo>
                    <a:cubicBezTo>
                      <a:pt x="1140" y="1885"/>
                      <a:pt x="1691" y="2079"/>
                      <a:pt x="2257" y="2118"/>
                    </a:cubicBezTo>
                    <a:cubicBezTo>
                      <a:pt x="2339" y="2124"/>
                      <a:pt x="2421" y="2128"/>
                      <a:pt x="2503" y="2128"/>
                    </a:cubicBezTo>
                    <a:cubicBezTo>
                      <a:pt x="2986" y="2128"/>
                      <a:pt x="3462" y="2012"/>
                      <a:pt x="3893" y="1800"/>
                    </a:cubicBezTo>
                    <a:cubicBezTo>
                      <a:pt x="4095" y="1699"/>
                      <a:pt x="4281" y="1575"/>
                      <a:pt x="4460" y="1427"/>
                    </a:cubicBezTo>
                    <a:cubicBezTo>
                      <a:pt x="4514" y="1389"/>
                      <a:pt x="4568" y="1342"/>
                      <a:pt x="4622" y="1288"/>
                    </a:cubicBezTo>
                    <a:lnTo>
                      <a:pt x="4669" y="1234"/>
                    </a:lnTo>
                    <a:lnTo>
                      <a:pt x="4622" y="1179"/>
                    </a:lnTo>
                    <a:lnTo>
                      <a:pt x="4491" y="1009"/>
                    </a:lnTo>
                    <a:cubicBezTo>
                      <a:pt x="4335" y="846"/>
                      <a:pt x="4173" y="698"/>
                      <a:pt x="3994" y="567"/>
                    </a:cubicBezTo>
                    <a:cubicBezTo>
                      <a:pt x="3529" y="241"/>
                      <a:pt x="2978" y="47"/>
                      <a:pt x="2412" y="8"/>
                    </a:cubicBezTo>
                    <a:cubicBezTo>
                      <a:pt x="2338" y="3"/>
                      <a:pt x="2263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8" name="Google Shape;9698;p67"/>
              <p:cNvSpPr/>
              <p:nvPr/>
            </p:nvSpPr>
            <p:spPr>
              <a:xfrm>
                <a:off x="1572150" y="3529125"/>
                <a:ext cx="11692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36" extrusionOk="0">
                    <a:moveTo>
                      <a:pt x="2232" y="0"/>
                    </a:moveTo>
                    <a:cubicBezTo>
                      <a:pt x="1728" y="0"/>
                      <a:pt x="1224" y="111"/>
                      <a:pt x="776" y="339"/>
                    </a:cubicBezTo>
                    <a:cubicBezTo>
                      <a:pt x="575" y="440"/>
                      <a:pt x="388" y="564"/>
                      <a:pt x="218" y="703"/>
                    </a:cubicBezTo>
                    <a:lnTo>
                      <a:pt x="55" y="843"/>
                    </a:lnTo>
                    <a:lnTo>
                      <a:pt x="1" y="897"/>
                    </a:lnTo>
                    <a:lnTo>
                      <a:pt x="47" y="959"/>
                    </a:lnTo>
                    <a:cubicBezTo>
                      <a:pt x="86" y="998"/>
                      <a:pt x="125" y="1060"/>
                      <a:pt x="179" y="1122"/>
                    </a:cubicBezTo>
                    <a:cubicBezTo>
                      <a:pt x="334" y="1277"/>
                      <a:pt x="505" y="1424"/>
                      <a:pt x="683" y="1556"/>
                    </a:cubicBezTo>
                    <a:cubicBezTo>
                      <a:pt x="1222" y="1940"/>
                      <a:pt x="1856" y="2136"/>
                      <a:pt x="2492" y="2136"/>
                    </a:cubicBezTo>
                    <a:cubicBezTo>
                      <a:pt x="2974" y="2136"/>
                      <a:pt x="3457" y="2024"/>
                      <a:pt x="3901" y="1797"/>
                    </a:cubicBezTo>
                    <a:cubicBezTo>
                      <a:pt x="4103" y="1704"/>
                      <a:pt x="4297" y="1580"/>
                      <a:pt x="4467" y="1432"/>
                    </a:cubicBezTo>
                    <a:cubicBezTo>
                      <a:pt x="4537" y="1386"/>
                      <a:pt x="4584" y="1324"/>
                      <a:pt x="4623" y="1293"/>
                    </a:cubicBezTo>
                    <a:lnTo>
                      <a:pt x="4677" y="1238"/>
                    </a:lnTo>
                    <a:lnTo>
                      <a:pt x="4630" y="1176"/>
                    </a:lnTo>
                    <a:cubicBezTo>
                      <a:pt x="4591" y="1122"/>
                      <a:pt x="4545" y="1068"/>
                      <a:pt x="4498" y="1013"/>
                    </a:cubicBezTo>
                    <a:cubicBezTo>
                      <a:pt x="4343" y="851"/>
                      <a:pt x="4173" y="696"/>
                      <a:pt x="3994" y="571"/>
                    </a:cubicBezTo>
                    <a:cubicBezTo>
                      <a:pt x="3529" y="246"/>
                      <a:pt x="2986" y="52"/>
                      <a:pt x="2420" y="5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9" name="Google Shape;9699;p67"/>
              <p:cNvSpPr/>
              <p:nvPr/>
            </p:nvSpPr>
            <p:spPr>
              <a:xfrm>
                <a:off x="1581850" y="3396525"/>
                <a:ext cx="1169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0" extrusionOk="0">
                    <a:moveTo>
                      <a:pt x="2240" y="0"/>
                    </a:moveTo>
                    <a:cubicBezTo>
                      <a:pt x="1733" y="0"/>
                      <a:pt x="1227" y="117"/>
                      <a:pt x="776" y="346"/>
                    </a:cubicBezTo>
                    <a:cubicBezTo>
                      <a:pt x="574" y="447"/>
                      <a:pt x="396" y="571"/>
                      <a:pt x="218" y="703"/>
                    </a:cubicBezTo>
                    <a:cubicBezTo>
                      <a:pt x="163" y="750"/>
                      <a:pt x="109" y="796"/>
                      <a:pt x="55" y="850"/>
                    </a:cubicBezTo>
                    <a:lnTo>
                      <a:pt x="0" y="905"/>
                    </a:lnTo>
                    <a:lnTo>
                      <a:pt x="47" y="959"/>
                    </a:lnTo>
                    <a:cubicBezTo>
                      <a:pt x="86" y="998"/>
                      <a:pt x="124" y="1067"/>
                      <a:pt x="179" y="1122"/>
                    </a:cubicBezTo>
                    <a:cubicBezTo>
                      <a:pt x="334" y="1285"/>
                      <a:pt x="504" y="1440"/>
                      <a:pt x="683" y="1572"/>
                    </a:cubicBezTo>
                    <a:cubicBezTo>
                      <a:pt x="1148" y="1897"/>
                      <a:pt x="1699" y="2091"/>
                      <a:pt x="2265" y="2130"/>
                    </a:cubicBezTo>
                    <a:cubicBezTo>
                      <a:pt x="2347" y="2137"/>
                      <a:pt x="2428" y="2140"/>
                      <a:pt x="2510" y="2140"/>
                    </a:cubicBezTo>
                    <a:cubicBezTo>
                      <a:pt x="2993" y="2140"/>
                      <a:pt x="3470" y="2023"/>
                      <a:pt x="3901" y="1804"/>
                    </a:cubicBezTo>
                    <a:cubicBezTo>
                      <a:pt x="4103" y="1703"/>
                      <a:pt x="4289" y="1579"/>
                      <a:pt x="4467" y="1440"/>
                    </a:cubicBezTo>
                    <a:cubicBezTo>
                      <a:pt x="4537" y="1393"/>
                      <a:pt x="4583" y="1323"/>
                      <a:pt x="4622" y="1300"/>
                    </a:cubicBezTo>
                    <a:lnTo>
                      <a:pt x="4677" y="1238"/>
                    </a:lnTo>
                    <a:lnTo>
                      <a:pt x="4630" y="1184"/>
                    </a:lnTo>
                    <a:cubicBezTo>
                      <a:pt x="4591" y="1122"/>
                      <a:pt x="4545" y="1067"/>
                      <a:pt x="4498" y="1021"/>
                    </a:cubicBezTo>
                    <a:cubicBezTo>
                      <a:pt x="4343" y="850"/>
                      <a:pt x="4172" y="711"/>
                      <a:pt x="3994" y="579"/>
                    </a:cubicBezTo>
                    <a:cubicBezTo>
                      <a:pt x="3529" y="253"/>
                      <a:pt x="2986" y="52"/>
                      <a:pt x="2420" y="5"/>
                    </a:cubicBezTo>
                    <a:cubicBezTo>
                      <a:pt x="2360" y="2"/>
                      <a:pt x="2300" y="0"/>
                      <a:pt x="2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0" name="Google Shape;9700;p67"/>
              <p:cNvSpPr/>
              <p:nvPr/>
            </p:nvSpPr>
            <p:spPr>
              <a:xfrm>
                <a:off x="1562450" y="3661675"/>
                <a:ext cx="116950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33" extrusionOk="0">
                    <a:moveTo>
                      <a:pt x="2207" y="0"/>
                    </a:moveTo>
                    <a:cubicBezTo>
                      <a:pt x="1711" y="0"/>
                      <a:pt x="1217" y="117"/>
                      <a:pt x="776" y="341"/>
                    </a:cubicBezTo>
                    <a:cubicBezTo>
                      <a:pt x="575" y="442"/>
                      <a:pt x="396" y="558"/>
                      <a:pt x="218" y="698"/>
                    </a:cubicBezTo>
                    <a:cubicBezTo>
                      <a:pt x="156" y="744"/>
                      <a:pt x="94" y="814"/>
                      <a:pt x="55" y="845"/>
                    </a:cubicBezTo>
                    <a:lnTo>
                      <a:pt x="1" y="892"/>
                    </a:lnTo>
                    <a:lnTo>
                      <a:pt x="47" y="961"/>
                    </a:lnTo>
                    <a:cubicBezTo>
                      <a:pt x="94" y="1016"/>
                      <a:pt x="141" y="1070"/>
                      <a:pt x="187" y="1124"/>
                    </a:cubicBezTo>
                    <a:cubicBezTo>
                      <a:pt x="342" y="1279"/>
                      <a:pt x="505" y="1427"/>
                      <a:pt x="683" y="1559"/>
                    </a:cubicBezTo>
                    <a:cubicBezTo>
                      <a:pt x="1149" y="1884"/>
                      <a:pt x="1699" y="2078"/>
                      <a:pt x="2265" y="2125"/>
                    </a:cubicBezTo>
                    <a:cubicBezTo>
                      <a:pt x="2340" y="2130"/>
                      <a:pt x="2414" y="2132"/>
                      <a:pt x="2489" y="2132"/>
                    </a:cubicBezTo>
                    <a:cubicBezTo>
                      <a:pt x="2979" y="2132"/>
                      <a:pt x="3464" y="2021"/>
                      <a:pt x="3902" y="1799"/>
                    </a:cubicBezTo>
                    <a:cubicBezTo>
                      <a:pt x="4103" y="1698"/>
                      <a:pt x="4289" y="1574"/>
                      <a:pt x="4468" y="1435"/>
                    </a:cubicBezTo>
                    <a:cubicBezTo>
                      <a:pt x="4522" y="1388"/>
                      <a:pt x="4576" y="1341"/>
                      <a:pt x="4623" y="1287"/>
                    </a:cubicBezTo>
                    <a:lnTo>
                      <a:pt x="4677" y="1241"/>
                    </a:lnTo>
                    <a:lnTo>
                      <a:pt x="4631" y="1171"/>
                    </a:lnTo>
                    <a:cubicBezTo>
                      <a:pt x="4600" y="1140"/>
                      <a:pt x="4553" y="1062"/>
                      <a:pt x="4499" y="1008"/>
                    </a:cubicBezTo>
                    <a:cubicBezTo>
                      <a:pt x="4344" y="845"/>
                      <a:pt x="4173" y="698"/>
                      <a:pt x="3995" y="574"/>
                    </a:cubicBezTo>
                    <a:cubicBezTo>
                      <a:pt x="3529" y="240"/>
                      <a:pt x="2987" y="46"/>
                      <a:pt x="2420" y="8"/>
                    </a:cubicBezTo>
                    <a:cubicBezTo>
                      <a:pt x="2349" y="3"/>
                      <a:pt x="2278" y="0"/>
                      <a:pt x="2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1" name="Google Shape;9701;p67"/>
              <p:cNvSpPr/>
              <p:nvPr/>
            </p:nvSpPr>
            <p:spPr>
              <a:xfrm>
                <a:off x="1553725" y="3782325"/>
                <a:ext cx="116950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2140" extrusionOk="0">
                    <a:moveTo>
                      <a:pt x="2189" y="1"/>
                    </a:moveTo>
                    <a:cubicBezTo>
                      <a:pt x="1705" y="1"/>
                      <a:pt x="1220" y="115"/>
                      <a:pt x="776" y="346"/>
                    </a:cubicBezTo>
                    <a:cubicBezTo>
                      <a:pt x="575" y="447"/>
                      <a:pt x="389" y="571"/>
                      <a:pt x="210" y="711"/>
                    </a:cubicBezTo>
                    <a:cubicBezTo>
                      <a:pt x="156" y="750"/>
                      <a:pt x="102" y="796"/>
                      <a:pt x="55" y="850"/>
                    </a:cubicBezTo>
                    <a:lnTo>
                      <a:pt x="1" y="905"/>
                    </a:lnTo>
                    <a:lnTo>
                      <a:pt x="47" y="959"/>
                    </a:lnTo>
                    <a:cubicBezTo>
                      <a:pt x="86" y="1013"/>
                      <a:pt x="133" y="1075"/>
                      <a:pt x="179" y="1122"/>
                    </a:cubicBezTo>
                    <a:cubicBezTo>
                      <a:pt x="334" y="1285"/>
                      <a:pt x="505" y="1440"/>
                      <a:pt x="683" y="1572"/>
                    </a:cubicBezTo>
                    <a:cubicBezTo>
                      <a:pt x="1149" y="1897"/>
                      <a:pt x="1691" y="2091"/>
                      <a:pt x="2258" y="2130"/>
                    </a:cubicBezTo>
                    <a:cubicBezTo>
                      <a:pt x="2339" y="2137"/>
                      <a:pt x="2421" y="2140"/>
                      <a:pt x="2503" y="2140"/>
                    </a:cubicBezTo>
                    <a:cubicBezTo>
                      <a:pt x="2988" y="2140"/>
                      <a:pt x="3470" y="2023"/>
                      <a:pt x="3902" y="1804"/>
                    </a:cubicBezTo>
                    <a:cubicBezTo>
                      <a:pt x="4103" y="1696"/>
                      <a:pt x="4289" y="1579"/>
                      <a:pt x="4468" y="1448"/>
                    </a:cubicBezTo>
                    <a:cubicBezTo>
                      <a:pt x="4537" y="1393"/>
                      <a:pt x="4584" y="1323"/>
                      <a:pt x="4623" y="1300"/>
                    </a:cubicBezTo>
                    <a:lnTo>
                      <a:pt x="4677" y="1238"/>
                    </a:lnTo>
                    <a:lnTo>
                      <a:pt x="4631" y="1184"/>
                    </a:lnTo>
                    <a:cubicBezTo>
                      <a:pt x="4592" y="1122"/>
                      <a:pt x="4545" y="1068"/>
                      <a:pt x="4499" y="1021"/>
                    </a:cubicBezTo>
                    <a:cubicBezTo>
                      <a:pt x="4344" y="858"/>
                      <a:pt x="4173" y="711"/>
                      <a:pt x="3995" y="579"/>
                    </a:cubicBezTo>
                    <a:cubicBezTo>
                      <a:pt x="3458" y="196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2" name="Google Shape;9702;p67"/>
              <p:cNvSpPr/>
              <p:nvPr/>
            </p:nvSpPr>
            <p:spPr>
              <a:xfrm>
                <a:off x="1695450" y="3610025"/>
                <a:ext cx="11712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1" extrusionOk="0">
                    <a:moveTo>
                      <a:pt x="2175" y="1"/>
                    </a:moveTo>
                    <a:cubicBezTo>
                      <a:pt x="1692" y="1"/>
                      <a:pt x="1215" y="118"/>
                      <a:pt x="784" y="337"/>
                    </a:cubicBezTo>
                    <a:cubicBezTo>
                      <a:pt x="582" y="437"/>
                      <a:pt x="396" y="561"/>
                      <a:pt x="226" y="701"/>
                    </a:cubicBezTo>
                    <a:cubicBezTo>
                      <a:pt x="156" y="748"/>
                      <a:pt x="94" y="817"/>
                      <a:pt x="55" y="841"/>
                    </a:cubicBezTo>
                    <a:lnTo>
                      <a:pt x="1" y="895"/>
                    </a:lnTo>
                    <a:lnTo>
                      <a:pt x="47" y="957"/>
                    </a:lnTo>
                    <a:cubicBezTo>
                      <a:pt x="86" y="988"/>
                      <a:pt x="125" y="1066"/>
                      <a:pt x="195" y="1128"/>
                    </a:cubicBezTo>
                    <a:cubicBezTo>
                      <a:pt x="342" y="1283"/>
                      <a:pt x="513" y="1430"/>
                      <a:pt x="691" y="1562"/>
                    </a:cubicBezTo>
                    <a:cubicBezTo>
                      <a:pt x="1156" y="1888"/>
                      <a:pt x="1699" y="2081"/>
                      <a:pt x="2265" y="2120"/>
                    </a:cubicBezTo>
                    <a:cubicBezTo>
                      <a:pt x="2347" y="2127"/>
                      <a:pt x="2429" y="2130"/>
                      <a:pt x="2510" y="2130"/>
                    </a:cubicBezTo>
                    <a:cubicBezTo>
                      <a:pt x="2993" y="2130"/>
                      <a:pt x="3471" y="2013"/>
                      <a:pt x="3909" y="1794"/>
                    </a:cubicBezTo>
                    <a:cubicBezTo>
                      <a:pt x="4103" y="1694"/>
                      <a:pt x="4289" y="1570"/>
                      <a:pt x="4467" y="1430"/>
                    </a:cubicBezTo>
                    <a:cubicBezTo>
                      <a:pt x="4529" y="1391"/>
                      <a:pt x="4576" y="1345"/>
                      <a:pt x="4623" y="1290"/>
                    </a:cubicBezTo>
                    <a:lnTo>
                      <a:pt x="4685" y="1236"/>
                    </a:lnTo>
                    <a:cubicBezTo>
                      <a:pt x="4669" y="1213"/>
                      <a:pt x="4654" y="1190"/>
                      <a:pt x="4630" y="1174"/>
                    </a:cubicBezTo>
                    <a:cubicBezTo>
                      <a:pt x="4607" y="1143"/>
                      <a:pt x="4553" y="1066"/>
                      <a:pt x="4498" y="1003"/>
                    </a:cubicBezTo>
                    <a:cubicBezTo>
                      <a:pt x="4343" y="848"/>
                      <a:pt x="4181" y="701"/>
                      <a:pt x="4002" y="569"/>
                    </a:cubicBezTo>
                    <a:cubicBezTo>
                      <a:pt x="3537" y="244"/>
                      <a:pt x="2994" y="50"/>
                      <a:pt x="2420" y="11"/>
                    </a:cubicBezTo>
                    <a:cubicBezTo>
                      <a:pt x="2338" y="4"/>
                      <a:pt x="2257" y="1"/>
                      <a:pt x="2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3" name="Google Shape;9703;p67"/>
              <p:cNvSpPr/>
              <p:nvPr/>
            </p:nvSpPr>
            <p:spPr>
              <a:xfrm>
                <a:off x="1705150" y="3477550"/>
                <a:ext cx="117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7" extrusionOk="0">
                    <a:moveTo>
                      <a:pt x="2232" y="0"/>
                    </a:moveTo>
                    <a:cubicBezTo>
                      <a:pt x="1729" y="0"/>
                      <a:pt x="1231" y="111"/>
                      <a:pt x="776" y="339"/>
                    </a:cubicBezTo>
                    <a:cubicBezTo>
                      <a:pt x="582" y="440"/>
                      <a:pt x="396" y="564"/>
                      <a:pt x="225" y="704"/>
                    </a:cubicBezTo>
                    <a:lnTo>
                      <a:pt x="55" y="843"/>
                    </a:lnTo>
                    <a:lnTo>
                      <a:pt x="0" y="897"/>
                    </a:lnTo>
                    <a:lnTo>
                      <a:pt x="47" y="952"/>
                    </a:lnTo>
                    <a:cubicBezTo>
                      <a:pt x="86" y="990"/>
                      <a:pt x="125" y="1060"/>
                      <a:pt x="187" y="1122"/>
                    </a:cubicBezTo>
                    <a:cubicBezTo>
                      <a:pt x="342" y="1277"/>
                      <a:pt x="504" y="1425"/>
                      <a:pt x="691" y="1557"/>
                    </a:cubicBezTo>
                    <a:cubicBezTo>
                      <a:pt x="1225" y="1941"/>
                      <a:pt x="1857" y="2136"/>
                      <a:pt x="2494" y="2136"/>
                    </a:cubicBezTo>
                    <a:cubicBezTo>
                      <a:pt x="2976" y="2136"/>
                      <a:pt x="3461" y="2024"/>
                      <a:pt x="3909" y="1797"/>
                    </a:cubicBezTo>
                    <a:cubicBezTo>
                      <a:pt x="4103" y="1696"/>
                      <a:pt x="4289" y="1572"/>
                      <a:pt x="4467" y="1432"/>
                    </a:cubicBezTo>
                    <a:cubicBezTo>
                      <a:pt x="4521" y="1386"/>
                      <a:pt x="4576" y="1347"/>
                      <a:pt x="4622" y="1293"/>
                    </a:cubicBezTo>
                    <a:lnTo>
                      <a:pt x="4684" y="1239"/>
                    </a:lnTo>
                    <a:lnTo>
                      <a:pt x="4630" y="1177"/>
                    </a:lnTo>
                    <a:cubicBezTo>
                      <a:pt x="4591" y="1122"/>
                      <a:pt x="4545" y="1068"/>
                      <a:pt x="4498" y="1014"/>
                    </a:cubicBezTo>
                    <a:cubicBezTo>
                      <a:pt x="4343" y="843"/>
                      <a:pt x="4173" y="696"/>
                      <a:pt x="3994" y="572"/>
                    </a:cubicBezTo>
                    <a:cubicBezTo>
                      <a:pt x="3529" y="238"/>
                      <a:pt x="2986" y="44"/>
                      <a:pt x="2420" y="6"/>
                    </a:cubicBezTo>
                    <a:cubicBezTo>
                      <a:pt x="2357" y="2"/>
                      <a:pt x="2295" y="0"/>
                      <a:pt x="2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4" name="Google Shape;9704;p67"/>
              <p:cNvSpPr/>
              <p:nvPr/>
            </p:nvSpPr>
            <p:spPr>
              <a:xfrm>
                <a:off x="1685950" y="3742375"/>
                <a:ext cx="116925" cy="53525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41" extrusionOk="0">
                    <a:moveTo>
                      <a:pt x="2225" y="0"/>
                    </a:moveTo>
                    <a:cubicBezTo>
                      <a:pt x="1723" y="0"/>
                      <a:pt x="1231" y="112"/>
                      <a:pt x="776" y="339"/>
                    </a:cubicBezTo>
                    <a:cubicBezTo>
                      <a:pt x="575" y="440"/>
                      <a:pt x="388" y="564"/>
                      <a:pt x="218" y="704"/>
                    </a:cubicBezTo>
                    <a:cubicBezTo>
                      <a:pt x="156" y="750"/>
                      <a:pt x="102" y="797"/>
                      <a:pt x="47" y="851"/>
                    </a:cubicBezTo>
                    <a:lnTo>
                      <a:pt x="1" y="897"/>
                    </a:lnTo>
                    <a:lnTo>
                      <a:pt x="47" y="959"/>
                    </a:lnTo>
                    <a:cubicBezTo>
                      <a:pt x="94" y="1014"/>
                      <a:pt x="133" y="1068"/>
                      <a:pt x="187" y="1122"/>
                    </a:cubicBezTo>
                    <a:cubicBezTo>
                      <a:pt x="334" y="1285"/>
                      <a:pt x="497" y="1440"/>
                      <a:pt x="683" y="1564"/>
                    </a:cubicBezTo>
                    <a:cubicBezTo>
                      <a:pt x="1148" y="1890"/>
                      <a:pt x="1691" y="2084"/>
                      <a:pt x="2257" y="2130"/>
                    </a:cubicBezTo>
                    <a:cubicBezTo>
                      <a:pt x="2339" y="2137"/>
                      <a:pt x="2420" y="2140"/>
                      <a:pt x="2501" y="2140"/>
                    </a:cubicBezTo>
                    <a:cubicBezTo>
                      <a:pt x="2985" y="2140"/>
                      <a:pt x="3463" y="2023"/>
                      <a:pt x="3901" y="1797"/>
                    </a:cubicBezTo>
                    <a:cubicBezTo>
                      <a:pt x="4095" y="1704"/>
                      <a:pt x="4281" y="1580"/>
                      <a:pt x="4460" y="1440"/>
                    </a:cubicBezTo>
                    <a:lnTo>
                      <a:pt x="4623" y="1293"/>
                    </a:lnTo>
                    <a:lnTo>
                      <a:pt x="4677" y="1239"/>
                    </a:lnTo>
                    <a:lnTo>
                      <a:pt x="4623" y="1177"/>
                    </a:lnTo>
                    <a:cubicBezTo>
                      <a:pt x="4584" y="1122"/>
                      <a:pt x="4537" y="1068"/>
                      <a:pt x="4491" y="1014"/>
                    </a:cubicBezTo>
                    <a:cubicBezTo>
                      <a:pt x="4336" y="851"/>
                      <a:pt x="4173" y="704"/>
                      <a:pt x="3994" y="572"/>
                    </a:cubicBezTo>
                    <a:cubicBezTo>
                      <a:pt x="3521" y="246"/>
                      <a:pt x="2979" y="52"/>
                      <a:pt x="2412" y="6"/>
                    </a:cubicBezTo>
                    <a:cubicBezTo>
                      <a:pt x="2350" y="2"/>
                      <a:pt x="2287" y="0"/>
                      <a:pt x="22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5" name="Google Shape;9705;p67"/>
              <p:cNvSpPr/>
              <p:nvPr/>
            </p:nvSpPr>
            <p:spPr>
              <a:xfrm>
                <a:off x="1829425" y="3548000"/>
                <a:ext cx="117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30" extrusionOk="0">
                    <a:moveTo>
                      <a:pt x="2167" y="0"/>
                    </a:moveTo>
                    <a:cubicBezTo>
                      <a:pt x="1684" y="0"/>
                      <a:pt x="1207" y="117"/>
                      <a:pt x="776" y="336"/>
                    </a:cubicBezTo>
                    <a:cubicBezTo>
                      <a:pt x="574" y="437"/>
                      <a:pt x="388" y="561"/>
                      <a:pt x="217" y="701"/>
                    </a:cubicBezTo>
                    <a:cubicBezTo>
                      <a:pt x="148" y="747"/>
                      <a:pt x="86" y="817"/>
                      <a:pt x="47" y="840"/>
                    </a:cubicBezTo>
                    <a:lnTo>
                      <a:pt x="0" y="894"/>
                    </a:lnTo>
                    <a:lnTo>
                      <a:pt x="47" y="956"/>
                    </a:lnTo>
                    <a:lnTo>
                      <a:pt x="186" y="1112"/>
                    </a:lnTo>
                    <a:cubicBezTo>
                      <a:pt x="334" y="1274"/>
                      <a:pt x="497" y="1429"/>
                      <a:pt x="683" y="1561"/>
                    </a:cubicBezTo>
                    <a:cubicBezTo>
                      <a:pt x="1148" y="1887"/>
                      <a:pt x="1691" y="2081"/>
                      <a:pt x="2257" y="2120"/>
                    </a:cubicBezTo>
                    <a:cubicBezTo>
                      <a:pt x="2339" y="2126"/>
                      <a:pt x="2420" y="2130"/>
                      <a:pt x="2502" y="2130"/>
                    </a:cubicBezTo>
                    <a:cubicBezTo>
                      <a:pt x="2985" y="2130"/>
                      <a:pt x="3462" y="2013"/>
                      <a:pt x="3893" y="1794"/>
                    </a:cubicBezTo>
                    <a:cubicBezTo>
                      <a:pt x="4095" y="1693"/>
                      <a:pt x="4281" y="1569"/>
                      <a:pt x="4459" y="1429"/>
                    </a:cubicBezTo>
                    <a:cubicBezTo>
                      <a:pt x="4529" y="1383"/>
                      <a:pt x="4583" y="1313"/>
                      <a:pt x="4622" y="1290"/>
                    </a:cubicBezTo>
                    <a:lnTo>
                      <a:pt x="4684" y="1228"/>
                    </a:lnTo>
                    <a:lnTo>
                      <a:pt x="4622" y="1174"/>
                    </a:lnTo>
                    <a:cubicBezTo>
                      <a:pt x="4583" y="1112"/>
                      <a:pt x="4537" y="1057"/>
                      <a:pt x="4490" y="1003"/>
                    </a:cubicBezTo>
                    <a:cubicBezTo>
                      <a:pt x="4335" y="848"/>
                      <a:pt x="4172" y="701"/>
                      <a:pt x="3994" y="569"/>
                    </a:cubicBezTo>
                    <a:cubicBezTo>
                      <a:pt x="3529" y="243"/>
                      <a:pt x="2986" y="49"/>
                      <a:pt x="2412" y="10"/>
                    </a:cubicBezTo>
                    <a:cubicBezTo>
                      <a:pt x="2330" y="4"/>
                      <a:pt x="2249" y="0"/>
                      <a:pt x="2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6" name="Google Shape;9706;p67"/>
              <p:cNvSpPr/>
              <p:nvPr/>
            </p:nvSpPr>
            <p:spPr>
              <a:xfrm>
                <a:off x="1819725" y="3680300"/>
                <a:ext cx="117125" cy="53500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2140" extrusionOk="0">
                    <a:moveTo>
                      <a:pt x="2189" y="1"/>
                    </a:moveTo>
                    <a:cubicBezTo>
                      <a:pt x="1706" y="1"/>
                      <a:pt x="1222" y="113"/>
                      <a:pt x="776" y="341"/>
                    </a:cubicBezTo>
                    <a:cubicBezTo>
                      <a:pt x="574" y="441"/>
                      <a:pt x="388" y="565"/>
                      <a:pt x="218" y="705"/>
                    </a:cubicBezTo>
                    <a:cubicBezTo>
                      <a:pt x="156" y="752"/>
                      <a:pt x="109" y="790"/>
                      <a:pt x="63" y="845"/>
                    </a:cubicBezTo>
                    <a:lnTo>
                      <a:pt x="1" y="899"/>
                    </a:lnTo>
                    <a:lnTo>
                      <a:pt x="47" y="961"/>
                    </a:lnTo>
                    <a:cubicBezTo>
                      <a:pt x="94" y="1015"/>
                      <a:pt x="132" y="1070"/>
                      <a:pt x="187" y="1124"/>
                    </a:cubicBezTo>
                    <a:cubicBezTo>
                      <a:pt x="334" y="1287"/>
                      <a:pt x="505" y="1434"/>
                      <a:pt x="691" y="1558"/>
                    </a:cubicBezTo>
                    <a:cubicBezTo>
                      <a:pt x="1148" y="1892"/>
                      <a:pt x="1691" y="2085"/>
                      <a:pt x="2257" y="2132"/>
                    </a:cubicBezTo>
                    <a:cubicBezTo>
                      <a:pt x="2330" y="2137"/>
                      <a:pt x="2402" y="2139"/>
                      <a:pt x="2474" y="2139"/>
                    </a:cubicBezTo>
                    <a:cubicBezTo>
                      <a:pt x="2973" y="2139"/>
                      <a:pt x="3462" y="2023"/>
                      <a:pt x="3909" y="1806"/>
                    </a:cubicBezTo>
                    <a:cubicBezTo>
                      <a:pt x="4103" y="1698"/>
                      <a:pt x="4289" y="1574"/>
                      <a:pt x="4459" y="1434"/>
                    </a:cubicBezTo>
                    <a:lnTo>
                      <a:pt x="4622" y="1302"/>
                    </a:lnTo>
                    <a:lnTo>
                      <a:pt x="4684" y="1240"/>
                    </a:lnTo>
                    <a:lnTo>
                      <a:pt x="4638" y="1186"/>
                    </a:lnTo>
                    <a:cubicBezTo>
                      <a:pt x="4591" y="1124"/>
                      <a:pt x="4537" y="1070"/>
                      <a:pt x="4491" y="1015"/>
                    </a:cubicBezTo>
                    <a:cubicBezTo>
                      <a:pt x="4335" y="852"/>
                      <a:pt x="4173" y="705"/>
                      <a:pt x="3994" y="573"/>
                    </a:cubicBezTo>
                    <a:cubicBezTo>
                      <a:pt x="3457" y="194"/>
                      <a:pt x="2824" y="1"/>
                      <a:pt x="21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7" name="Google Shape;9707;p67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8" name="Google Shape;9708;p67"/>
              <p:cNvSpPr/>
              <p:nvPr/>
            </p:nvSpPr>
            <p:spPr>
              <a:xfrm>
                <a:off x="1358125" y="3822000"/>
                <a:ext cx="1601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495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422" y="4955"/>
                      <a:pt x="2706" y="4955"/>
                    </a:cubicBezTo>
                    <a:cubicBezTo>
                      <a:pt x="2938" y="4955"/>
                      <a:pt x="3188" y="4905"/>
                      <a:pt x="3459" y="4793"/>
                    </a:cubicBezTo>
                    <a:cubicBezTo>
                      <a:pt x="6406" y="3567"/>
                      <a:pt x="2528" y="496"/>
                      <a:pt x="0" y="0"/>
                    </a:cubicBezTo>
                    <a:close/>
                  </a:path>
                </a:pathLst>
              </a:custGeom>
              <a:solidFill>
                <a:srgbClr val="231F20">
                  <a:alpha val="23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09" name="Google Shape;9709;p67"/>
            <p:cNvSpPr/>
            <p:nvPr/>
          </p:nvSpPr>
          <p:spPr>
            <a:xfrm>
              <a:off x="6540716" y="444213"/>
              <a:ext cx="3051" cy="2599"/>
            </a:xfrm>
            <a:custGeom>
              <a:avLst/>
              <a:gdLst/>
              <a:ahLst/>
              <a:cxnLst/>
              <a:rect l="l" t="t" r="r" b="b"/>
              <a:pathLst>
                <a:path w="162" h="138" extrusionOk="0">
                  <a:moveTo>
                    <a:pt x="109" y="1"/>
                  </a:moveTo>
                  <a:cubicBezTo>
                    <a:pt x="48" y="1"/>
                    <a:pt x="0" y="138"/>
                    <a:pt x="115" y="138"/>
                  </a:cubicBezTo>
                  <a:cubicBezTo>
                    <a:pt x="127" y="138"/>
                    <a:pt x="140" y="136"/>
                    <a:pt x="155" y="134"/>
                  </a:cubicBezTo>
                  <a:cubicBezTo>
                    <a:pt x="155" y="106"/>
                    <a:pt x="155" y="71"/>
                    <a:pt x="162" y="43"/>
                  </a:cubicBezTo>
                  <a:cubicBezTo>
                    <a:pt x="145" y="13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67"/>
            <p:cNvSpPr/>
            <p:nvPr/>
          </p:nvSpPr>
          <p:spPr>
            <a:xfrm>
              <a:off x="6541017" y="1643290"/>
              <a:ext cx="28324" cy="27156"/>
            </a:xfrm>
            <a:custGeom>
              <a:avLst/>
              <a:gdLst/>
              <a:ahLst/>
              <a:cxnLst/>
              <a:rect l="l" t="t" r="r" b="b"/>
              <a:pathLst>
                <a:path w="1504" h="1442" extrusionOk="0">
                  <a:moveTo>
                    <a:pt x="816" y="0"/>
                  </a:moveTo>
                  <a:cubicBezTo>
                    <a:pt x="346" y="0"/>
                    <a:pt x="21" y="310"/>
                    <a:pt x="0" y="783"/>
                  </a:cubicBezTo>
                  <a:lnTo>
                    <a:pt x="166" y="1144"/>
                  </a:lnTo>
                  <a:lnTo>
                    <a:pt x="243" y="1213"/>
                  </a:lnTo>
                  <a:cubicBezTo>
                    <a:pt x="354" y="1359"/>
                    <a:pt x="527" y="1442"/>
                    <a:pt x="707" y="1442"/>
                  </a:cubicBezTo>
                  <a:lnTo>
                    <a:pt x="929" y="1386"/>
                  </a:lnTo>
                  <a:lnTo>
                    <a:pt x="1012" y="1345"/>
                  </a:lnTo>
                  <a:lnTo>
                    <a:pt x="1074" y="1296"/>
                  </a:lnTo>
                  <a:lnTo>
                    <a:pt x="1081" y="1296"/>
                  </a:lnTo>
                  <a:cubicBezTo>
                    <a:pt x="1358" y="1151"/>
                    <a:pt x="1504" y="839"/>
                    <a:pt x="1435" y="534"/>
                  </a:cubicBezTo>
                  <a:lnTo>
                    <a:pt x="1289" y="326"/>
                  </a:lnTo>
                  <a:lnTo>
                    <a:pt x="1289" y="298"/>
                  </a:lnTo>
                  <a:lnTo>
                    <a:pt x="1282" y="298"/>
                  </a:lnTo>
                  <a:lnTo>
                    <a:pt x="1282" y="271"/>
                  </a:lnTo>
                  <a:lnTo>
                    <a:pt x="1185" y="201"/>
                  </a:lnTo>
                  <a:lnTo>
                    <a:pt x="1185" y="187"/>
                  </a:lnTo>
                  <a:lnTo>
                    <a:pt x="1151" y="187"/>
                  </a:lnTo>
                  <a:lnTo>
                    <a:pt x="908" y="0"/>
                  </a:lnTo>
                  <a:lnTo>
                    <a:pt x="832" y="0"/>
                  </a:lnTo>
                  <a:cubicBezTo>
                    <a:pt x="827" y="0"/>
                    <a:pt x="821" y="0"/>
                    <a:pt x="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67"/>
            <p:cNvSpPr/>
            <p:nvPr/>
          </p:nvSpPr>
          <p:spPr>
            <a:xfrm>
              <a:off x="6745682" y="758678"/>
              <a:ext cx="28475" cy="27307"/>
            </a:xfrm>
            <a:custGeom>
              <a:avLst/>
              <a:gdLst/>
              <a:ahLst/>
              <a:cxnLst/>
              <a:rect l="l" t="t" r="r" b="b"/>
              <a:pathLst>
                <a:path w="1512" h="1450" extrusionOk="0">
                  <a:moveTo>
                    <a:pt x="583" y="1"/>
                  </a:moveTo>
                  <a:lnTo>
                    <a:pt x="250" y="119"/>
                  </a:lnTo>
                  <a:lnTo>
                    <a:pt x="146" y="216"/>
                  </a:lnTo>
                  <a:lnTo>
                    <a:pt x="7" y="555"/>
                  </a:lnTo>
                  <a:cubicBezTo>
                    <a:pt x="0" y="715"/>
                    <a:pt x="49" y="867"/>
                    <a:pt x="146" y="999"/>
                  </a:cubicBezTo>
                  <a:lnTo>
                    <a:pt x="395" y="1283"/>
                  </a:lnTo>
                  <a:lnTo>
                    <a:pt x="541" y="1352"/>
                  </a:lnTo>
                  <a:cubicBezTo>
                    <a:pt x="673" y="1415"/>
                    <a:pt x="818" y="1449"/>
                    <a:pt x="964" y="1449"/>
                  </a:cubicBezTo>
                  <a:lnTo>
                    <a:pt x="1303" y="1297"/>
                  </a:lnTo>
                  <a:lnTo>
                    <a:pt x="1407" y="1186"/>
                  </a:lnTo>
                  <a:lnTo>
                    <a:pt x="1470" y="1006"/>
                  </a:lnTo>
                  <a:cubicBezTo>
                    <a:pt x="1464" y="1006"/>
                    <a:pt x="1457" y="1006"/>
                    <a:pt x="1456" y="1011"/>
                  </a:cubicBezTo>
                  <a:lnTo>
                    <a:pt x="1456" y="1011"/>
                  </a:lnTo>
                  <a:lnTo>
                    <a:pt x="1511" y="562"/>
                  </a:lnTo>
                  <a:lnTo>
                    <a:pt x="1442" y="396"/>
                  </a:lnTo>
                  <a:lnTo>
                    <a:pt x="1123" y="133"/>
                  </a:lnTo>
                  <a:cubicBezTo>
                    <a:pt x="1005" y="49"/>
                    <a:pt x="867" y="1"/>
                    <a:pt x="721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67"/>
            <p:cNvSpPr/>
            <p:nvPr/>
          </p:nvSpPr>
          <p:spPr>
            <a:xfrm>
              <a:off x="6782878" y="1716515"/>
              <a:ext cx="30697" cy="38550"/>
            </a:xfrm>
            <a:custGeom>
              <a:avLst/>
              <a:gdLst/>
              <a:ahLst/>
              <a:cxnLst/>
              <a:rect l="l" t="t" r="r" b="b"/>
              <a:pathLst>
                <a:path w="1630" h="2047" extrusionOk="0">
                  <a:moveTo>
                    <a:pt x="714" y="0"/>
                  </a:moveTo>
                  <a:cubicBezTo>
                    <a:pt x="569" y="7"/>
                    <a:pt x="423" y="49"/>
                    <a:pt x="299" y="125"/>
                  </a:cubicBezTo>
                  <a:lnTo>
                    <a:pt x="139" y="298"/>
                  </a:lnTo>
                  <a:lnTo>
                    <a:pt x="91" y="396"/>
                  </a:lnTo>
                  <a:lnTo>
                    <a:pt x="49" y="617"/>
                  </a:lnTo>
                  <a:cubicBezTo>
                    <a:pt x="56" y="714"/>
                    <a:pt x="49" y="811"/>
                    <a:pt x="35" y="901"/>
                  </a:cubicBezTo>
                  <a:cubicBezTo>
                    <a:pt x="1" y="1199"/>
                    <a:pt x="49" y="1497"/>
                    <a:pt x="188" y="1761"/>
                  </a:cubicBezTo>
                  <a:lnTo>
                    <a:pt x="333" y="1920"/>
                  </a:lnTo>
                  <a:lnTo>
                    <a:pt x="410" y="1969"/>
                  </a:lnTo>
                  <a:lnTo>
                    <a:pt x="617" y="2045"/>
                  </a:lnTo>
                  <a:lnTo>
                    <a:pt x="659" y="2045"/>
                  </a:lnTo>
                  <a:cubicBezTo>
                    <a:pt x="672" y="2046"/>
                    <a:pt x="685" y="2046"/>
                    <a:pt x="699" y="2046"/>
                  </a:cubicBezTo>
                  <a:cubicBezTo>
                    <a:pt x="789" y="2046"/>
                    <a:pt x="878" y="2026"/>
                    <a:pt x="957" y="1990"/>
                  </a:cubicBezTo>
                  <a:lnTo>
                    <a:pt x="1061" y="2024"/>
                  </a:lnTo>
                  <a:cubicBezTo>
                    <a:pt x="1553" y="1844"/>
                    <a:pt x="1629" y="1463"/>
                    <a:pt x="1539" y="1151"/>
                  </a:cubicBezTo>
                  <a:lnTo>
                    <a:pt x="1539" y="1151"/>
                  </a:lnTo>
                  <a:cubicBezTo>
                    <a:pt x="1553" y="1220"/>
                    <a:pt x="1553" y="1296"/>
                    <a:pt x="1518" y="1366"/>
                  </a:cubicBezTo>
                  <a:lnTo>
                    <a:pt x="1421" y="1116"/>
                  </a:lnTo>
                  <a:cubicBezTo>
                    <a:pt x="1456" y="1054"/>
                    <a:pt x="1477" y="985"/>
                    <a:pt x="1498" y="922"/>
                  </a:cubicBezTo>
                  <a:lnTo>
                    <a:pt x="1512" y="659"/>
                  </a:lnTo>
                  <a:lnTo>
                    <a:pt x="1484" y="548"/>
                  </a:lnTo>
                  <a:lnTo>
                    <a:pt x="1352" y="326"/>
                  </a:lnTo>
                  <a:cubicBezTo>
                    <a:pt x="1213" y="195"/>
                    <a:pt x="1019" y="14"/>
                    <a:pt x="71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67"/>
            <p:cNvSpPr/>
            <p:nvPr/>
          </p:nvSpPr>
          <p:spPr>
            <a:xfrm>
              <a:off x="6616069" y="565746"/>
              <a:ext cx="28343" cy="30452"/>
            </a:xfrm>
            <a:custGeom>
              <a:avLst/>
              <a:gdLst/>
              <a:ahLst/>
              <a:cxnLst/>
              <a:rect l="l" t="t" r="r" b="b"/>
              <a:pathLst>
                <a:path w="1505" h="1617" extrusionOk="0">
                  <a:moveTo>
                    <a:pt x="685" y="1"/>
                  </a:moveTo>
                  <a:cubicBezTo>
                    <a:pt x="676" y="1"/>
                    <a:pt x="667" y="1"/>
                    <a:pt x="659" y="1"/>
                  </a:cubicBezTo>
                  <a:lnTo>
                    <a:pt x="638" y="1"/>
                  </a:lnTo>
                  <a:cubicBezTo>
                    <a:pt x="437" y="29"/>
                    <a:pt x="264" y="154"/>
                    <a:pt x="173" y="334"/>
                  </a:cubicBezTo>
                  <a:cubicBezTo>
                    <a:pt x="76" y="424"/>
                    <a:pt x="14" y="549"/>
                    <a:pt x="0" y="681"/>
                  </a:cubicBezTo>
                  <a:lnTo>
                    <a:pt x="14" y="895"/>
                  </a:lnTo>
                  <a:lnTo>
                    <a:pt x="49" y="972"/>
                  </a:lnTo>
                  <a:lnTo>
                    <a:pt x="167" y="1117"/>
                  </a:lnTo>
                  <a:lnTo>
                    <a:pt x="312" y="1408"/>
                  </a:lnTo>
                  <a:lnTo>
                    <a:pt x="416" y="1505"/>
                  </a:lnTo>
                  <a:lnTo>
                    <a:pt x="721" y="1616"/>
                  </a:lnTo>
                  <a:cubicBezTo>
                    <a:pt x="1158" y="1609"/>
                    <a:pt x="1421" y="1374"/>
                    <a:pt x="1490" y="916"/>
                  </a:cubicBezTo>
                  <a:cubicBezTo>
                    <a:pt x="1490" y="882"/>
                    <a:pt x="1497" y="847"/>
                    <a:pt x="1504" y="819"/>
                  </a:cubicBezTo>
                  <a:lnTo>
                    <a:pt x="1449" y="459"/>
                  </a:lnTo>
                  <a:lnTo>
                    <a:pt x="1366" y="341"/>
                  </a:lnTo>
                  <a:lnTo>
                    <a:pt x="1213" y="237"/>
                  </a:lnTo>
                  <a:lnTo>
                    <a:pt x="1227" y="209"/>
                  </a:lnTo>
                  <a:cubicBezTo>
                    <a:pt x="1081" y="76"/>
                    <a:pt x="884" y="1"/>
                    <a:pt x="68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67"/>
            <p:cNvSpPr/>
            <p:nvPr/>
          </p:nvSpPr>
          <p:spPr>
            <a:xfrm>
              <a:off x="6545443" y="1163580"/>
              <a:ext cx="24294" cy="24181"/>
            </a:xfrm>
            <a:custGeom>
              <a:avLst/>
              <a:gdLst/>
              <a:ahLst/>
              <a:cxnLst/>
              <a:rect l="l" t="t" r="r" b="b"/>
              <a:pathLst>
                <a:path w="1290" h="1284" extrusionOk="0">
                  <a:moveTo>
                    <a:pt x="569" y="1"/>
                  </a:moveTo>
                  <a:lnTo>
                    <a:pt x="222" y="153"/>
                  </a:lnTo>
                  <a:lnTo>
                    <a:pt x="119" y="264"/>
                  </a:lnTo>
                  <a:lnTo>
                    <a:pt x="1" y="618"/>
                  </a:lnTo>
                  <a:cubicBezTo>
                    <a:pt x="56" y="1061"/>
                    <a:pt x="319" y="1228"/>
                    <a:pt x="472" y="1283"/>
                  </a:cubicBezTo>
                  <a:lnTo>
                    <a:pt x="874" y="1242"/>
                  </a:lnTo>
                  <a:lnTo>
                    <a:pt x="909" y="1228"/>
                  </a:lnTo>
                  <a:lnTo>
                    <a:pt x="916" y="1228"/>
                  </a:lnTo>
                  <a:cubicBezTo>
                    <a:pt x="1096" y="1158"/>
                    <a:pt x="1234" y="1013"/>
                    <a:pt x="1290" y="833"/>
                  </a:cubicBezTo>
                  <a:lnTo>
                    <a:pt x="1220" y="445"/>
                  </a:lnTo>
                  <a:lnTo>
                    <a:pt x="1214" y="438"/>
                  </a:lnTo>
                  <a:lnTo>
                    <a:pt x="1220" y="438"/>
                  </a:lnTo>
                  <a:cubicBezTo>
                    <a:pt x="1151" y="257"/>
                    <a:pt x="999" y="119"/>
                    <a:pt x="812" y="70"/>
                  </a:cubicBezTo>
                  <a:cubicBezTo>
                    <a:pt x="735" y="36"/>
                    <a:pt x="652" y="15"/>
                    <a:pt x="569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67"/>
            <p:cNvSpPr/>
            <p:nvPr/>
          </p:nvSpPr>
          <p:spPr>
            <a:xfrm>
              <a:off x="6610965" y="239945"/>
              <a:ext cx="30433" cy="27175"/>
            </a:xfrm>
            <a:custGeom>
              <a:avLst/>
              <a:gdLst/>
              <a:ahLst/>
              <a:cxnLst/>
              <a:rect l="l" t="t" r="r" b="b"/>
              <a:pathLst>
                <a:path w="1616" h="1443" extrusionOk="0">
                  <a:moveTo>
                    <a:pt x="754" y="1"/>
                  </a:moveTo>
                  <a:cubicBezTo>
                    <a:pt x="547" y="1"/>
                    <a:pt x="349" y="90"/>
                    <a:pt x="209" y="251"/>
                  </a:cubicBezTo>
                  <a:cubicBezTo>
                    <a:pt x="63" y="431"/>
                    <a:pt x="1" y="667"/>
                    <a:pt x="49" y="895"/>
                  </a:cubicBezTo>
                  <a:lnTo>
                    <a:pt x="77" y="999"/>
                  </a:lnTo>
                  <a:lnTo>
                    <a:pt x="112" y="1076"/>
                  </a:lnTo>
                  <a:cubicBezTo>
                    <a:pt x="243" y="1290"/>
                    <a:pt x="514" y="1429"/>
                    <a:pt x="833" y="1443"/>
                  </a:cubicBezTo>
                  <a:cubicBezTo>
                    <a:pt x="1020" y="1443"/>
                    <a:pt x="1200" y="1387"/>
                    <a:pt x="1352" y="1283"/>
                  </a:cubicBezTo>
                  <a:lnTo>
                    <a:pt x="1491" y="1117"/>
                  </a:lnTo>
                  <a:lnTo>
                    <a:pt x="1553" y="992"/>
                  </a:lnTo>
                  <a:cubicBezTo>
                    <a:pt x="1616" y="757"/>
                    <a:pt x="1567" y="514"/>
                    <a:pt x="1422" y="320"/>
                  </a:cubicBezTo>
                  <a:cubicBezTo>
                    <a:pt x="1262" y="126"/>
                    <a:pt x="1034" y="8"/>
                    <a:pt x="777" y="1"/>
                  </a:cubicBezTo>
                  <a:cubicBezTo>
                    <a:pt x="769" y="1"/>
                    <a:pt x="762" y="1"/>
                    <a:pt x="75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67"/>
            <p:cNvSpPr/>
            <p:nvPr/>
          </p:nvSpPr>
          <p:spPr>
            <a:xfrm>
              <a:off x="6458903" y="1422429"/>
              <a:ext cx="27816" cy="27439"/>
            </a:xfrm>
            <a:custGeom>
              <a:avLst/>
              <a:gdLst/>
              <a:ahLst/>
              <a:cxnLst/>
              <a:rect l="l" t="t" r="r" b="b"/>
              <a:pathLst>
                <a:path w="1477" h="1457" extrusionOk="0">
                  <a:moveTo>
                    <a:pt x="805" y="1"/>
                  </a:moveTo>
                  <a:cubicBezTo>
                    <a:pt x="721" y="1"/>
                    <a:pt x="631" y="14"/>
                    <a:pt x="555" y="49"/>
                  </a:cubicBezTo>
                  <a:lnTo>
                    <a:pt x="347" y="77"/>
                  </a:lnTo>
                  <a:cubicBezTo>
                    <a:pt x="160" y="208"/>
                    <a:pt x="42" y="416"/>
                    <a:pt x="35" y="652"/>
                  </a:cubicBezTo>
                  <a:lnTo>
                    <a:pt x="1" y="881"/>
                  </a:lnTo>
                  <a:lnTo>
                    <a:pt x="21" y="985"/>
                  </a:lnTo>
                  <a:lnTo>
                    <a:pt x="105" y="1207"/>
                  </a:lnTo>
                  <a:cubicBezTo>
                    <a:pt x="229" y="1359"/>
                    <a:pt x="416" y="1449"/>
                    <a:pt x="617" y="1456"/>
                  </a:cubicBezTo>
                  <a:cubicBezTo>
                    <a:pt x="666" y="1456"/>
                    <a:pt x="721" y="1449"/>
                    <a:pt x="770" y="1435"/>
                  </a:cubicBezTo>
                  <a:lnTo>
                    <a:pt x="770" y="1421"/>
                  </a:lnTo>
                  <a:lnTo>
                    <a:pt x="902" y="1421"/>
                  </a:lnTo>
                  <a:lnTo>
                    <a:pt x="1269" y="1262"/>
                  </a:lnTo>
                  <a:cubicBezTo>
                    <a:pt x="1477" y="1012"/>
                    <a:pt x="1463" y="624"/>
                    <a:pt x="1352" y="375"/>
                  </a:cubicBezTo>
                  <a:cubicBezTo>
                    <a:pt x="1255" y="153"/>
                    <a:pt x="1047" y="7"/>
                    <a:pt x="805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67"/>
            <p:cNvSpPr/>
            <p:nvPr/>
          </p:nvSpPr>
          <p:spPr>
            <a:xfrm>
              <a:off x="6365846" y="2150139"/>
              <a:ext cx="3559" cy="2279"/>
            </a:xfrm>
            <a:custGeom>
              <a:avLst/>
              <a:gdLst/>
              <a:ahLst/>
              <a:cxnLst/>
              <a:rect l="l" t="t" r="r" b="b"/>
              <a:pathLst>
                <a:path w="189" h="121" extrusionOk="0">
                  <a:moveTo>
                    <a:pt x="76" y="0"/>
                  </a:moveTo>
                  <a:cubicBezTo>
                    <a:pt x="0" y="60"/>
                    <a:pt x="63" y="120"/>
                    <a:pt x="116" y="120"/>
                  </a:cubicBezTo>
                  <a:cubicBezTo>
                    <a:pt x="155" y="120"/>
                    <a:pt x="189" y="88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67"/>
            <p:cNvSpPr/>
            <p:nvPr/>
          </p:nvSpPr>
          <p:spPr>
            <a:xfrm>
              <a:off x="6984944" y="1770925"/>
              <a:ext cx="30433" cy="27646"/>
            </a:xfrm>
            <a:custGeom>
              <a:avLst/>
              <a:gdLst/>
              <a:ahLst/>
              <a:cxnLst/>
              <a:rect l="l" t="t" r="r" b="b"/>
              <a:pathLst>
                <a:path w="1616" h="1468" extrusionOk="0">
                  <a:moveTo>
                    <a:pt x="834" y="1"/>
                  </a:moveTo>
                  <a:cubicBezTo>
                    <a:pt x="704" y="1"/>
                    <a:pt x="574" y="28"/>
                    <a:pt x="451" y="85"/>
                  </a:cubicBezTo>
                  <a:cubicBezTo>
                    <a:pt x="222" y="216"/>
                    <a:pt x="56" y="438"/>
                    <a:pt x="0" y="695"/>
                  </a:cubicBezTo>
                  <a:lnTo>
                    <a:pt x="0" y="903"/>
                  </a:lnTo>
                  <a:lnTo>
                    <a:pt x="21" y="979"/>
                  </a:lnTo>
                  <a:lnTo>
                    <a:pt x="104" y="1159"/>
                  </a:lnTo>
                  <a:cubicBezTo>
                    <a:pt x="249" y="1357"/>
                    <a:pt x="477" y="1467"/>
                    <a:pt x="710" y="1467"/>
                  </a:cubicBezTo>
                  <a:cubicBezTo>
                    <a:pt x="812" y="1467"/>
                    <a:pt x="915" y="1446"/>
                    <a:pt x="1012" y="1402"/>
                  </a:cubicBezTo>
                  <a:cubicBezTo>
                    <a:pt x="1373" y="1256"/>
                    <a:pt x="1615" y="889"/>
                    <a:pt x="1581" y="542"/>
                  </a:cubicBezTo>
                  <a:lnTo>
                    <a:pt x="1511" y="348"/>
                  </a:lnTo>
                  <a:lnTo>
                    <a:pt x="1449" y="251"/>
                  </a:lnTo>
                  <a:lnTo>
                    <a:pt x="1248" y="99"/>
                  </a:lnTo>
                  <a:cubicBezTo>
                    <a:pt x="1118" y="34"/>
                    <a:pt x="976" y="1"/>
                    <a:pt x="83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67"/>
            <p:cNvSpPr/>
            <p:nvPr/>
          </p:nvSpPr>
          <p:spPr>
            <a:xfrm>
              <a:off x="6650384" y="1536372"/>
              <a:ext cx="30170" cy="29379"/>
            </a:xfrm>
            <a:custGeom>
              <a:avLst/>
              <a:gdLst/>
              <a:ahLst/>
              <a:cxnLst/>
              <a:rect l="l" t="t" r="r" b="b"/>
              <a:pathLst>
                <a:path w="1602" h="1560" extrusionOk="0">
                  <a:moveTo>
                    <a:pt x="829" y="0"/>
                  </a:moveTo>
                  <a:cubicBezTo>
                    <a:pt x="612" y="0"/>
                    <a:pt x="404" y="83"/>
                    <a:pt x="250" y="237"/>
                  </a:cubicBezTo>
                  <a:cubicBezTo>
                    <a:pt x="84" y="410"/>
                    <a:pt x="1" y="646"/>
                    <a:pt x="29" y="881"/>
                  </a:cubicBezTo>
                  <a:cubicBezTo>
                    <a:pt x="56" y="1089"/>
                    <a:pt x="153" y="1283"/>
                    <a:pt x="306" y="1429"/>
                  </a:cubicBezTo>
                  <a:lnTo>
                    <a:pt x="479" y="1519"/>
                  </a:lnTo>
                  <a:lnTo>
                    <a:pt x="597" y="1554"/>
                  </a:lnTo>
                  <a:cubicBezTo>
                    <a:pt x="630" y="1557"/>
                    <a:pt x="664" y="1559"/>
                    <a:pt x="697" y="1559"/>
                  </a:cubicBezTo>
                  <a:cubicBezTo>
                    <a:pt x="843" y="1559"/>
                    <a:pt x="987" y="1522"/>
                    <a:pt x="1117" y="1443"/>
                  </a:cubicBezTo>
                  <a:lnTo>
                    <a:pt x="1207" y="1415"/>
                  </a:lnTo>
                  <a:lnTo>
                    <a:pt x="1304" y="1359"/>
                  </a:lnTo>
                  <a:lnTo>
                    <a:pt x="1477" y="1138"/>
                  </a:lnTo>
                  <a:cubicBezTo>
                    <a:pt x="1602" y="812"/>
                    <a:pt x="1526" y="438"/>
                    <a:pt x="1276" y="188"/>
                  </a:cubicBezTo>
                  <a:lnTo>
                    <a:pt x="1096" y="50"/>
                  </a:lnTo>
                  <a:lnTo>
                    <a:pt x="944" y="8"/>
                  </a:lnTo>
                  <a:cubicBezTo>
                    <a:pt x="905" y="3"/>
                    <a:pt x="867" y="0"/>
                    <a:pt x="829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0" name="Google Shape;9720;p67"/>
            <p:cNvSpPr/>
            <p:nvPr/>
          </p:nvSpPr>
          <p:spPr>
            <a:xfrm>
              <a:off x="6756643" y="1671202"/>
              <a:ext cx="27307" cy="27533"/>
            </a:xfrm>
            <a:custGeom>
              <a:avLst/>
              <a:gdLst/>
              <a:ahLst/>
              <a:cxnLst/>
              <a:rect l="l" t="t" r="r" b="b"/>
              <a:pathLst>
                <a:path w="1450" h="1462" extrusionOk="0">
                  <a:moveTo>
                    <a:pt x="765" y="0"/>
                  </a:moveTo>
                  <a:cubicBezTo>
                    <a:pt x="499" y="0"/>
                    <a:pt x="259" y="166"/>
                    <a:pt x="167" y="424"/>
                  </a:cubicBezTo>
                  <a:lnTo>
                    <a:pt x="188" y="424"/>
                  </a:lnTo>
                  <a:lnTo>
                    <a:pt x="1" y="819"/>
                  </a:lnTo>
                  <a:cubicBezTo>
                    <a:pt x="91" y="1277"/>
                    <a:pt x="403" y="1408"/>
                    <a:pt x="534" y="1443"/>
                  </a:cubicBezTo>
                  <a:cubicBezTo>
                    <a:pt x="585" y="1456"/>
                    <a:pt x="636" y="1462"/>
                    <a:pt x="687" y="1462"/>
                  </a:cubicBezTo>
                  <a:cubicBezTo>
                    <a:pt x="917" y="1462"/>
                    <a:pt x="1150" y="1337"/>
                    <a:pt x="1331" y="1110"/>
                  </a:cubicBezTo>
                  <a:lnTo>
                    <a:pt x="1421" y="902"/>
                  </a:lnTo>
                  <a:lnTo>
                    <a:pt x="1449" y="736"/>
                  </a:lnTo>
                  <a:lnTo>
                    <a:pt x="1449" y="695"/>
                  </a:lnTo>
                  <a:cubicBezTo>
                    <a:pt x="1428" y="542"/>
                    <a:pt x="1366" y="397"/>
                    <a:pt x="1262" y="279"/>
                  </a:cubicBezTo>
                  <a:lnTo>
                    <a:pt x="1248" y="279"/>
                  </a:lnTo>
                  <a:lnTo>
                    <a:pt x="1172" y="175"/>
                  </a:lnTo>
                  <a:lnTo>
                    <a:pt x="1096" y="105"/>
                  </a:lnTo>
                  <a:lnTo>
                    <a:pt x="867" y="8"/>
                  </a:lnTo>
                  <a:cubicBezTo>
                    <a:pt x="833" y="3"/>
                    <a:pt x="799" y="0"/>
                    <a:pt x="76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1" name="Google Shape;9721;p67"/>
            <p:cNvSpPr/>
            <p:nvPr/>
          </p:nvSpPr>
          <p:spPr>
            <a:xfrm>
              <a:off x="6622586" y="1268013"/>
              <a:ext cx="23785" cy="24897"/>
            </a:xfrm>
            <a:custGeom>
              <a:avLst/>
              <a:gdLst/>
              <a:ahLst/>
              <a:cxnLst/>
              <a:rect l="l" t="t" r="r" b="b"/>
              <a:pathLst>
                <a:path w="1263" h="1322" extrusionOk="0">
                  <a:moveTo>
                    <a:pt x="587" y="1"/>
                  </a:moveTo>
                  <a:cubicBezTo>
                    <a:pt x="473" y="1"/>
                    <a:pt x="359" y="30"/>
                    <a:pt x="257" y="91"/>
                  </a:cubicBezTo>
                  <a:lnTo>
                    <a:pt x="105" y="250"/>
                  </a:lnTo>
                  <a:lnTo>
                    <a:pt x="56" y="333"/>
                  </a:lnTo>
                  <a:lnTo>
                    <a:pt x="1" y="548"/>
                  </a:lnTo>
                  <a:lnTo>
                    <a:pt x="1" y="680"/>
                  </a:lnTo>
                  <a:cubicBezTo>
                    <a:pt x="22" y="846"/>
                    <a:pt x="91" y="1005"/>
                    <a:pt x="202" y="1137"/>
                  </a:cubicBezTo>
                  <a:lnTo>
                    <a:pt x="396" y="1269"/>
                  </a:lnTo>
                  <a:lnTo>
                    <a:pt x="562" y="1317"/>
                  </a:lnTo>
                  <a:cubicBezTo>
                    <a:pt x="586" y="1320"/>
                    <a:pt x="609" y="1321"/>
                    <a:pt x="633" y="1321"/>
                  </a:cubicBezTo>
                  <a:cubicBezTo>
                    <a:pt x="795" y="1321"/>
                    <a:pt x="953" y="1258"/>
                    <a:pt x="1068" y="1137"/>
                  </a:cubicBezTo>
                  <a:cubicBezTo>
                    <a:pt x="1200" y="999"/>
                    <a:pt x="1262" y="811"/>
                    <a:pt x="1241" y="617"/>
                  </a:cubicBezTo>
                  <a:cubicBezTo>
                    <a:pt x="1221" y="382"/>
                    <a:pt x="1075" y="174"/>
                    <a:pt x="867" y="63"/>
                  </a:cubicBezTo>
                  <a:cubicBezTo>
                    <a:pt x="778" y="22"/>
                    <a:pt x="683" y="1"/>
                    <a:pt x="58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67"/>
            <p:cNvSpPr/>
            <p:nvPr/>
          </p:nvSpPr>
          <p:spPr>
            <a:xfrm>
              <a:off x="6651307" y="1881252"/>
              <a:ext cx="27175" cy="28324"/>
            </a:xfrm>
            <a:custGeom>
              <a:avLst/>
              <a:gdLst/>
              <a:ahLst/>
              <a:cxnLst/>
              <a:rect l="l" t="t" r="r" b="b"/>
              <a:pathLst>
                <a:path w="1443" h="1504" extrusionOk="0">
                  <a:moveTo>
                    <a:pt x="479" y="0"/>
                  </a:moveTo>
                  <a:lnTo>
                    <a:pt x="326" y="104"/>
                  </a:lnTo>
                  <a:lnTo>
                    <a:pt x="104" y="451"/>
                  </a:lnTo>
                  <a:cubicBezTo>
                    <a:pt x="35" y="575"/>
                    <a:pt x="0" y="714"/>
                    <a:pt x="14" y="859"/>
                  </a:cubicBezTo>
                  <a:cubicBezTo>
                    <a:pt x="14" y="894"/>
                    <a:pt x="21" y="929"/>
                    <a:pt x="35" y="970"/>
                  </a:cubicBezTo>
                  <a:lnTo>
                    <a:pt x="35" y="991"/>
                  </a:lnTo>
                  <a:lnTo>
                    <a:pt x="201" y="1317"/>
                  </a:lnTo>
                  <a:lnTo>
                    <a:pt x="305" y="1407"/>
                  </a:lnTo>
                  <a:lnTo>
                    <a:pt x="652" y="1504"/>
                  </a:lnTo>
                  <a:cubicBezTo>
                    <a:pt x="811" y="1483"/>
                    <a:pt x="964" y="1414"/>
                    <a:pt x="1082" y="1303"/>
                  </a:cubicBezTo>
                  <a:lnTo>
                    <a:pt x="1331" y="1026"/>
                  </a:lnTo>
                  <a:lnTo>
                    <a:pt x="1387" y="873"/>
                  </a:lnTo>
                  <a:cubicBezTo>
                    <a:pt x="1428" y="735"/>
                    <a:pt x="1442" y="582"/>
                    <a:pt x="1421" y="437"/>
                  </a:cubicBezTo>
                  <a:lnTo>
                    <a:pt x="1241" y="118"/>
                  </a:lnTo>
                  <a:lnTo>
                    <a:pt x="1116" y="35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67"/>
            <p:cNvSpPr/>
            <p:nvPr/>
          </p:nvSpPr>
          <p:spPr>
            <a:xfrm>
              <a:off x="6606408" y="1001894"/>
              <a:ext cx="27288" cy="26667"/>
            </a:xfrm>
            <a:custGeom>
              <a:avLst/>
              <a:gdLst/>
              <a:ahLst/>
              <a:cxnLst/>
              <a:rect l="l" t="t" r="r" b="b"/>
              <a:pathLst>
                <a:path w="1449" h="1416" extrusionOk="0">
                  <a:moveTo>
                    <a:pt x="662" y="0"/>
                  </a:moveTo>
                  <a:cubicBezTo>
                    <a:pt x="601" y="0"/>
                    <a:pt x="539" y="9"/>
                    <a:pt x="479" y="27"/>
                  </a:cubicBezTo>
                  <a:lnTo>
                    <a:pt x="271" y="165"/>
                  </a:lnTo>
                  <a:cubicBezTo>
                    <a:pt x="111" y="269"/>
                    <a:pt x="14" y="435"/>
                    <a:pt x="0" y="616"/>
                  </a:cubicBezTo>
                  <a:lnTo>
                    <a:pt x="28" y="706"/>
                  </a:lnTo>
                  <a:lnTo>
                    <a:pt x="28" y="886"/>
                  </a:lnTo>
                  <a:lnTo>
                    <a:pt x="42" y="921"/>
                  </a:lnTo>
                  <a:lnTo>
                    <a:pt x="63" y="955"/>
                  </a:lnTo>
                  <a:lnTo>
                    <a:pt x="174" y="1198"/>
                  </a:lnTo>
                  <a:lnTo>
                    <a:pt x="278" y="1302"/>
                  </a:lnTo>
                  <a:lnTo>
                    <a:pt x="659" y="1413"/>
                  </a:lnTo>
                  <a:cubicBezTo>
                    <a:pt x="685" y="1414"/>
                    <a:pt x="710" y="1415"/>
                    <a:pt x="735" y="1415"/>
                  </a:cubicBezTo>
                  <a:cubicBezTo>
                    <a:pt x="1287" y="1415"/>
                    <a:pt x="1416" y="981"/>
                    <a:pt x="1449" y="782"/>
                  </a:cubicBezTo>
                  <a:lnTo>
                    <a:pt x="1310" y="394"/>
                  </a:lnTo>
                  <a:lnTo>
                    <a:pt x="1220" y="318"/>
                  </a:lnTo>
                  <a:cubicBezTo>
                    <a:pt x="1100" y="116"/>
                    <a:pt x="886" y="0"/>
                    <a:pt x="66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67"/>
            <p:cNvSpPr/>
            <p:nvPr/>
          </p:nvSpPr>
          <p:spPr>
            <a:xfrm>
              <a:off x="6475872" y="2033578"/>
              <a:ext cx="30565" cy="28588"/>
            </a:xfrm>
            <a:custGeom>
              <a:avLst/>
              <a:gdLst/>
              <a:ahLst/>
              <a:cxnLst/>
              <a:rect l="l" t="t" r="r" b="b"/>
              <a:pathLst>
                <a:path w="1623" h="1518" extrusionOk="0">
                  <a:moveTo>
                    <a:pt x="735" y="0"/>
                  </a:moveTo>
                  <a:lnTo>
                    <a:pt x="389" y="104"/>
                  </a:lnTo>
                  <a:lnTo>
                    <a:pt x="278" y="201"/>
                  </a:lnTo>
                  <a:lnTo>
                    <a:pt x="202" y="367"/>
                  </a:lnTo>
                  <a:lnTo>
                    <a:pt x="174" y="347"/>
                  </a:lnTo>
                  <a:cubicBezTo>
                    <a:pt x="125" y="416"/>
                    <a:pt x="1" y="589"/>
                    <a:pt x="35" y="936"/>
                  </a:cubicBezTo>
                  <a:lnTo>
                    <a:pt x="35" y="964"/>
                  </a:lnTo>
                  <a:cubicBezTo>
                    <a:pt x="91" y="1158"/>
                    <a:pt x="229" y="1310"/>
                    <a:pt x="416" y="1379"/>
                  </a:cubicBezTo>
                  <a:cubicBezTo>
                    <a:pt x="520" y="1463"/>
                    <a:pt x="652" y="1511"/>
                    <a:pt x="791" y="1518"/>
                  </a:cubicBezTo>
                  <a:lnTo>
                    <a:pt x="999" y="1463"/>
                  </a:lnTo>
                  <a:lnTo>
                    <a:pt x="1075" y="1428"/>
                  </a:lnTo>
                  <a:lnTo>
                    <a:pt x="1207" y="1303"/>
                  </a:lnTo>
                  <a:lnTo>
                    <a:pt x="1477" y="1116"/>
                  </a:lnTo>
                  <a:lnTo>
                    <a:pt x="1553" y="998"/>
                  </a:lnTo>
                  <a:lnTo>
                    <a:pt x="1622" y="679"/>
                  </a:lnTo>
                  <a:cubicBezTo>
                    <a:pt x="1560" y="236"/>
                    <a:pt x="1290" y="7"/>
                    <a:pt x="83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67"/>
            <p:cNvSpPr/>
            <p:nvPr/>
          </p:nvSpPr>
          <p:spPr>
            <a:xfrm>
              <a:off x="6841752" y="2123640"/>
              <a:ext cx="34087" cy="28983"/>
            </a:xfrm>
            <a:custGeom>
              <a:avLst/>
              <a:gdLst/>
              <a:ahLst/>
              <a:cxnLst/>
              <a:rect l="l" t="t" r="r" b="b"/>
              <a:pathLst>
                <a:path w="1810" h="1539" extrusionOk="0">
                  <a:moveTo>
                    <a:pt x="638" y="0"/>
                  </a:moveTo>
                  <a:lnTo>
                    <a:pt x="527" y="28"/>
                  </a:lnTo>
                  <a:lnTo>
                    <a:pt x="250" y="201"/>
                  </a:lnTo>
                  <a:cubicBezTo>
                    <a:pt x="84" y="368"/>
                    <a:pt x="0" y="596"/>
                    <a:pt x="21" y="832"/>
                  </a:cubicBezTo>
                  <a:cubicBezTo>
                    <a:pt x="28" y="894"/>
                    <a:pt x="49" y="971"/>
                    <a:pt x="77" y="1088"/>
                  </a:cubicBezTo>
                  <a:lnTo>
                    <a:pt x="285" y="1352"/>
                  </a:lnTo>
                  <a:lnTo>
                    <a:pt x="402" y="1421"/>
                  </a:lnTo>
                  <a:lnTo>
                    <a:pt x="742" y="1463"/>
                  </a:lnTo>
                  <a:cubicBezTo>
                    <a:pt x="714" y="1469"/>
                    <a:pt x="684" y="1472"/>
                    <a:pt x="655" y="1472"/>
                  </a:cubicBezTo>
                  <a:cubicBezTo>
                    <a:pt x="619" y="1472"/>
                    <a:pt x="582" y="1467"/>
                    <a:pt x="548" y="1456"/>
                  </a:cubicBezTo>
                  <a:lnTo>
                    <a:pt x="548" y="1456"/>
                  </a:lnTo>
                  <a:cubicBezTo>
                    <a:pt x="624" y="1490"/>
                    <a:pt x="700" y="1518"/>
                    <a:pt x="777" y="1539"/>
                  </a:cubicBezTo>
                  <a:lnTo>
                    <a:pt x="1088" y="1477"/>
                  </a:lnTo>
                  <a:lnTo>
                    <a:pt x="1199" y="1407"/>
                  </a:lnTo>
                  <a:lnTo>
                    <a:pt x="1227" y="1366"/>
                  </a:lnTo>
                  <a:lnTo>
                    <a:pt x="1269" y="1366"/>
                  </a:lnTo>
                  <a:cubicBezTo>
                    <a:pt x="1553" y="1331"/>
                    <a:pt x="1768" y="1102"/>
                    <a:pt x="1782" y="818"/>
                  </a:cubicBezTo>
                  <a:cubicBezTo>
                    <a:pt x="1802" y="749"/>
                    <a:pt x="1809" y="686"/>
                    <a:pt x="1795" y="617"/>
                  </a:cubicBezTo>
                  <a:cubicBezTo>
                    <a:pt x="1768" y="354"/>
                    <a:pt x="1567" y="146"/>
                    <a:pt x="1303" y="104"/>
                  </a:cubicBezTo>
                  <a:lnTo>
                    <a:pt x="1130" y="160"/>
                  </a:lnTo>
                  <a:cubicBezTo>
                    <a:pt x="1061" y="111"/>
                    <a:pt x="991" y="70"/>
                    <a:pt x="915" y="35"/>
                  </a:cubicBezTo>
                  <a:lnTo>
                    <a:pt x="638" y="0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67"/>
            <p:cNvSpPr/>
            <p:nvPr/>
          </p:nvSpPr>
          <p:spPr>
            <a:xfrm>
              <a:off x="7034551" y="2672149"/>
              <a:ext cx="25198" cy="24143"/>
            </a:xfrm>
            <a:custGeom>
              <a:avLst/>
              <a:gdLst/>
              <a:ahLst/>
              <a:cxnLst/>
              <a:rect l="l" t="t" r="r" b="b"/>
              <a:pathLst>
                <a:path w="1338" h="1282" extrusionOk="0">
                  <a:moveTo>
                    <a:pt x="671" y="0"/>
                  </a:moveTo>
                  <a:cubicBezTo>
                    <a:pt x="492" y="0"/>
                    <a:pt x="320" y="75"/>
                    <a:pt x="194" y="207"/>
                  </a:cubicBezTo>
                  <a:cubicBezTo>
                    <a:pt x="62" y="353"/>
                    <a:pt x="0" y="554"/>
                    <a:pt x="21" y="748"/>
                  </a:cubicBezTo>
                  <a:lnTo>
                    <a:pt x="42" y="872"/>
                  </a:lnTo>
                  <a:lnTo>
                    <a:pt x="215" y="1129"/>
                  </a:lnTo>
                  <a:lnTo>
                    <a:pt x="333" y="1198"/>
                  </a:lnTo>
                  <a:lnTo>
                    <a:pt x="631" y="1281"/>
                  </a:lnTo>
                  <a:lnTo>
                    <a:pt x="839" y="1261"/>
                  </a:lnTo>
                  <a:lnTo>
                    <a:pt x="1130" y="1115"/>
                  </a:lnTo>
                  <a:lnTo>
                    <a:pt x="1220" y="1018"/>
                  </a:lnTo>
                  <a:lnTo>
                    <a:pt x="1338" y="699"/>
                  </a:lnTo>
                  <a:lnTo>
                    <a:pt x="1338" y="637"/>
                  </a:lnTo>
                  <a:cubicBezTo>
                    <a:pt x="1324" y="519"/>
                    <a:pt x="1282" y="408"/>
                    <a:pt x="1213" y="318"/>
                  </a:cubicBezTo>
                  <a:lnTo>
                    <a:pt x="1185" y="332"/>
                  </a:lnTo>
                  <a:lnTo>
                    <a:pt x="1144" y="228"/>
                  </a:lnTo>
                  <a:lnTo>
                    <a:pt x="1047" y="138"/>
                  </a:lnTo>
                  <a:lnTo>
                    <a:pt x="755" y="6"/>
                  </a:lnTo>
                  <a:cubicBezTo>
                    <a:pt x="727" y="2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67"/>
            <p:cNvSpPr/>
            <p:nvPr/>
          </p:nvSpPr>
          <p:spPr>
            <a:xfrm>
              <a:off x="7078659" y="2033578"/>
              <a:ext cx="24162" cy="24558"/>
            </a:xfrm>
            <a:custGeom>
              <a:avLst/>
              <a:gdLst/>
              <a:ahLst/>
              <a:cxnLst/>
              <a:rect l="l" t="t" r="r" b="b"/>
              <a:pathLst>
                <a:path w="1283" h="1304" extrusionOk="0">
                  <a:moveTo>
                    <a:pt x="735" y="0"/>
                  </a:moveTo>
                  <a:lnTo>
                    <a:pt x="354" y="111"/>
                  </a:lnTo>
                  <a:lnTo>
                    <a:pt x="347" y="111"/>
                  </a:lnTo>
                  <a:cubicBezTo>
                    <a:pt x="125" y="277"/>
                    <a:pt x="1" y="534"/>
                    <a:pt x="1" y="804"/>
                  </a:cubicBezTo>
                  <a:lnTo>
                    <a:pt x="181" y="1137"/>
                  </a:lnTo>
                  <a:lnTo>
                    <a:pt x="299" y="1234"/>
                  </a:lnTo>
                  <a:lnTo>
                    <a:pt x="673" y="1303"/>
                  </a:lnTo>
                  <a:cubicBezTo>
                    <a:pt x="1110" y="1185"/>
                    <a:pt x="1234" y="908"/>
                    <a:pt x="1283" y="749"/>
                  </a:cubicBezTo>
                  <a:lnTo>
                    <a:pt x="1186" y="354"/>
                  </a:lnTo>
                  <a:lnTo>
                    <a:pt x="1165" y="333"/>
                  </a:lnTo>
                  <a:lnTo>
                    <a:pt x="1165" y="312"/>
                  </a:lnTo>
                  <a:cubicBezTo>
                    <a:pt x="1082" y="146"/>
                    <a:pt x="922" y="28"/>
                    <a:pt x="735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67"/>
            <p:cNvSpPr/>
            <p:nvPr/>
          </p:nvSpPr>
          <p:spPr>
            <a:xfrm>
              <a:off x="6346391" y="1691561"/>
              <a:ext cx="29115" cy="33334"/>
            </a:xfrm>
            <a:custGeom>
              <a:avLst/>
              <a:gdLst/>
              <a:ahLst/>
              <a:cxnLst/>
              <a:rect l="l" t="t" r="r" b="b"/>
              <a:pathLst>
                <a:path w="1546" h="1770" extrusionOk="0">
                  <a:moveTo>
                    <a:pt x="784" y="0"/>
                  </a:moveTo>
                  <a:cubicBezTo>
                    <a:pt x="719" y="0"/>
                    <a:pt x="653" y="10"/>
                    <a:pt x="589" y="29"/>
                  </a:cubicBezTo>
                  <a:lnTo>
                    <a:pt x="506" y="57"/>
                  </a:lnTo>
                  <a:cubicBezTo>
                    <a:pt x="139" y="237"/>
                    <a:pt x="0" y="660"/>
                    <a:pt x="35" y="1007"/>
                  </a:cubicBezTo>
                  <a:cubicBezTo>
                    <a:pt x="70" y="1353"/>
                    <a:pt x="291" y="1665"/>
                    <a:pt x="610" y="1769"/>
                  </a:cubicBezTo>
                  <a:lnTo>
                    <a:pt x="1109" y="1610"/>
                  </a:lnTo>
                  <a:lnTo>
                    <a:pt x="1220" y="1457"/>
                  </a:lnTo>
                  <a:lnTo>
                    <a:pt x="1296" y="1249"/>
                  </a:lnTo>
                  <a:lnTo>
                    <a:pt x="1296" y="1249"/>
                  </a:lnTo>
                  <a:cubicBezTo>
                    <a:pt x="1289" y="1298"/>
                    <a:pt x="1283" y="1346"/>
                    <a:pt x="1262" y="1388"/>
                  </a:cubicBezTo>
                  <a:cubicBezTo>
                    <a:pt x="1456" y="1187"/>
                    <a:pt x="1546" y="910"/>
                    <a:pt x="1525" y="625"/>
                  </a:cubicBezTo>
                  <a:lnTo>
                    <a:pt x="1525" y="584"/>
                  </a:lnTo>
                  <a:lnTo>
                    <a:pt x="1366" y="300"/>
                  </a:lnTo>
                  <a:lnTo>
                    <a:pt x="1289" y="230"/>
                  </a:lnTo>
                  <a:cubicBezTo>
                    <a:pt x="1161" y="81"/>
                    <a:pt x="974" y="0"/>
                    <a:pt x="784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67"/>
            <p:cNvSpPr/>
            <p:nvPr/>
          </p:nvSpPr>
          <p:spPr>
            <a:xfrm>
              <a:off x="6338557" y="2849769"/>
              <a:ext cx="27420" cy="29661"/>
            </a:xfrm>
            <a:custGeom>
              <a:avLst/>
              <a:gdLst/>
              <a:ahLst/>
              <a:cxnLst/>
              <a:rect l="l" t="t" r="r" b="b"/>
              <a:pathLst>
                <a:path w="1456" h="1575" extrusionOk="0">
                  <a:moveTo>
                    <a:pt x="624" y="1"/>
                  </a:moveTo>
                  <a:cubicBezTo>
                    <a:pt x="472" y="63"/>
                    <a:pt x="1" y="278"/>
                    <a:pt x="70" y="1006"/>
                  </a:cubicBezTo>
                  <a:cubicBezTo>
                    <a:pt x="77" y="1040"/>
                    <a:pt x="84" y="1082"/>
                    <a:pt x="84" y="1124"/>
                  </a:cubicBezTo>
                  <a:lnTo>
                    <a:pt x="257" y="1401"/>
                  </a:lnTo>
                  <a:lnTo>
                    <a:pt x="368" y="1491"/>
                  </a:lnTo>
                  <a:lnTo>
                    <a:pt x="680" y="1574"/>
                  </a:lnTo>
                  <a:lnTo>
                    <a:pt x="902" y="1553"/>
                  </a:lnTo>
                  <a:lnTo>
                    <a:pt x="1227" y="1352"/>
                  </a:lnTo>
                  <a:lnTo>
                    <a:pt x="1303" y="1228"/>
                  </a:lnTo>
                  <a:lnTo>
                    <a:pt x="1338" y="1089"/>
                  </a:lnTo>
                  <a:lnTo>
                    <a:pt x="1352" y="1089"/>
                  </a:lnTo>
                  <a:cubicBezTo>
                    <a:pt x="1421" y="950"/>
                    <a:pt x="1456" y="798"/>
                    <a:pt x="1442" y="638"/>
                  </a:cubicBezTo>
                  <a:lnTo>
                    <a:pt x="1303" y="354"/>
                  </a:lnTo>
                  <a:lnTo>
                    <a:pt x="1213" y="271"/>
                  </a:lnTo>
                  <a:lnTo>
                    <a:pt x="1165" y="181"/>
                  </a:lnTo>
                  <a:lnTo>
                    <a:pt x="1047" y="77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67"/>
            <p:cNvSpPr/>
            <p:nvPr/>
          </p:nvSpPr>
          <p:spPr>
            <a:xfrm>
              <a:off x="6324205" y="2402189"/>
              <a:ext cx="23239" cy="22731"/>
            </a:xfrm>
            <a:custGeom>
              <a:avLst/>
              <a:gdLst/>
              <a:ahLst/>
              <a:cxnLst/>
              <a:rect l="l" t="t" r="r" b="b"/>
              <a:pathLst>
                <a:path w="1234" h="1207" extrusionOk="0">
                  <a:moveTo>
                    <a:pt x="652" y="0"/>
                  </a:moveTo>
                  <a:lnTo>
                    <a:pt x="298" y="111"/>
                  </a:lnTo>
                  <a:lnTo>
                    <a:pt x="187" y="215"/>
                  </a:lnTo>
                  <a:lnTo>
                    <a:pt x="111" y="319"/>
                  </a:lnTo>
                  <a:cubicBezTo>
                    <a:pt x="35" y="437"/>
                    <a:pt x="0" y="576"/>
                    <a:pt x="14" y="714"/>
                  </a:cubicBezTo>
                  <a:lnTo>
                    <a:pt x="35" y="791"/>
                  </a:lnTo>
                  <a:lnTo>
                    <a:pt x="243" y="1082"/>
                  </a:lnTo>
                  <a:lnTo>
                    <a:pt x="361" y="1151"/>
                  </a:lnTo>
                  <a:lnTo>
                    <a:pt x="672" y="1206"/>
                  </a:lnTo>
                  <a:cubicBezTo>
                    <a:pt x="1081" y="1151"/>
                    <a:pt x="1227" y="867"/>
                    <a:pt x="1234" y="631"/>
                  </a:cubicBezTo>
                  <a:lnTo>
                    <a:pt x="1116" y="333"/>
                  </a:lnTo>
                  <a:lnTo>
                    <a:pt x="1123" y="333"/>
                  </a:lnTo>
                  <a:cubicBezTo>
                    <a:pt x="1033" y="153"/>
                    <a:pt x="853" y="28"/>
                    <a:pt x="652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67"/>
            <p:cNvSpPr/>
            <p:nvPr/>
          </p:nvSpPr>
          <p:spPr>
            <a:xfrm>
              <a:off x="6796212" y="2814399"/>
              <a:ext cx="25462" cy="23220"/>
            </a:xfrm>
            <a:custGeom>
              <a:avLst/>
              <a:gdLst/>
              <a:ahLst/>
              <a:cxnLst/>
              <a:rect l="l" t="t" r="r" b="b"/>
              <a:pathLst>
                <a:path w="1352" h="1233" extrusionOk="0">
                  <a:moveTo>
                    <a:pt x="457" y="617"/>
                  </a:moveTo>
                  <a:lnTo>
                    <a:pt x="554" y="673"/>
                  </a:lnTo>
                  <a:cubicBezTo>
                    <a:pt x="554" y="687"/>
                    <a:pt x="554" y="701"/>
                    <a:pt x="561" y="715"/>
                  </a:cubicBezTo>
                  <a:lnTo>
                    <a:pt x="637" y="791"/>
                  </a:lnTo>
                  <a:cubicBezTo>
                    <a:pt x="645" y="792"/>
                    <a:pt x="652" y="793"/>
                    <a:pt x="660" y="793"/>
                  </a:cubicBezTo>
                  <a:cubicBezTo>
                    <a:pt x="694" y="793"/>
                    <a:pt x="728" y="781"/>
                    <a:pt x="762" y="770"/>
                  </a:cubicBezTo>
                  <a:lnTo>
                    <a:pt x="797" y="922"/>
                  </a:lnTo>
                  <a:lnTo>
                    <a:pt x="727" y="922"/>
                  </a:lnTo>
                  <a:lnTo>
                    <a:pt x="727" y="895"/>
                  </a:lnTo>
                  <a:cubicBezTo>
                    <a:pt x="589" y="874"/>
                    <a:pt x="478" y="763"/>
                    <a:pt x="457" y="617"/>
                  </a:cubicBezTo>
                  <a:close/>
                  <a:moveTo>
                    <a:pt x="797" y="1"/>
                  </a:moveTo>
                  <a:lnTo>
                    <a:pt x="706" y="21"/>
                  </a:lnTo>
                  <a:cubicBezTo>
                    <a:pt x="703" y="21"/>
                    <a:pt x="699" y="21"/>
                    <a:pt x="696" y="21"/>
                  </a:cubicBezTo>
                  <a:cubicBezTo>
                    <a:pt x="292" y="21"/>
                    <a:pt x="1" y="406"/>
                    <a:pt x="117" y="798"/>
                  </a:cubicBezTo>
                  <a:lnTo>
                    <a:pt x="256" y="1040"/>
                  </a:lnTo>
                  <a:lnTo>
                    <a:pt x="575" y="1227"/>
                  </a:lnTo>
                  <a:cubicBezTo>
                    <a:pt x="604" y="1231"/>
                    <a:pt x="633" y="1233"/>
                    <a:pt x="662" y="1233"/>
                  </a:cubicBezTo>
                  <a:cubicBezTo>
                    <a:pt x="845" y="1233"/>
                    <a:pt x="1017" y="1158"/>
                    <a:pt x="1143" y="1026"/>
                  </a:cubicBezTo>
                  <a:lnTo>
                    <a:pt x="977" y="853"/>
                  </a:lnTo>
                  <a:lnTo>
                    <a:pt x="1074" y="777"/>
                  </a:lnTo>
                  <a:lnTo>
                    <a:pt x="984" y="680"/>
                  </a:lnTo>
                  <a:cubicBezTo>
                    <a:pt x="977" y="728"/>
                    <a:pt x="956" y="770"/>
                    <a:pt x="935" y="812"/>
                  </a:cubicBezTo>
                  <a:lnTo>
                    <a:pt x="831" y="708"/>
                  </a:lnTo>
                  <a:lnTo>
                    <a:pt x="866" y="638"/>
                  </a:lnTo>
                  <a:lnTo>
                    <a:pt x="935" y="624"/>
                  </a:lnTo>
                  <a:lnTo>
                    <a:pt x="887" y="569"/>
                  </a:lnTo>
                  <a:lnTo>
                    <a:pt x="1115" y="569"/>
                  </a:lnTo>
                  <a:lnTo>
                    <a:pt x="1011" y="541"/>
                  </a:lnTo>
                  <a:lnTo>
                    <a:pt x="1351" y="507"/>
                  </a:lnTo>
                  <a:cubicBezTo>
                    <a:pt x="1316" y="222"/>
                    <a:pt x="1081" y="8"/>
                    <a:pt x="79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67"/>
            <p:cNvSpPr/>
            <p:nvPr/>
          </p:nvSpPr>
          <p:spPr>
            <a:xfrm>
              <a:off x="6743855" y="2410513"/>
              <a:ext cx="22335" cy="26177"/>
            </a:xfrm>
            <a:custGeom>
              <a:avLst/>
              <a:gdLst/>
              <a:ahLst/>
              <a:cxnLst/>
              <a:rect l="l" t="t" r="r" b="b"/>
              <a:pathLst>
                <a:path w="1186" h="1390" extrusionOk="0">
                  <a:moveTo>
                    <a:pt x="642" y="1"/>
                  </a:moveTo>
                  <a:cubicBezTo>
                    <a:pt x="479" y="1"/>
                    <a:pt x="325" y="64"/>
                    <a:pt x="201" y="155"/>
                  </a:cubicBezTo>
                  <a:lnTo>
                    <a:pt x="49" y="349"/>
                  </a:lnTo>
                  <a:lnTo>
                    <a:pt x="7" y="598"/>
                  </a:lnTo>
                  <a:cubicBezTo>
                    <a:pt x="14" y="570"/>
                    <a:pt x="28" y="543"/>
                    <a:pt x="42" y="522"/>
                  </a:cubicBezTo>
                  <a:lnTo>
                    <a:pt x="42" y="522"/>
                  </a:lnTo>
                  <a:lnTo>
                    <a:pt x="0" y="882"/>
                  </a:lnTo>
                  <a:lnTo>
                    <a:pt x="42" y="1021"/>
                  </a:lnTo>
                  <a:lnTo>
                    <a:pt x="285" y="1291"/>
                  </a:lnTo>
                  <a:cubicBezTo>
                    <a:pt x="408" y="1355"/>
                    <a:pt x="546" y="1389"/>
                    <a:pt x="685" y="1389"/>
                  </a:cubicBezTo>
                  <a:cubicBezTo>
                    <a:pt x="786" y="1389"/>
                    <a:pt x="888" y="1371"/>
                    <a:pt x="985" y="1333"/>
                  </a:cubicBezTo>
                  <a:lnTo>
                    <a:pt x="832" y="938"/>
                  </a:lnTo>
                  <a:cubicBezTo>
                    <a:pt x="860" y="882"/>
                    <a:pt x="881" y="820"/>
                    <a:pt x="887" y="757"/>
                  </a:cubicBezTo>
                  <a:lnTo>
                    <a:pt x="901" y="757"/>
                  </a:lnTo>
                  <a:lnTo>
                    <a:pt x="901" y="737"/>
                  </a:lnTo>
                  <a:lnTo>
                    <a:pt x="936" y="633"/>
                  </a:lnTo>
                  <a:lnTo>
                    <a:pt x="1054" y="210"/>
                  </a:lnTo>
                  <a:cubicBezTo>
                    <a:pt x="1102" y="217"/>
                    <a:pt x="1144" y="238"/>
                    <a:pt x="1185" y="272"/>
                  </a:cubicBezTo>
                  <a:cubicBezTo>
                    <a:pt x="1185" y="265"/>
                    <a:pt x="1179" y="258"/>
                    <a:pt x="1172" y="258"/>
                  </a:cubicBezTo>
                  <a:cubicBezTo>
                    <a:pt x="1000" y="73"/>
                    <a:pt x="815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67"/>
            <p:cNvSpPr/>
            <p:nvPr/>
          </p:nvSpPr>
          <p:spPr>
            <a:xfrm>
              <a:off x="6644903" y="3199056"/>
              <a:ext cx="28607" cy="27571"/>
            </a:xfrm>
            <a:custGeom>
              <a:avLst/>
              <a:gdLst/>
              <a:ahLst/>
              <a:cxnLst/>
              <a:rect l="l" t="t" r="r" b="b"/>
              <a:pathLst>
                <a:path w="1519" h="1464" extrusionOk="0">
                  <a:moveTo>
                    <a:pt x="664" y="1"/>
                  </a:moveTo>
                  <a:cubicBezTo>
                    <a:pt x="650" y="1"/>
                    <a:pt x="637" y="1"/>
                    <a:pt x="625" y="1"/>
                  </a:cubicBezTo>
                  <a:lnTo>
                    <a:pt x="528" y="22"/>
                  </a:lnTo>
                  <a:cubicBezTo>
                    <a:pt x="202" y="119"/>
                    <a:pt x="1" y="445"/>
                    <a:pt x="42" y="785"/>
                  </a:cubicBezTo>
                  <a:cubicBezTo>
                    <a:pt x="70" y="999"/>
                    <a:pt x="167" y="1194"/>
                    <a:pt x="334" y="1346"/>
                  </a:cubicBezTo>
                  <a:lnTo>
                    <a:pt x="514" y="1436"/>
                  </a:lnTo>
                  <a:lnTo>
                    <a:pt x="597" y="1464"/>
                  </a:lnTo>
                  <a:lnTo>
                    <a:pt x="805" y="1464"/>
                  </a:lnTo>
                  <a:lnTo>
                    <a:pt x="888" y="1450"/>
                  </a:lnTo>
                  <a:cubicBezTo>
                    <a:pt x="1131" y="1415"/>
                    <a:pt x="1345" y="1263"/>
                    <a:pt x="1456" y="1041"/>
                  </a:cubicBezTo>
                  <a:lnTo>
                    <a:pt x="1519" y="847"/>
                  </a:lnTo>
                  <a:lnTo>
                    <a:pt x="1519" y="785"/>
                  </a:lnTo>
                  <a:lnTo>
                    <a:pt x="1491" y="591"/>
                  </a:lnTo>
                  <a:cubicBezTo>
                    <a:pt x="1314" y="71"/>
                    <a:pt x="912" y="1"/>
                    <a:pt x="664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67"/>
            <p:cNvSpPr/>
            <p:nvPr/>
          </p:nvSpPr>
          <p:spPr>
            <a:xfrm>
              <a:off x="6635261" y="2204964"/>
              <a:ext cx="27288" cy="27684"/>
            </a:xfrm>
            <a:custGeom>
              <a:avLst/>
              <a:gdLst/>
              <a:ahLst/>
              <a:cxnLst/>
              <a:rect l="l" t="t" r="r" b="b"/>
              <a:pathLst>
                <a:path w="1449" h="1470" extrusionOk="0">
                  <a:moveTo>
                    <a:pt x="797" y="0"/>
                  </a:moveTo>
                  <a:lnTo>
                    <a:pt x="444" y="42"/>
                  </a:lnTo>
                  <a:lnTo>
                    <a:pt x="402" y="76"/>
                  </a:lnTo>
                  <a:cubicBezTo>
                    <a:pt x="187" y="153"/>
                    <a:pt x="42" y="354"/>
                    <a:pt x="28" y="582"/>
                  </a:cubicBezTo>
                  <a:lnTo>
                    <a:pt x="42" y="631"/>
                  </a:lnTo>
                  <a:cubicBezTo>
                    <a:pt x="21" y="686"/>
                    <a:pt x="7" y="749"/>
                    <a:pt x="0" y="811"/>
                  </a:cubicBezTo>
                  <a:lnTo>
                    <a:pt x="42" y="1019"/>
                  </a:lnTo>
                  <a:lnTo>
                    <a:pt x="90" y="1109"/>
                  </a:lnTo>
                  <a:lnTo>
                    <a:pt x="215" y="1282"/>
                  </a:lnTo>
                  <a:cubicBezTo>
                    <a:pt x="360" y="1372"/>
                    <a:pt x="513" y="1435"/>
                    <a:pt x="679" y="1469"/>
                  </a:cubicBezTo>
                  <a:lnTo>
                    <a:pt x="929" y="1469"/>
                  </a:lnTo>
                  <a:lnTo>
                    <a:pt x="1040" y="1435"/>
                  </a:lnTo>
                  <a:lnTo>
                    <a:pt x="1261" y="1282"/>
                  </a:lnTo>
                  <a:cubicBezTo>
                    <a:pt x="1365" y="1144"/>
                    <a:pt x="1428" y="977"/>
                    <a:pt x="1421" y="804"/>
                  </a:cubicBezTo>
                  <a:lnTo>
                    <a:pt x="1421" y="804"/>
                  </a:lnTo>
                  <a:cubicBezTo>
                    <a:pt x="1421" y="839"/>
                    <a:pt x="1407" y="873"/>
                    <a:pt x="1400" y="908"/>
                  </a:cubicBezTo>
                  <a:lnTo>
                    <a:pt x="1449" y="596"/>
                  </a:lnTo>
                  <a:lnTo>
                    <a:pt x="1421" y="465"/>
                  </a:lnTo>
                  <a:lnTo>
                    <a:pt x="1248" y="201"/>
                  </a:lnTo>
                  <a:cubicBezTo>
                    <a:pt x="1116" y="97"/>
                    <a:pt x="963" y="35"/>
                    <a:pt x="79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67"/>
            <p:cNvSpPr/>
            <p:nvPr/>
          </p:nvSpPr>
          <p:spPr>
            <a:xfrm>
              <a:off x="6547534" y="1647321"/>
              <a:ext cx="25085" cy="22637"/>
            </a:xfrm>
            <a:custGeom>
              <a:avLst/>
              <a:gdLst/>
              <a:ahLst/>
              <a:cxnLst/>
              <a:rect l="l" t="t" r="r" b="b"/>
              <a:pathLst>
                <a:path w="1332" h="1202" extrusionOk="0">
                  <a:moveTo>
                    <a:pt x="728" y="0"/>
                  </a:moveTo>
                  <a:cubicBezTo>
                    <a:pt x="476" y="0"/>
                    <a:pt x="217" y="122"/>
                    <a:pt x="84" y="265"/>
                  </a:cubicBezTo>
                  <a:lnTo>
                    <a:pt x="1" y="722"/>
                  </a:lnTo>
                  <a:lnTo>
                    <a:pt x="56" y="888"/>
                  </a:lnTo>
                  <a:lnTo>
                    <a:pt x="451" y="1186"/>
                  </a:lnTo>
                  <a:cubicBezTo>
                    <a:pt x="496" y="1192"/>
                    <a:pt x="565" y="1202"/>
                    <a:pt x="647" y="1202"/>
                  </a:cubicBezTo>
                  <a:cubicBezTo>
                    <a:pt x="779" y="1202"/>
                    <a:pt x="946" y="1175"/>
                    <a:pt x="1096" y="1055"/>
                  </a:cubicBezTo>
                  <a:cubicBezTo>
                    <a:pt x="1241" y="937"/>
                    <a:pt x="1324" y="764"/>
                    <a:pt x="1331" y="583"/>
                  </a:cubicBezTo>
                  <a:lnTo>
                    <a:pt x="1290" y="375"/>
                  </a:lnTo>
                  <a:lnTo>
                    <a:pt x="1255" y="299"/>
                  </a:lnTo>
                  <a:lnTo>
                    <a:pt x="1123" y="133"/>
                  </a:lnTo>
                  <a:cubicBezTo>
                    <a:pt x="1009" y="38"/>
                    <a:pt x="870" y="0"/>
                    <a:pt x="728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67"/>
            <p:cNvSpPr/>
            <p:nvPr/>
          </p:nvSpPr>
          <p:spPr>
            <a:xfrm>
              <a:off x="6517645" y="2969607"/>
              <a:ext cx="78720" cy="78720"/>
            </a:xfrm>
            <a:custGeom>
              <a:avLst/>
              <a:gdLst/>
              <a:ahLst/>
              <a:cxnLst/>
              <a:rect l="l" t="t" r="r" b="b"/>
              <a:pathLst>
                <a:path w="4180" h="4180" extrusionOk="0">
                  <a:moveTo>
                    <a:pt x="2087" y="0"/>
                  </a:moveTo>
                  <a:cubicBezTo>
                    <a:pt x="936" y="0"/>
                    <a:pt x="0" y="936"/>
                    <a:pt x="0" y="2093"/>
                  </a:cubicBezTo>
                  <a:cubicBezTo>
                    <a:pt x="0" y="3244"/>
                    <a:pt x="936" y="4179"/>
                    <a:pt x="2087" y="4179"/>
                  </a:cubicBezTo>
                  <a:cubicBezTo>
                    <a:pt x="3244" y="4179"/>
                    <a:pt x="4180" y="3244"/>
                    <a:pt x="4180" y="2093"/>
                  </a:cubicBezTo>
                  <a:cubicBezTo>
                    <a:pt x="4180" y="936"/>
                    <a:pt x="3244" y="0"/>
                    <a:pt x="2087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67"/>
            <p:cNvSpPr/>
            <p:nvPr/>
          </p:nvSpPr>
          <p:spPr>
            <a:xfrm>
              <a:off x="6947992" y="2290054"/>
              <a:ext cx="138777" cy="133522"/>
            </a:xfrm>
            <a:custGeom>
              <a:avLst/>
              <a:gdLst/>
              <a:ahLst/>
              <a:cxnLst/>
              <a:rect l="l" t="t" r="r" b="b"/>
              <a:pathLst>
                <a:path w="7369" h="7090" extrusionOk="0">
                  <a:moveTo>
                    <a:pt x="3827" y="1"/>
                  </a:moveTo>
                  <a:cubicBezTo>
                    <a:pt x="2392" y="1"/>
                    <a:pt x="1103" y="867"/>
                    <a:pt x="548" y="2191"/>
                  </a:cubicBezTo>
                  <a:cubicBezTo>
                    <a:pt x="1" y="3515"/>
                    <a:pt x="306" y="5040"/>
                    <a:pt x="1318" y="6052"/>
                  </a:cubicBezTo>
                  <a:cubicBezTo>
                    <a:pt x="1995" y="6729"/>
                    <a:pt x="2903" y="7090"/>
                    <a:pt x="3826" y="7090"/>
                  </a:cubicBezTo>
                  <a:cubicBezTo>
                    <a:pt x="4281" y="7090"/>
                    <a:pt x="4741" y="7002"/>
                    <a:pt x="5178" y="6821"/>
                  </a:cubicBezTo>
                  <a:cubicBezTo>
                    <a:pt x="6502" y="6273"/>
                    <a:pt x="7368" y="4977"/>
                    <a:pt x="7368" y="3550"/>
                  </a:cubicBezTo>
                  <a:cubicBezTo>
                    <a:pt x="7368" y="1588"/>
                    <a:pt x="5781" y="1"/>
                    <a:pt x="3827" y="1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67"/>
            <p:cNvSpPr/>
            <p:nvPr/>
          </p:nvSpPr>
          <p:spPr>
            <a:xfrm>
              <a:off x="6375244" y="1241777"/>
              <a:ext cx="60000" cy="51281"/>
            </a:xfrm>
            <a:custGeom>
              <a:avLst/>
              <a:gdLst/>
              <a:ahLst/>
              <a:cxnLst/>
              <a:rect l="l" t="t" r="r" b="b"/>
              <a:pathLst>
                <a:path w="3186" h="2723" extrusionOk="0">
                  <a:moveTo>
                    <a:pt x="1816" y="0"/>
                  </a:moveTo>
                  <a:cubicBezTo>
                    <a:pt x="603" y="0"/>
                    <a:pt x="0" y="1470"/>
                    <a:pt x="859" y="2322"/>
                  </a:cubicBezTo>
                  <a:cubicBezTo>
                    <a:pt x="1136" y="2599"/>
                    <a:pt x="1476" y="2723"/>
                    <a:pt x="1810" y="2723"/>
                  </a:cubicBezTo>
                  <a:cubicBezTo>
                    <a:pt x="2512" y="2723"/>
                    <a:pt x="3186" y="2174"/>
                    <a:pt x="3181" y="1352"/>
                  </a:cubicBezTo>
                  <a:cubicBezTo>
                    <a:pt x="3174" y="603"/>
                    <a:pt x="2564" y="0"/>
                    <a:pt x="1816" y="0"/>
                  </a:cubicBez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67"/>
            <p:cNvSpPr/>
            <p:nvPr/>
          </p:nvSpPr>
          <p:spPr>
            <a:xfrm>
              <a:off x="6560002" y="2980285"/>
              <a:ext cx="24106" cy="27966"/>
            </a:xfrm>
            <a:custGeom>
              <a:avLst/>
              <a:gdLst/>
              <a:ahLst/>
              <a:cxnLst/>
              <a:rect l="l" t="t" r="r" b="b"/>
              <a:pathLst>
                <a:path w="1280" h="1485" extrusionOk="0">
                  <a:moveTo>
                    <a:pt x="460" y="0"/>
                  </a:moveTo>
                  <a:cubicBezTo>
                    <a:pt x="195" y="0"/>
                    <a:pt x="0" y="369"/>
                    <a:pt x="274" y="570"/>
                  </a:cubicBezTo>
                  <a:cubicBezTo>
                    <a:pt x="468" y="722"/>
                    <a:pt x="600" y="951"/>
                    <a:pt x="628" y="1194"/>
                  </a:cubicBezTo>
                  <a:cubicBezTo>
                    <a:pt x="648" y="1353"/>
                    <a:pt x="780" y="1478"/>
                    <a:pt x="940" y="1485"/>
                  </a:cubicBezTo>
                  <a:lnTo>
                    <a:pt x="981" y="1485"/>
                  </a:lnTo>
                  <a:cubicBezTo>
                    <a:pt x="1154" y="1457"/>
                    <a:pt x="1279" y="1298"/>
                    <a:pt x="1258" y="1124"/>
                  </a:cubicBezTo>
                  <a:cubicBezTo>
                    <a:pt x="1210" y="709"/>
                    <a:pt x="988" y="327"/>
                    <a:pt x="655" y="71"/>
                  </a:cubicBezTo>
                  <a:cubicBezTo>
                    <a:pt x="590" y="21"/>
                    <a:pt x="523" y="0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67"/>
            <p:cNvSpPr/>
            <p:nvPr/>
          </p:nvSpPr>
          <p:spPr>
            <a:xfrm>
              <a:off x="7034024" y="2307136"/>
              <a:ext cx="27816" cy="38682"/>
            </a:xfrm>
            <a:custGeom>
              <a:avLst/>
              <a:gdLst/>
              <a:ahLst/>
              <a:cxnLst/>
              <a:rect l="l" t="t" r="r" b="b"/>
              <a:pathLst>
                <a:path w="1477" h="2054" extrusionOk="0">
                  <a:moveTo>
                    <a:pt x="355" y="0"/>
                  </a:moveTo>
                  <a:cubicBezTo>
                    <a:pt x="245" y="0"/>
                    <a:pt x="137" y="59"/>
                    <a:pt x="77" y="161"/>
                  </a:cubicBezTo>
                  <a:cubicBezTo>
                    <a:pt x="0" y="321"/>
                    <a:pt x="56" y="508"/>
                    <a:pt x="208" y="598"/>
                  </a:cubicBezTo>
                  <a:cubicBezTo>
                    <a:pt x="596" y="806"/>
                    <a:pt x="804" y="1243"/>
                    <a:pt x="728" y="1679"/>
                  </a:cubicBezTo>
                  <a:cubicBezTo>
                    <a:pt x="700" y="1852"/>
                    <a:pt x="818" y="2012"/>
                    <a:pt x="991" y="2053"/>
                  </a:cubicBezTo>
                  <a:lnTo>
                    <a:pt x="1040" y="2053"/>
                  </a:lnTo>
                  <a:cubicBezTo>
                    <a:pt x="1192" y="2046"/>
                    <a:pt x="1324" y="1943"/>
                    <a:pt x="1352" y="1797"/>
                  </a:cubicBezTo>
                  <a:cubicBezTo>
                    <a:pt x="1477" y="1090"/>
                    <a:pt x="1137" y="390"/>
                    <a:pt x="513" y="43"/>
                  </a:cubicBezTo>
                  <a:cubicBezTo>
                    <a:pt x="463" y="14"/>
                    <a:pt x="409" y="0"/>
                    <a:pt x="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67"/>
            <p:cNvSpPr/>
            <p:nvPr/>
          </p:nvSpPr>
          <p:spPr>
            <a:xfrm>
              <a:off x="6410482" y="1245827"/>
              <a:ext cx="16987" cy="18682"/>
            </a:xfrm>
            <a:custGeom>
              <a:avLst/>
              <a:gdLst/>
              <a:ahLst/>
              <a:cxnLst/>
              <a:rect l="l" t="t" r="r" b="b"/>
              <a:pathLst>
                <a:path w="902" h="992" extrusionOk="0">
                  <a:moveTo>
                    <a:pt x="348" y="0"/>
                  </a:moveTo>
                  <a:cubicBezTo>
                    <a:pt x="222" y="0"/>
                    <a:pt x="102" y="78"/>
                    <a:pt x="49" y="201"/>
                  </a:cubicBezTo>
                  <a:cubicBezTo>
                    <a:pt x="0" y="361"/>
                    <a:pt x="97" y="527"/>
                    <a:pt x="257" y="562"/>
                  </a:cubicBezTo>
                  <a:cubicBezTo>
                    <a:pt x="194" y="728"/>
                    <a:pt x="278" y="908"/>
                    <a:pt x="444" y="971"/>
                  </a:cubicBezTo>
                  <a:lnTo>
                    <a:pt x="555" y="991"/>
                  </a:lnTo>
                  <a:cubicBezTo>
                    <a:pt x="680" y="984"/>
                    <a:pt x="797" y="908"/>
                    <a:pt x="846" y="790"/>
                  </a:cubicBezTo>
                  <a:cubicBezTo>
                    <a:pt x="901" y="638"/>
                    <a:pt x="887" y="472"/>
                    <a:pt x="825" y="319"/>
                  </a:cubicBezTo>
                  <a:cubicBezTo>
                    <a:pt x="749" y="174"/>
                    <a:pt x="617" y="63"/>
                    <a:pt x="458" y="21"/>
                  </a:cubicBezTo>
                  <a:cubicBezTo>
                    <a:pt x="422" y="7"/>
                    <a:pt x="384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2" name="Google Shape;9742;p67"/>
          <p:cNvGrpSpPr/>
          <p:nvPr/>
        </p:nvGrpSpPr>
        <p:grpSpPr>
          <a:xfrm>
            <a:off x="1778647" y="4684408"/>
            <a:ext cx="468778" cy="450735"/>
            <a:chOff x="2246084" y="4157833"/>
            <a:chExt cx="468778" cy="450735"/>
          </a:xfrm>
        </p:grpSpPr>
        <p:sp>
          <p:nvSpPr>
            <p:cNvPr id="9743" name="Google Shape;9743;p67"/>
            <p:cNvSpPr/>
            <p:nvPr/>
          </p:nvSpPr>
          <p:spPr>
            <a:xfrm>
              <a:off x="2449045" y="4353998"/>
              <a:ext cx="29802" cy="25163"/>
            </a:xfrm>
            <a:custGeom>
              <a:avLst/>
              <a:gdLst/>
              <a:ahLst/>
              <a:cxnLst/>
              <a:rect l="l" t="t" r="r" b="b"/>
              <a:pathLst>
                <a:path w="4052" h="3420" extrusionOk="0">
                  <a:moveTo>
                    <a:pt x="2195" y="0"/>
                  </a:moveTo>
                  <a:cubicBezTo>
                    <a:pt x="861" y="0"/>
                    <a:pt x="0" y="1537"/>
                    <a:pt x="815" y="2694"/>
                  </a:cubicBezTo>
                  <a:cubicBezTo>
                    <a:pt x="1165" y="3191"/>
                    <a:pt x="1685" y="3420"/>
                    <a:pt x="2200" y="3420"/>
                  </a:cubicBezTo>
                  <a:cubicBezTo>
                    <a:pt x="2971" y="3420"/>
                    <a:pt x="3730" y="2908"/>
                    <a:pt x="3892" y="2014"/>
                  </a:cubicBezTo>
                  <a:cubicBezTo>
                    <a:pt x="4051" y="1079"/>
                    <a:pt x="3428" y="192"/>
                    <a:pt x="2492" y="25"/>
                  </a:cubicBezTo>
                  <a:cubicBezTo>
                    <a:pt x="2391" y="9"/>
                    <a:pt x="2292" y="0"/>
                    <a:pt x="21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67"/>
            <p:cNvSpPr/>
            <p:nvPr/>
          </p:nvSpPr>
          <p:spPr>
            <a:xfrm>
              <a:off x="2502023" y="4363217"/>
              <a:ext cx="29942" cy="25295"/>
            </a:xfrm>
            <a:custGeom>
              <a:avLst/>
              <a:gdLst/>
              <a:ahLst/>
              <a:cxnLst/>
              <a:rect l="l" t="t" r="r" b="b"/>
              <a:pathLst>
                <a:path w="4071" h="3438" extrusionOk="0">
                  <a:moveTo>
                    <a:pt x="2212" y="1"/>
                  </a:moveTo>
                  <a:cubicBezTo>
                    <a:pt x="869" y="1"/>
                    <a:pt x="0" y="1541"/>
                    <a:pt x="820" y="2709"/>
                  </a:cubicBezTo>
                  <a:cubicBezTo>
                    <a:pt x="1171" y="3208"/>
                    <a:pt x="1694" y="3437"/>
                    <a:pt x="2211" y="3437"/>
                  </a:cubicBezTo>
                  <a:cubicBezTo>
                    <a:pt x="2987" y="3437"/>
                    <a:pt x="3753" y="2919"/>
                    <a:pt x="3911" y="2016"/>
                  </a:cubicBezTo>
                  <a:cubicBezTo>
                    <a:pt x="4070" y="1080"/>
                    <a:pt x="3446" y="200"/>
                    <a:pt x="2518" y="27"/>
                  </a:cubicBezTo>
                  <a:cubicBezTo>
                    <a:pt x="2413" y="9"/>
                    <a:pt x="2311" y="1"/>
                    <a:pt x="22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67"/>
            <p:cNvSpPr/>
            <p:nvPr/>
          </p:nvSpPr>
          <p:spPr>
            <a:xfrm>
              <a:off x="2604751" y="4436226"/>
              <a:ext cx="110112" cy="110613"/>
            </a:xfrm>
            <a:custGeom>
              <a:avLst/>
              <a:gdLst/>
              <a:ahLst/>
              <a:cxnLst/>
              <a:rect l="l" t="t" r="r" b="b"/>
              <a:pathLst>
                <a:path w="14971" h="15034" extrusionOk="0">
                  <a:moveTo>
                    <a:pt x="14783" y="1"/>
                  </a:moveTo>
                  <a:lnTo>
                    <a:pt x="10563" y="9940"/>
                  </a:lnTo>
                  <a:lnTo>
                    <a:pt x="10258" y="10674"/>
                  </a:lnTo>
                  <a:lnTo>
                    <a:pt x="6203" y="12137"/>
                  </a:lnTo>
                  <a:lnTo>
                    <a:pt x="4263" y="11547"/>
                  </a:lnTo>
                  <a:lnTo>
                    <a:pt x="804" y="10473"/>
                  </a:lnTo>
                  <a:lnTo>
                    <a:pt x="0" y="13100"/>
                  </a:lnTo>
                  <a:lnTo>
                    <a:pt x="2384" y="13835"/>
                  </a:lnTo>
                  <a:lnTo>
                    <a:pt x="6266" y="15034"/>
                  </a:lnTo>
                  <a:lnTo>
                    <a:pt x="12316" y="12850"/>
                  </a:lnTo>
                  <a:lnTo>
                    <a:pt x="13300" y="9940"/>
                  </a:lnTo>
                  <a:lnTo>
                    <a:pt x="14118" y="7528"/>
                  </a:lnTo>
                  <a:cubicBezTo>
                    <a:pt x="14707" y="5774"/>
                    <a:pt x="14971" y="3931"/>
                    <a:pt x="14887" y="2080"/>
                  </a:cubicBezTo>
                  <a:lnTo>
                    <a:pt x="1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67"/>
            <p:cNvSpPr/>
            <p:nvPr/>
          </p:nvSpPr>
          <p:spPr>
            <a:xfrm>
              <a:off x="2526655" y="4541835"/>
              <a:ext cx="95637" cy="66733"/>
            </a:xfrm>
            <a:custGeom>
              <a:avLst/>
              <a:gdLst/>
              <a:ahLst/>
              <a:cxnLst/>
              <a:rect l="l" t="t" r="r" b="b"/>
              <a:pathLst>
                <a:path w="13003" h="9070" extrusionOk="0">
                  <a:moveTo>
                    <a:pt x="8283" y="0"/>
                  </a:moveTo>
                  <a:lnTo>
                    <a:pt x="6106" y="1698"/>
                  </a:lnTo>
                  <a:lnTo>
                    <a:pt x="7479" y="3431"/>
                  </a:lnTo>
                  <a:lnTo>
                    <a:pt x="9232" y="5704"/>
                  </a:lnTo>
                  <a:lnTo>
                    <a:pt x="0" y="8400"/>
                  </a:lnTo>
                  <a:cubicBezTo>
                    <a:pt x="1409" y="8845"/>
                    <a:pt x="2871" y="9070"/>
                    <a:pt x="4336" y="9070"/>
                  </a:cubicBezTo>
                  <a:cubicBezTo>
                    <a:pt x="5336" y="9070"/>
                    <a:pt x="6339" y="8965"/>
                    <a:pt x="7326" y="8754"/>
                  </a:cubicBezTo>
                  <a:lnTo>
                    <a:pt x="11949" y="7777"/>
                  </a:lnTo>
                  <a:cubicBezTo>
                    <a:pt x="12379" y="7638"/>
                    <a:pt x="12725" y="7305"/>
                    <a:pt x="12871" y="6876"/>
                  </a:cubicBezTo>
                  <a:cubicBezTo>
                    <a:pt x="13002" y="6439"/>
                    <a:pt x="12919" y="5968"/>
                    <a:pt x="12649" y="5607"/>
                  </a:cubicBezTo>
                  <a:lnTo>
                    <a:pt x="9897" y="2080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67"/>
            <p:cNvSpPr/>
            <p:nvPr/>
          </p:nvSpPr>
          <p:spPr>
            <a:xfrm>
              <a:off x="2632987" y="4381516"/>
              <a:ext cx="41710" cy="116168"/>
            </a:xfrm>
            <a:custGeom>
              <a:avLst/>
              <a:gdLst/>
              <a:ahLst/>
              <a:cxnLst/>
              <a:rect l="l" t="t" r="r" b="b"/>
              <a:pathLst>
                <a:path w="5671" h="15789" extrusionOk="0">
                  <a:moveTo>
                    <a:pt x="3334" y="0"/>
                  </a:moveTo>
                  <a:lnTo>
                    <a:pt x="2967" y="11297"/>
                  </a:lnTo>
                  <a:lnTo>
                    <a:pt x="1" y="13633"/>
                  </a:lnTo>
                  <a:lnTo>
                    <a:pt x="1706" y="15788"/>
                  </a:lnTo>
                  <a:lnTo>
                    <a:pt x="5670" y="12670"/>
                  </a:lnTo>
                  <a:lnTo>
                    <a:pt x="5580" y="8068"/>
                  </a:lnTo>
                  <a:cubicBezTo>
                    <a:pt x="5525" y="5233"/>
                    <a:pt x="4755" y="2461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67"/>
            <p:cNvSpPr/>
            <p:nvPr/>
          </p:nvSpPr>
          <p:spPr>
            <a:xfrm>
              <a:off x="2246084" y="4357390"/>
              <a:ext cx="85546" cy="127542"/>
            </a:xfrm>
            <a:custGeom>
              <a:avLst/>
              <a:gdLst/>
              <a:ahLst/>
              <a:cxnLst/>
              <a:rect l="l" t="t" r="r" b="b"/>
              <a:pathLst>
                <a:path w="11631" h="17335" extrusionOk="0">
                  <a:moveTo>
                    <a:pt x="2018" y="1"/>
                  </a:moveTo>
                  <a:lnTo>
                    <a:pt x="1221" y="1935"/>
                  </a:lnTo>
                  <a:cubicBezTo>
                    <a:pt x="514" y="3640"/>
                    <a:pt x="132" y="5469"/>
                    <a:pt x="98" y="7320"/>
                  </a:cubicBezTo>
                  <a:lnTo>
                    <a:pt x="1" y="12927"/>
                  </a:lnTo>
                  <a:lnTo>
                    <a:pt x="4949" y="17030"/>
                  </a:lnTo>
                  <a:lnTo>
                    <a:pt x="11506" y="17335"/>
                  </a:lnTo>
                  <a:lnTo>
                    <a:pt x="11630" y="14590"/>
                  </a:lnTo>
                  <a:lnTo>
                    <a:pt x="5996" y="14327"/>
                  </a:lnTo>
                  <a:lnTo>
                    <a:pt x="2676" y="11575"/>
                  </a:lnTo>
                  <a:lnTo>
                    <a:pt x="20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67"/>
            <p:cNvSpPr/>
            <p:nvPr/>
          </p:nvSpPr>
          <p:spPr>
            <a:xfrm>
              <a:off x="2294818" y="4499412"/>
              <a:ext cx="85495" cy="78740"/>
            </a:xfrm>
            <a:custGeom>
              <a:avLst/>
              <a:gdLst/>
              <a:ahLst/>
              <a:cxnLst/>
              <a:rect l="l" t="t" r="r" b="b"/>
              <a:pathLst>
                <a:path w="11624" h="10702" extrusionOk="0">
                  <a:moveTo>
                    <a:pt x="6654" y="0"/>
                  </a:moveTo>
                  <a:lnTo>
                    <a:pt x="4526" y="1352"/>
                  </a:lnTo>
                  <a:lnTo>
                    <a:pt x="4457" y="1393"/>
                  </a:lnTo>
                  <a:lnTo>
                    <a:pt x="652" y="3812"/>
                  </a:lnTo>
                  <a:cubicBezTo>
                    <a:pt x="264" y="4048"/>
                    <a:pt x="28" y="4463"/>
                    <a:pt x="14" y="4921"/>
                  </a:cubicBezTo>
                  <a:cubicBezTo>
                    <a:pt x="1" y="5371"/>
                    <a:pt x="215" y="5808"/>
                    <a:pt x="583" y="6071"/>
                  </a:cubicBezTo>
                  <a:lnTo>
                    <a:pt x="4589" y="8546"/>
                  </a:lnTo>
                  <a:cubicBezTo>
                    <a:pt x="6703" y="9869"/>
                    <a:pt x="9128" y="10604"/>
                    <a:pt x="11623" y="10701"/>
                  </a:cubicBezTo>
                  <a:lnTo>
                    <a:pt x="3833" y="5039"/>
                  </a:lnTo>
                  <a:lnTo>
                    <a:pt x="6273" y="3500"/>
                  </a:lnTo>
                  <a:lnTo>
                    <a:pt x="8130" y="2322"/>
                  </a:lnTo>
                  <a:lnTo>
                    <a:pt x="7520" y="135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67"/>
            <p:cNvSpPr/>
            <p:nvPr/>
          </p:nvSpPr>
          <p:spPr>
            <a:xfrm>
              <a:off x="2284470" y="4324863"/>
              <a:ext cx="47565" cy="113416"/>
            </a:xfrm>
            <a:custGeom>
              <a:avLst/>
              <a:gdLst/>
              <a:ahLst/>
              <a:cxnLst/>
              <a:rect l="l" t="t" r="r" b="b"/>
              <a:pathLst>
                <a:path w="6467" h="15415" extrusionOk="0">
                  <a:moveTo>
                    <a:pt x="6467" y="0"/>
                  </a:moveTo>
                  <a:lnTo>
                    <a:pt x="6467" y="0"/>
                  </a:lnTo>
                  <a:cubicBezTo>
                    <a:pt x="4305" y="1837"/>
                    <a:pt x="2641" y="4186"/>
                    <a:pt x="1636" y="6841"/>
                  </a:cubicBezTo>
                  <a:lnTo>
                    <a:pt x="1" y="11131"/>
                  </a:lnTo>
                  <a:lnTo>
                    <a:pt x="2676" y="15414"/>
                  </a:lnTo>
                  <a:lnTo>
                    <a:pt x="5005" y="13959"/>
                  </a:lnTo>
                  <a:lnTo>
                    <a:pt x="3002" y="10764"/>
                  </a:lnTo>
                  <a:lnTo>
                    <a:pt x="6467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67"/>
            <p:cNvSpPr/>
            <p:nvPr/>
          </p:nvSpPr>
          <p:spPr>
            <a:xfrm>
              <a:off x="2587569" y="4182745"/>
              <a:ext cx="84016" cy="159106"/>
            </a:xfrm>
            <a:custGeom>
              <a:avLst/>
              <a:gdLst/>
              <a:ahLst/>
              <a:cxnLst/>
              <a:rect l="l" t="t" r="r" b="b"/>
              <a:pathLst>
                <a:path w="11423" h="21625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cubicBezTo>
                    <a:pt x="1109" y="11540"/>
                    <a:pt x="1505" y="12157"/>
                    <a:pt x="2017" y="12677"/>
                  </a:cubicBezTo>
                  <a:lnTo>
                    <a:pt x="3064" y="13723"/>
                  </a:lnTo>
                  <a:lnTo>
                    <a:pt x="3771" y="20841"/>
                  </a:lnTo>
                  <a:lnTo>
                    <a:pt x="7035" y="21624"/>
                  </a:lnTo>
                  <a:lnTo>
                    <a:pt x="10715" y="12573"/>
                  </a:lnTo>
                  <a:cubicBezTo>
                    <a:pt x="11235" y="11304"/>
                    <a:pt x="11422" y="9925"/>
                    <a:pt x="11263" y="8567"/>
                  </a:cubicBezTo>
                  <a:cubicBezTo>
                    <a:pt x="11207" y="8095"/>
                    <a:pt x="11110" y="7624"/>
                    <a:pt x="10979" y="7174"/>
                  </a:cubicBezTo>
                  <a:cubicBezTo>
                    <a:pt x="10896" y="6896"/>
                    <a:pt x="10799" y="6626"/>
                    <a:pt x="10681" y="6370"/>
                  </a:cubicBez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2" name="Google Shape;9752;p67"/>
            <p:cNvSpPr/>
            <p:nvPr/>
          </p:nvSpPr>
          <p:spPr>
            <a:xfrm>
              <a:off x="2582068" y="4300075"/>
              <a:ext cx="76720" cy="131265"/>
            </a:xfrm>
            <a:custGeom>
              <a:avLst/>
              <a:gdLst/>
              <a:ahLst/>
              <a:cxnLst/>
              <a:rect l="l" t="t" r="r" b="b"/>
              <a:pathLst>
                <a:path w="10431" h="17841" extrusionOk="0">
                  <a:moveTo>
                    <a:pt x="9717" y="1"/>
                  </a:moveTo>
                  <a:lnTo>
                    <a:pt x="4644" y="1893"/>
                  </a:lnTo>
                  <a:cubicBezTo>
                    <a:pt x="3389" y="2357"/>
                    <a:pt x="2821" y="3813"/>
                    <a:pt x="3431" y="5012"/>
                  </a:cubicBezTo>
                  <a:lnTo>
                    <a:pt x="5981" y="9953"/>
                  </a:lnTo>
                  <a:lnTo>
                    <a:pt x="0" y="14749"/>
                  </a:lnTo>
                  <a:lnTo>
                    <a:pt x="2419" y="17841"/>
                  </a:lnTo>
                  <a:lnTo>
                    <a:pt x="8961" y="13093"/>
                  </a:lnTo>
                  <a:cubicBezTo>
                    <a:pt x="9904" y="12407"/>
                    <a:pt x="10431" y="11291"/>
                    <a:pt x="10355" y="10127"/>
                  </a:cubicBezTo>
                  <a:lnTo>
                    <a:pt x="97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67"/>
            <p:cNvSpPr/>
            <p:nvPr/>
          </p:nvSpPr>
          <p:spPr>
            <a:xfrm>
              <a:off x="2362970" y="4157833"/>
              <a:ext cx="142077" cy="118846"/>
            </a:xfrm>
            <a:custGeom>
              <a:avLst/>
              <a:gdLst/>
              <a:ahLst/>
              <a:cxnLst/>
              <a:rect l="l" t="t" r="r" b="b"/>
              <a:pathLst>
                <a:path w="19317" h="16153" extrusionOk="0">
                  <a:moveTo>
                    <a:pt x="10981" y="0"/>
                  </a:moveTo>
                  <a:cubicBezTo>
                    <a:pt x="10387" y="0"/>
                    <a:pt x="9791" y="66"/>
                    <a:pt x="9205" y="198"/>
                  </a:cubicBezTo>
                  <a:cubicBezTo>
                    <a:pt x="7881" y="482"/>
                    <a:pt x="6654" y="1106"/>
                    <a:pt x="5636" y="2000"/>
                  </a:cubicBezTo>
                  <a:lnTo>
                    <a:pt x="5601" y="2028"/>
                  </a:lnTo>
                  <a:cubicBezTo>
                    <a:pt x="4582" y="2929"/>
                    <a:pt x="3799" y="4072"/>
                    <a:pt x="3335" y="5355"/>
                  </a:cubicBezTo>
                  <a:lnTo>
                    <a:pt x="1" y="14538"/>
                  </a:lnTo>
                  <a:lnTo>
                    <a:pt x="2946" y="16153"/>
                  </a:lnTo>
                  <a:lnTo>
                    <a:pt x="8241" y="11329"/>
                  </a:lnTo>
                  <a:lnTo>
                    <a:pt x="9718" y="11253"/>
                  </a:lnTo>
                  <a:cubicBezTo>
                    <a:pt x="10931" y="11190"/>
                    <a:pt x="12088" y="10705"/>
                    <a:pt x="12982" y="9880"/>
                  </a:cubicBezTo>
                  <a:lnTo>
                    <a:pt x="17134" y="6068"/>
                  </a:lnTo>
                  <a:lnTo>
                    <a:pt x="17134" y="6068"/>
                  </a:lnTo>
                  <a:lnTo>
                    <a:pt x="11097" y="6394"/>
                  </a:lnTo>
                  <a:lnTo>
                    <a:pt x="12344" y="4835"/>
                  </a:lnTo>
                  <a:cubicBezTo>
                    <a:pt x="13204" y="3754"/>
                    <a:pt x="14486" y="3102"/>
                    <a:pt x="15858" y="3033"/>
                  </a:cubicBezTo>
                  <a:lnTo>
                    <a:pt x="19317" y="2846"/>
                  </a:lnTo>
                  <a:lnTo>
                    <a:pt x="14153" y="649"/>
                  </a:lnTo>
                  <a:cubicBezTo>
                    <a:pt x="13146" y="219"/>
                    <a:pt x="12066" y="0"/>
                    <a:pt x="10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67"/>
            <p:cNvSpPr/>
            <p:nvPr/>
          </p:nvSpPr>
          <p:spPr>
            <a:xfrm>
              <a:off x="2334682" y="4235881"/>
              <a:ext cx="74124" cy="141713"/>
            </a:xfrm>
            <a:custGeom>
              <a:avLst/>
              <a:gdLst/>
              <a:ahLst/>
              <a:cxnLst/>
              <a:rect l="l" t="t" r="r" b="b"/>
              <a:pathLst>
                <a:path w="10078" h="19261" extrusionOk="0">
                  <a:moveTo>
                    <a:pt x="5275" y="0"/>
                  </a:moveTo>
                  <a:lnTo>
                    <a:pt x="541" y="8989"/>
                  </a:lnTo>
                  <a:cubicBezTo>
                    <a:pt x="0" y="10015"/>
                    <a:pt x="21" y="11249"/>
                    <a:pt x="603" y="12261"/>
                  </a:cubicBezTo>
                  <a:lnTo>
                    <a:pt x="4644" y="19261"/>
                  </a:lnTo>
                  <a:lnTo>
                    <a:pt x="8109" y="17431"/>
                  </a:lnTo>
                  <a:lnTo>
                    <a:pt x="4616" y="10618"/>
                  </a:lnTo>
                  <a:lnTo>
                    <a:pt x="8955" y="7139"/>
                  </a:lnTo>
                  <a:cubicBezTo>
                    <a:pt x="10001" y="6300"/>
                    <a:pt x="10078" y="4741"/>
                    <a:pt x="9128" y="3798"/>
                  </a:cubicBezTo>
                  <a:lnTo>
                    <a:pt x="5275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67"/>
            <p:cNvSpPr/>
            <p:nvPr/>
          </p:nvSpPr>
          <p:spPr>
            <a:xfrm>
              <a:off x="2587569" y="4182745"/>
              <a:ext cx="80751" cy="79910"/>
            </a:xfrm>
            <a:custGeom>
              <a:avLst/>
              <a:gdLst/>
              <a:ahLst/>
              <a:cxnLst/>
              <a:rect l="l" t="t" r="r" b="b"/>
              <a:pathLst>
                <a:path w="10979" h="10861" extrusionOk="0">
                  <a:moveTo>
                    <a:pt x="534" y="0"/>
                  </a:moveTo>
                  <a:lnTo>
                    <a:pt x="2981" y="2440"/>
                  </a:lnTo>
                  <a:cubicBezTo>
                    <a:pt x="3951" y="3417"/>
                    <a:pt x="4464" y="4762"/>
                    <a:pt x="4381" y="6141"/>
                  </a:cubicBezTo>
                  <a:lnTo>
                    <a:pt x="4263" y="8137"/>
                  </a:lnTo>
                  <a:lnTo>
                    <a:pt x="1" y="3854"/>
                  </a:lnTo>
                  <a:lnTo>
                    <a:pt x="1" y="3854"/>
                  </a:lnTo>
                  <a:lnTo>
                    <a:pt x="520" y="9468"/>
                  </a:lnTo>
                  <a:cubicBezTo>
                    <a:pt x="569" y="9946"/>
                    <a:pt x="680" y="10417"/>
                    <a:pt x="846" y="10861"/>
                  </a:cubicBezTo>
                  <a:lnTo>
                    <a:pt x="10979" y="7181"/>
                  </a:lnTo>
                  <a:lnTo>
                    <a:pt x="10979" y="7174"/>
                  </a:lnTo>
                  <a:lnTo>
                    <a:pt x="10681" y="6370"/>
                  </a:lnTo>
                  <a:cubicBezTo>
                    <a:pt x="10452" y="5815"/>
                    <a:pt x="10168" y="5295"/>
                    <a:pt x="9821" y="4810"/>
                  </a:cubicBezTo>
                  <a:cubicBezTo>
                    <a:pt x="8837" y="3424"/>
                    <a:pt x="7451" y="2384"/>
                    <a:pt x="5850" y="1830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67"/>
            <p:cNvSpPr/>
            <p:nvPr/>
          </p:nvSpPr>
          <p:spPr>
            <a:xfrm>
              <a:off x="2404415" y="4157833"/>
              <a:ext cx="100631" cy="72699"/>
            </a:xfrm>
            <a:custGeom>
              <a:avLst/>
              <a:gdLst/>
              <a:ahLst/>
              <a:cxnLst/>
              <a:rect l="l" t="t" r="r" b="b"/>
              <a:pathLst>
                <a:path w="13682" h="9881" extrusionOk="0">
                  <a:moveTo>
                    <a:pt x="5346" y="0"/>
                  </a:moveTo>
                  <a:cubicBezTo>
                    <a:pt x="4752" y="0"/>
                    <a:pt x="4156" y="66"/>
                    <a:pt x="3570" y="198"/>
                  </a:cubicBezTo>
                  <a:cubicBezTo>
                    <a:pt x="2246" y="482"/>
                    <a:pt x="1019" y="1106"/>
                    <a:pt x="1" y="2000"/>
                  </a:cubicBezTo>
                  <a:lnTo>
                    <a:pt x="7347" y="9880"/>
                  </a:lnTo>
                  <a:lnTo>
                    <a:pt x="11499" y="6068"/>
                  </a:lnTo>
                  <a:lnTo>
                    <a:pt x="11499" y="6068"/>
                  </a:lnTo>
                  <a:lnTo>
                    <a:pt x="5462" y="6394"/>
                  </a:lnTo>
                  <a:lnTo>
                    <a:pt x="6709" y="4835"/>
                  </a:lnTo>
                  <a:cubicBezTo>
                    <a:pt x="7569" y="3754"/>
                    <a:pt x="8851" y="3102"/>
                    <a:pt x="10223" y="3033"/>
                  </a:cubicBezTo>
                  <a:lnTo>
                    <a:pt x="13682" y="2846"/>
                  </a:lnTo>
                  <a:lnTo>
                    <a:pt x="8518" y="649"/>
                  </a:lnTo>
                  <a:cubicBezTo>
                    <a:pt x="7511" y="219"/>
                    <a:pt x="6431" y="0"/>
                    <a:pt x="5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67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67"/>
            <p:cNvSpPr/>
            <p:nvPr/>
          </p:nvSpPr>
          <p:spPr>
            <a:xfrm>
              <a:off x="2302924" y="4356831"/>
              <a:ext cx="347509" cy="223101"/>
            </a:xfrm>
            <a:custGeom>
              <a:avLst/>
              <a:gdLst/>
              <a:ahLst/>
              <a:cxnLst/>
              <a:rect l="l" t="t" r="r" b="b"/>
              <a:pathLst>
                <a:path w="47248" h="30323" extrusionOk="0">
                  <a:moveTo>
                    <a:pt x="11613" y="0"/>
                  </a:moveTo>
                  <a:cubicBezTo>
                    <a:pt x="10291" y="0"/>
                    <a:pt x="8984" y="249"/>
                    <a:pt x="7742" y="715"/>
                  </a:cubicBezTo>
                  <a:cubicBezTo>
                    <a:pt x="4686" y="1810"/>
                    <a:pt x="2218" y="4131"/>
                    <a:pt x="943" y="7119"/>
                  </a:cubicBezTo>
                  <a:cubicBezTo>
                    <a:pt x="832" y="7347"/>
                    <a:pt x="742" y="7583"/>
                    <a:pt x="659" y="7819"/>
                  </a:cubicBezTo>
                  <a:cubicBezTo>
                    <a:pt x="305" y="8803"/>
                    <a:pt x="98" y="9829"/>
                    <a:pt x="42" y="10868"/>
                  </a:cubicBezTo>
                  <a:cubicBezTo>
                    <a:pt x="14" y="11145"/>
                    <a:pt x="1" y="11443"/>
                    <a:pt x="1" y="11721"/>
                  </a:cubicBezTo>
                  <a:cubicBezTo>
                    <a:pt x="1" y="12656"/>
                    <a:pt x="111" y="13592"/>
                    <a:pt x="326" y="14500"/>
                  </a:cubicBezTo>
                  <a:cubicBezTo>
                    <a:pt x="382" y="14729"/>
                    <a:pt x="430" y="14943"/>
                    <a:pt x="500" y="15151"/>
                  </a:cubicBezTo>
                  <a:cubicBezTo>
                    <a:pt x="721" y="15879"/>
                    <a:pt x="992" y="16600"/>
                    <a:pt x="1310" y="17300"/>
                  </a:cubicBezTo>
                  <a:cubicBezTo>
                    <a:pt x="1851" y="18513"/>
                    <a:pt x="2523" y="19663"/>
                    <a:pt x="3320" y="20731"/>
                  </a:cubicBezTo>
                  <a:cubicBezTo>
                    <a:pt x="3327" y="20744"/>
                    <a:pt x="3334" y="20765"/>
                    <a:pt x="3355" y="20772"/>
                  </a:cubicBezTo>
                  <a:cubicBezTo>
                    <a:pt x="3902" y="21521"/>
                    <a:pt x="4512" y="22228"/>
                    <a:pt x="5171" y="22879"/>
                  </a:cubicBezTo>
                  <a:cubicBezTo>
                    <a:pt x="7853" y="25547"/>
                    <a:pt x="11298" y="27322"/>
                    <a:pt x="15019" y="27973"/>
                  </a:cubicBezTo>
                  <a:lnTo>
                    <a:pt x="26926" y="30045"/>
                  </a:lnTo>
                  <a:cubicBezTo>
                    <a:pt x="27973" y="30226"/>
                    <a:pt x="29033" y="30316"/>
                    <a:pt x="30094" y="30323"/>
                  </a:cubicBezTo>
                  <a:cubicBezTo>
                    <a:pt x="32790" y="30323"/>
                    <a:pt x="35458" y="29727"/>
                    <a:pt x="37891" y="28576"/>
                  </a:cubicBezTo>
                  <a:cubicBezTo>
                    <a:pt x="38743" y="28195"/>
                    <a:pt x="39554" y="27744"/>
                    <a:pt x="40316" y="27225"/>
                  </a:cubicBezTo>
                  <a:cubicBezTo>
                    <a:pt x="41453" y="26483"/>
                    <a:pt x="42493" y="25610"/>
                    <a:pt x="43421" y="24626"/>
                  </a:cubicBezTo>
                  <a:cubicBezTo>
                    <a:pt x="43962" y="24078"/>
                    <a:pt x="44461" y="23496"/>
                    <a:pt x="44918" y="22879"/>
                  </a:cubicBezTo>
                  <a:cubicBezTo>
                    <a:pt x="45050" y="22706"/>
                    <a:pt x="45189" y="22526"/>
                    <a:pt x="45300" y="22338"/>
                  </a:cubicBezTo>
                  <a:cubicBezTo>
                    <a:pt x="45972" y="21292"/>
                    <a:pt x="46492" y="20148"/>
                    <a:pt x="46824" y="18942"/>
                  </a:cubicBezTo>
                  <a:cubicBezTo>
                    <a:pt x="47102" y="17965"/>
                    <a:pt x="47240" y="16946"/>
                    <a:pt x="47240" y="15928"/>
                  </a:cubicBezTo>
                  <a:cubicBezTo>
                    <a:pt x="47247" y="15671"/>
                    <a:pt x="47233" y="15415"/>
                    <a:pt x="47199" y="15158"/>
                  </a:cubicBezTo>
                  <a:cubicBezTo>
                    <a:pt x="46880" y="9738"/>
                    <a:pt x="42874" y="5240"/>
                    <a:pt x="37523" y="4312"/>
                  </a:cubicBezTo>
                  <a:lnTo>
                    <a:pt x="30905" y="3161"/>
                  </a:lnTo>
                  <a:lnTo>
                    <a:pt x="27578" y="2572"/>
                  </a:lnTo>
                  <a:lnTo>
                    <a:pt x="23697" y="1893"/>
                  </a:lnTo>
                  <a:lnTo>
                    <a:pt x="20349" y="1318"/>
                  </a:lnTo>
                  <a:lnTo>
                    <a:pt x="13730" y="160"/>
                  </a:lnTo>
                  <a:cubicBezTo>
                    <a:pt x="13134" y="56"/>
                    <a:pt x="12531" y="1"/>
                    <a:pt x="11921" y="1"/>
                  </a:cubicBezTo>
                  <a:lnTo>
                    <a:pt x="11720" y="1"/>
                  </a:lnTo>
                  <a:cubicBezTo>
                    <a:pt x="11685" y="0"/>
                    <a:pt x="11649" y="0"/>
                    <a:pt x="11613" y="0"/>
                  </a:cubicBezTo>
                  <a:close/>
                </a:path>
              </a:pathLst>
            </a:custGeom>
            <a:solidFill>
              <a:srgbClr val="231F20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8695E44-2445-498A-BDB1-955AE24B895D}"/>
              </a:ext>
            </a:extLst>
          </p:cNvPr>
          <p:cNvSpPr/>
          <p:nvPr/>
        </p:nvSpPr>
        <p:spPr>
          <a:xfrm>
            <a:off x="4711033" y="3921425"/>
            <a:ext cx="3891889" cy="743145"/>
          </a:xfrm>
          <a:prstGeom prst="rect">
            <a:avLst/>
          </a:prstGeom>
          <a:solidFill>
            <a:srgbClr val="0F5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Elementary - 1st Grade: Under the Sea by Slidesgo">
  <a:themeElements>
    <a:clrScheme name="Simple Light">
      <a:dk1>
        <a:srgbClr val="FFFFFF"/>
      </a:dk1>
      <a:lt1>
        <a:srgbClr val="FFEAE0"/>
      </a:lt1>
      <a:dk2>
        <a:srgbClr val="FFCF91"/>
      </a:dk2>
      <a:lt2>
        <a:srgbClr val="FF5400"/>
      </a:lt2>
      <a:accent1>
        <a:srgbClr val="3378E0"/>
      </a:accent1>
      <a:accent2>
        <a:srgbClr val="2269D4"/>
      </a:accent2>
      <a:accent3>
        <a:srgbClr val="0F54BE"/>
      </a:accent3>
      <a:accent4>
        <a:srgbClr val="0144A6"/>
      </a:accent4>
      <a:accent5>
        <a:srgbClr val="022966"/>
      </a:accent5>
      <a:accent6>
        <a:srgbClr val="231F2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On-screen Show (16:9)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Nunito Light</vt:lpstr>
      <vt:lpstr>Arial</vt:lpstr>
      <vt:lpstr>Quicksand</vt:lpstr>
      <vt:lpstr>Times New Roman</vt:lpstr>
      <vt:lpstr>Roboto</vt:lpstr>
      <vt:lpstr>Cambria</vt:lpstr>
      <vt:lpstr>Language Arts Subject for Elementary - 1st Grade: Under the Sea by Slidesgo</vt:lpstr>
      <vt:lpstr>ÔN GIỮA HỌC KÌ II</vt:lpstr>
      <vt:lpstr>Ôn luyện tập đọc và học thuộc lòng</vt:lpstr>
      <vt:lpstr>Ôn luyện tập đọc và học thuộc lòng</vt:lpstr>
      <vt:lpstr>Nghe – viết “Khói chiều”</vt:lpstr>
      <vt:lpstr>PowerPoint Presentation</vt:lpstr>
      <vt:lpstr>2. Nghe – viết “Khói chiều”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GIỮA HỌC KÌ II</dc:title>
  <dc:creator>Admin</dc:creator>
  <cp:lastModifiedBy>Marcela Fernandes da Silva Ramires</cp:lastModifiedBy>
  <cp:revision>1</cp:revision>
  <dcterms:modified xsi:type="dcterms:W3CDTF">2022-03-19T16:13:39Z</dcterms:modified>
</cp:coreProperties>
</file>