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7"/>
  </p:notesMasterIdLst>
  <p:sldIdLst>
    <p:sldId id="275" r:id="rId3"/>
    <p:sldId id="283" r:id="rId4"/>
    <p:sldId id="276" r:id="rId5"/>
    <p:sldId id="278" r:id="rId6"/>
    <p:sldId id="279" r:id="rId7"/>
    <p:sldId id="284" r:id="rId8"/>
    <p:sldId id="264" r:id="rId9"/>
    <p:sldId id="280" r:id="rId10"/>
    <p:sldId id="285" r:id="rId11"/>
    <p:sldId id="270" r:id="rId12"/>
    <p:sldId id="273" r:id="rId13"/>
    <p:sldId id="282" r:id="rId14"/>
    <p:sldId id="272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009900"/>
    <a:srgbClr val="FF3399"/>
    <a:srgbClr val="CC00CC"/>
    <a:srgbClr val="90DB35"/>
    <a:srgbClr val="00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82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CE2D-FF0C-4EEA-9526-A2C39CE64F64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23647-BB4F-496A-88DF-ECB4046EB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44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23647-BB4F-496A-88DF-ECB4046EB3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88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23647-BB4F-496A-88DF-ECB4046EB36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88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23647-BB4F-496A-88DF-ECB4046EB36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88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5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77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>
            <a:extLst>
              <a:ext uri="{FF2B5EF4-FFF2-40B4-BE49-F238E27FC236}">
                <a16:creationId xmlns:a16="http://schemas.microsoft.com/office/drawing/2014/main" id="{EB484212-E5BE-49CF-9BB6-97F931824986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C8F93EE-0195-4E31-B953-6AB9B5F1BBE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vi-VN" altLang="en-US" noProof="0"/>
              <a:t>Click to edit Master title style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587A30D-E3EC-4F52-A609-25C7F42C00B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vi-VN" altLang="en-US" noProof="0"/>
              <a:t>Click to edit Master subtitle style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D47BBE9E-ACCB-40C0-87E8-FF61A7F668B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4C828253-B467-45EC-837C-AAED736B6F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4EB98D2-7AFD-4EB2-9199-3331B2DC4C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151FA1A-CAB3-4A68-BB48-44F2A7A2D638}" type="slidenum">
              <a:rPr lang="vi-VN" altLang="en-US"/>
              <a:pPr/>
              <a:t>‹#›</a:t>
            </a:fld>
            <a:endParaRPr lang="vi-VN" altLang="en-US"/>
          </a:p>
        </p:txBody>
      </p:sp>
      <p:grpSp>
        <p:nvGrpSpPr>
          <p:cNvPr id="5128" name="Group 8">
            <a:extLst>
              <a:ext uri="{FF2B5EF4-FFF2-40B4-BE49-F238E27FC236}">
                <a16:creationId xmlns:a16="http://schemas.microsoft.com/office/drawing/2014/main" id="{99B8C2F2-A106-49EA-9551-B116D2B12796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>
              <a:extLst>
                <a:ext uri="{FF2B5EF4-FFF2-40B4-BE49-F238E27FC236}">
                  <a16:creationId xmlns:a16="http://schemas.microsoft.com/office/drawing/2014/main" id="{A0D5D972-A503-4AF2-B445-0011BADA10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>
              <a:extLst>
                <a:ext uri="{FF2B5EF4-FFF2-40B4-BE49-F238E27FC236}">
                  <a16:creationId xmlns:a16="http://schemas.microsoft.com/office/drawing/2014/main" id="{08E2EFED-1A90-4A39-ADFA-24CA8045AB8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1">
              <a:extLst>
                <a:ext uri="{FF2B5EF4-FFF2-40B4-BE49-F238E27FC236}">
                  <a16:creationId xmlns:a16="http://schemas.microsoft.com/office/drawing/2014/main" id="{C2209A7B-0F2F-4C83-810E-FEEDAA2CF7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2" name="Group 12">
              <a:extLst>
                <a:ext uri="{FF2B5EF4-FFF2-40B4-BE49-F238E27FC236}">
                  <a16:creationId xmlns:a16="http://schemas.microsoft.com/office/drawing/2014/main" id="{B5E40806-1EC2-4312-B862-758A14CA0E7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>
                <a:extLst>
                  <a:ext uri="{FF2B5EF4-FFF2-40B4-BE49-F238E27FC236}">
                    <a16:creationId xmlns:a16="http://schemas.microsoft.com/office/drawing/2014/main" id="{A2E1FE6A-85D7-42E6-9A77-B9C1D327D0D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Freeform 14">
                <a:extLst>
                  <a:ext uri="{FF2B5EF4-FFF2-40B4-BE49-F238E27FC236}">
                    <a16:creationId xmlns:a16="http://schemas.microsoft.com/office/drawing/2014/main" id="{DE7E1BEE-5DE6-473A-9C0F-07EBCA95723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Freeform 15">
                <a:extLst>
                  <a:ext uri="{FF2B5EF4-FFF2-40B4-BE49-F238E27FC236}">
                    <a16:creationId xmlns:a16="http://schemas.microsoft.com/office/drawing/2014/main" id="{F2CDCD0A-75AC-47C6-B333-4969DC7DB68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Freeform 16">
                <a:extLst>
                  <a:ext uri="{FF2B5EF4-FFF2-40B4-BE49-F238E27FC236}">
                    <a16:creationId xmlns:a16="http://schemas.microsoft.com/office/drawing/2014/main" id="{854F82EC-6874-4E65-9FDF-1D5CC8DE353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7" name="Freeform 17">
                <a:extLst>
                  <a:ext uri="{FF2B5EF4-FFF2-40B4-BE49-F238E27FC236}">
                    <a16:creationId xmlns:a16="http://schemas.microsoft.com/office/drawing/2014/main" id="{1C531DF2-B3B6-47E8-B17F-99342896D5E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138" name="Group 18">
            <a:extLst>
              <a:ext uri="{FF2B5EF4-FFF2-40B4-BE49-F238E27FC236}">
                <a16:creationId xmlns:a16="http://schemas.microsoft.com/office/drawing/2014/main" id="{DDC429A1-1DA2-4DCC-A0B3-9F8C99104C8C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>
              <a:extLst>
                <a:ext uri="{FF2B5EF4-FFF2-40B4-BE49-F238E27FC236}">
                  <a16:creationId xmlns:a16="http://schemas.microsoft.com/office/drawing/2014/main" id="{C2459F48-0979-4C48-8BF4-9A53CD75B4AC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>
              <a:extLst>
                <a:ext uri="{FF2B5EF4-FFF2-40B4-BE49-F238E27FC236}">
                  <a16:creationId xmlns:a16="http://schemas.microsoft.com/office/drawing/2014/main" id="{3053DDEE-AE8D-4871-AC33-98140A18D85D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>
              <a:extLst>
                <a:ext uri="{FF2B5EF4-FFF2-40B4-BE49-F238E27FC236}">
                  <a16:creationId xmlns:a16="http://schemas.microsoft.com/office/drawing/2014/main" id="{9E21046F-130A-476A-A9BC-30E7CE2A00DD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42" name="Group 22">
              <a:extLst>
                <a:ext uri="{FF2B5EF4-FFF2-40B4-BE49-F238E27FC236}">
                  <a16:creationId xmlns:a16="http://schemas.microsoft.com/office/drawing/2014/main" id="{DD8E4DEB-6D7A-428E-A4C6-92F8B310D53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>
                <a:extLst>
                  <a:ext uri="{FF2B5EF4-FFF2-40B4-BE49-F238E27FC236}">
                    <a16:creationId xmlns:a16="http://schemas.microsoft.com/office/drawing/2014/main" id="{56DF21FF-DB4C-48DB-9FBA-92B3DE97F66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Freeform 24">
                <a:extLst>
                  <a:ext uri="{FF2B5EF4-FFF2-40B4-BE49-F238E27FC236}">
                    <a16:creationId xmlns:a16="http://schemas.microsoft.com/office/drawing/2014/main" id="{A145E9F5-4BB1-4926-9016-D08086F73F4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Freeform 25">
                <a:extLst>
                  <a:ext uri="{FF2B5EF4-FFF2-40B4-BE49-F238E27FC236}">
                    <a16:creationId xmlns:a16="http://schemas.microsoft.com/office/drawing/2014/main" id="{CD349341-5B46-488C-8A93-7E9771F1F3A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Freeform 26">
                <a:extLst>
                  <a:ext uri="{FF2B5EF4-FFF2-40B4-BE49-F238E27FC236}">
                    <a16:creationId xmlns:a16="http://schemas.microsoft.com/office/drawing/2014/main" id="{591FBEF4-98E6-4A08-8B42-71366F86AD2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Freeform 27">
                <a:extLst>
                  <a:ext uri="{FF2B5EF4-FFF2-40B4-BE49-F238E27FC236}">
                    <a16:creationId xmlns:a16="http://schemas.microsoft.com/office/drawing/2014/main" id="{7AE15191-455B-4AF2-907A-2F33136CC84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48" name="Freeform 28">
            <a:extLst>
              <a:ext uri="{FF2B5EF4-FFF2-40B4-BE49-F238E27FC236}">
                <a16:creationId xmlns:a16="http://schemas.microsoft.com/office/drawing/2014/main" id="{E02AE9EF-8B08-4CAA-BCA3-849DD4E4C48A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9" name="Freeform 29">
            <a:extLst>
              <a:ext uri="{FF2B5EF4-FFF2-40B4-BE49-F238E27FC236}">
                <a16:creationId xmlns:a16="http://schemas.microsoft.com/office/drawing/2014/main" id="{8E534469-26E7-4A78-9DDC-12BCCE3E20B3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8844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7D7D1-7A27-4992-8F44-FF06C47E5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76660-DCBC-4FFB-83E8-5579ED8F3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618FA-064B-403B-A4B2-D98776DE3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69D31-9FE6-44A3-AE5A-E96B34DE9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93A66-93F0-4C10-92DC-7531C0004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CCE37-6DA6-42F1-9F05-E54219BA415D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51243464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184FF-631A-43E0-AE66-9E4886DFD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23DD8-2851-4811-94BE-A5BDA1D78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DF148-9EAB-4F02-9F9C-7CD20FB06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400FD-2482-4165-BCE6-0577014C2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3EE97-F9E7-4681-AB5A-758355AD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899F68-8D95-4057-B139-B4CA0768203E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2370617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B1376-5CD7-4F6D-966A-F649C48CA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D90F5-6A25-4E8E-9457-6D0CE21C4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6A008-7EA3-47CB-84F3-8CAC06D94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97FEA-A3E1-49A3-806F-30928FBD6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6193FB-D677-4374-8904-5B36C811B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7783D-E771-48BA-96BB-603FD8781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10529-229F-425C-B941-0788C13D546C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89533064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87445-06C9-43F4-938E-4DE5257AF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EB4A3-DEDE-4DE3-BB64-FB684FF28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6EC3C2-7A69-4FE1-AFDB-199FDF077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2BE112-4AF9-4613-B64B-A80F8EF2D1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231FB2-D325-4305-A362-10626B092B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F29DB4-E7EB-4202-A2ED-4DDE86FE6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3780B2-8386-48DE-AC90-FB84C719D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D74F6A-33EF-401A-9B38-606722328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D7948-4F1B-42F3-A289-B5E60C7610EC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82547912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BA5B5-3054-4786-B706-E4FFEDF12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CF1056-0363-48FE-9387-0BB764B1F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67F5A1-DE75-4FBC-BF43-E5A3BD5A7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13FFD7-8B42-4447-A467-4DFB94ADE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3BD7C-8829-4D66-AFA7-87EC5DE57FBB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9405327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41CA9A-CF0A-4B8B-AA19-1B4187E4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F1D6D4-1525-4D34-9D7D-3A275F05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16EBEA-4CD8-4C06-ACA7-891672DD7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E766D-DBEB-47EE-931F-90AEAA5C61C1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677466047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267D9-5A7B-4E01-B5EE-EB3171BA5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ED2FC-90AB-47F4-9A21-0033625E3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09029D-D2F6-4D12-9043-89A6246D2A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AD37AC-5B94-4846-A72E-468A0DE8C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F4FE43-B9C9-4A5C-82DC-7D0ADBC22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8B00BD-3797-4182-8AB5-A422023CA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12822-7E8F-4CF7-AD45-2C4C086B0E5D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82118713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0422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8F4A3-BEEC-4442-8A65-A30AFD16B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53C0EC-07E5-4C9E-B2EC-9CF27E13C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8F677C-5D05-4676-8630-847423022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0D984D-29D5-4D75-94CC-C841C87A8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F303A-5467-4544-B315-9EBDEDAB2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DA313A-9BBB-4E2A-9A7A-F934C9AA2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29797-56C3-4E40-9559-CBBB7BF890D0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11517020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592BE-CC56-4326-9FFD-67EED0101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E9DB2B-52EA-411E-8B93-94E7AFA5A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CC9BA-330D-4B6C-A504-AE62EF1D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519C5-8B68-4E95-B09A-7E16E438C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339C8-7812-4B69-8044-5076A9701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38EBB-1CC2-4A51-9388-1A5338E2200A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87984976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A00F3F-D300-41B4-9692-D77A0D672C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BD4840-4315-4477-9A33-326746743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3E587-854E-403E-B0F4-41E0133AE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E573B-AE61-49B4-BA1C-0549F9F20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3ED3D-047F-4900-97EC-E6104D3D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C234C-EF87-42A3-839F-B8F4147007C6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4426035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33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6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653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9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3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2EC9-C9FA-4BFE-9E7E-82FBDBBEFB4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73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C2EC9-C9FA-4BFE-9E7E-82FBDBBEFB4A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9FFC9-A8AD-45E8-83A0-7D8668E1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9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>
            <a:extLst>
              <a:ext uri="{FF2B5EF4-FFF2-40B4-BE49-F238E27FC236}">
                <a16:creationId xmlns:a16="http://schemas.microsoft.com/office/drawing/2014/main" id="{C6984719-FFE5-4FB2-BD96-06CFF9276956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A3B3FEE-9D0D-45AE-B712-63444101A5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Click to edit Master title style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7C955240-85EB-45E6-A2AE-48FB760056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Click to edit Master text styles</a:t>
            </a:r>
          </a:p>
          <a:p>
            <a:pPr lvl="1"/>
            <a:r>
              <a:rPr lang="vi-VN" altLang="en-US"/>
              <a:t>Second level</a:t>
            </a:r>
          </a:p>
          <a:p>
            <a:pPr lvl="2"/>
            <a:r>
              <a:rPr lang="vi-VN" altLang="en-US"/>
              <a:t>Third level</a:t>
            </a:r>
          </a:p>
          <a:p>
            <a:pPr lvl="3"/>
            <a:r>
              <a:rPr lang="vi-VN" altLang="en-US"/>
              <a:t>Fourth level</a:t>
            </a:r>
          </a:p>
          <a:p>
            <a:pPr lvl="4"/>
            <a:r>
              <a:rPr lang="vi-VN" altLang="en-US"/>
              <a:t>Fifth level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19E2506E-F5F8-458F-8091-F636F6B7D0E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Comic Sans MS" panose="030F0702030302020204" pitchFamily="66" charset="0"/>
              </a:defRPr>
            </a:lvl1pPr>
          </a:lstStyle>
          <a:p>
            <a:endParaRPr lang="vi-VN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214934D8-353B-45B7-B3A6-49DB4686FC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  <a:latin typeface="Comic Sans MS" panose="030F0702030302020204" pitchFamily="66" charset="0"/>
              </a:defRPr>
            </a:lvl1pPr>
          </a:lstStyle>
          <a:p>
            <a:endParaRPr lang="vi-VN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664F32F1-90BA-4BBB-AE7B-C4AA0B0555E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Comic Sans MS" panose="030F0702030302020204" pitchFamily="66" charset="0"/>
              </a:defRPr>
            </a:lvl1pPr>
          </a:lstStyle>
          <a:p>
            <a:fld id="{74F83694-727E-49C8-9FAA-D77E99A88C57}" type="slidenum">
              <a:rPr lang="vi-VN" altLang="en-US"/>
              <a:pPr/>
              <a:t>‹#›</a:t>
            </a:fld>
            <a:endParaRPr lang="vi-VN" altLang="en-US"/>
          </a:p>
        </p:txBody>
      </p:sp>
      <p:sp>
        <p:nvSpPr>
          <p:cNvPr id="4104" name="Freeform 8">
            <a:extLst>
              <a:ext uri="{FF2B5EF4-FFF2-40B4-BE49-F238E27FC236}">
                <a16:creationId xmlns:a16="http://schemas.microsoft.com/office/drawing/2014/main" id="{97048362-5030-40F0-A491-C0D039745E9D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Freeform 9">
            <a:extLst>
              <a:ext uri="{FF2B5EF4-FFF2-40B4-BE49-F238E27FC236}">
                <a16:creationId xmlns:a16="http://schemas.microsoft.com/office/drawing/2014/main" id="{DF49FCA1-0E2A-4466-9F21-1B3C0FEC1E06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06" name="Group 10">
            <a:extLst>
              <a:ext uri="{FF2B5EF4-FFF2-40B4-BE49-F238E27FC236}">
                <a16:creationId xmlns:a16="http://schemas.microsoft.com/office/drawing/2014/main" id="{BCC86D5B-D5CE-41D0-9088-85873CAC128D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>
              <a:extLst>
                <a:ext uri="{FF2B5EF4-FFF2-40B4-BE49-F238E27FC236}">
                  <a16:creationId xmlns:a16="http://schemas.microsoft.com/office/drawing/2014/main" id="{1BCD219A-A021-499C-9F27-31E545792D8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>
              <a:extLst>
                <a:ext uri="{FF2B5EF4-FFF2-40B4-BE49-F238E27FC236}">
                  <a16:creationId xmlns:a16="http://schemas.microsoft.com/office/drawing/2014/main" id="{8DB7241D-3319-42DE-AD4C-E5FDD02ACC5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>
              <a:extLst>
                <a:ext uri="{FF2B5EF4-FFF2-40B4-BE49-F238E27FC236}">
                  <a16:creationId xmlns:a16="http://schemas.microsoft.com/office/drawing/2014/main" id="{8571C7BB-D52B-465D-9CDF-FF5E6117E15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>
              <a:extLst>
                <a:ext uri="{FF2B5EF4-FFF2-40B4-BE49-F238E27FC236}">
                  <a16:creationId xmlns:a16="http://schemas.microsoft.com/office/drawing/2014/main" id="{0C7C8FD1-BC39-4DD2-BF0C-B8A7CDF9F71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>
              <a:extLst>
                <a:ext uri="{FF2B5EF4-FFF2-40B4-BE49-F238E27FC236}">
                  <a16:creationId xmlns:a16="http://schemas.microsoft.com/office/drawing/2014/main" id="{7B455EAF-B4EE-4AA9-9F6B-8CEAE807D25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>
              <a:extLst>
                <a:ext uri="{FF2B5EF4-FFF2-40B4-BE49-F238E27FC236}">
                  <a16:creationId xmlns:a16="http://schemas.microsoft.com/office/drawing/2014/main" id="{9D3D8251-8CE3-4F1F-8597-1C72E92C536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>
              <a:extLst>
                <a:ext uri="{FF2B5EF4-FFF2-40B4-BE49-F238E27FC236}">
                  <a16:creationId xmlns:a16="http://schemas.microsoft.com/office/drawing/2014/main" id="{442B521D-B6AA-4E1D-8D49-9FA20F00A9C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>
              <a:extLst>
                <a:ext uri="{FF2B5EF4-FFF2-40B4-BE49-F238E27FC236}">
                  <a16:creationId xmlns:a16="http://schemas.microsoft.com/office/drawing/2014/main" id="{D21F92D7-7B24-4CEF-9C95-31A440D92B9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>
              <a:extLst>
                <a:ext uri="{FF2B5EF4-FFF2-40B4-BE49-F238E27FC236}">
                  <a16:creationId xmlns:a16="http://schemas.microsoft.com/office/drawing/2014/main" id="{4F5BB9B1-1D60-45CC-92DA-C5705CF85B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16" name="Group 20">
              <a:extLst>
                <a:ext uri="{FF2B5EF4-FFF2-40B4-BE49-F238E27FC236}">
                  <a16:creationId xmlns:a16="http://schemas.microsoft.com/office/drawing/2014/main" id="{EE5DAEB3-2EDA-487F-9A94-C0EEC38E164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>
                <a:extLst>
                  <a:ext uri="{FF2B5EF4-FFF2-40B4-BE49-F238E27FC236}">
                    <a16:creationId xmlns:a16="http://schemas.microsoft.com/office/drawing/2014/main" id="{5C919FB5-6FEA-4119-AB4F-80AE4864C0A9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>
                  <a:extLst>
                    <a:ext uri="{FF2B5EF4-FFF2-40B4-BE49-F238E27FC236}">
                      <a16:creationId xmlns:a16="http://schemas.microsoft.com/office/drawing/2014/main" id="{4A1E30C1-49AB-49AE-A12F-ECE5EEC6940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9" name="Freeform 23">
                  <a:extLst>
                    <a:ext uri="{FF2B5EF4-FFF2-40B4-BE49-F238E27FC236}">
                      <a16:creationId xmlns:a16="http://schemas.microsoft.com/office/drawing/2014/main" id="{2B0A6B0F-834E-4325-A6E2-C5FEA32E0E4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0" name="Freeform 24">
                  <a:extLst>
                    <a:ext uri="{FF2B5EF4-FFF2-40B4-BE49-F238E27FC236}">
                      <a16:creationId xmlns:a16="http://schemas.microsoft.com/office/drawing/2014/main" id="{EA912E2F-C1D5-405B-B469-5FEB328C97A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21" name="Freeform 25">
                <a:extLst>
                  <a:ext uri="{FF2B5EF4-FFF2-40B4-BE49-F238E27FC236}">
                    <a16:creationId xmlns:a16="http://schemas.microsoft.com/office/drawing/2014/main" id="{529FE00F-CE20-437C-8FE2-B395D1C4375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Freeform 26">
                <a:extLst>
                  <a:ext uri="{FF2B5EF4-FFF2-40B4-BE49-F238E27FC236}">
                    <a16:creationId xmlns:a16="http://schemas.microsoft.com/office/drawing/2014/main" id="{F4DE06F0-B294-46FC-8A61-B5513D7626E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Freeform 27">
                <a:extLst>
                  <a:ext uri="{FF2B5EF4-FFF2-40B4-BE49-F238E27FC236}">
                    <a16:creationId xmlns:a16="http://schemas.microsoft.com/office/drawing/2014/main" id="{7ADDCF82-3FB0-4CF9-88C7-4ABA0EEE7B4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24" name="Group 28">
                <a:extLst>
                  <a:ext uri="{FF2B5EF4-FFF2-40B4-BE49-F238E27FC236}">
                    <a16:creationId xmlns:a16="http://schemas.microsoft.com/office/drawing/2014/main" id="{DDA26B60-D8E1-4A74-ADCD-3104329F836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>
                  <a:extLst>
                    <a:ext uri="{FF2B5EF4-FFF2-40B4-BE49-F238E27FC236}">
                      <a16:creationId xmlns:a16="http://schemas.microsoft.com/office/drawing/2014/main" id="{237DF5DA-3DD8-4278-BF5F-581B0C02E6A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6" name="Freeform 30">
                  <a:extLst>
                    <a:ext uri="{FF2B5EF4-FFF2-40B4-BE49-F238E27FC236}">
                      <a16:creationId xmlns:a16="http://schemas.microsoft.com/office/drawing/2014/main" id="{1E3D0362-53F4-47F5-A44B-93D3CFC327D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7" name="Freeform 31">
                  <a:extLst>
                    <a:ext uri="{FF2B5EF4-FFF2-40B4-BE49-F238E27FC236}">
                      <a16:creationId xmlns:a16="http://schemas.microsoft.com/office/drawing/2014/main" id="{8B681B4C-9DBD-45D5-85F9-102168A1361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8" name="Freeform 32">
                  <a:extLst>
                    <a:ext uri="{FF2B5EF4-FFF2-40B4-BE49-F238E27FC236}">
                      <a16:creationId xmlns:a16="http://schemas.microsoft.com/office/drawing/2014/main" id="{6DF5364C-3DFB-45F1-9C96-15CD978C1D9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9" name="Freeform 33">
                  <a:extLst>
                    <a:ext uri="{FF2B5EF4-FFF2-40B4-BE49-F238E27FC236}">
                      <a16:creationId xmlns:a16="http://schemas.microsoft.com/office/drawing/2014/main" id="{7701F611-4692-4D53-A5EB-21F01198C74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0" name="Freeform 34">
                  <a:extLst>
                    <a:ext uri="{FF2B5EF4-FFF2-40B4-BE49-F238E27FC236}">
                      <a16:creationId xmlns:a16="http://schemas.microsoft.com/office/drawing/2014/main" id="{EB86C30C-7F81-44B8-A936-8A1874016AD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1" name="Freeform 35">
                  <a:extLst>
                    <a:ext uri="{FF2B5EF4-FFF2-40B4-BE49-F238E27FC236}">
                      <a16:creationId xmlns:a16="http://schemas.microsoft.com/office/drawing/2014/main" id="{7B6A697B-7F6D-482E-A4CE-007A59A3473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2" name="Freeform 36">
                  <a:extLst>
                    <a:ext uri="{FF2B5EF4-FFF2-40B4-BE49-F238E27FC236}">
                      <a16:creationId xmlns:a16="http://schemas.microsoft.com/office/drawing/2014/main" id="{DC217473-E842-480F-9080-A430FB9DED6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133" name="Group 37">
            <a:extLst>
              <a:ext uri="{FF2B5EF4-FFF2-40B4-BE49-F238E27FC236}">
                <a16:creationId xmlns:a16="http://schemas.microsoft.com/office/drawing/2014/main" id="{DB3833FF-7956-4DFF-BAD3-3E623015D06C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>
              <a:extLst>
                <a:ext uri="{FF2B5EF4-FFF2-40B4-BE49-F238E27FC236}">
                  <a16:creationId xmlns:a16="http://schemas.microsoft.com/office/drawing/2014/main" id="{22E312D8-323C-4E80-9CAE-57F36E3CBE99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39">
              <a:extLst>
                <a:ext uri="{FF2B5EF4-FFF2-40B4-BE49-F238E27FC236}">
                  <a16:creationId xmlns:a16="http://schemas.microsoft.com/office/drawing/2014/main" id="{6F1476A5-AF6F-4F31-AF29-2719556ED0ED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36" name="Group 40">
            <a:extLst>
              <a:ext uri="{FF2B5EF4-FFF2-40B4-BE49-F238E27FC236}">
                <a16:creationId xmlns:a16="http://schemas.microsoft.com/office/drawing/2014/main" id="{E98BB7EA-90D3-4B8F-A395-2076C74726D2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>
              <a:extLst>
                <a:ext uri="{FF2B5EF4-FFF2-40B4-BE49-F238E27FC236}">
                  <a16:creationId xmlns:a16="http://schemas.microsoft.com/office/drawing/2014/main" id="{67B53048-C3F7-428C-B7E1-252D04BA243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>
                <a:extLst>
                  <a:ext uri="{FF2B5EF4-FFF2-40B4-BE49-F238E27FC236}">
                    <a16:creationId xmlns:a16="http://schemas.microsoft.com/office/drawing/2014/main" id="{7EEFF356-3F26-4AB8-83EC-9BF7AA0650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39" name="Group 43">
                <a:extLst>
                  <a:ext uri="{FF2B5EF4-FFF2-40B4-BE49-F238E27FC236}">
                    <a16:creationId xmlns:a16="http://schemas.microsoft.com/office/drawing/2014/main" id="{C192CF05-8D60-4116-80A4-426614E8F5D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>
                  <a:extLst>
                    <a:ext uri="{FF2B5EF4-FFF2-40B4-BE49-F238E27FC236}">
                      <a16:creationId xmlns:a16="http://schemas.microsoft.com/office/drawing/2014/main" id="{9F571D9C-0BB3-4534-B1B0-EBFCE23A189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1" name="Freeform 45">
                  <a:extLst>
                    <a:ext uri="{FF2B5EF4-FFF2-40B4-BE49-F238E27FC236}">
                      <a16:creationId xmlns:a16="http://schemas.microsoft.com/office/drawing/2014/main" id="{595C937A-942A-425E-8742-85B6241640D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2" name="Freeform 46">
                  <a:extLst>
                    <a:ext uri="{FF2B5EF4-FFF2-40B4-BE49-F238E27FC236}">
                      <a16:creationId xmlns:a16="http://schemas.microsoft.com/office/drawing/2014/main" id="{C4AD15FB-A488-4AB2-89E3-B7428B851C6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3" name="Freeform 47">
                  <a:extLst>
                    <a:ext uri="{FF2B5EF4-FFF2-40B4-BE49-F238E27FC236}">
                      <a16:creationId xmlns:a16="http://schemas.microsoft.com/office/drawing/2014/main" id="{3B76F6EA-8400-452D-9142-193046DCDDF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4" name="Freeform 48">
                  <a:extLst>
                    <a:ext uri="{FF2B5EF4-FFF2-40B4-BE49-F238E27FC236}">
                      <a16:creationId xmlns:a16="http://schemas.microsoft.com/office/drawing/2014/main" id="{C5A91B7F-7DC7-45E0-A646-00C0F6AFD98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5" name="Freeform 49">
                  <a:extLst>
                    <a:ext uri="{FF2B5EF4-FFF2-40B4-BE49-F238E27FC236}">
                      <a16:creationId xmlns:a16="http://schemas.microsoft.com/office/drawing/2014/main" id="{C2070D24-ED90-4417-8392-01F0CFB97CC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6" name="Freeform 50">
                  <a:extLst>
                    <a:ext uri="{FF2B5EF4-FFF2-40B4-BE49-F238E27FC236}">
                      <a16:creationId xmlns:a16="http://schemas.microsoft.com/office/drawing/2014/main" id="{F0FACEFD-E6F4-4D01-8243-3F12370988D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7" name="Freeform 51">
                  <a:extLst>
                    <a:ext uri="{FF2B5EF4-FFF2-40B4-BE49-F238E27FC236}">
                      <a16:creationId xmlns:a16="http://schemas.microsoft.com/office/drawing/2014/main" id="{C9868DEF-429A-4FCA-8E8A-37A32BE3329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148" name="Line 52">
              <a:extLst>
                <a:ext uri="{FF2B5EF4-FFF2-40B4-BE49-F238E27FC236}">
                  <a16:creationId xmlns:a16="http://schemas.microsoft.com/office/drawing/2014/main" id="{A96AAF7F-83EC-4F19-B68D-7AC21E23E8A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538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Time" panose="020B7200000000000000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048440"/>
            <a:ext cx="6096000" cy="4733360"/>
          </a:xfrm>
          <a:prstGeom prst="rect">
            <a:avLst/>
          </a:prstGeom>
        </p:spPr>
      </p:pic>
      <p:sp>
        <p:nvSpPr>
          <p:cNvPr id="18" name="WordArt 7"/>
          <p:cNvSpPr>
            <a:spLocks noChangeArrowheads="1" noChangeShapeType="1" noTextEdit="1"/>
          </p:cNvSpPr>
          <p:nvPr/>
        </p:nvSpPr>
        <p:spPr bwMode="auto">
          <a:xfrm>
            <a:off x="574675" y="1219200"/>
            <a:ext cx="78073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SO SÁNH CÁC SỐ TRONG PHẠM VI 10 000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57200" y="635913"/>
            <a:ext cx="8305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505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964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09800" y="2057400"/>
            <a:ext cx="5410200" cy="1371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Trò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chơi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22822" y="2514600"/>
            <a:ext cx="61109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Ai </a:t>
            </a:r>
            <a:r>
              <a:rPr lang="en-US" sz="54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nhanh</a:t>
            </a:r>
            <a:r>
              <a:rPr lang="en-US" sz="54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 Ai </a:t>
            </a:r>
            <a:r>
              <a:rPr lang="en-US" sz="54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đúng</a:t>
            </a:r>
            <a:r>
              <a:rPr lang="en-US" sz="54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?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6934200" y="4554970"/>
            <a:ext cx="2133600" cy="2286000"/>
            <a:chOff x="6934200" y="4554970"/>
            <a:chExt cx="2133600" cy="2286000"/>
          </a:xfrm>
        </p:grpSpPr>
        <p:grpSp>
          <p:nvGrpSpPr>
            <p:cNvPr id="44" name="Group 43"/>
            <p:cNvGrpSpPr/>
            <p:nvPr/>
          </p:nvGrpSpPr>
          <p:grpSpPr>
            <a:xfrm>
              <a:off x="6934200" y="4554970"/>
              <a:ext cx="2133600" cy="2286000"/>
              <a:chOff x="6934200" y="4554970"/>
              <a:chExt cx="2133600" cy="2286000"/>
            </a:xfrm>
          </p:grpSpPr>
          <p:sp>
            <p:nvSpPr>
              <p:cNvPr id="7" name="Oval 2"/>
              <p:cNvSpPr>
                <a:spLocks noChangeArrowheads="1"/>
              </p:cNvSpPr>
              <p:nvPr/>
            </p:nvSpPr>
            <p:spPr bwMode="auto">
              <a:xfrm rot="20666588">
                <a:off x="7221538" y="4554970"/>
                <a:ext cx="431800" cy="352425"/>
              </a:xfrm>
              <a:prstGeom prst="ellipse">
                <a:avLst/>
              </a:prstGeom>
              <a:gradFill rotWithShape="1">
                <a:gsLst>
                  <a:gs pos="0">
                    <a:srgbClr val="007400"/>
                  </a:gs>
                  <a:gs pos="50000">
                    <a:srgbClr val="009900"/>
                  </a:gs>
                  <a:gs pos="100000">
                    <a:srgbClr val="007400"/>
                  </a:gs>
                </a:gsLst>
                <a:lin ang="0" scaled="1"/>
              </a:gradFill>
              <a:ln w="952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7173913" y="6664758"/>
                <a:ext cx="1676400" cy="176212"/>
              </a:xfrm>
              <a:prstGeom prst="ellipse">
                <a:avLst/>
              </a:prstGeom>
              <a:gradFill rotWithShape="1">
                <a:gsLst>
                  <a:gs pos="0">
                    <a:srgbClr val="008000"/>
                  </a:gs>
                  <a:gs pos="50000">
                    <a:srgbClr val="000000"/>
                  </a:gs>
                  <a:gs pos="100000">
                    <a:srgbClr val="008000"/>
                  </a:gs>
                </a:gsLst>
                <a:lin ang="5400000" scaled="1"/>
              </a:gradFill>
              <a:ln w="952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Oval 4"/>
              <p:cNvSpPr>
                <a:spLocks noChangeArrowheads="1"/>
              </p:cNvSpPr>
              <p:nvPr/>
            </p:nvSpPr>
            <p:spPr bwMode="auto">
              <a:xfrm rot="546664">
                <a:off x="8323263" y="4564495"/>
                <a:ext cx="431800" cy="352425"/>
              </a:xfrm>
              <a:prstGeom prst="ellipse">
                <a:avLst/>
              </a:prstGeom>
              <a:gradFill rotWithShape="1">
                <a:gsLst>
                  <a:gs pos="0">
                    <a:srgbClr val="007400"/>
                  </a:gs>
                  <a:gs pos="50000">
                    <a:srgbClr val="009900"/>
                  </a:gs>
                  <a:gs pos="100000">
                    <a:srgbClr val="007400"/>
                  </a:gs>
                </a:gsLst>
                <a:lin ang="0" scaled="1"/>
              </a:gradFill>
              <a:ln w="9525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Oval 5"/>
              <p:cNvSpPr>
                <a:spLocks noChangeArrowheads="1"/>
              </p:cNvSpPr>
              <p:nvPr/>
            </p:nvSpPr>
            <p:spPr bwMode="gray">
              <a:xfrm>
                <a:off x="6934200" y="4672445"/>
                <a:ext cx="2133600" cy="2093913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00CC66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Oval 6"/>
              <p:cNvSpPr>
                <a:spLocks noChangeArrowheads="1"/>
              </p:cNvSpPr>
              <p:nvPr/>
            </p:nvSpPr>
            <p:spPr bwMode="gray">
              <a:xfrm>
                <a:off x="6934200" y="4747058"/>
                <a:ext cx="2133600" cy="2093912"/>
              </a:xfrm>
              <a:prstGeom prst="ellipse">
                <a:avLst/>
              </a:prstGeom>
              <a:gradFill rotWithShape="1">
                <a:gsLst>
                  <a:gs pos="0">
                    <a:srgbClr val="00CC66">
                      <a:alpha val="32001"/>
                    </a:srgbClr>
                  </a:gs>
                  <a:gs pos="100000">
                    <a:srgbClr val="000000">
                      <a:alpha val="89998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Oval 7"/>
              <p:cNvSpPr>
                <a:spLocks noChangeArrowheads="1"/>
              </p:cNvSpPr>
              <p:nvPr/>
            </p:nvSpPr>
            <p:spPr bwMode="gray">
              <a:xfrm>
                <a:off x="7072313" y="4807383"/>
                <a:ext cx="1857375" cy="1824037"/>
              </a:xfrm>
              <a:prstGeom prst="ellipse">
                <a:avLst/>
              </a:prstGeom>
              <a:gradFill rotWithShape="1">
                <a:gsLst>
                  <a:gs pos="0">
                    <a:srgbClr val="006E37"/>
                  </a:gs>
                  <a:gs pos="50000">
                    <a:srgbClr val="00CC66"/>
                  </a:gs>
                  <a:gs pos="100000">
                    <a:srgbClr val="006E37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Oval 8"/>
              <p:cNvSpPr>
                <a:spLocks noChangeArrowheads="1"/>
              </p:cNvSpPr>
              <p:nvPr/>
            </p:nvSpPr>
            <p:spPr bwMode="gray">
              <a:xfrm>
                <a:off x="7075488" y="4807383"/>
                <a:ext cx="1854200" cy="1824037"/>
              </a:xfrm>
              <a:prstGeom prst="ellipse">
                <a:avLst/>
              </a:prstGeom>
              <a:gradFill rotWithShape="1">
                <a:gsLst>
                  <a:gs pos="0">
                    <a:srgbClr val="008241"/>
                  </a:gs>
                  <a:gs pos="100000">
                    <a:srgbClr val="00CC66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Oval 9"/>
              <p:cNvSpPr>
                <a:spLocks noChangeArrowheads="1"/>
              </p:cNvSpPr>
              <p:nvPr/>
            </p:nvSpPr>
            <p:spPr bwMode="gray">
              <a:xfrm>
                <a:off x="7173913" y="4901045"/>
                <a:ext cx="1668462" cy="1636713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Oval 10"/>
              <p:cNvSpPr>
                <a:spLocks noChangeArrowheads="1"/>
              </p:cNvSpPr>
              <p:nvPr/>
            </p:nvSpPr>
            <p:spPr bwMode="gray">
              <a:xfrm>
                <a:off x="7200900" y="4928033"/>
                <a:ext cx="1617663" cy="1585912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Oval 11"/>
              <p:cNvSpPr>
                <a:spLocks noChangeArrowheads="1"/>
              </p:cNvSpPr>
              <p:nvPr/>
            </p:nvSpPr>
            <p:spPr bwMode="gray">
              <a:xfrm>
                <a:off x="7221538" y="4935970"/>
                <a:ext cx="1576387" cy="154622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Oval 12"/>
              <p:cNvSpPr>
                <a:spLocks noChangeArrowheads="1"/>
              </p:cNvSpPr>
              <p:nvPr/>
            </p:nvSpPr>
            <p:spPr bwMode="gray">
              <a:xfrm>
                <a:off x="7239000" y="4951845"/>
                <a:ext cx="1500188" cy="1444625"/>
              </a:xfrm>
              <a:prstGeom prst="ellipse">
                <a:avLst/>
              </a:prstGeom>
              <a:gradFill rotWithShape="1">
                <a:gsLst>
                  <a:gs pos="0">
                    <a:srgbClr val="989898"/>
                  </a:gs>
                  <a:gs pos="100000">
                    <a:srgbClr val="C0C0C0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Oval 13"/>
              <p:cNvSpPr>
                <a:spLocks noChangeArrowheads="1"/>
              </p:cNvSpPr>
              <p:nvPr/>
            </p:nvSpPr>
            <p:spPr bwMode="gray">
              <a:xfrm>
                <a:off x="7324725" y="4993120"/>
                <a:ext cx="1335088" cy="1173163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7186612" y="4935970"/>
              <a:ext cx="1628775" cy="1628343"/>
              <a:chOff x="9144000" y="4935970"/>
              <a:chExt cx="1628775" cy="1628343"/>
            </a:xfrm>
          </p:grpSpPr>
          <p:sp>
            <p:nvSpPr>
              <p:cNvPr id="22" name="Oval 17"/>
              <p:cNvSpPr>
                <a:spLocks noChangeArrowheads="1"/>
              </p:cNvSpPr>
              <p:nvPr/>
            </p:nvSpPr>
            <p:spPr bwMode="auto">
              <a:xfrm>
                <a:off x="9144000" y="4935970"/>
                <a:ext cx="1628775" cy="1611313"/>
              </a:xfrm>
              <a:prstGeom prst="ellipse">
                <a:avLst/>
              </a:prstGeom>
              <a:solidFill>
                <a:schemeClr val="bg1">
                  <a:alpha val="81175"/>
                </a:schemeClr>
              </a:solidFill>
              <a:ln w="762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0000" dirty="0">
                    <a:solidFill>
                      <a:srgbClr val="FF3300"/>
                    </a:solidFill>
                    <a:latin typeface=".VnVogue" pitchFamily="34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1" name="Oval 17"/>
              <p:cNvSpPr>
                <a:spLocks noChangeArrowheads="1"/>
              </p:cNvSpPr>
              <p:nvPr/>
            </p:nvSpPr>
            <p:spPr bwMode="auto">
              <a:xfrm>
                <a:off x="9144000" y="4953000"/>
                <a:ext cx="1628775" cy="1611313"/>
              </a:xfrm>
              <a:prstGeom prst="ellipse">
                <a:avLst/>
              </a:prstGeom>
              <a:solidFill>
                <a:schemeClr val="bg1">
                  <a:alpha val="81175"/>
                </a:schemeClr>
              </a:solidFill>
              <a:ln w="762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0000" dirty="0">
                    <a:solidFill>
                      <a:srgbClr val="FF3300"/>
                    </a:solidFill>
                    <a:latin typeface=".VnVogue" pitchFamily="34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2" name="Oval 17"/>
              <p:cNvSpPr>
                <a:spLocks noChangeArrowheads="1"/>
              </p:cNvSpPr>
              <p:nvPr/>
            </p:nvSpPr>
            <p:spPr bwMode="auto">
              <a:xfrm>
                <a:off x="9144000" y="4953000"/>
                <a:ext cx="1628775" cy="1611313"/>
              </a:xfrm>
              <a:prstGeom prst="ellipse">
                <a:avLst/>
              </a:prstGeom>
              <a:solidFill>
                <a:schemeClr val="bg1">
                  <a:alpha val="81175"/>
                </a:schemeClr>
              </a:solidFill>
              <a:ln w="76200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0000" dirty="0">
                    <a:solidFill>
                      <a:srgbClr val="FF3300"/>
                    </a:solidFill>
                    <a:latin typeface=".VnVogue" pitchFamily="34" charset="0"/>
                    <a:cs typeface="Times New Roman" pitchFamily="18" charset="0"/>
                  </a:rPr>
                  <a:t>3</a:t>
                </a:r>
              </a:p>
            </p:txBody>
          </p:sp>
        </p:grpSp>
      </p:grpSp>
      <p:grpSp>
        <p:nvGrpSpPr>
          <p:cNvPr id="50" name="Group 49"/>
          <p:cNvGrpSpPr/>
          <p:nvPr/>
        </p:nvGrpSpPr>
        <p:grpSpPr>
          <a:xfrm>
            <a:off x="7177314" y="4903425"/>
            <a:ext cx="1661886" cy="1649775"/>
            <a:chOff x="7177314" y="4903425"/>
            <a:chExt cx="1661886" cy="1649775"/>
          </a:xfrm>
        </p:grpSpPr>
        <p:sp>
          <p:nvSpPr>
            <p:cNvPr id="19" name="Oval 14"/>
            <p:cNvSpPr>
              <a:spLocks noChangeArrowheads="1"/>
            </p:cNvSpPr>
            <p:nvPr/>
          </p:nvSpPr>
          <p:spPr bwMode="auto">
            <a:xfrm>
              <a:off x="7189788" y="4903425"/>
              <a:ext cx="1628775" cy="1611313"/>
            </a:xfrm>
            <a:prstGeom prst="ellipse">
              <a:avLst/>
            </a:prstGeom>
            <a:solidFill>
              <a:schemeClr val="bg1">
                <a:alpha val="81175"/>
              </a:schemeClr>
            </a:solidFill>
            <a:ln w="762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HÕt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giê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</p:txBody>
        </p:sp>
        <p:sp>
          <p:nvSpPr>
            <p:cNvPr id="46" name="Oval 14"/>
            <p:cNvSpPr>
              <a:spLocks noChangeArrowheads="1"/>
            </p:cNvSpPr>
            <p:nvPr/>
          </p:nvSpPr>
          <p:spPr bwMode="auto">
            <a:xfrm>
              <a:off x="7210425" y="4941887"/>
              <a:ext cx="1628775" cy="1611313"/>
            </a:xfrm>
            <a:prstGeom prst="ellipse">
              <a:avLst/>
            </a:prstGeom>
            <a:solidFill>
              <a:schemeClr val="bg1">
                <a:alpha val="81175"/>
              </a:schemeClr>
            </a:solidFill>
            <a:ln w="762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HÕt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giê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</p:txBody>
        </p:sp>
        <p:sp>
          <p:nvSpPr>
            <p:cNvPr id="48" name="Oval 14"/>
            <p:cNvSpPr>
              <a:spLocks noChangeArrowheads="1"/>
            </p:cNvSpPr>
            <p:nvPr/>
          </p:nvSpPr>
          <p:spPr bwMode="auto">
            <a:xfrm>
              <a:off x="7195911" y="4941887"/>
              <a:ext cx="1628775" cy="1611313"/>
            </a:xfrm>
            <a:prstGeom prst="ellipse">
              <a:avLst/>
            </a:prstGeom>
            <a:solidFill>
              <a:schemeClr val="bg1">
                <a:alpha val="81175"/>
              </a:schemeClr>
            </a:solidFill>
            <a:ln w="762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HÕt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giê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</p:txBody>
        </p:sp>
        <p:sp>
          <p:nvSpPr>
            <p:cNvPr id="49" name="Oval 14"/>
            <p:cNvSpPr>
              <a:spLocks noChangeArrowheads="1"/>
            </p:cNvSpPr>
            <p:nvPr/>
          </p:nvSpPr>
          <p:spPr bwMode="auto">
            <a:xfrm>
              <a:off x="7177314" y="4941887"/>
              <a:ext cx="1628775" cy="1611313"/>
            </a:xfrm>
            <a:prstGeom prst="ellipse">
              <a:avLst/>
            </a:prstGeom>
            <a:solidFill>
              <a:schemeClr val="bg1">
                <a:alpha val="81175"/>
              </a:schemeClr>
            </a:solidFill>
            <a:ln w="762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HÕt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  <a:p>
              <a:pPr algn="ctr"/>
              <a:r>
                <a:rPr lang="en-US" sz="4800" dirty="0" err="1">
                  <a:solidFill>
                    <a:srgbClr val="FF3300"/>
                  </a:solidFill>
                  <a:latin typeface=".VnVogue" pitchFamily="34" charset="0"/>
                  <a:cs typeface="Times New Roman" pitchFamily="18" charset="0"/>
                </a:rPr>
                <a:t>giê</a:t>
              </a:r>
              <a:endParaRPr lang="en-US" sz="4800" dirty="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268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balloons_confetti_hc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629400" y="0"/>
            <a:ext cx="2514600" cy="3405188"/>
          </a:xfrm>
          <a:prstGeom prst="rect">
            <a:avLst/>
          </a:prstGeom>
          <a:noFill/>
        </p:spPr>
      </p:pic>
      <p:pic>
        <p:nvPicPr>
          <p:cNvPr id="12" name="Picture 11" descr="images (2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296400" cy="6858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429000" y="20574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199  …… 1009</a:t>
            </a:r>
            <a:endParaRPr lang="vi-VN" sz="3200" b="1" dirty="0"/>
          </a:p>
        </p:txBody>
      </p:sp>
      <p:sp>
        <p:nvSpPr>
          <p:cNvPr id="15" name="Rectangle 14"/>
          <p:cNvSpPr/>
          <p:nvPr/>
        </p:nvSpPr>
        <p:spPr>
          <a:xfrm>
            <a:off x="3200400" y="3657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&gt;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43400" y="3657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&lt;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15000" y="3657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=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343400" y="3657600"/>
            <a:ext cx="4572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376058" y="20574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&lt;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2819400" y="939225"/>
            <a:ext cx="632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 err="1">
                <a:latin typeface="Times New Roman" pitchFamily="18" charset="0"/>
              </a:rPr>
              <a:t>Điền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dấu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thích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hợp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vào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chỗ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chấm</a:t>
            </a:r>
            <a:r>
              <a:rPr lang="en-US" altLang="en-US" sz="3200" b="1" i="1" dirty="0">
                <a:latin typeface="Times New Roman" pitchFamily="18" charset="0"/>
              </a:rPr>
              <a:t>:</a:t>
            </a:r>
          </a:p>
        </p:txBody>
      </p:sp>
      <p:sp>
        <p:nvSpPr>
          <p:cNvPr id="22" name="Oval 2"/>
          <p:cNvSpPr>
            <a:spLocks noChangeArrowheads="1"/>
          </p:cNvSpPr>
          <p:nvPr/>
        </p:nvSpPr>
        <p:spPr bwMode="auto">
          <a:xfrm rot="20666588">
            <a:off x="7221538" y="4554970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3"/>
          <p:cNvSpPr>
            <a:spLocks noChangeArrowheads="1"/>
          </p:cNvSpPr>
          <p:nvPr/>
        </p:nvSpPr>
        <p:spPr bwMode="auto">
          <a:xfrm>
            <a:off x="7173913" y="6664758"/>
            <a:ext cx="16764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4"/>
          <p:cNvSpPr>
            <a:spLocks noChangeArrowheads="1"/>
          </p:cNvSpPr>
          <p:nvPr/>
        </p:nvSpPr>
        <p:spPr bwMode="auto">
          <a:xfrm rot="546664">
            <a:off x="8323263" y="4564495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gray">
          <a:xfrm>
            <a:off x="6934200" y="4672445"/>
            <a:ext cx="2133600" cy="209391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Oval 6"/>
          <p:cNvSpPr>
            <a:spLocks noChangeArrowheads="1"/>
          </p:cNvSpPr>
          <p:nvPr/>
        </p:nvSpPr>
        <p:spPr bwMode="gray">
          <a:xfrm>
            <a:off x="6934200" y="4747058"/>
            <a:ext cx="2133600" cy="2093912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7"/>
          <p:cNvSpPr>
            <a:spLocks noChangeArrowheads="1"/>
          </p:cNvSpPr>
          <p:nvPr/>
        </p:nvSpPr>
        <p:spPr bwMode="gray">
          <a:xfrm>
            <a:off x="7072313" y="4807383"/>
            <a:ext cx="1857375" cy="1824037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8"/>
          <p:cNvSpPr>
            <a:spLocks noChangeArrowheads="1"/>
          </p:cNvSpPr>
          <p:nvPr/>
        </p:nvSpPr>
        <p:spPr bwMode="gray">
          <a:xfrm>
            <a:off x="7075488" y="4807383"/>
            <a:ext cx="1854200" cy="1824037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9"/>
          <p:cNvSpPr>
            <a:spLocks noChangeArrowheads="1"/>
          </p:cNvSpPr>
          <p:nvPr/>
        </p:nvSpPr>
        <p:spPr bwMode="gray">
          <a:xfrm>
            <a:off x="7173913" y="4901045"/>
            <a:ext cx="1668462" cy="1636713"/>
          </a:xfrm>
          <a:prstGeom prst="ellipse">
            <a:avLst/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Oval 10"/>
          <p:cNvSpPr>
            <a:spLocks noChangeArrowheads="1"/>
          </p:cNvSpPr>
          <p:nvPr/>
        </p:nvSpPr>
        <p:spPr bwMode="gray">
          <a:xfrm>
            <a:off x="7200900" y="4928033"/>
            <a:ext cx="1617663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11"/>
          <p:cNvSpPr>
            <a:spLocks noChangeArrowheads="1"/>
          </p:cNvSpPr>
          <p:nvPr/>
        </p:nvSpPr>
        <p:spPr bwMode="gray">
          <a:xfrm>
            <a:off x="7221538" y="4935970"/>
            <a:ext cx="1576387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12"/>
          <p:cNvSpPr>
            <a:spLocks noChangeArrowheads="1"/>
          </p:cNvSpPr>
          <p:nvPr/>
        </p:nvSpPr>
        <p:spPr bwMode="gray">
          <a:xfrm>
            <a:off x="7239000" y="4951845"/>
            <a:ext cx="1500188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13"/>
          <p:cNvSpPr>
            <a:spLocks noChangeArrowheads="1"/>
          </p:cNvSpPr>
          <p:nvPr/>
        </p:nvSpPr>
        <p:spPr bwMode="gray">
          <a:xfrm>
            <a:off x="7324725" y="4993120"/>
            <a:ext cx="1335088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14"/>
          <p:cNvSpPr>
            <a:spLocks noChangeArrowheads="1"/>
          </p:cNvSpPr>
          <p:nvPr/>
        </p:nvSpPr>
        <p:spPr bwMode="auto">
          <a:xfrm>
            <a:off x="7189788" y="49232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HÕt</a:t>
            </a:r>
          </a:p>
          <a:p>
            <a:pPr algn="ctr"/>
            <a:r>
              <a:rPr lang="en-US" sz="48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giê</a:t>
            </a:r>
          </a:p>
        </p:txBody>
      </p:sp>
      <p:sp>
        <p:nvSpPr>
          <p:cNvPr id="35" name="Oval 15"/>
          <p:cNvSpPr>
            <a:spLocks noChangeArrowheads="1"/>
          </p:cNvSpPr>
          <p:nvPr/>
        </p:nvSpPr>
        <p:spPr bwMode="auto">
          <a:xfrm>
            <a:off x="7196138" y="49359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36" name="Oval 16"/>
          <p:cNvSpPr>
            <a:spLocks noChangeArrowheads="1"/>
          </p:cNvSpPr>
          <p:nvPr/>
        </p:nvSpPr>
        <p:spPr bwMode="auto">
          <a:xfrm>
            <a:off x="7196138" y="4939145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37" name="Oval 17"/>
          <p:cNvSpPr>
            <a:spLocks noChangeArrowheads="1"/>
          </p:cNvSpPr>
          <p:nvPr/>
        </p:nvSpPr>
        <p:spPr bwMode="auto">
          <a:xfrm>
            <a:off x="7191375" y="49359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4199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6" grpId="0" animBg="1"/>
      <p:bldP spid="17" grpId="0" animBg="1"/>
      <p:bldP spid="18" grpId="0" animBg="1"/>
      <p:bldP spid="19" grpId="0" animBg="1"/>
      <p:bldP spid="21" grpId="0"/>
      <p:bldP spid="35" grpId="0" animBg="1"/>
      <p:bldP spid="36" grpId="0" animBg="1"/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balloons_confetti_hc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629400" y="0"/>
            <a:ext cx="2514600" cy="3405188"/>
          </a:xfrm>
          <a:prstGeom prst="rect">
            <a:avLst/>
          </a:prstGeom>
          <a:noFill/>
        </p:spPr>
      </p:pic>
      <p:pic>
        <p:nvPicPr>
          <p:cNvPr id="12" name="Picture 11" descr="images (2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296400" cy="6858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276600" y="20574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5072 …… 5072</a:t>
            </a:r>
            <a:endParaRPr lang="vi-VN" sz="3200" b="1" dirty="0"/>
          </a:p>
        </p:txBody>
      </p:sp>
      <p:sp>
        <p:nvSpPr>
          <p:cNvPr id="15" name="Rectangle 14"/>
          <p:cNvSpPr/>
          <p:nvPr/>
        </p:nvSpPr>
        <p:spPr>
          <a:xfrm>
            <a:off x="3200400" y="3657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&gt;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43400" y="3657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&lt;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15000" y="36576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=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715000" y="3657600"/>
            <a:ext cx="4572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343400" y="20574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=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2819400" y="939225"/>
            <a:ext cx="632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 err="1">
                <a:latin typeface="Times New Roman" pitchFamily="18" charset="0"/>
              </a:rPr>
              <a:t>Điền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dấu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thích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hợp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vào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chỗ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chấm</a:t>
            </a:r>
            <a:r>
              <a:rPr lang="en-US" altLang="en-US" sz="3200" b="1" i="1" dirty="0">
                <a:latin typeface="Times New Roman" pitchFamily="18" charset="0"/>
              </a:rPr>
              <a:t>:</a:t>
            </a:r>
          </a:p>
        </p:txBody>
      </p:sp>
      <p:sp>
        <p:nvSpPr>
          <p:cNvPr id="22" name="Oval 2"/>
          <p:cNvSpPr>
            <a:spLocks noChangeArrowheads="1"/>
          </p:cNvSpPr>
          <p:nvPr/>
        </p:nvSpPr>
        <p:spPr bwMode="auto">
          <a:xfrm rot="20666588">
            <a:off x="7221538" y="4554970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3"/>
          <p:cNvSpPr>
            <a:spLocks noChangeArrowheads="1"/>
          </p:cNvSpPr>
          <p:nvPr/>
        </p:nvSpPr>
        <p:spPr bwMode="auto">
          <a:xfrm>
            <a:off x="7173913" y="6664758"/>
            <a:ext cx="16764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4"/>
          <p:cNvSpPr>
            <a:spLocks noChangeArrowheads="1"/>
          </p:cNvSpPr>
          <p:nvPr/>
        </p:nvSpPr>
        <p:spPr bwMode="auto">
          <a:xfrm rot="546664">
            <a:off x="8323263" y="4564495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Oval 5"/>
          <p:cNvSpPr>
            <a:spLocks noChangeArrowheads="1"/>
          </p:cNvSpPr>
          <p:nvPr/>
        </p:nvSpPr>
        <p:spPr bwMode="gray">
          <a:xfrm>
            <a:off x="6934200" y="4672445"/>
            <a:ext cx="2133600" cy="209391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Oval 6"/>
          <p:cNvSpPr>
            <a:spLocks noChangeArrowheads="1"/>
          </p:cNvSpPr>
          <p:nvPr/>
        </p:nvSpPr>
        <p:spPr bwMode="gray">
          <a:xfrm>
            <a:off x="6934200" y="4747058"/>
            <a:ext cx="2133600" cy="2093912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7"/>
          <p:cNvSpPr>
            <a:spLocks noChangeArrowheads="1"/>
          </p:cNvSpPr>
          <p:nvPr/>
        </p:nvSpPr>
        <p:spPr bwMode="gray">
          <a:xfrm>
            <a:off x="7072313" y="4807383"/>
            <a:ext cx="1857375" cy="1824037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8"/>
          <p:cNvSpPr>
            <a:spLocks noChangeArrowheads="1"/>
          </p:cNvSpPr>
          <p:nvPr/>
        </p:nvSpPr>
        <p:spPr bwMode="gray">
          <a:xfrm>
            <a:off x="7075488" y="4807383"/>
            <a:ext cx="1854200" cy="1824037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9"/>
          <p:cNvSpPr>
            <a:spLocks noChangeArrowheads="1"/>
          </p:cNvSpPr>
          <p:nvPr/>
        </p:nvSpPr>
        <p:spPr bwMode="gray">
          <a:xfrm>
            <a:off x="7173913" y="4901045"/>
            <a:ext cx="1668462" cy="1636713"/>
          </a:xfrm>
          <a:prstGeom prst="ellipse">
            <a:avLst/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Oval 10"/>
          <p:cNvSpPr>
            <a:spLocks noChangeArrowheads="1"/>
          </p:cNvSpPr>
          <p:nvPr/>
        </p:nvSpPr>
        <p:spPr bwMode="gray">
          <a:xfrm>
            <a:off x="7200900" y="4928033"/>
            <a:ext cx="1617663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11"/>
          <p:cNvSpPr>
            <a:spLocks noChangeArrowheads="1"/>
          </p:cNvSpPr>
          <p:nvPr/>
        </p:nvSpPr>
        <p:spPr bwMode="gray">
          <a:xfrm>
            <a:off x="7221538" y="4935970"/>
            <a:ext cx="1576387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12"/>
          <p:cNvSpPr>
            <a:spLocks noChangeArrowheads="1"/>
          </p:cNvSpPr>
          <p:nvPr/>
        </p:nvSpPr>
        <p:spPr bwMode="gray">
          <a:xfrm>
            <a:off x="7239000" y="4951845"/>
            <a:ext cx="1500188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13"/>
          <p:cNvSpPr>
            <a:spLocks noChangeArrowheads="1"/>
          </p:cNvSpPr>
          <p:nvPr/>
        </p:nvSpPr>
        <p:spPr bwMode="gray">
          <a:xfrm>
            <a:off x="7324725" y="4993120"/>
            <a:ext cx="1335088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14"/>
          <p:cNvSpPr>
            <a:spLocks noChangeArrowheads="1"/>
          </p:cNvSpPr>
          <p:nvPr/>
        </p:nvSpPr>
        <p:spPr bwMode="auto">
          <a:xfrm>
            <a:off x="7189788" y="49232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HÕt</a:t>
            </a:r>
          </a:p>
          <a:p>
            <a:pPr algn="ctr"/>
            <a:r>
              <a:rPr lang="en-US" sz="48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giê</a:t>
            </a:r>
          </a:p>
        </p:txBody>
      </p:sp>
      <p:sp>
        <p:nvSpPr>
          <p:cNvPr id="35" name="Oval 15"/>
          <p:cNvSpPr>
            <a:spLocks noChangeArrowheads="1"/>
          </p:cNvSpPr>
          <p:nvPr/>
        </p:nvSpPr>
        <p:spPr bwMode="auto">
          <a:xfrm>
            <a:off x="7196138" y="49359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36" name="Oval 16"/>
          <p:cNvSpPr>
            <a:spLocks noChangeArrowheads="1"/>
          </p:cNvSpPr>
          <p:nvPr/>
        </p:nvSpPr>
        <p:spPr bwMode="auto">
          <a:xfrm>
            <a:off x="7196138" y="4939145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37" name="Oval 17"/>
          <p:cNvSpPr>
            <a:spLocks noChangeArrowheads="1"/>
          </p:cNvSpPr>
          <p:nvPr/>
        </p:nvSpPr>
        <p:spPr bwMode="auto">
          <a:xfrm>
            <a:off x="7191375" y="49359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41946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6" grpId="0" animBg="1"/>
      <p:bldP spid="17" grpId="0" animBg="1"/>
      <p:bldP spid="18" grpId="0" animBg="1"/>
      <p:bldP spid="19" grpId="0" animBg="1"/>
      <p:bldP spid="35" grpId="0" animBg="1"/>
      <p:bldP spid="36" grpId="0" animBg="1"/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2" descr="balloons_confetti_hc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629400" y="0"/>
            <a:ext cx="2514600" cy="3405188"/>
          </a:xfrm>
          <a:prstGeom prst="rect">
            <a:avLst/>
          </a:prstGeom>
          <a:noFill/>
        </p:spPr>
      </p:pic>
      <p:pic>
        <p:nvPicPr>
          <p:cNvPr id="23" name="Picture 22" descr="images (2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296400" cy="68580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200400" y="3429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&gt;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6" name="Rectangle 15">
            <a:hlinkClick r:id="" action="ppaction://noaction"/>
          </p:cNvPr>
          <p:cNvSpPr/>
          <p:nvPr/>
        </p:nvSpPr>
        <p:spPr>
          <a:xfrm>
            <a:off x="4343400" y="3429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&lt;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7" name="Rectangle 16">
            <a:hlinkClick r:id="" action="ppaction://noaction"/>
          </p:cNvPr>
          <p:cNvSpPr/>
          <p:nvPr/>
        </p:nvSpPr>
        <p:spPr>
          <a:xfrm>
            <a:off x="5715000" y="34290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=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00400" y="3429000"/>
            <a:ext cx="4572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2362200" y="1981200"/>
            <a:ext cx="502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latin typeface="Times New Roman" pitchFamily="18" charset="0"/>
              </a:rPr>
              <a:t>1giờ 15 </a:t>
            </a:r>
            <a:r>
              <a:rPr lang="en-US" altLang="en-US" sz="3200" b="1" dirty="0" err="1">
                <a:latin typeface="Times New Roman" pitchFamily="18" charset="0"/>
              </a:rPr>
              <a:t>phút</a:t>
            </a:r>
            <a:r>
              <a:rPr lang="en-US" altLang="en-US" sz="3200" b="1" dirty="0">
                <a:latin typeface="Times New Roman" pitchFamily="18" charset="0"/>
              </a:rPr>
              <a:t> ….. 55 </a:t>
            </a:r>
            <a:r>
              <a:rPr lang="en-US" altLang="en-US" sz="3200" b="1" dirty="0" err="1">
                <a:latin typeface="Times New Roman" pitchFamily="18" charset="0"/>
              </a:rPr>
              <a:t>phút</a:t>
            </a:r>
            <a:endParaRPr lang="en-US" altLang="en-US" sz="3200" b="1" dirty="0">
              <a:latin typeface="Times New Roman" pitchFamily="18" charset="0"/>
            </a:endParaRPr>
          </a:p>
        </p:txBody>
      </p:sp>
      <p:grpSp>
        <p:nvGrpSpPr>
          <p:cNvPr id="12" name="Group 38"/>
          <p:cNvGrpSpPr>
            <a:grpSpLocks/>
          </p:cNvGrpSpPr>
          <p:nvPr/>
        </p:nvGrpSpPr>
        <p:grpSpPr bwMode="auto">
          <a:xfrm>
            <a:off x="2819401" y="2514603"/>
            <a:ext cx="1981200" cy="736601"/>
            <a:chOff x="770" y="2688"/>
            <a:chExt cx="754" cy="464"/>
          </a:xfrm>
        </p:grpSpPr>
        <p:sp>
          <p:nvSpPr>
            <p:cNvPr id="20" name="AutoShape 39"/>
            <p:cNvSpPr>
              <a:spLocks/>
            </p:cNvSpPr>
            <p:nvPr/>
          </p:nvSpPr>
          <p:spPr bwMode="auto">
            <a:xfrm rot="5400000">
              <a:off x="1075" y="2383"/>
              <a:ext cx="144" cy="754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 sz="3200">
                <a:latin typeface="Times New Roman" pitchFamily="18" charset="0"/>
              </a:endParaRPr>
            </a:p>
          </p:txBody>
        </p:sp>
        <p:sp>
          <p:nvSpPr>
            <p:cNvPr id="21" name="Text Box 40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3200" b="1" dirty="0">
                  <a:latin typeface="Times New Roman" pitchFamily="18" charset="0"/>
                </a:rPr>
                <a:t>75 </a:t>
              </a:r>
              <a:r>
                <a:rPr lang="en-US" altLang="en-US" sz="3200" b="1" dirty="0" err="1">
                  <a:latin typeface="Times New Roman" pitchFamily="18" charset="0"/>
                </a:rPr>
                <a:t>phút</a:t>
              </a:r>
              <a:endParaRPr lang="en-US" altLang="en-US" sz="3200" b="1" dirty="0">
                <a:latin typeface="Times New Roman" pitchFamily="18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5029200" y="1981200"/>
            <a:ext cx="457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&gt;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24" name="Oval 2"/>
          <p:cNvSpPr>
            <a:spLocks noChangeArrowheads="1"/>
          </p:cNvSpPr>
          <p:nvPr/>
        </p:nvSpPr>
        <p:spPr bwMode="auto">
          <a:xfrm rot="20666588">
            <a:off x="7221538" y="4554970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Oval 3"/>
          <p:cNvSpPr>
            <a:spLocks noChangeArrowheads="1"/>
          </p:cNvSpPr>
          <p:nvPr/>
        </p:nvSpPr>
        <p:spPr bwMode="auto">
          <a:xfrm>
            <a:off x="7173913" y="6664758"/>
            <a:ext cx="16764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Oval 4"/>
          <p:cNvSpPr>
            <a:spLocks noChangeArrowheads="1"/>
          </p:cNvSpPr>
          <p:nvPr/>
        </p:nvSpPr>
        <p:spPr bwMode="auto">
          <a:xfrm rot="546664">
            <a:off x="8323263" y="4564495"/>
            <a:ext cx="431800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5"/>
          <p:cNvSpPr>
            <a:spLocks noChangeArrowheads="1"/>
          </p:cNvSpPr>
          <p:nvPr/>
        </p:nvSpPr>
        <p:spPr bwMode="gray">
          <a:xfrm>
            <a:off x="6934200" y="4672445"/>
            <a:ext cx="2133600" cy="209391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6"/>
          <p:cNvSpPr>
            <a:spLocks noChangeArrowheads="1"/>
          </p:cNvSpPr>
          <p:nvPr/>
        </p:nvSpPr>
        <p:spPr bwMode="gray">
          <a:xfrm>
            <a:off x="6934200" y="4747058"/>
            <a:ext cx="2133600" cy="2093912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7"/>
          <p:cNvSpPr>
            <a:spLocks noChangeArrowheads="1"/>
          </p:cNvSpPr>
          <p:nvPr/>
        </p:nvSpPr>
        <p:spPr bwMode="gray">
          <a:xfrm>
            <a:off x="7072313" y="4807383"/>
            <a:ext cx="1857375" cy="1824037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Oval 8"/>
          <p:cNvSpPr>
            <a:spLocks noChangeArrowheads="1"/>
          </p:cNvSpPr>
          <p:nvPr/>
        </p:nvSpPr>
        <p:spPr bwMode="gray">
          <a:xfrm>
            <a:off x="7075488" y="4807383"/>
            <a:ext cx="1854200" cy="1824037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9"/>
          <p:cNvSpPr>
            <a:spLocks noChangeArrowheads="1"/>
          </p:cNvSpPr>
          <p:nvPr/>
        </p:nvSpPr>
        <p:spPr bwMode="gray">
          <a:xfrm>
            <a:off x="7173913" y="4901045"/>
            <a:ext cx="1668462" cy="1636713"/>
          </a:xfrm>
          <a:prstGeom prst="ellipse">
            <a:avLst/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10"/>
          <p:cNvSpPr>
            <a:spLocks noChangeArrowheads="1"/>
          </p:cNvSpPr>
          <p:nvPr/>
        </p:nvSpPr>
        <p:spPr bwMode="gray">
          <a:xfrm>
            <a:off x="7200900" y="4928033"/>
            <a:ext cx="1617663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11"/>
          <p:cNvSpPr>
            <a:spLocks noChangeArrowheads="1"/>
          </p:cNvSpPr>
          <p:nvPr/>
        </p:nvSpPr>
        <p:spPr bwMode="gray">
          <a:xfrm>
            <a:off x="7221538" y="4935970"/>
            <a:ext cx="1576387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12"/>
          <p:cNvSpPr>
            <a:spLocks noChangeArrowheads="1"/>
          </p:cNvSpPr>
          <p:nvPr/>
        </p:nvSpPr>
        <p:spPr bwMode="gray">
          <a:xfrm>
            <a:off x="7239000" y="4951845"/>
            <a:ext cx="1500188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Oval 13"/>
          <p:cNvSpPr>
            <a:spLocks noChangeArrowheads="1"/>
          </p:cNvSpPr>
          <p:nvPr/>
        </p:nvSpPr>
        <p:spPr bwMode="gray">
          <a:xfrm>
            <a:off x="7324725" y="4993120"/>
            <a:ext cx="1335088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Oval 14"/>
          <p:cNvSpPr>
            <a:spLocks noChangeArrowheads="1"/>
          </p:cNvSpPr>
          <p:nvPr/>
        </p:nvSpPr>
        <p:spPr bwMode="auto">
          <a:xfrm>
            <a:off x="7189788" y="49232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HÕt</a:t>
            </a:r>
          </a:p>
          <a:p>
            <a:pPr algn="ctr"/>
            <a:r>
              <a:rPr lang="en-US" sz="48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giê</a:t>
            </a:r>
          </a:p>
        </p:txBody>
      </p:sp>
      <p:sp>
        <p:nvSpPr>
          <p:cNvPr id="37" name="Oval 15"/>
          <p:cNvSpPr>
            <a:spLocks noChangeArrowheads="1"/>
          </p:cNvSpPr>
          <p:nvPr/>
        </p:nvSpPr>
        <p:spPr bwMode="auto">
          <a:xfrm>
            <a:off x="7196138" y="49359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38" name="Oval 16"/>
          <p:cNvSpPr>
            <a:spLocks noChangeArrowheads="1"/>
          </p:cNvSpPr>
          <p:nvPr/>
        </p:nvSpPr>
        <p:spPr bwMode="auto">
          <a:xfrm>
            <a:off x="7196138" y="4939145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39" name="Oval 17"/>
          <p:cNvSpPr>
            <a:spLocks noChangeArrowheads="1"/>
          </p:cNvSpPr>
          <p:nvPr/>
        </p:nvSpPr>
        <p:spPr bwMode="auto">
          <a:xfrm>
            <a:off x="7191375" y="4935970"/>
            <a:ext cx="1628775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>
                <a:solidFill>
                  <a:srgbClr val="FF3300"/>
                </a:solidFill>
                <a:latin typeface=".VnVogue" pitchFamily="34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2819400" y="939225"/>
            <a:ext cx="632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i="1" dirty="0" err="1">
                <a:latin typeface="Times New Roman" pitchFamily="18" charset="0"/>
              </a:rPr>
              <a:t>Điền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dấu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thích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hợp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vào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chỗ</a:t>
            </a:r>
            <a:r>
              <a:rPr lang="en-US" altLang="en-US" sz="3200" b="1" i="1" dirty="0"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latin typeface="Times New Roman" pitchFamily="18" charset="0"/>
              </a:rPr>
              <a:t>chấm</a:t>
            </a:r>
            <a:r>
              <a:rPr lang="en-US" altLang="en-US" sz="3200" b="1" i="1" dirty="0">
                <a:latin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374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1" grpId="0"/>
      <p:bldP spid="22" grpId="0" animBg="1"/>
      <p:bldP spid="37" grpId="0" animBg="1"/>
      <p:bldP spid="38" grpId="0" animBg="1"/>
      <p:bldP spid="3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66800" y="1815405"/>
            <a:ext cx="7086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/>
            <a:r>
              <a:rPr lang="en-US" altLang="en-US" sz="2800" b="1" dirty="0">
                <a:latin typeface="Times New Roman" pitchFamily="18" charset="0"/>
              </a:rPr>
              <a:t>1. </a:t>
            </a:r>
            <a:r>
              <a:rPr lang="en-US" altLang="en-US" sz="2800" b="1" dirty="0" err="1">
                <a:latin typeface="Times New Roman" pitchFamily="18" charset="0"/>
              </a:rPr>
              <a:t>Trong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hai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:</a:t>
            </a:r>
          </a:p>
          <a:p>
            <a:pPr marL="609600" indent="-609600" algn="just"/>
            <a:r>
              <a:rPr lang="en-US" altLang="en-US" sz="2800" b="1" dirty="0">
                <a:latin typeface="Times New Roman" pitchFamily="18" charset="0"/>
              </a:rPr>
              <a:t>-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nào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ít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chữ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hơn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thì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bé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hơn</a:t>
            </a:r>
            <a:r>
              <a:rPr lang="en-US" altLang="en-US" sz="2800" b="1" dirty="0">
                <a:latin typeface="Times New Roman" pitchFamily="18" charset="0"/>
              </a:rPr>
              <a:t>. </a:t>
            </a:r>
          </a:p>
          <a:p>
            <a:pPr marL="609600" indent="-609600" algn="just"/>
            <a:r>
              <a:rPr lang="en-US" altLang="en-US" sz="2800" b="1" dirty="0">
                <a:latin typeface="Times New Roman" pitchFamily="18" charset="0"/>
              </a:rPr>
              <a:t>-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nào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nhiều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chữ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hơn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thì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lớn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hơn</a:t>
            </a:r>
            <a:r>
              <a:rPr lang="en-US" altLang="en-US" sz="2800" b="1" dirty="0">
                <a:latin typeface="Times New Roman" pitchFamily="18" charset="0"/>
              </a:rPr>
              <a:t>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66800" y="3415605"/>
            <a:ext cx="7086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>
                <a:latin typeface="Times New Roman" pitchFamily="18" charset="0"/>
              </a:rPr>
              <a:t>2. </a:t>
            </a:r>
            <a:r>
              <a:rPr lang="en-US" altLang="en-US" sz="2800" b="1" dirty="0" err="1">
                <a:latin typeface="Times New Roman" pitchFamily="18" charset="0"/>
              </a:rPr>
              <a:t>Nếu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hai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cùng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chữ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thì</a:t>
            </a:r>
            <a:r>
              <a:rPr lang="en-US" altLang="en-US" sz="2800" b="1" dirty="0">
                <a:latin typeface="Times New Roman" pitchFamily="18" charset="0"/>
              </a:rPr>
              <a:t> so </a:t>
            </a:r>
            <a:r>
              <a:rPr lang="en-US" altLang="en-US" sz="2800" b="1" dirty="0" err="1">
                <a:latin typeface="Times New Roman" pitchFamily="18" charset="0"/>
              </a:rPr>
              <a:t>sánh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từng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cặp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chữ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ở </a:t>
            </a:r>
            <a:r>
              <a:rPr lang="en-US" altLang="en-US" sz="2800" b="1" dirty="0" err="1">
                <a:latin typeface="Times New Roman" pitchFamily="18" charset="0"/>
              </a:rPr>
              <a:t>cùng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hàng</a:t>
            </a:r>
            <a:r>
              <a:rPr lang="en-US" altLang="en-US" sz="2800" b="1" dirty="0">
                <a:latin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</a:rPr>
              <a:t>kể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từ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trái</a:t>
            </a:r>
            <a:r>
              <a:rPr lang="en-US" altLang="en-US" sz="2800" b="1" dirty="0">
                <a:latin typeface="Times New Roman" pitchFamily="18" charset="0"/>
              </a:rPr>
              <a:t> sang </a:t>
            </a:r>
            <a:r>
              <a:rPr lang="en-US" altLang="en-US" sz="2800" b="1" dirty="0" err="1">
                <a:latin typeface="Times New Roman" pitchFamily="18" charset="0"/>
              </a:rPr>
              <a:t>phải</a:t>
            </a:r>
            <a:r>
              <a:rPr lang="en-US" alt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66800" y="4939605"/>
            <a:ext cx="7086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>
                <a:latin typeface="Times New Roman" pitchFamily="18" charset="0"/>
              </a:rPr>
              <a:t>3. </a:t>
            </a:r>
            <a:r>
              <a:rPr lang="en-US" altLang="en-US" sz="2800" b="1" dirty="0" err="1">
                <a:latin typeface="Times New Roman" pitchFamily="18" charset="0"/>
              </a:rPr>
              <a:t>Nếu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hai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cùng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chữ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và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từng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cặp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chữ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ở </a:t>
            </a:r>
            <a:r>
              <a:rPr lang="en-US" altLang="en-US" sz="2800" b="1" dirty="0" err="1">
                <a:latin typeface="Times New Roman" pitchFamily="18" charset="0"/>
              </a:rPr>
              <a:t>cùng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hàng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đều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giống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nhau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thì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hai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đó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bằng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nhau</a:t>
            </a:r>
            <a:r>
              <a:rPr lang="en-US" alt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57200" y="635913"/>
            <a:ext cx="8305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57200" y="1167825"/>
            <a:ext cx="830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10 000</a:t>
            </a:r>
          </a:p>
        </p:txBody>
      </p:sp>
    </p:spTree>
    <p:extLst>
      <p:ext uri="{BB962C8B-B14F-4D97-AF65-F5344CB8AC3E}">
        <p14:creationId xmlns:p14="http://schemas.microsoft.com/office/powerpoint/2010/main" val="116556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54" name="WordArt 54">
            <a:extLst>
              <a:ext uri="{FF2B5EF4-FFF2-40B4-BE49-F238E27FC236}">
                <a16:creationId xmlns:a16="http://schemas.microsoft.com/office/drawing/2014/main" id="{47071010-B491-444B-8B35-B84CB79F038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409575"/>
            <a:ext cx="37147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>
                <a:ln w="12700">
                  <a:solidFill>
                    <a:srgbClr val="C0C0C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KiÓm tra bµi cò</a:t>
            </a:r>
          </a:p>
        </p:txBody>
      </p:sp>
      <p:sp>
        <p:nvSpPr>
          <p:cNvPr id="25655" name="Text Box 55">
            <a:extLst>
              <a:ext uri="{FF2B5EF4-FFF2-40B4-BE49-F238E27FC236}">
                <a16:creationId xmlns:a16="http://schemas.microsoft.com/office/drawing/2014/main" id="{57F92264-0190-4BBF-9D08-0A3D525E8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219200"/>
            <a:ext cx="46815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§iÒn dÊu thÝch hîp vµo « trèng:</a:t>
            </a:r>
          </a:p>
        </p:txBody>
      </p:sp>
      <p:grpSp>
        <p:nvGrpSpPr>
          <p:cNvPr id="25656" name="Group 56">
            <a:extLst>
              <a:ext uri="{FF2B5EF4-FFF2-40B4-BE49-F238E27FC236}">
                <a16:creationId xmlns:a16="http://schemas.microsoft.com/office/drawing/2014/main" id="{82EE98C4-D766-4DB4-9ECE-A84885AE0BAF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2032000"/>
            <a:ext cx="5321300" cy="1701800"/>
            <a:chOff x="912" y="1280"/>
            <a:chExt cx="3352" cy="1072"/>
          </a:xfrm>
        </p:grpSpPr>
        <p:sp>
          <p:nvSpPr>
            <p:cNvPr id="25657" name="Text Box 57">
              <a:extLst>
                <a:ext uri="{FF2B5EF4-FFF2-40B4-BE49-F238E27FC236}">
                  <a16:creationId xmlns:a16="http://schemas.microsoft.com/office/drawing/2014/main" id="{AF8AE373-B6C8-4E35-9B05-B8A1B832F4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1296"/>
              <a:ext cx="240" cy="2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  <p:sp>
          <p:nvSpPr>
            <p:cNvPr id="25658" name="Text Box 58">
              <a:extLst>
                <a:ext uri="{FF2B5EF4-FFF2-40B4-BE49-F238E27FC236}">
                  <a16:creationId xmlns:a16="http://schemas.microsoft.com/office/drawing/2014/main" id="{764E1027-2F99-4D42-AE8B-95D7E2555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6" y="1280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875</a:t>
              </a:r>
            </a:p>
          </p:txBody>
        </p:sp>
        <p:sp>
          <p:nvSpPr>
            <p:cNvPr id="25659" name="Text Box 59">
              <a:extLst>
                <a:ext uri="{FF2B5EF4-FFF2-40B4-BE49-F238E27FC236}">
                  <a16:creationId xmlns:a16="http://schemas.microsoft.com/office/drawing/2014/main" id="{00554A59-2B2C-4D33-9C0B-938FB98AE2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1296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875</a:t>
              </a:r>
            </a:p>
          </p:txBody>
        </p:sp>
        <p:sp>
          <p:nvSpPr>
            <p:cNvPr id="25660" name="Text Box 60">
              <a:extLst>
                <a:ext uri="{FF2B5EF4-FFF2-40B4-BE49-F238E27FC236}">
                  <a16:creationId xmlns:a16="http://schemas.microsoft.com/office/drawing/2014/main" id="{1EA00D8C-4855-40D0-9ECC-E3E566EF7A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1660"/>
              <a:ext cx="240" cy="2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  <p:sp>
          <p:nvSpPr>
            <p:cNvPr id="25661" name="Text Box 61">
              <a:extLst>
                <a:ext uri="{FF2B5EF4-FFF2-40B4-BE49-F238E27FC236}">
                  <a16:creationId xmlns:a16="http://schemas.microsoft.com/office/drawing/2014/main" id="{96F36C6B-2567-4A63-B509-96735B07AE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644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254</a:t>
              </a:r>
            </a:p>
          </p:txBody>
        </p:sp>
        <p:sp>
          <p:nvSpPr>
            <p:cNvPr id="25662" name="Text Box 62">
              <a:extLst>
                <a:ext uri="{FF2B5EF4-FFF2-40B4-BE49-F238E27FC236}">
                  <a16:creationId xmlns:a16="http://schemas.microsoft.com/office/drawing/2014/main" id="{61D3F8E6-E90A-43CE-8779-3216B1BBAB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1660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264</a:t>
              </a:r>
            </a:p>
          </p:txBody>
        </p:sp>
        <p:sp>
          <p:nvSpPr>
            <p:cNvPr id="25663" name="Text Box 63">
              <a:extLst>
                <a:ext uri="{FF2B5EF4-FFF2-40B4-BE49-F238E27FC236}">
                  <a16:creationId xmlns:a16="http://schemas.microsoft.com/office/drawing/2014/main" id="{FDE02B33-CD2F-4CDB-B317-B4D7760617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2032"/>
              <a:ext cx="240" cy="2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  <p:sp>
          <p:nvSpPr>
            <p:cNvPr id="25664" name="Text Box 64">
              <a:extLst>
                <a:ext uri="{FF2B5EF4-FFF2-40B4-BE49-F238E27FC236}">
                  <a16:creationId xmlns:a16="http://schemas.microsoft.com/office/drawing/2014/main" id="{FE23F7AC-A8B3-4CBE-BF13-1E76840620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016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986</a:t>
              </a:r>
            </a:p>
          </p:txBody>
        </p:sp>
        <p:sp>
          <p:nvSpPr>
            <p:cNvPr id="25665" name="Text Box 65">
              <a:extLst>
                <a:ext uri="{FF2B5EF4-FFF2-40B4-BE49-F238E27FC236}">
                  <a16:creationId xmlns:a16="http://schemas.microsoft.com/office/drawing/2014/main" id="{75790F74-34BF-410B-8D55-4D910B4B3C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032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968</a:t>
              </a:r>
            </a:p>
          </p:txBody>
        </p:sp>
        <p:sp>
          <p:nvSpPr>
            <p:cNvPr id="25666" name="Text Box 66">
              <a:extLst>
                <a:ext uri="{FF2B5EF4-FFF2-40B4-BE49-F238E27FC236}">
                  <a16:creationId xmlns:a16="http://schemas.microsoft.com/office/drawing/2014/main" id="{1B3FAE4C-B793-46DB-8156-CE0662DE7A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8" y="1308"/>
              <a:ext cx="240" cy="2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  <p:sp>
          <p:nvSpPr>
            <p:cNvPr id="25667" name="Text Box 67">
              <a:extLst>
                <a:ext uri="{FF2B5EF4-FFF2-40B4-BE49-F238E27FC236}">
                  <a16:creationId xmlns:a16="http://schemas.microsoft.com/office/drawing/2014/main" id="{EAB0DE2D-1603-4AC2-9512-46E66FEA4A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1292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743</a:t>
              </a:r>
            </a:p>
          </p:txBody>
        </p:sp>
        <p:sp>
          <p:nvSpPr>
            <p:cNvPr id="25668" name="Text Box 68">
              <a:extLst>
                <a:ext uri="{FF2B5EF4-FFF2-40B4-BE49-F238E27FC236}">
                  <a16:creationId xmlns:a16="http://schemas.microsoft.com/office/drawing/2014/main" id="{AEE13932-649A-4695-8901-90EC1F3559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6" y="1308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543</a:t>
              </a:r>
            </a:p>
          </p:txBody>
        </p:sp>
        <p:sp>
          <p:nvSpPr>
            <p:cNvPr id="25669" name="Text Box 69">
              <a:extLst>
                <a:ext uri="{FF2B5EF4-FFF2-40B4-BE49-F238E27FC236}">
                  <a16:creationId xmlns:a16="http://schemas.microsoft.com/office/drawing/2014/main" id="{406A0825-2C1A-4524-8098-B48148F64B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8" y="1672"/>
              <a:ext cx="240" cy="2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  <p:sp>
          <p:nvSpPr>
            <p:cNvPr id="25670" name="Text Box 70">
              <a:extLst>
                <a:ext uri="{FF2B5EF4-FFF2-40B4-BE49-F238E27FC236}">
                  <a16:creationId xmlns:a16="http://schemas.microsoft.com/office/drawing/2014/main" id="{DAF67297-169D-41E7-8F96-B4C8F39299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1656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125</a:t>
              </a:r>
            </a:p>
          </p:txBody>
        </p:sp>
        <p:sp>
          <p:nvSpPr>
            <p:cNvPr id="25671" name="Text Box 71">
              <a:extLst>
                <a:ext uri="{FF2B5EF4-FFF2-40B4-BE49-F238E27FC236}">
                  <a16:creationId xmlns:a16="http://schemas.microsoft.com/office/drawing/2014/main" id="{8900908F-91A7-4ACB-8BE4-A578D1F186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6" y="1672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127</a:t>
              </a:r>
            </a:p>
          </p:txBody>
        </p:sp>
        <p:sp>
          <p:nvSpPr>
            <p:cNvPr id="25672" name="Text Box 72">
              <a:extLst>
                <a:ext uri="{FF2B5EF4-FFF2-40B4-BE49-F238E27FC236}">
                  <a16:creationId xmlns:a16="http://schemas.microsoft.com/office/drawing/2014/main" id="{999B1C4B-B17C-4F80-B0D5-5A09D83074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8" y="2044"/>
              <a:ext cx="240" cy="2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endParaRPr>
            </a:p>
          </p:txBody>
        </p:sp>
        <p:sp>
          <p:nvSpPr>
            <p:cNvPr id="25673" name="Text Box 73">
              <a:extLst>
                <a:ext uri="{FF2B5EF4-FFF2-40B4-BE49-F238E27FC236}">
                  <a16:creationId xmlns:a16="http://schemas.microsoft.com/office/drawing/2014/main" id="{C77D6DF4-FE7A-4107-A7CA-3E05ECA12B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2028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492</a:t>
              </a:r>
            </a:p>
          </p:txBody>
        </p:sp>
        <p:sp>
          <p:nvSpPr>
            <p:cNvPr id="25674" name="Text Box 74">
              <a:extLst>
                <a:ext uri="{FF2B5EF4-FFF2-40B4-BE49-F238E27FC236}">
                  <a16:creationId xmlns:a16="http://schemas.microsoft.com/office/drawing/2014/main" id="{BB93C684-DD92-4866-BDD7-3086CE3BFF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6" y="2044"/>
              <a:ext cx="42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B200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483</a:t>
              </a:r>
            </a:p>
          </p:txBody>
        </p:sp>
      </p:grpSp>
      <p:sp>
        <p:nvSpPr>
          <p:cNvPr id="25675" name="Text Box 75">
            <a:extLst>
              <a:ext uri="{FF2B5EF4-FFF2-40B4-BE49-F238E27FC236}">
                <a16:creationId xmlns:a16="http://schemas.microsoft.com/office/drawing/2014/main" id="{D4841E38-F705-4661-96CF-6359BE4ED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1563" y="1966913"/>
            <a:ext cx="40163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=</a:t>
            </a:r>
          </a:p>
        </p:txBody>
      </p:sp>
      <p:sp>
        <p:nvSpPr>
          <p:cNvPr id="25676" name="Text Box 76">
            <a:extLst>
              <a:ext uri="{FF2B5EF4-FFF2-40B4-BE49-F238E27FC236}">
                <a16:creationId xmlns:a16="http://schemas.microsoft.com/office/drawing/2014/main" id="{E31DEBC7-6C85-4A94-91D4-38068744E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913" y="2528888"/>
            <a:ext cx="40163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&lt;</a:t>
            </a:r>
          </a:p>
        </p:txBody>
      </p:sp>
      <p:sp>
        <p:nvSpPr>
          <p:cNvPr id="25677" name="Text Box 77">
            <a:extLst>
              <a:ext uri="{FF2B5EF4-FFF2-40B4-BE49-F238E27FC236}">
                <a16:creationId xmlns:a16="http://schemas.microsoft.com/office/drawing/2014/main" id="{1295C79D-283F-4E1F-A78D-1B3F08ED2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124200"/>
            <a:ext cx="40163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&gt;</a:t>
            </a:r>
          </a:p>
        </p:txBody>
      </p:sp>
      <p:sp>
        <p:nvSpPr>
          <p:cNvPr id="25678" name="Text Box 78">
            <a:extLst>
              <a:ext uri="{FF2B5EF4-FFF2-40B4-BE49-F238E27FC236}">
                <a16:creationId xmlns:a16="http://schemas.microsoft.com/office/drawing/2014/main" id="{A8E42FF8-4532-4A92-91B1-01AB75B68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63" y="1966913"/>
            <a:ext cx="40163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&gt;</a:t>
            </a:r>
          </a:p>
        </p:txBody>
      </p:sp>
      <p:sp>
        <p:nvSpPr>
          <p:cNvPr id="25679" name="Text Box 79">
            <a:extLst>
              <a:ext uri="{FF2B5EF4-FFF2-40B4-BE49-F238E27FC236}">
                <a16:creationId xmlns:a16="http://schemas.microsoft.com/office/drawing/2014/main" id="{E267E611-1FD0-4DE5-BC27-AAD44AC1C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513" y="2528888"/>
            <a:ext cx="40163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&lt;</a:t>
            </a:r>
          </a:p>
        </p:txBody>
      </p:sp>
      <p:sp>
        <p:nvSpPr>
          <p:cNvPr id="25680" name="Text Box 80">
            <a:extLst>
              <a:ext uri="{FF2B5EF4-FFF2-40B4-BE49-F238E27FC236}">
                <a16:creationId xmlns:a16="http://schemas.microsoft.com/office/drawing/2014/main" id="{E3957DB5-4F15-4EA8-87E7-58E3156CB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124200"/>
            <a:ext cx="40163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&gt;</a:t>
            </a:r>
          </a:p>
        </p:txBody>
      </p:sp>
      <p:grpSp>
        <p:nvGrpSpPr>
          <p:cNvPr id="25681" name="Group 81">
            <a:extLst>
              <a:ext uri="{FF2B5EF4-FFF2-40B4-BE49-F238E27FC236}">
                <a16:creationId xmlns:a16="http://schemas.microsoft.com/office/drawing/2014/main" id="{B32EE4E9-79B5-4666-9AB0-13C3C601CC45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4191000"/>
            <a:ext cx="4343400" cy="1981200"/>
            <a:chOff x="1488" y="2640"/>
            <a:chExt cx="2736" cy="1248"/>
          </a:xfrm>
        </p:grpSpPr>
        <p:pic>
          <p:nvPicPr>
            <p:cNvPr id="25682" name="Picture 82">
              <a:extLst>
                <a:ext uri="{FF2B5EF4-FFF2-40B4-BE49-F238E27FC236}">
                  <a16:creationId xmlns:a16="http://schemas.microsoft.com/office/drawing/2014/main" id="{7E22ED42-DA45-4E44-87F1-0347E0A194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2640"/>
              <a:ext cx="2736" cy="1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5683" name="Text Box 83">
              <a:extLst>
                <a:ext uri="{FF2B5EF4-FFF2-40B4-BE49-F238E27FC236}">
                  <a16:creationId xmlns:a16="http://schemas.microsoft.com/office/drawing/2014/main" id="{64D4046C-C11D-4129-BDEF-DB8F770253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832"/>
              <a:ext cx="2256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Muèn so s¸nh c¸c sè cã ba ch÷ sè ta lµm thÕ nµo?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5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55" grpId="0"/>
      <p:bldP spid="25675" grpId="0"/>
      <p:bldP spid="25676" grpId="0"/>
      <p:bldP spid="25677" grpId="0"/>
      <p:bldP spid="25678" grpId="0"/>
      <p:bldP spid="25679" grpId="0"/>
      <p:bldP spid="256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57200" y="1167825"/>
            <a:ext cx="8305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SÁNH CÁC SỐ TRONG PHẠM VI 10 000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49413" y="2267243"/>
            <a:ext cx="210826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999 … 1000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125830" y="3829110"/>
            <a:ext cx="258917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10 000 … 9999</a:t>
            </a: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4053114" y="2209800"/>
            <a:ext cx="38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FF0066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4345030" y="3769043"/>
            <a:ext cx="38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FF0066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804957" y="2851312"/>
            <a:ext cx="621516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261270" y="4419600"/>
            <a:ext cx="704453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9EB3B-0010-4451-A23B-A24EBCE28FB9}"/>
              </a:ext>
            </a:extLst>
          </p:cNvPr>
          <p:cNvSpPr txBox="1"/>
          <p:nvPr/>
        </p:nvSpPr>
        <p:spPr>
          <a:xfrm>
            <a:off x="2590800" y="511704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</p:spTree>
    <p:extLst>
      <p:ext uri="{BB962C8B-B14F-4D97-AF65-F5344CB8AC3E}">
        <p14:creationId xmlns:p14="http://schemas.microsoft.com/office/powerpoint/2010/main" val="2348194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9" grpId="0"/>
      <p:bldP spid="20" grpId="0"/>
      <p:bldP spid="30" grpId="0"/>
      <p:bldP spid="31" grpId="0"/>
      <p:bldP spid="39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57200" y="635913"/>
            <a:ext cx="8305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57200" y="1167825"/>
            <a:ext cx="830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10 000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49413" y="2267243"/>
            <a:ext cx="23006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9000 … 8999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3046979"/>
            <a:ext cx="23006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6579 … 6580</a:t>
            </a: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4267200" y="2209800"/>
            <a:ext cx="38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FF0066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4256316" y="2986912"/>
            <a:ext cx="38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FF0066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261270" y="3810000"/>
            <a:ext cx="70445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50419" y="2266497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83240" y="2266497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686098" y="3048840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41372" y="3046979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52934" y="3046979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74612" y="3048000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732267" y="3047146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66507" y="3047999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54699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0" grpId="0"/>
      <p:bldP spid="31" grpId="0"/>
      <p:bldP spid="40" grpId="0"/>
      <p:bldP spid="14" grpId="0"/>
      <p:bldP spid="15" grpId="0"/>
      <p:bldP spid="16" grpId="0"/>
      <p:bldP spid="17" grpId="0"/>
      <p:bldP spid="18" grpId="0"/>
      <p:bldP spid="23" grpId="0"/>
      <p:bldP spid="24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57200" y="635913"/>
            <a:ext cx="8305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57200" y="1167825"/>
            <a:ext cx="830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10 000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49413" y="2417802"/>
            <a:ext cx="23006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9580 … 9580</a:t>
            </a: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4267200" y="2340114"/>
            <a:ext cx="38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FF0066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261270" y="3429000"/>
            <a:ext cx="70445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50419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31419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41372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21924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683126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64126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74079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254631" y="2417802"/>
            <a:ext cx="37702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01698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0" grpId="0"/>
      <p:bldP spid="4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WordArt 2">
            <a:extLst>
              <a:ext uri="{FF2B5EF4-FFF2-40B4-BE49-F238E27FC236}">
                <a16:creationId xmlns:a16="http://schemas.microsoft.com/office/drawing/2014/main" id="{5784A7A4-FB81-46BC-8174-73C334C6554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5800" y="304800"/>
            <a:ext cx="5867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>
                <a:ln w="9525">
                  <a:solidFill>
                    <a:srgbClr val="FF99CC"/>
                  </a:solidFill>
                  <a:round/>
                  <a:headEnd/>
                  <a:tailEnd/>
                </a:ln>
                <a:solidFill>
                  <a:srgbClr val="CC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.VnPresent" panose="020B7200000000000000" pitchFamily="34" charset="0"/>
                <a:ea typeface="+mn-ea"/>
                <a:cs typeface="+mn-cs"/>
              </a:rPr>
              <a:t>So s¸nh c¸c sè trong ph¹m vi 10 000</a:t>
            </a:r>
          </a:p>
        </p:txBody>
      </p:sp>
      <p:sp>
        <p:nvSpPr>
          <p:cNvPr id="44043" name="Text Box 11">
            <a:extLst>
              <a:ext uri="{FF2B5EF4-FFF2-40B4-BE49-F238E27FC236}">
                <a16:creationId xmlns:a16="http://schemas.microsoft.com/office/drawing/2014/main" id="{B8FDCDA6-00D8-4F4B-AC4B-667A7EEFD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1816100" cy="528638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999 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B2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&lt;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1000</a:t>
            </a:r>
          </a:p>
        </p:txBody>
      </p:sp>
      <p:sp>
        <p:nvSpPr>
          <p:cNvPr id="44044" name="Text Box 12">
            <a:extLst>
              <a:ext uri="{FF2B5EF4-FFF2-40B4-BE49-F238E27FC236}">
                <a16:creationId xmlns:a16="http://schemas.microsoft.com/office/drawing/2014/main" id="{093ADDE4-216F-42A5-B1BE-687E48BFD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86200"/>
            <a:ext cx="1993900" cy="528638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3280 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B2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&gt;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3279</a:t>
            </a:r>
          </a:p>
        </p:txBody>
      </p:sp>
      <p:sp>
        <p:nvSpPr>
          <p:cNvPr id="44045" name="Text Box 13">
            <a:extLst>
              <a:ext uri="{FF2B5EF4-FFF2-40B4-BE49-F238E27FC236}">
                <a16:creationId xmlns:a16="http://schemas.microsoft.com/office/drawing/2014/main" id="{FC8AEB8B-DC5B-4966-A231-92071C91A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124200"/>
            <a:ext cx="1993900" cy="528638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7999 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B2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&lt;</a:t>
            </a: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8000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D35916-2CDF-49F7-82CB-D95BCEFD3BF3}"/>
              </a:ext>
            </a:extLst>
          </p:cNvPr>
          <p:cNvSpPr>
            <a:spLocks/>
          </p:cNvSpPr>
          <p:nvPr/>
        </p:nvSpPr>
        <p:spPr bwMode="auto">
          <a:xfrm>
            <a:off x="2209800" y="1758950"/>
            <a:ext cx="72390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ctr">
              <a:spcBef>
                <a:spcPct val="20000"/>
              </a:spcBef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</a:defRPr>
            </a:lvl1pPr>
            <a:lvl2pPr marL="742950" indent="-285750" algn="ctr">
              <a:spcBef>
                <a:spcPct val="20000"/>
              </a:spcBef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algn="ctr">
              <a:spcBef>
                <a:spcPct val="20000"/>
              </a:spcBef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algn="ctr">
              <a:spcBef>
                <a:spcPct val="20000"/>
              </a:spcBef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algn="ctr">
              <a:spcBef>
                <a:spcPct val="20000"/>
              </a:spcBef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	 </a:t>
            </a:r>
            <a:r>
              <a:rPr kumimoji="0" lang="en-US" altLang="en-US" sz="2800" b="0" i="1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  <a:sym typeface="Wingdings" panose="05000000000000000000" pitchFamily="2" charset="2"/>
              </a:rPr>
              <a:t></a:t>
            </a:r>
            <a:r>
              <a:rPr kumimoji="0" lang="en-US" altLang="en-US" sz="2500" b="0" i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i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Sè nµo cã nhiÒu ch÷ sè h¬n th×  lín h¬n.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200" b="0" i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	</a:t>
            </a:r>
            <a:r>
              <a:rPr kumimoji="0" lang="en-US" altLang="en-US" sz="2200" b="0" i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  <a:sym typeface="Wingdings" panose="05000000000000000000" pitchFamily="2" charset="2"/>
              </a:rPr>
              <a:t> 	</a:t>
            </a:r>
            <a:r>
              <a:rPr kumimoji="0" lang="en-US" altLang="en-US" sz="2200" b="0" i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Sè nµo cã Ýt ch÷ sè h¬n th× bÐ h¬n.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096647-8427-4FE1-92B0-477020944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124200"/>
            <a:ext cx="59436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1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  <a:sym typeface="Wingdings" panose="05000000000000000000" pitchFamily="2" charset="2"/>
              </a:rPr>
              <a:t> </a:t>
            </a:r>
            <a:r>
              <a:rPr kumimoji="0" lang="en-US" altLang="en-US" sz="2200" b="0" i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NÕu hai sè cã cïng sè ch÷ sè th× so s¸nh tõng cÆp ch÷ sè ë còng 1 hµng kÓ tõ tr¸i sang ph¶i.</a:t>
            </a:r>
            <a:endParaRPr kumimoji="0" lang="en-US" altLang="en-US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6C93602B-0BAD-4718-92ED-B26E50F01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953000"/>
            <a:ext cx="79248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	</a:t>
            </a:r>
            <a:r>
              <a:rPr kumimoji="0" lang="en-US" altLang="en-US" sz="2800" b="0" i="1" u="none" strike="noStrike" kern="1200" cap="none" spc="0" normalizeH="0" baseline="0" noProof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  <a:sym typeface="Wingdings" panose="05000000000000000000" pitchFamily="2" charset="2"/>
              </a:rPr>
              <a:t> </a:t>
            </a:r>
            <a:r>
              <a:rPr kumimoji="0" lang="en-US" altLang="en-US" sz="22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200" b="0" i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NÕu hai sè cã cïng sè ch÷ sè vµ tõng cÆp ch÷ sè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200" b="0" i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		ë cïng mét hµng ®Òu gièng nhau th× hai sè ®ã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200" b="0" i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rPr>
              <a:t>		b»ng nhau.</a:t>
            </a:r>
            <a:endParaRPr kumimoji="0" lang="en-US" altLang="en-US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3" grpId="0" animBg="1"/>
      <p:bldP spid="44044" grpId="0" animBg="1"/>
      <p:bldP spid="44045" grpId="0" animBg="1"/>
      <p:bldP spid="3" grpId="0" autoUpdateAnimBg="0"/>
      <p:bldP spid="5" grpId="0" autoUpdateAnimBg="0"/>
      <p:bldP spid="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3"/>
          <p:cNvSpPr txBox="1">
            <a:spLocks noChangeArrowheads="1"/>
          </p:cNvSpPr>
          <p:nvPr/>
        </p:nvSpPr>
        <p:spPr bwMode="auto">
          <a:xfrm>
            <a:off x="2095157" y="3637694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1999  …  2000</a:t>
            </a:r>
          </a:p>
        </p:txBody>
      </p: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2044745" y="2799494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1942  …  998</a:t>
            </a: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5066726" y="3637076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900 + 9  …  9009</a:t>
            </a:r>
          </a:p>
        </p:txBody>
      </p:sp>
      <p:sp>
        <p:nvSpPr>
          <p:cNvPr id="47" name="Text Box 6"/>
          <p:cNvSpPr txBox="1">
            <a:spLocks noChangeArrowheads="1"/>
          </p:cNvSpPr>
          <p:nvPr/>
        </p:nvSpPr>
        <p:spPr bwMode="auto">
          <a:xfrm>
            <a:off x="5371526" y="2830626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6742  </a:t>
            </a:r>
            <a:r>
              <a:rPr lang="en-US" altLang="en-US" sz="2800" b="1" i="1" dirty="0">
                <a:latin typeface="Times New Roman" pitchFamily="18" charset="0"/>
              </a:rPr>
              <a:t>…  </a:t>
            </a:r>
            <a:r>
              <a:rPr lang="en-US" altLang="en-US" sz="2800" b="1" dirty="0">
                <a:latin typeface="Times New Roman" pitchFamily="18" charset="0"/>
              </a:rPr>
              <a:t>6722</a:t>
            </a: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3180820" y="2701496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3128393" y="3539696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6438326" y="2723582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52" name="AutoShape 16"/>
          <p:cNvSpPr>
            <a:spLocks/>
          </p:cNvSpPr>
          <p:nvPr/>
        </p:nvSpPr>
        <p:spPr bwMode="auto">
          <a:xfrm rot="5400000">
            <a:off x="5885876" y="3784713"/>
            <a:ext cx="228600" cy="914400"/>
          </a:xfrm>
          <a:prstGeom prst="righ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altLang="en-US">
              <a:latin typeface="Times New Roman" pitchFamily="18" charset="0"/>
            </a:endParaRPr>
          </a:p>
        </p:txBody>
      </p:sp>
      <p:sp>
        <p:nvSpPr>
          <p:cNvPr id="53" name="Text Box 17"/>
          <p:cNvSpPr txBox="1">
            <a:spLocks noChangeArrowheads="1"/>
          </p:cNvSpPr>
          <p:nvPr/>
        </p:nvSpPr>
        <p:spPr bwMode="auto">
          <a:xfrm>
            <a:off x="5447726" y="4280013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909</a:t>
            </a:r>
          </a:p>
        </p:txBody>
      </p:sp>
      <p:sp>
        <p:nvSpPr>
          <p:cNvPr id="54" name="Text Box 18"/>
          <p:cNvSpPr txBox="1">
            <a:spLocks noChangeArrowheads="1"/>
          </p:cNvSpPr>
          <p:nvPr/>
        </p:nvSpPr>
        <p:spPr bwMode="auto">
          <a:xfrm>
            <a:off x="6423812" y="3539696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76250" y="1981200"/>
            <a:ext cx="188384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237933" y="1981200"/>
            <a:ext cx="5052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a)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85800" y="2547600"/>
            <a:ext cx="1066800" cy="1872000"/>
            <a:chOff x="609600" y="2442865"/>
            <a:chExt cx="1066800" cy="1872000"/>
          </a:xfrm>
          <a:noFill/>
        </p:grpSpPr>
        <p:grpSp>
          <p:nvGrpSpPr>
            <p:cNvPr id="55" name="Group 54"/>
            <p:cNvGrpSpPr/>
            <p:nvPr/>
          </p:nvGrpSpPr>
          <p:grpSpPr>
            <a:xfrm>
              <a:off x="609600" y="2442865"/>
              <a:ext cx="1066800" cy="1872000"/>
              <a:chOff x="135028" y="1046371"/>
              <a:chExt cx="1066800" cy="1872000"/>
            </a:xfrm>
            <a:grpFill/>
          </p:grpSpPr>
          <p:sp>
            <p:nvSpPr>
              <p:cNvPr id="56" name="TextBox 55"/>
              <p:cNvSpPr txBox="1"/>
              <p:nvPr/>
            </p:nvSpPr>
            <p:spPr>
              <a:xfrm rot="5400000">
                <a:off x="-494972" y="1676371"/>
                <a:ext cx="1872000" cy="612000"/>
              </a:xfrm>
              <a:prstGeom prst="rect">
                <a:avLst/>
              </a:prstGeom>
              <a:grpFill/>
            </p:spPr>
            <p:txBody>
              <a:bodyPr vert="vert" wrap="square" tIns="36000" bIns="36000" rtlCol="0">
                <a:spAutoFit/>
              </a:bodyPr>
              <a:lstStyle/>
              <a:p>
                <a:pPr algn="ctr"/>
                <a:r>
                  <a:rPr lang="en-US" sz="3600" dirty="0"/>
                  <a:t>=</a:t>
                </a:r>
              </a:p>
              <a:p>
                <a:pPr algn="ctr"/>
                <a:r>
                  <a:rPr lang="en-US" sz="3600" dirty="0"/>
                  <a:t>&gt;</a:t>
                </a:r>
              </a:p>
              <a:p>
                <a:pPr algn="ctr"/>
                <a:r>
                  <a:rPr lang="en-US" sz="3600" dirty="0"/>
                  <a:t>&lt;</a:t>
                </a:r>
              </a:p>
              <a:p>
                <a:pPr algn="ctr"/>
                <a:endParaRPr lang="vi-VN" sz="3600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744628" y="1651506"/>
                <a:ext cx="45720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.VnArial" pitchFamily="34" charset="0"/>
                    <a:cs typeface="Times New Roman" pitchFamily="18" charset="0"/>
                  </a:rPr>
                  <a:t>?</a:t>
                </a:r>
                <a:endParaRPr lang="vi-VN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" name="Rectangle 1"/>
            <p:cNvSpPr/>
            <p:nvPr/>
          </p:nvSpPr>
          <p:spPr>
            <a:xfrm>
              <a:off x="609600" y="2514600"/>
              <a:ext cx="612000" cy="1719942"/>
            </a:xfrm>
            <a:prstGeom prst="rect">
              <a:avLst/>
            </a:prstGeom>
            <a:grp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457200" y="635913"/>
            <a:ext cx="8305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457200" y="1167825"/>
            <a:ext cx="830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10 000</a:t>
            </a:r>
          </a:p>
        </p:txBody>
      </p:sp>
    </p:spTree>
    <p:extLst>
      <p:ext uri="{BB962C8B-B14F-4D97-AF65-F5344CB8AC3E}">
        <p14:creationId xmlns:p14="http://schemas.microsoft.com/office/powerpoint/2010/main" val="200497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46" grpId="0"/>
      <p:bldP spid="47" grpId="0"/>
      <p:bldP spid="48" grpId="0"/>
      <p:bldP spid="49" grpId="0"/>
      <p:bldP spid="50" grpId="0"/>
      <p:bldP spid="52" grpId="0" animBg="1"/>
      <p:bldP spid="53" grpId="0"/>
      <p:bldP spid="54" grpId="0"/>
      <p:bldP spid="58" grpId="0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476250" y="1981200"/>
            <a:ext cx="188384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000" b="1" u="sng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237933" y="1981200"/>
            <a:ext cx="5052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a)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85800" y="2547600"/>
            <a:ext cx="1066800" cy="1872000"/>
            <a:chOff x="609600" y="2442865"/>
            <a:chExt cx="1066800" cy="1872000"/>
          </a:xfrm>
        </p:grpSpPr>
        <p:grpSp>
          <p:nvGrpSpPr>
            <p:cNvPr id="55" name="Group 54"/>
            <p:cNvGrpSpPr/>
            <p:nvPr/>
          </p:nvGrpSpPr>
          <p:grpSpPr>
            <a:xfrm>
              <a:off x="609600" y="2442865"/>
              <a:ext cx="1066800" cy="1872000"/>
              <a:chOff x="135028" y="1046371"/>
              <a:chExt cx="1066800" cy="1872000"/>
            </a:xfrm>
            <a:solidFill>
              <a:schemeClr val="bg1"/>
            </a:solidFill>
          </p:grpSpPr>
          <p:sp>
            <p:nvSpPr>
              <p:cNvPr id="56" name="TextBox 55"/>
              <p:cNvSpPr txBox="1"/>
              <p:nvPr/>
            </p:nvSpPr>
            <p:spPr>
              <a:xfrm rot="5400000">
                <a:off x="-494972" y="1676371"/>
                <a:ext cx="1872000" cy="612000"/>
              </a:xfrm>
              <a:prstGeom prst="rect">
                <a:avLst/>
              </a:prstGeom>
              <a:noFill/>
            </p:spPr>
            <p:txBody>
              <a:bodyPr vert="vert" wrap="square" tIns="36000" bIns="36000" rtlCol="0">
                <a:spAutoFit/>
              </a:bodyPr>
              <a:lstStyle/>
              <a:p>
                <a:pPr algn="ctr"/>
                <a:r>
                  <a:rPr lang="en-US" sz="3600" dirty="0"/>
                  <a:t>=</a:t>
                </a:r>
              </a:p>
              <a:p>
                <a:pPr algn="ctr"/>
                <a:r>
                  <a:rPr lang="en-US" sz="3600" dirty="0"/>
                  <a:t>&gt;</a:t>
                </a:r>
              </a:p>
              <a:p>
                <a:pPr algn="ctr"/>
                <a:r>
                  <a:rPr lang="en-US" sz="3600" dirty="0"/>
                  <a:t>&lt;</a:t>
                </a:r>
              </a:p>
              <a:p>
                <a:pPr algn="ctr"/>
                <a:endParaRPr lang="vi-VN" sz="3600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744628" y="1651506"/>
                <a:ext cx="457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.VnArial" pitchFamily="34" charset="0"/>
                    <a:cs typeface="Times New Roman" pitchFamily="18" charset="0"/>
                  </a:rPr>
                  <a:t>?</a:t>
                </a:r>
                <a:endParaRPr lang="vi-VN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" name="Rectangle 1"/>
            <p:cNvSpPr/>
            <p:nvPr/>
          </p:nvSpPr>
          <p:spPr>
            <a:xfrm>
              <a:off x="609600" y="2514600"/>
              <a:ext cx="612000" cy="1719942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1828800" y="3797979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600 cm  …  6 m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2057400" y="2681287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1 km  …  985 m</a:t>
            </a: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1752600" y="4999037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797 mm  …  1 m</a:t>
            </a: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5086350" y="3797979"/>
            <a:ext cx="3676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50 </a:t>
            </a:r>
            <a:r>
              <a:rPr lang="en-US" altLang="en-US" sz="2800" b="1" dirty="0" err="1">
                <a:latin typeface="Times New Roman" pitchFamily="18" charset="0"/>
              </a:rPr>
              <a:t>phút</a:t>
            </a:r>
            <a:r>
              <a:rPr lang="en-US" altLang="en-US" sz="2800" b="1" dirty="0">
                <a:latin typeface="Times New Roman" pitchFamily="18" charset="0"/>
              </a:rPr>
              <a:t>  …  1 </a:t>
            </a:r>
            <a:r>
              <a:rPr lang="en-US" altLang="en-US" sz="2800" b="1" dirty="0" err="1">
                <a:latin typeface="Times New Roman" pitchFamily="18" charset="0"/>
              </a:rPr>
              <a:t>giờ</a:t>
            </a:r>
            <a:endParaRPr lang="en-US" altLang="en-US" sz="2800" b="1" dirty="0">
              <a:latin typeface="Times New Roman" pitchFamily="18" charset="0"/>
            </a:endParaRP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5086350" y="2681287"/>
            <a:ext cx="3752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60 </a:t>
            </a:r>
            <a:r>
              <a:rPr lang="en-US" altLang="en-US" sz="2800" b="1" dirty="0" err="1">
                <a:latin typeface="Times New Roman" pitchFamily="18" charset="0"/>
              </a:rPr>
              <a:t>phút</a:t>
            </a:r>
            <a:r>
              <a:rPr lang="en-US" altLang="en-US" sz="2800" b="1" dirty="0">
                <a:latin typeface="Times New Roman" pitchFamily="18" charset="0"/>
              </a:rPr>
              <a:t>  …  1 </a:t>
            </a:r>
            <a:r>
              <a:rPr lang="en-US" altLang="en-US" sz="2800" b="1" dirty="0" err="1">
                <a:latin typeface="Times New Roman" pitchFamily="18" charset="0"/>
              </a:rPr>
              <a:t>giờ</a:t>
            </a:r>
            <a:endParaRPr lang="en-US" altLang="en-US" sz="2800" b="1" dirty="0">
              <a:latin typeface="Times New Roman" pitchFamily="18" charset="0"/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5143500" y="4999037"/>
            <a:ext cx="3467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</a:rPr>
              <a:t>70 </a:t>
            </a:r>
            <a:r>
              <a:rPr lang="en-US" altLang="en-US" sz="2800" b="1" dirty="0" err="1">
                <a:latin typeface="Times New Roman" pitchFamily="18" charset="0"/>
              </a:rPr>
              <a:t>phút</a:t>
            </a:r>
            <a:r>
              <a:rPr lang="en-US" altLang="en-US" sz="2800" b="1" dirty="0">
                <a:latin typeface="Times New Roman" pitchFamily="18" charset="0"/>
              </a:rPr>
              <a:t>  …  1 </a:t>
            </a:r>
            <a:r>
              <a:rPr lang="en-US" altLang="en-US" sz="2800" b="1" dirty="0" err="1">
                <a:latin typeface="Times New Roman" pitchFamily="18" charset="0"/>
              </a:rPr>
              <a:t>giờ</a:t>
            </a:r>
            <a:endParaRPr lang="en-US" altLang="en-US" sz="2800" b="1" dirty="0">
              <a:latin typeface="Times New Roman" pitchFamily="18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3048000" y="2601457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3109686" y="3708084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3091542" y="4916400"/>
            <a:ext cx="83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&lt;</a:t>
            </a:r>
          </a:p>
        </p:txBody>
      </p:sp>
      <p:grpSp>
        <p:nvGrpSpPr>
          <p:cNvPr id="35" name="Group 17"/>
          <p:cNvGrpSpPr>
            <a:grpSpLocks/>
          </p:cNvGrpSpPr>
          <p:nvPr/>
        </p:nvGrpSpPr>
        <p:grpSpPr bwMode="auto">
          <a:xfrm>
            <a:off x="1828800" y="3063691"/>
            <a:ext cx="1524000" cy="652643"/>
            <a:chOff x="804" y="2689"/>
            <a:chExt cx="720" cy="464"/>
          </a:xfrm>
        </p:grpSpPr>
        <p:sp>
          <p:nvSpPr>
            <p:cNvPr id="36" name="AutoShape 18"/>
            <p:cNvSpPr>
              <a:spLocks/>
            </p:cNvSpPr>
            <p:nvPr/>
          </p:nvSpPr>
          <p:spPr bwMode="auto">
            <a:xfrm rot="5400000">
              <a:off x="1119" y="2511"/>
              <a:ext cx="144" cy="499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37" name="Text Box 19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</a:rPr>
                <a:t>  1000 m</a:t>
              </a:r>
            </a:p>
          </p:txBody>
        </p:sp>
      </p:grpSp>
      <p:sp>
        <p:nvSpPr>
          <p:cNvPr id="38" name="Text Box 20"/>
          <p:cNvSpPr txBox="1">
            <a:spLocks noChangeArrowheads="1"/>
          </p:cNvSpPr>
          <p:nvPr/>
        </p:nvSpPr>
        <p:spPr bwMode="auto">
          <a:xfrm>
            <a:off x="6720114" y="2586943"/>
            <a:ext cx="914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39" name="Text Box 21"/>
          <p:cNvSpPr txBox="1">
            <a:spLocks noChangeArrowheads="1"/>
          </p:cNvSpPr>
          <p:nvPr/>
        </p:nvSpPr>
        <p:spPr bwMode="auto">
          <a:xfrm>
            <a:off x="6720114" y="3697285"/>
            <a:ext cx="762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6858000" y="4891087"/>
            <a:ext cx="457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 dirty="0">
                <a:solidFill>
                  <a:srgbClr val="FF3300"/>
                </a:solidFill>
                <a:latin typeface="Times New Roman" pitchFamily="18" charset="0"/>
              </a:rPr>
              <a:t>&gt;</a:t>
            </a:r>
          </a:p>
        </p:txBody>
      </p:sp>
      <p:grpSp>
        <p:nvGrpSpPr>
          <p:cNvPr id="41" name="Group 23"/>
          <p:cNvGrpSpPr>
            <a:grpSpLocks/>
          </p:cNvGrpSpPr>
          <p:nvPr/>
        </p:nvGrpSpPr>
        <p:grpSpPr bwMode="auto">
          <a:xfrm>
            <a:off x="1981200" y="4172629"/>
            <a:ext cx="1371600" cy="671513"/>
            <a:chOff x="804" y="2688"/>
            <a:chExt cx="720" cy="423"/>
          </a:xfrm>
        </p:grpSpPr>
        <p:sp>
          <p:nvSpPr>
            <p:cNvPr id="42" name="AutoShape 24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44" name="Text Box 25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</a:rPr>
                <a:t>6 m</a:t>
              </a:r>
            </a:p>
          </p:txBody>
        </p:sp>
      </p:grpSp>
      <p:grpSp>
        <p:nvGrpSpPr>
          <p:cNvPr id="51" name="Group 26"/>
          <p:cNvGrpSpPr>
            <a:grpSpLocks/>
          </p:cNvGrpSpPr>
          <p:nvPr/>
        </p:nvGrpSpPr>
        <p:grpSpPr bwMode="auto">
          <a:xfrm>
            <a:off x="3352800" y="5424487"/>
            <a:ext cx="1600200" cy="747713"/>
            <a:chOff x="862" y="2736"/>
            <a:chExt cx="720" cy="471"/>
          </a:xfrm>
        </p:grpSpPr>
        <p:sp>
          <p:nvSpPr>
            <p:cNvPr id="59" name="AutoShape 27"/>
            <p:cNvSpPr>
              <a:spLocks/>
            </p:cNvSpPr>
            <p:nvPr/>
          </p:nvSpPr>
          <p:spPr bwMode="auto">
            <a:xfrm rot="5400000">
              <a:off x="1139" y="2603"/>
              <a:ext cx="192" cy="458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61" name="Text Box 28"/>
            <p:cNvSpPr txBox="1">
              <a:spLocks noChangeArrowheads="1"/>
            </p:cNvSpPr>
            <p:nvPr/>
          </p:nvSpPr>
          <p:spPr bwMode="auto">
            <a:xfrm>
              <a:off x="862" y="2880"/>
              <a:ext cx="7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</a:rPr>
                <a:t>1000 mm</a:t>
              </a:r>
            </a:p>
          </p:txBody>
        </p:sp>
      </p:grpSp>
      <p:grpSp>
        <p:nvGrpSpPr>
          <p:cNvPr id="62" name="Group 29"/>
          <p:cNvGrpSpPr>
            <a:grpSpLocks/>
          </p:cNvGrpSpPr>
          <p:nvPr/>
        </p:nvGrpSpPr>
        <p:grpSpPr bwMode="auto">
          <a:xfrm>
            <a:off x="7239000" y="3062287"/>
            <a:ext cx="1371600" cy="671513"/>
            <a:chOff x="804" y="2688"/>
            <a:chExt cx="720" cy="423"/>
          </a:xfrm>
        </p:grpSpPr>
        <p:sp>
          <p:nvSpPr>
            <p:cNvPr id="63" name="AutoShape 30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</a:rPr>
                <a:t>60 </a:t>
              </a:r>
              <a:r>
                <a:rPr lang="en-US" altLang="en-US" sz="2800" b="1" dirty="0" err="1">
                  <a:latin typeface="Times New Roman" pitchFamily="18" charset="0"/>
                </a:rPr>
                <a:t>phút</a:t>
              </a:r>
              <a:endParaRPr lang="en-US" altLang="en-US" sz="2800" b="1" dirty="0">
                <a:latin typeface="Times New Roman" pitchFamily="18" charset="0"/>
              </a:endParaRPr>
            </a:p>
          </p:txBody>
        </p:sp>
      </p:grpSp>
      <p:grpSp>
        <p:nvGrpSpPr>
          <p:cNvPr id="65" name="Group 32"/>
          <p:cNvGrpSpPr>
            <a:grpSpLocks/>
          </p:cNvGrpSpPr>
          <p:nvPr/>
        </p:nvGrpSpPr>
        <p:grpSpPr bwMode="auto">
          <a:xfrm>
            <a:off x="7239000" y="4325029"/>
            <a:ext cx="1600200" cy="654050"/>
            <a:chOff x="804" y="2688"/>
            <a:chExt cx="720" cy="465"/>
          </a:xfrm>
        </p:grpSpPr>
        <p:sp>
          <p:nvSpPr>
            <p:cNvPr id="66" name="AutoShape 33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67" name="Text Box 34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</a:rPr>
                <a:t>60 </a:t>
              </a:r>
              <a:r>
                <a:rPr lang="en-US" altLang="en-US" sz="2800" b="1" dirty="0" err="1">
                  <a:latin typeface="Times New Roman" pitchFamily="18" charset="0"/>
                </a:rPr>
                <a:t>phút</a:t>
              </a:r>
              <a:endParaRPr lang="en-US" altLang="en-US" sz="2800" b="1" dirty="0">
                <a:latin typeface="Times New Roman" pitchFamily="18" charset="0"/>
              </a:endParaRPr>
            </a:p>
          </p:txBody>
        </p:sp>
      </p:grpSp>
      <p:grpSp>
        <p:nvGrpSpPr>
          <p:cNvPr id="68" name="Group 35"/>
          <p:cNvGrpSpPr>
            <a:grpSpLocks/>
          </p:cNvGrpSpPr>
          <p:nvPr/>
        </p:nvGrpSpPr>
        <p:grpSpPr bwMode="auto">
          <a:xfrm>
            <a:off x="7239000" y="5424487"/>
            <a:ext cx="1447800" cy="688975"/>
            <a:chOff x="804" y="2688"/>
            <a:chExt cx="720" cy="390"/>
          </a:xfrm>
        </p:grpSpPr>
        <p:sp>
          <p:nvSpPr>
            <p:cNvPr id="69" name="AutoShape 36"/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70" name="Text Box 37"/>
            <p:cNvSpPr txBox="1">
              <a:spLocks noChangeArrowheads="1"/>
            </p:cNvSpPr>
            <p:nvPr/>
          </p:nvSpPr>
          <p:spPr bwMode="auto">
            <a:xfrm>
              <a:off x="804" y="2784"/>
              <a:ext cx="720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</a:rPr>
                <a:t>60 </a:t>
              </a:r>
              <a:r>
                <a:rPr lang="en-US" altLang="en-US" sz="2800" b="1" dirty="0" err="1">
                  <a:latin typeface="Times New Roman" pitchFamily="18" charset="0"/>
                </a:rPr>
                <a:t>phút</a:t>
              </a:r>
              <a:endParaRPr lang="en-US" altLang="en-US" sz="2800" b="1" dirty="0">
                <a:latin typeface="Times New Roman" pitchFamily="18" charset="0"/>
              </a:endParaRPr>
            </a:p>
          </p:txBody>
        </p:sp>
      </p:grpSp>
      <p:sp>
        <p:nvSpPr>
          <p:cNvPr id="72" name="Rectangle 71"/>
          <p:cNvSpPr/>
          <p:nvPr/>
        </p:nvSpPr>
        <p:spPr>
          <a:xfrm>
            <a:off x="5569894" y="1981200"/>
            <a:ext cx="52610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b)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457200" y="635913"/>
            <a:ext cx="8305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0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457200" y="1167825"/>
            <a:ext cx="8305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10 000</a:t>
            </a:r>
          </a:p>
        </p:txBody>
      </p:sp>
    </p:spTree>
    <p:extLst>
      <p:ext uri="{BB962C8B-B14F-4D97-AF65-F5344CB8AC3E}">
        <p14:creationId xmlns:p14="http://schemas.microsoft.com/office/powerpoint/2010/main" val="15089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0" grpId="0"/>
      <p:bldP spid="23" grpId="0"/>
      <p:bldP spid="24" grpId="0"/>
      <p:bldP spid="26" grpId="0"/>
      <p:bldP spid="29" grpId="0"/>
      <p:bldP spid="30" grpId="0"/>
      <p:bldP spid="31" grpId="0"/>
      <p:bldP spid="32" grpId="0"/>
      <p:bldP spid="33" grpId="0"/>
      <p:bldP spid="34" grpId="0"/>
      <p:bldP spid="38" grpId="0"/>
      <p:bldP spid="39" grpId="0"/>
      <p:bldP spid="40" grpId="0"/>
      <p:bldP spid="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AutoShape 4">
            <a:extLst>
              <a:ext uri="{FF2B5EF4-FFF2-40B4-BE49-F238E27FC236}">
                <a16:creationId xmlns:a16="http://schemas.microsoft.com/office/drawing/2014/main" id="{E51FA294-898C-4238-A4FE-C95D890F6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143000"/>
            <a:ext cx="2743200" cy="609600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Bµi 3</a:t>
            </a:r>
            <a:endParaRPr kumimoji="0" lang="vi-V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3800" name="WordArt 8">
            <a:extLst>
              <a:ext uri="{FF2B5EF4-FFF2-40B4-BE49-F238E27FC236}">
                <a16:creationId xmlns:a16="http://schemas.microsoft.com/office/drawing/2014/main" id="{3327C1BA-1B76-4C14-952E-0D74A77F631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43200" y="609600"/>
            <a:ext cx="3733800" cy="7239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045834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0" cap="none" spc="0" normalizeH="0" baseline="0" noProof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99CC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uLnTx/>
                <a:uFillTx/>
                <a:latin typeface=".VnClarendon" panose="020B7200000000000000" pitchFamily="34" charset="0"/>
                <a:ea typeface="+mn-ea"/>
                <a:cs typeface="+mn-cs"/>
              </a:rPr>
              <a:t>LuyÖn tËp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BFC3E9-997A-4AD3-AE6E-2EB43DD52670}"/>
              </a:ext>
            </a:extLst>
          </p:cNvPr>
          <p:cNvSpPr txBox="1"/>
          <p:nvPr/>
        </p:nvSpPr>
        <p:spPr>
          <a:xfrm>
            <a:off x="762000" y="1828800"/>
            <a:ext cx="6553200" cy="1431161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/>
              <a:defRPr/>
            </a:pP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 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T×m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sè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lín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nhÊt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trong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c¸c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sè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sau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altLang="en-US" sz="2900" b="0" i="0" u="none" strike="noStrike" kern="1200" cap="none" spc="0" normalizeH="0" baseline="0" noProof="0" dirty="0">
              <a:ln>
                <a:noFill/>
              </a:ln>
              <a:solidFill>
                <a:srgbClr val="00CC00"/>
              </a:solidFill>
              <a:effectLst/>
              <a:uLnTx/>
              <a:uFillTx/>
              <a:latin typeface=".VnTime" panose="020B7200000000000000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        4375;     4735;     4537;     4753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531C3045-89DA-468D-BE56-9245B3AC0A2A}"/>
              </a:ext>
            </a:extLst>
          </p:cNvPr>
          <p:cNvSpPr txBox="1"/>
          <p:nvPr/>
        </p:nvSpPr>
        <p:spPr>
          <a:xfrm>
            <a:off x="914400" y="3755261"/>
            <a:ext cx="6553200" cy="1431161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 startAt="2"/>
              <a:tabLst/>
              <a:defRPr/>
            </a:pP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T×m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sè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bÐ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nhÊt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trong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c¸c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sè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sau</a:t>
            </a: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: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 startAt="2"/>
              <a:tabLst/>
              <a:defRPr/>
            </a:pPr>
            <a:endParaRPr kumimoji="0" lang="en-US" altLang="en-US" sz="2900" b="0" i="0" u="none" strike="noStrike" kern="1200" cap="none" spc="0" normalizeH="0" baseline="0" noProof="0" dirty="0">
              <a:ln>
                <a:noFill/>
              </a:ln>
              <a:solidFill>
                <a:srgbClr val="00CC00"/>
              </a:solidFill>
              <a:effectLst/>
              <a:uLnTx/>
              <a:uFillTx/>
              <a:latin typeface=".VnTime" panose="020B7200000000000000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        6091;     6190;      6901;      6019</a:t>
            </a:r>
            <a:endParaRPr kumimoji="0" lang="en-US" altLang="en-US" sz="29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.VnTime" panose="020B7200000000000000" pitchFamily="34" charset="0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E020D06-4650-4ACB-8ECE-1643E9551844}"/>
              </a:ext>
            </a:extLst>
          </p:cNvPr>
          <p:cNvSpPr/>
          <p:nvPr/>
        </p:nvSpPr>
        <p:spPr bwMode="auto">
          <a:xfrm>
            <a:off x="5410200" y="2667000"/>
            <a:ext cx="1295400" cy="669161"/>
          </a:xfrm>
          <a:prstGeom prst="ellipse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DCB802C-8AEE-4B89-AD8C-95256AC00F7C}"/>
              </a:ext>
            </a:extLst>
          </p:cNvPr>
          <p:cNvSpPr/>
          <p:nvPr/>
        </p:nvSpPr>
        <p:spPr bwMode="auto">
          <a:xfrm>
            <a:off x="5628640" y="4526022"/>
            <a:ext cx="1295400" cy="669161"/>
          </a:xfrm>
          <a:prstGeom prst="ellipse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/>
      <p:bldP spid="4" grpId="0" animBg="1"/>
      <p:bldP spid="3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.VnTime" panose="020B7200000000000000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.VnTime" panose="020B7200000000000000" pitchFamily="34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1406</TotalTime>
  <Words>689</Words>
  <Application>Microsoft Office PowerPoint</Application>
  <PresentationFormat>On-screen Show (4:3)</PresentationFormat>
  <Paragraphs>181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.VnArial</vt:lpstr>
      <vt:lpstr>.VnAvant</vt:lpstr>
      <vt:lpstr>.VnClarendon</vt:lpstr>
      <vt:lpstr>.VnPresent</vt:lpstr>
      <vt:lpstr>.VnTime</vt:lpstr>
      <vt:lpstr>.VnVogue</vt:lpstr>
      <vt:lpstr>Arial</vt:lpstr>
      <vt:lpstr>Calibri</vt:lpstr>
      <vt:lpstr>Comic Sans MS</vt:lpstr>
      <vt:lpstr>Times New Roman</vt:lpstr>
      <vt:lpstr>Office Theme</vt:lpstr>
      <vt:lpstr>Crayons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 THI SAU</dc:creator>
  <cp:lastModifiedBy>Dương Thủy</cp:lastModifiedBy>
  <cp:revision>245</cp:revision>
  <dcterms:created xsi:type="dcterms:W3CDTF">2020-11-06T13:38:16Z</dcterms:created>
  <dcterms:modified xsi:type="dcterms:W3CDTF">2022-01-18T15:28:49Z</dcterms:modified>
</cp:coreProperties>
</file>