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1" r:id="rId3"/>
  </p:sldMasterIdLst>
  <p:notesMasterIdLst>
    <p:notesMasterId r:id="rId21"/>
  </p:notesMasterIdLst>
  <p:sldIdLst>
    <p:sldId id="258" r:id="rId4"/>
    <p:sldId id="317" r:id="rId5"/>
    <p:sldId id="318" r:id="rId6"/>
    <p:sldId id="340" r:id="rId7"/>
    <p:sldId id="321" r:id="rId8"/>
    <p:sldId id="323" r:id="rId9"/>
    <p:sldId id="324" r:id="rId10"/>
    <p:sldId id="325" r:id="rId11"/>
    <p:sldId id="338" r:id="rId12"/>
    <p:sldId id="326" r:id="rId13"/>
    <p:sldId id="320" r:id="rId14"/>
    <p:sldId id="327" r:id="rId15"/>
    <p:sldId id="341" r:id="rId16"/>
    <p:sldId id="333" r:id="rId17"/>
    <p:sldId id="339" r:id="rId18"/>
    <p:sldId id="342" r:id="rId19"/>
    <p:sldId id="343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2E1E"/>
    <a:srgbClr val="FFE131"/>
    <a:srgbClr val="FFA216"/>
    <a:srgbClr val="F47A9A"/>
    <a:srgbClr val="FF9FAC"/>
    <a:srgbClr val="FFD9D9"/>
    <a:srgbClr val="6D421F"/>
    <a:srgbClr val="36281A"/>
    <a:srgbClr val="2E2216"/>
    <a:srgbClr val="775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6314" autoAdjust="0"/>
  </p:normalViewPr>
  <p:slideViewPr>
    <p:cSldViewPr snapToGrid="0" showGuides="1">
      <p:cViewPr varScale="1">
        <p:scale>
          <a:sx n="71" d="100"/>
          <a:sy n="71" d="100"/>
        </p:scale>
        <p:origin x="150" y="6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53C834A7-82CE-47DC-B2E0-6AEF0EF661C5}" type="datetimeFigureOut">
              <a:rPr lang="zh-CN" altLang="en-US" smtClean="0"/>
              <a:pPr/>
              <a:t>2022/1/17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45BECE7F-65B8-478D-B76E-BD5B8178480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465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504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123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620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573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13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825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54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671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627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906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970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509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82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74906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09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798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365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981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288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915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81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189205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981068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625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293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89875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41757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8227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B457D174-5CD8-40B5-AF54-9A350F1CA3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4986" y="2838450"/>
            <a:ext cx="3257464" cy="3225801"/>
          </a:xfrm>
          <a:custGeom>
            <a:avLst/>
            <a:gdLst>
              <a:gd name="connsiteX0" fmla="*/ 1699591 w 3257464"/>
              <a:gd name="connsiteY0" fmla="*/ 17 h 3225801"/>
              <a:gd name="connsiteX1" fmla="*/ 1861852 w 3257464"/>
              <a:gd name="connsiteY1" fmla="*/ 2865 h 3225801"/>
              <a:gd name="connsiteX2" fmla="*/ 2285238 w 3257464"/>
              <a:gd name="connsiteY2" fmla="*/ 85191 h 3225801"/>
              <a:gd name="connsiteX3" fmla="*/ 2720384 w 3257464"/>
              <a:gd name="connsiteY3" fmla="*/ 355687 h 3225801"/>
              <a:gd name="connsiteX4" fmla="*/ 2979120 w 3257464"/>
              <a:gd name="connsiteY4" fmla="*/ 708508 h 3225801"/>
              <a:gd name="connsiteX5" fmla="*/ 3237856 w 3257464"/>
              <a:gd name="connsiteY5" fmla="*/ 1225980 h 3225801"/>
              <a:gd name="connsiteX6" fmla="*/ 3237856 w 3257464"/>
              <a:gd name="connsiteY6" fmla="*/ 1908102 h 3225801"/>
              <a:gd name="connsiteX7" fmla="*/ 3226095 w 3257464"/>
              <a:gd name="connsiteY7" fmla="*/ 2331487 h 3225801"/>
              <a:gd name="connsiteX8" fmla="*/ 2955599 w 3257464"/>
              <a:gd name="connsiteY8" fmla="*/ 2660788 h 3225801"/>
              <a:gd name="connsiteX9" fmla="*/ 2591016 w 3257464"/>
              <a:gd name="connsiteY9" fmla="*/ 3001848 h 3225801"/>
              <a:gd name="connsiteX10" fmla="*/ 1779527 w 3257464"/>
              <a:gd name="connsiteY10" fmla="*/ 3213541 h 3225801"/>
              <a:gd name="connsiteX11" fmla="*/ 932756 w 3257464"/>
              <a:gd name="connsiteY11" fmla="*/ 3154738 h 3225801"/>
              <a:gd name="connsiteX12" fmla="*/ 521131 w 3257464"/>
              <a:gd name="connsiteY12" fmla="*/ 2778395 h 3225801"/>
              <a:gd name="connsiteX13" fmla="*/ 262395 w 3257464"/>
              <a:gd name="connsiteY13" fmla="*/ 2413812 h 3225801"/>
              <a:gd name="connsiteX14" fmla="*/ 15420 w 3257464"/>
              <a:gd name="connsiteY14" fmla="*/ 1884580 h 3225801"/>
              <a:gd name="connsiteX15" fmla="*/ 38941 w 3257464"/>
              <a:gd name="connsiteY15" fmla="*/ 1261262 h 3225801"/>
              <a:gd name="connsiteX16" fmla="*/ 144788 w 3257464"/>
              <a:gd name="connsiteY16" fmla="*/ 767312 h 3225801"/>
              <a:gd name="connsiteX17" fmla="*/ 415284 w 3257464"/>
              <a:gd name="connsiteY17" fmla="*/ 508576 h 3225801"/>
              <a:gd name="connsiteX18" fmla="*/ 579934 w 3257464"/>
              <a:gd name="connsiteY18" fmla="*/ 332165 h 3225801"/>
              <a:gd name="connsiteX19" fmla="*/ 1144449 w 3257464"/>
              <a:gd name="connsiteY19" fmla="*/ 49908 h 3225801"/>
              <a:gd name="connsiteX20" fmla="*/ 1699591 w 3257464"/>
              <a:gd name="connsiteY20" fmla="*/ 17 h 32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7464" h="3225801">
                <a:moveTo>
                  <a:pt x="1699591" y="17"/>
                </a:moveTo>
                <a:cubicBezTo>
                  <a:pt x="1759068" y="170"/>
                  <a:pt x="1814319" y="1395"/>
                  <a:pt x="1861852" y="2865"/>
                </a:cubicBezTo>
                <a:cubicBezTo>
                  <a:pt x="2051984" y="8746"/>
                  <a:pt x="2142149" y="26387"/>
                  <a:pt x="2285238" y="85191"/>
                </a:cubicBezTo>
                <a:cubicBezTo>
                  <a:pt x="2428327" y="143994"/>
                  <a:pt x="2604738" y="251801"/>
                  <a:pt x="2720384" y="355687"/>
                </a:cubicBezTo>
                <a:cubicBezTo>
                  <a:pt x="2836031" y="459573"/>
                  <a:pt x="2892875" y="563460"/>
                  <a:pt x="2979120" y="708508"/>
                </a:cubicBezTo>
                <a:cubicBezTo>
                  <a:pt x="3065365" y="853557"/>
                  <a:pt x="3194733" y="1026048"/>
                  <a:pt x="3237856" y="1225980"/>
                </a:cubicBezTo>
                <a:cubicBezTo>
                  <a:pt x="3280979" y="1425912"/>
                  <a:pt x="3239816" y="1723850"/>
                  <a:pt x="3237856" y="1908102"/>
                </a:cubicBezTo>
                <a:cubicBezTo>
                  <a:pt x="3235896" y="2092353"/>
                  <a:pt x="3273138" y="2206039"/>
                  <a:pt x="3226095" y="2331487"/>
                </a:cubicBezTo>
                <a:cubicBezTo>
                  <a:pt x="3179052" y="2456935"/>
                  <a:pt x="3061445" y="2549061"/>
                  <a:pt x="2955599" y="2660788"/>
                </a:cubicBezTo>
                <a:cubicBezTo>
                  <a:pt x="2849752" y="2772514"/>
                  <a:pt x="2787029" y="2909723"/>
                  <a:pt x="2591016" y="3001848"/>
                </a:cubicBezTo>
                <a:cubicBezTo>
                  <a:pt x="2395004" y="3093974"/>
                  <a:pt x="2055904" y="3188059"/>
                  <a:pt x="1779527" y="3213541"/>
                </a:cubicBezTo>
                <a:cubicBezTo>
                  <a:pt x="1503150" y="3239023"/>
                  <a:pt x="1142488" y="3227262"/>
                  <a:pt x="932756" y="3154738"/>
                </a:cubicBezTo>
                <a:cubicBezTo>
                  <a:pt x="723023" y="3082213"/>
                  <a:pt x="632857" y="2901882"/>
                  <a:pt x="521131" y="2778395"/>
                </a:cubicBezTo>
                <a:cubicBezTo>
                  <a:pt x="409404" y="2654907"/>
                  <a:pt x="346680" y="2562782"/>
                  <a:pt x="262395" y="2413812"/>
                </a:cubicBezTo>
                <a:cubicBezTo>
                  <a:pt x="178109" y="2264843"/>
                  <a:pt x="52662" y="2076672"/>
                  <a:pt x="15420" y="1884580"/>
                </a:cubicBezTo>
                <a:cubicBezTo>
                  <a:pt x="-21823" y="1692489"/>
                  <a:pt x="17380" y="1447473"/>
                  <a:pt x="38941" y="1261262"/>
                </a:cubicBezTo>
                <a:cubicBezTo>
                  <a:pt x="60502" y="1075051"/>
                  <a:pt x="82064" y="892760"/>
                  <a:pt x="144788" y="767312"/>
                </a:cubicBezTo>
                <a:cubicBezTo>
                  <a:pt x="207511" y="641864"/>
                  <a:pt x="348640" y="577180"/>
                  <a:pt x="415284" y="508576"/>
                </a:cubicBezTo>
                <a:cubicBezTo>
                  <a:pt x="481929" y="439972"/>
                  <a:pt x="458407" y="408610"/>
                  <a:pt x="579934" y="332165"/>
                </a:cubicBezTo>
                <a:cubicBezTo>
                  <a:pt x="701461" y="255721"/>
                  <a:pt x="930795" y="104792"/>
                  <a:pt x="1144449" y="49908"/>
                </a:cubicBezTo>
                <a:cubicBezTo>
                  <a:pt x="1304689" y="8746"/>
                  <a:pt x="1521159" y="-442"/>
                  <a:pt x="1699591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BF9D1609-F1C3-411F-9F83-70A9AD4C75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4988" y="816210"/>
            <a:ext cx="1426505" cy="1412640"/>
          </a:xfrm>
          <a:custGeom>
            <a:avLst/>
            <a:gdLst>
              <a:gd name="connsiteX0" fmla="*/ 744283 w 1426505"/>
              <a:gd name="connsiteY0" fmla="*/ 8 h 1412640"/>
              <a:gd name="connsiteX1" fmla="*/ 815340 w 1426505"/>
              <a:gd name="connsiteY1" fmla="*/ 1255 h 1412640"/>
              <a:gd name="connsiteX2" fmla="*/ 1000749 w 1426505"/>
              <a:gd name="connsiteY2" fmla="*/ 37307 h 1412640"/>
              <a:gd name="connsiteX3" fmla="*/ 1191308 w 1426505"/>
              <a:gd name="connsiteY3" fmla="*/ 155763 h 1412640"/>
              <a:gd name="connsiteX4" fmla="*/ 1304613 w 1426505"/>
              <a:gd name="connsiteY4" fmla="*/ 310270 h 1412640"/>
              <a:gd name="connsiteX5" fmla="*/ 1417918 w 1426505"/>
              <a:gd name="connsiteY5" fmla="*/ 536881 h 1412640"/>
              <a:gd name="connsiteX6" fmla="*/ 1417918 w 1426505"/>
              <a:gd name="connsiteY6" fmla="*/ 835595 h 1412640"/>
              <a:gd name="connsiteX7" fmla="*/ 1412768 w 1426505"/>
              <a:gd name="connsiteY7" fmla="*/ 1021003 h 1412640"/>
              <a:gd name="connsiteX8" fmla="*/ 1294313 w 1426505"/>
              <a:gd name="connsiteY8" fmla="*/ 1165210 h 1412640"/>
              <a:gd name="connsiteX9" fmla="*/ 1134655 w 1426505"/>
              <a:gd name="connsiteY9" fmla="*/ 1314567 h 1412640"/>
              <a:gd name="connsiteX10" fmla="*/ 779289 w 1426505"/>
              <a:gd name="connsiteY10" fmla="*/ 1407271 h 1412640"/>
              <a:gd name="connsiteX11" fmla="*/ 408471 w 1426505"/>
              <a:gd name="connsiteY11" fmla="*/ 1381520 h 1412640"/>
              <a:gd name="connsiteX12" fmla="*/ 228213 w 1426505"/>
              <a:gd name="connsiteY12" fmla="*/ 1216712 h 1412640"/>
              <a:gd name="connsiteX13" fmla="*/ 114907 w 1426505"/>
              <a:gd name="connsiteY13" fmla="*/ 1057055 h 1412640"/>
              <a:gd name="connsiteX14" fmla="*/ 6752 w 1426505"/>
              <a:gd name="connsiteY14" fmla="*/ 825294 h 1412640"/>
              <a:gd name="connsiteX15" fmla="*/ 17053 w 1426505"/>
              <a:gd name="connsiteY15" fmla="*/ 552331 h 1412640"/>
              <a:gd name="connsiteX16" fmla="*/ 63405 w 1426505"/>
              <a:gd name="connsiteY16" fmla="*/ 336021 h 1412640"/>
              <a:gd name="connsiteX17" fmla="*/ 181861 w 1426505"/>
              <a:gd name="connsiteY17" fmla="*/ 222716 h 1412640"/>
              <a:gd name="connsiteX18" fmla="*/ 253964 w 1426505"/>
              <a:gd name="connsiteY18" fmla="*/ 145462 h 1412640"/>
              <a:gd name="connsiteX19" fmla="*/ 501176 w 1426505"/>
              <a:gd name="connsiteY19" fmla="*/ 21856 h 1412640"/>
              <a:gd name="connsiteX20" fmla="*/ 744283 w 1426505"/>
              <a:gd name="connsiteY20" fmla="*/ 8 h 141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6505" h="1412640">
                <a:moveTo>
                  <a:pt x="744283" y="8"/>
                </a:moveTo>
                <a:cubicBezTo>
                  <a:pt x="770329" y="75"/>
                  <a:pt x="794525" y="612"/>
                  <a:pt x="815340" y="1255"/>
                </a:cubicBezTo>
                <a:cubicBezTo>
                  <a:pt x="898603" y="3831"/>
                  <a:pt x="938088" y="11556"/>
                  <a:pt x="1000749" y="37307"/>
                </a:cubicBezTo>
                <a:cubicBezTo>
                  <a:pt x="1063410" y="63058"/>
                  <a:pt x="1140664" y="110269"/>
                  <a:pt x="1191308" y="155763"/>
                </a:cubicBezTo>
                <a:cubicBezTo>
                  <a:pt x="1241952" y="201256"/>
                  <a:pt x="1266845" y="246750"/>
                  <a:pt x="1304613" y="310270"/>
                </a:cubicBezTo>
                <a:cubicBezTo>
                  <a:pt x="1342381" y="373789"/>
                  <a:pt x="1399034" y="449326"/>
                  <a:pt x="1417918" y="536881"/>
                </a:cubicBezTo>
                <a:cubicBezTo>
                  <a:pt x="1436803" y="624435"/>
                  <a:pt x="1418777" y="754907"/>
                  <a:pt x="1417918" y="835595"/>
                </a:cubicBezTo>
                <a:cubicBezTo>
                  <a:pt x="1417060" y="916282"/>
                  <a:pt x="1433369" y="966067"/>
                  <a:pt x="1412768" y="1021003"/>
                </a:cubicBezTo>
                <a:cubicBezTo>
                  <a:pt x="1392167" y="1075939"/>
                  <a:pt x="1340665" y="1116283"/>
                  <a:pt x="1294313" y="1165210"/>
                </a:cubicBezTo>
                <a:cubicBezTo>
                  <a:pt x="1247961" y="1214137"/>
                  <a:pt x="1220493" y="1274223"/>
                  <a:pt x="1134655" y="1314567"/>
                </a:cubicBezTo>
                <a:cubicBezTo>
                  <a:pt x="1048818" y="1354910"/>
                  <a:pt x="900319" y="1396112"/>
                  <a:pt x="779289" y="1407271"/>
                </a:cubicBezTo>
                <a:cubicBezTo>
                  <a:pt x="658258" y="1418430"/>
                  <a:pt x="500317" y="1413280"/>
                  <a:pt x="408471" y="1381520"/>
                </a:cubicBezTo>
                <a:cubicBezTo>
                  <a:pt x="316625" y="1349760"/>
                  <a:pt x="277140" y="1270790"/>
                  <a:pt x="228213" y="1216712"/>
                </a:cubicBezTo>
                <a:cubicBezTo>
                  <a:pt x="179285" y="1162635"/>
                  <a:pt x="151818" y="1122291"/>
                  <a:pt x="114907" y="1057055"/>
                </a:cubicBezTo>
                <a:cubicBezTo>
                  <a:pt x="77997" y="991818"/>
                  <a:pt x="23062" y="909415"/>
                  <a:pt x="6752" y="825294"/>
                </a:cubicBezTo>
                <a:cubicBezTo>
                  <a:pt x="-9557" y="741174"/>
                  <a:pt x="7611" y="633877"/>
                  <a:pt x="17053" y="552331"/>
                </a:cubicBezTo>
                <a:cubicBezTo>
                  <a:pt x="26495" y="470786"/>
                  <a:pt x="35937" y="390957"/>
                  <a:pt x="63405" y="336021"/>
                </a:cubicBezTo>
                <a:cubicBezTo>
                  <a:pt x="90873" y="281085"/>
                  <a:pt x="152676" y="252759"/>
                  <a:pt x="181861" y="222716"/>
                </a:cubicBezTo>
                <a:cubicBezTo>
                  <a:pt x="211045" y="192673"/>
                  <a:pt x="200745" y="178939"/>
                  <a:pt x="253964" y="145462"/>
                </a:cubicBezTo>
                <a:cubicBezTo>
                  <a:pt x="307183" y="111986"/>
                  <a:pt x="407613" y="45891"/>
                  <a:pt x="501176" y="21856"/>
                </a:cubicBezTo>
                <a:cubicBezTo>
                  <a:pt x="571348" y="3830"/>
                  <a:pt x="666144" y="-193"/>
                  <a:pt x="744283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3ADDC945-BBF1-414C-BC87-C1A221D77E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00388" y="1989868"/>
            <a:ext cx="2342232" cy="2319465"/>
          </a:xfrm>
          <a:custGeom>
            <a:avLst/>
            <a:gdLst>
              <a:gd name="connsiteX0" fmla="*/ 1222066 w 2342232"/>
              <a:gd name="connsiteY0" fmla="*/ 12 h 2319465"/>
              <a:gd name="connsiteX1" fmla="*/ 1338738 w 2342232"/>
              <a:gd name="connsiteY1" fmla="*/ 2060 h 2319465"/>
              <a:gd name="connsiteX2" fmla="*/ 1643167 w 2342232"/>
              <a:gd name="connsiteY2" fmla="*/ 61254 h 2319465"/>
              <a:gd name="connsiteX3" fmla="*/ 1956053 w 2342232"/>
              <a:gd name="connsiteY3" fmla="*/ 255751 h 2319465"/>
              <a:gd name="connsiteX4" fmla="*/ 2142093 w 2342232"/>
              <a:gd name="connsiteY4" fmla="*/ 509442 h 2319465"/>
              <a:gd name="connsiteX5" fmla="*/ 2328133 w 2342232"/>
              <a:gd name="connsiteY5" fmla="*/ 881523 h 2319465"/>
              <a:gd name="connsiteX6" fmla="*/ 2328133 w 2342232"/>
              <a:gd name="connsiteY6" fmla="*/ 1371992 h 2319465"/>
              <a:gd name="connsiteX7" fmla="*/ 2319678 w 2342232"/>
              <a:gd name="connsiteY7" fmla="*/ 1676422 h 2319465"/>
              <a:gd name="connsiteX8" fmla="*/ 2125181 w 2342232"/>
              <a:gd name="connsiteY8" fmla="*/ 1913200 h 2319465"/>
              <a:gd name="connsiteX9" fmla="*/ 1863033 w 2342232"/>
              <a:gd name="connsiteY9" fmla="*/ 2158435 h 2319465"/>
              <a:gd name="connsiteX10" fmla="*/ 1279543 w 2342232"/>
              <a:gd name="connsiteY10" fmla="*/ 2310650 h 2319465"/>
              <a:gd name="connsiteX11" fmla="*/ 670684 w 2342232"/>
              <a:gd name="connsiteY11" fmla="*/ 2268368 h 2319465"/>
              <a:gd name="connsiteX12" fmla="*/ 374711 w 2342232"/>
              <a:gd name="connsiteY12" fmla="*/ 1997764 h 2319465"/>
              <a:gd name="connsiteX13" fmla="*/ 188671 w 2342232"/>
              <a:gd name="connsiteY13" fmla="*/ 1735616 h 2319465"/>
              <a:gd name="connsiteX14" fmla="*/ 11087 w 2342232"/>
              <a:gd name="connsiteY14" fmla="*/ 1355080 h 2319465"/>
              <a:gd name="connsiteX15" fmla="*/ 28000 w 2342232"/>
              <a:gd name="connsiteY15" fmla="*/ 906892 h 2319465"/>
              <a:gd name="connsiteX16" fmla="*/ 104107 w 2342232"/>
              <a:gd name="connsiteY16" fmla="*/ 551724 h 2319465"/>
              <a:gd name="connsiteX17" fmla="*/ 298604 w 2342232"/>
              <a:gd name="connsiteY17" fmla="*/ 365684 h 2319465"/>
              <a:gd name="connsiteX18" fmla="*/ 416993 w 2342232"/>
              <a:gd name="connsiteY18" fmla="*/ 238838 h 2319465"/>
              <a:gd name="connsiteX19" fmla="*/ 822899 w 2342232"/>
              <a:gd name="connsiteY19" fmla="*/ 35885 h 2319465"/>
              <a:gd name="connsiteX20" fmla="*/ 1222066 w 2342232"/>
              <a:gd name="connsiteY20" fmla="*/ 12 h 231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2232" h="2319465">
                <a:moveTo>
                  <a:pt x="1222066" y="12"/>
                </a:moveTo>
                <a:cubicBezTo>
                  <a:pt x="1264833" y="122"/>
                  <a:pt x="1304560" y="1003"/>
                  <a:pt x="1338738" y="2060"/>
                </a:cubicBezTo>
                <a:cubicBezTo>
                  <a:pt x="1475449" y="6288"/>
                  <a:pt x="1540281" y="18972"/>
                  <a:pt x="1643167" y="61254"/>
                </a:cubicBezTo>
                <a:cubicBezTo>
                  <a:pt x="1746053" y="103536"/>
                  <a:pt x="1872899" y="181053"/>
                  <a:pt x="1956053" y="255751"/>
                </a:cubicBezTo>
                <a:cubicBezTo>
                  <a:pt x="2039207" y="330449"/>
                  <a:pt x="2080080" y="405147"/>
                  <a:pt x="2142093" y="509442"/>
                </a:cubicBezTo>
                <a:cubicBezTo>
                  <a:pt x="2204106" y="613737"/>
                  <a:pt x="2297126" y="737764"/>
                  <a:pt x="2328133" y="881523"/>
                </a:cubicBezTo>
                <a:cubicBezTo>
                  <a:pt x="2359140" y="1025281"/>
                  <a:pt x="2329543" y="1239509"/>
                  <a:pt x="2328133" y="1371992"/>
                </a:cubicBezTo>
                <a:cubicBezTo>
                  <a:pt x="2326724" y="1504476"/>
                  <a:pt x="2353502" y="1586220"/>
                  <a:pt x="2319678" y="1676422"/>
                </a:cubicBezTo>
                <a:cubicBezTo>
                  <a:pt x="2285851" y="1766623"/>
                  <a:pt x="2201288" y="1832865"/>
                  <a:pt x="2125181" y="1913200"/>
                </a:cubicBezTo>
                <a:cubicBezTo>
                  <a:pt x="2049073" y="1993536"/>
                  <a:pt x="2003973" y="2092194"/>
                  <a:pt x="1863033" y="2158435"/>
                </a:cubicBezTo>
                <a:cubicBezTo>
                  <a:pt x="1722093" y="2224676"/>
                  <a:pt x="1478268" y="2292327"/>
                  <a:pt x="1279543" y="2310650"/>
                </a:cubicBezTo>
                <a:cubicBezTo>
                  <a:pt x="1080818" y="2328972"/>
                  <a:pt x="821489" y="2320516"/>
                  <a:pt x="670684" y="2268368"/>
                </a:cubicBezTo>
                <a:cubicBezTo>
                  <a:pt x="519879" y="2216220"/>
                  <a:pt x="455047" y="2086556"/>
                  <a:pt x="374711" y="1997764"/>
                </a:cubicBezTo>
                <a:cubicBezTo>
                  <a:pt x="294375" y="1908972"/>
                  <a:pt x="249275" y="1842731"/>
                  <a:pt x="188671" y="1735616"/>
                </a:cubicBezTo>
                <a:cubicBezTo>
                  <a:pt x="128067" y="1628502"/>
                  <a:pt x="37866" y="1493200"/>
                  <a:pt x="11087" y="1355080"/>
                </a:cubicBezTo>
                <a:cubicBezTo>
                  <a:pt x="-15692" y="1216959"/>
                  <a:pt x="12496" y="1040784"/>
                  <a:pt x="28000" y="906892"/>
                </a:cubicBezTo>
                <a:cubicBezTo>
                  <a:pt x="43503" y="773000"/>
                  <a:pt x="59006" y="641926"/>
                  <a:pt x="104107" y="551724"/>
                </a:cubicBezTo>
                <a:cubicBezTo>
                  <a:pt x="149207" y="461522"/>
                  <a:pt x="250684" y="415012"/>
                  <a:pt x="298604" y="365684"/>
                </a:cubicBezTo>
                <a:cubicBezTo>
                  <a:pt x="346523" y="316355"/>
                  <a:pt x="329611" y="293805"/>
                  <a:pt x="416993" y="238838"/>
                </a:cubicBezTo>
                <a:cubicBezTo>
                  <a:pt x="504375" y="183872"/>
                  <a:pt x="669274" y="75348"/>
                  <a:pt x="822899" y="35885"/>
                </a:cubicBezTo>
                <a:cubicBezTo>
                  <a:pt x="938117" y="6288"/>
                  <a:pt x="1093767" y="-319"/>
                  <a:pt x="1222066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490287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32CAE792-9BBD-47F8-9548-8947129E8B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88098" y="1980399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2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5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0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2" y="142786"/>
                  <a:pt x="2305492" y="242005"/>
                </a:cubicBezTo>
                <a:cubicBezTo>
                  <a:pt x="2335232" y="341225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2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299" y="2076004"/>
                  <a:pt x="85716" y="2018643"/>
                </a:cubicBezTo>
                <a:cubicBezTo>
                  <a:pt x="38132" y="1961282"/>
                  <a:pt x="42890" y="1851211"/>
                  <a:pt x="28615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0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6DE72F6D-BCD1-4928-AAD6-1BF9C30836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53516" y="1110836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3 w 2341562"/>
              <a:gd name="connsiteY5" fmla="*/ 242005 h 2120962"/>
              <a:gd name="connsiteX6" fmla="*/ 2341180 w 2341562"/>
              <a:gd name="connsiteY6" fmla="*/ 669886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8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6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8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5258017-CD3A-4ED8-8BA8-440919E733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61017" y="2245345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4 h 2120962"/>
              <a:gd name="connsiteX5" fmla="*/ 2305493 w 2341563"/>
              <a:gd name="connsiteY5" fmla="*/ 242006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6"/>
                </a:cubicBezTo>
                <a:cubicBezTo>
                  <a:pt x="2335233" y="341225"/>
                  <a:pt x="2343560" y="545863"/>
                  <a:pt x="2341181" y="669887"/>
                </a:cubicBezTo>
                <a:cubicBezTo>
                  <a:pt x="2338802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9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6502369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89CB891B-78F3-4782-ACDA-D145DBE7C3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0087" y="1040606"/>
            <a:ext cx="3887476" cy="3849689"/>
          </a:xfrm>
          <a:custGeom>
            <a:avLst/>
            <a:gdLst>
              <a:gd name="connsiteX0" fmla="*/ 2028301 w 3887476"/>
              <a:gd name="connsiteY0" fmla="*/ 20 h 3849689"/>
              <a:gd name="connsiteX1" fmla="*/ 2221944 w 3887476"/>
              <a:gd name="connsiteY1" fmla="*/ 3419 h 3849689"/>
              <a:gd name="connsiteX2" fmla="*/ 2727216 w 3887476"/>
              <a:gd name="connsiteY2" fmla="*/ 101667 h 3849689"/>
              <a:gd name="connsiteX3" fmla="*/ 3246521 w 3887476"/>
              <a:gd name="connsiteY3" fmla="*/ 424479 h 3849689"/>
              <a:gd name="connsiteX4" fmla="*/ 3555298 w 3887476"/>
              <a:gd name="connsiteY4" fmla="*/ 845538 h 3849689"/>
              <a:gd name="connsiteX5" fmla="*/ 3864075 w 3887476"/>
              <a:gd name="connsiteY5" fmla="*/ 1463091 h 3849689"/>
              <a:gd name="connsiteX6" fmla="*/ 3864075 w 3887476"/>
              <a:gd name="connsiteY6" fmla="*/ 2277139 h 3849689"/>
              <a:gd name="connsiteX7" fmla="*/ 3850040 w 3887476"/>
              <a:gd name="connsiteY7" fmla="*/ 2782410 h 3849689"/>
              <a:gd name="connsiteX8" fmla="*/ 3527227 w 3887476"/>
              <a:gd name="connsiteY8" fmla="*/ 3175399 h 3849689"/>
              <a:gd name="connsiteX9" fmla="*/ 3092133 w 3887476"/>
              <a:gd name="connsiteY9" fmla="*/ 3582423 h 3849689"/>
              <a:gd name="connsiteX10" fmla="*/ 2123697 w 3887476"/>
              <a:gd name="connsiteY10" fmla="*/ 3835058 h 3849689"/>
              <a:gd name="connsiteX11" fmla="*/ 1113155 w 3887476"/>
              <a:gd name="connsiteY11" fmla="*/ 3764882 h 3849689"/>
              <a:gd name="connsiteX12" fmla="*/ 621919 w 3887476"/>
              <a:gd name="connsiteY12" fmla="*/ 3315752 h 3849689"/>
              <a:gd name="connsiteX13" fmla="*/ 313142 w 3887476"/>
              <a:gd name="connsiteY13" fmla="*/ 2880657 h 3849689"/>
              <a:gd name="connsiteX14" fmla="*/ 18401 w 3887476"/>
              <a:gd name="connsiteY14" fmla="*/ 2249068 h 3849689"/>
              <a:gd name="connsiteX15" fmla="*/ 46472 w 3887476"/>
              <a:gd name="connsiteY15" fmla="*/ 1505197 h 3849689"/>
              <a:gd name="connsiteX16" fmla="*/ 172789 w 3887476"/>
              <a:gd name="connsiteY16" fmla="*/ 915714 h 3849689"/>
              <a:gd name="connsiteX17" fmla="*/ 495601 w 3887476"/>
              <a:gd name="connsiteY17" fmla="*/ 606938 h 3849689"/>
              <a:gd name="connsiteX18" fmla="*/ 692096 w 3887476"/>
              <a:gd name="connsiteY18" fmla="*/ 396408 h 3849689"/>
              <a:gd name="connsiteX19" fmla="*/ 1365790 w 3887476"/>
              <a:gd name="connsiteY19" fmla="*/ 59561 h 3849689"/>
              <a:gd name="connsiteX20" fmla="*/ 2028301 w 3887476"/>
              <a:gd name="connsiteY20" fmla="*/ 20 h 384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7476" h="3849689">
                <a:moveTo>
                  <a:pt x="2028301" y="20"/>
                </a:moveTo>
                <a:cubicBezTo>
                  <a:pt x="2099281" y="203"/>
                  <a:pt x="2165218" y="1665"/>
                  <a:pt x="2221944" y="3419"/>
                </a:cubicBezTo>
                <a:cubicBezTo>
                  <a:pt x="2448849" y="10437"/>
                  <a:pt x="2556452" y="31490"/>
                  <a:pt x="2727216" y="101667"/>
                </a:cubicBezTo>
                <a:cubicBezTo>
                  <a:pt x="2897978" y="171843"/>
                  <a:pt x="3108508" y="300500"/>
                  <a:pt x="3246521" y="424479"/>
                </a:cubicBezTo>
                <a:cubicBezTo>
                  <a:pt x="3384535" y="548457"/>
                  <a:pt x="3452373" y="672436"/>
                  <a:pt x="3555298" y="845538"/>
                </a:cubicBezTo>
                <a:cubicBezTo>
                  <a:pt x="3658223" y="1018639"/>
                  <a:pt x="3812612" y="1224491"/>
                  <a:pt x="3864075" y="1463091"/>
                </a:cubicBezTo>
                <a:cubicBezTo>
                  <a:pt x="3915538" y="1701692"/>
                  <a:pt x="3866414" y="2057252"/>
                  <a:pt x="3864075" y="2277139"/>
                </a:cubicBezTo>
                <a:cubicBezTo>
                  <a:pt x="3861735" y="2497026"/>
                  <a:pt x="3906181" y="2632700"/>
                  <a:pt x="3850040" y="2782410"/>
                </a:cubicBezTo>
                <a:cubicBezTo>
                  <a:pt x="3793898" y="2932120"/>
                  <a:pt x="3653545" y="3042063"/>
                  <a:pt x="3527227" y="3175399"/>
                </a:cubicBezTo>
                <a:cubicBezTo>
                  <a:pt x="3400910" y="3308734"/>
                  <a:pt x="3326055" y="3472480"/>
                  <a:pt x="3092133" y="3582423"/>
                </a:cubicBezTo>
                <a:cubicBezTo>
                  <a:pt x="2858212" y="3692365"/>
                  <a:pt x="2453526" y="3804648"/>
                  <a:pt x="2123697" y="3835058"/>
                </a:cubicBezTo>
                <a:cubicBezTo>
                  <a:pt x="1793867" y="3865468"/>
                  <a:pt x="1363451" y="3851433"/>
                  <a:pt x="1113155" y="3764882"/>
                </a:cubicBezTo>
                <a:cubicBezTo>
                  <a:pt x="862859" y="3678330"/>
                  <a:pt x="755254" y="3463123"/>
                  <a:pt x="621919" y="3315752"/>
                </a:cubicBezTo>
                <a:cubicBezTo>
                  <a:pt x="488584" y="3168381"/>
                  <a:pt x="413729" y="3058438"/>
                  <a:pt x="313142" y="2880657"/>
                </a:cubicBezTo>
                <a:cubicBezTo>
                  <a:pt x="212555" y="2702876"/>
                  <a:pt x="62846" y="2478311"/>
                  <a:pt x="18401" y="2249068"/>
                </a:cubicBezTo>
                <a:cubicBezTo>
                  <a:pt x="-26045" y="2019826"/>
                  <a:pt x="20741" y="1727423"/>
                  <a:pt x="46472" y="1505197"/>
                </a:cubicBezTo>
                <a:cubicBezTo>
                  <a:pt x="72203" y="1282972"/>
                  <a:pt x="97935" y="1065425"/>
                  <a:pt x="172789" y="915714"/>
                </a:cubicBezTo>
                <a:cubicBezTo>
                  <a:pt x="247644" y="766004"/>
                  <a:pt x="416068" y="688810"/>
                  <a:pt x="495601" y="606938"/>
                </a:cubicBezTo>
                <a:cubicBezTo>
                  <a:pt x="575135" y="525065"/>
                  <a:pt x="547064" y="487637"/>
                  <a:pt x="692096" y="396408"/>
                </a:cubicBezTo>
                <a:cubicBezTo>
                  <a:pt x="837127" y="305178"/>
                  <a:pt x="1110815" y="125059"/>
                  <a:pt x="1365790" y="59561"/>
                </a:cubicBezTo>
                <a:cubicBezTo>
                  <a:pt x="1557022" y="10437"/>
                  <a:pt x="1815359" y="-528"/>
                  <a:pt x="2028301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619019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AD6F3E31-40A8-459E-8EF2-48DCA69D9B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51238" y="2652456"/>
            <a:ext cx="4772162" cy="3098835"/>
          </a:xfrm>
          <a:custGeom>
            <a:avLst/>
            <a:gdLst>
              <a:gd name="connsiteX0" fmla="*/ 2036641 w 4772162"/>
              <a:gd name="connsiteY0" fmla="*/ 232 h 3098835"/>
              <a:gd name="connsiteX1" fmla="*/ 2633047 w 4772162"/>
              <a:gd name="connsiteY1" fmla="*/ 95365 h 3098835"/>
              <a:gd name="connsiteX2" fmla="*/ 3374919 w 4772162"/>
              <a:gd name="connsiteY2" fmla="*/ 41003 h 3098835"/>
              <a:gd name="connsiteX3" fmla="*/ 4014964 w 4772162"/>
              <a:gd name="connsiteY3" fmla="*/ 27413 h 3098835"/>
              <a:gd name="connsiteX4" fmla="*/ 4407720 w 4772162"/>
              <a:gd name="connsiteY4" fmla="*/ 108955 h 3098835"/>
              <a:gd name="connsiteX5" fmla="*/ 4698650 w 4772162"/>
              <a:gd name="connsiteY5" fmla="*/ 353582 h 3098835"/>
              <a:gd name="connsiteX6" fmla="*/ 4771382 w 4772162"/>
              <a:gd name="connsiteY6" fmla="*/ 978739 h 3098835"/>
              <a:gd name="connsiteX7" fmla="*/ 4669556 w 4772162"/>
              <a:gd name="connsiteY7" fmla="*/ 1440811 h 3098835"/>
              <a:gd name="connsiteX8" fmla="*/ 4713196 w 4772162"/>
              <a:gd name="connsiteY8" fmla="*/ 2324184 h 3098835"/>
              <a:gd name="connsiteX9" fmla="*/ 4582278 w 4772162"/>
              <a:gd name="connsiteY9" fmla="*/ 2894980 h 3098835"/>
              <a:gd name="connsiteX10" fmla="*/ 4073150 w 4772162"/>
              <a:gd name="connsiteY10" fmla="*/ 3017293 h 3098835"/>
              <a:gd name="connsiteX11" fmla="*/ 3302186 w 4772162"/>
              <a:gd name="connsiteY11" fmla="*/ 3017293 h 3098835"/>
              <a:gd name="connsiteX12" fmla="*/ 2502129 w 4772162"/>
              <a:gd name="connsiteY12" fmla="*/ 3098835 h 3098835"/>
              <a:gd name="connsiteX13" fmla="*/ 1716618 w 4772162"/>
              <a:gd name="connsiteY13" fmla="*/ 3017293 h 3098835"/>
              <a:gd name="connsiteX14" fmla="*/ 640178 w 4772162"/>
              <a:gd name="connsiteY14" fmla="*/ 3058064 h 3098835"/>
              <a:gd name="connsiteX15" fmla="*/ 174690 w 4772162"/>
              <a:gd name="connsiteY15" fmla="*/ 2949341 h 3098835"/>
              <a:gd name="connsiteX16" fmla="*/ 58318 w 4772162"/>
              <a:gd name="connsiteY16" fmla="*/ 2555221 h 3098835"/>
              <a:gd name="connsiteX17" fmla="*/ 132 w 4772162"/>
              <a:gd name="connsiteY17" fmla="*/ 2052377 h 3098835"/>
              <a:gd name="connsiteX18" fmla="*/ 72864 w 4772162"/>
              <a:gd name="connsiteY18" fmla="*/ 1413630 h 3098835"/>
              <a:gd name="connsiteX19" fmla="*/ 132 w 4772162"/>
              <a:gd name="connsiteY19" fmla="*/ 897196 h 3098835"/>
              <a:gd name="connsiteX20" fmla="*/ 87411 w 4772162"/>
              <a:gd name="connsiteY20" fmla="*/ 217678 h 3098835"/>
              <a:gd name="connsiteX21" fmla="*/ 523806 w 4772162"/>
              <a:gd name="connsiteY21" fmla="*/ 54594 h 3098835"/>
              <a:gd name="connsiteX22" fmla="*/ 1352956 w 4772162"/>
              <a:gd name="connsiteY22" fmla="*/ 68184 h 3098835"/>
              <a:gd name="connsiteX23" fmla="*/ 2036641 w 4772162"/>
              <a:gd name="connsiteY23" fmla="*/ 232 h 30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72162" h="3098835">
                <a:moveTo>
                  <a:pt x="2036641" y="232"/>
                </a:moveTo>
                <a:cubicBezTo>
                  <a:pt x="2249990" y="4762"/>
                  <a:pt x="2410001" y="88570"/>
                  <a:pt x="2633047" y="95365"/>
                </a:cubicBezTo>
                <a:cubicBezTo>
                  <a:pt x="2856093" y="102160"/>
                  <a:pt x="3144599" y="52328"/>
                  <a:pt x="3374919" y="41003"/>
                </a:cubicBezTo>
                <a:cubicBezTo>
                  <a:pt x="3605238" y="29678"/>
                  <a:pt x="3842831" y="16088"/>
                  <a:pt x="4014964" y="27413"/>
                </a:cubicBezTo>
                <a:cubicBezTo>
                  <a:pt x="4187098" y="38738"/>
                  <a:pt x="4293772" y="54594"/>
                  <a:pt x="4407720" y="108955"/>
                </a:cubicBezTo>
                <a:cubicBezTo>
                  <a:pt x="4521667" y="163317"/>
                  <a:pt x="4638038" y="208617"/>
                  <a:pt x="4698650" y="353582"/>
                </a:cubicBezTo>
                <a:cubicBezTo>
                  <a:pt x="4759260" y="498546"/>
                  <a:pt x="4776230" y="797534"/>
                  <a:pt x="4771382" y="978739"/>
                </a:cubicBezTo>
                <a:cubicBezTo>
                  <a:pt x="4766534" y="1159943"/>
                  <a:pt x="4679254" y="1216570"/>
                  <a:pt x="4669556" y="1440811"/>
                </a:cubicBezTo>
                <a:cubicBezTo>
                  <a:pt x="4659858" y="1665052"/>
                  <a:pt x="4727742" y="2081823"/>
                  <a:pt x="4713196" y="2324184"/>
                </a:cubicBezTo>
                <a:cubicBezTo>
                  <a:pt x="4698650" y="2566546"/>
                  <a:pt x="4688952" y="2779462"/>
                  <a:pt x="4582278" y="2894980"/>
                </a:cubicBezTo>
                <a:cubicBezTo>
                  <a:pt x="4475604" y="3010498"/>
                  <a:pt x="4286498" y="2996907"/>
                  <a:pt x="4073150" y="3017293"/>
                </a:cubicBezTo>
                <a:cubicBezTo>
                  <a:pt x="3859802" y="3037678"/>
                  <a:pt x="3564023" y="3003703"/>
                  <a:pt x="3302186" y="3017293"/>
                </a:cubicBezTo>
                <a:cubicBezTo>
                  <a:pt x="3040349" y="3030883"/>
                  <a:pt x="2766391" y="3098835"/>
                  <a:pt x="2502129" y="3098835"/>
                </a:cubicBezTo>
                <a:cubicBezTo>
                  <a:pt x="2237867" y="3098835"/>
                  <a:pt x="2026944" y="3024088"/>
                  <a:pt x="1716618" y="3017293"/>
                </a:cubicBezTo>
                <a:cubicBezTo>
                  <a:pt x="1406293" y="3010498"/>
                  <a:pt x="897166" y="3069389"/>
                  <a:pt x="640178" y="3058064"/>
                </a:cubicBezTo>
                <a:cubicBezTo>
                  <a:pt x="383189" y="3046739"/>
                  <a:pt x="271667" y="3033149"/>
                  <a:pt x="174690" y="2949341"/>
                </a:cubicBezTo>
                <a:cubicBezTo>
                  <a:pt x="77713" y="2865534"/>
                  <a:pt x="87411" y="2704715"/>
                  <a:pt x="58318" y="2555221"/>
                </a:cubicBezTo>
                <a:cubicBezTo>
                  <a:pt x="29225" y="2405727"/>
                  <a:pt x="-2293" y="2242642"/>
                  <a:pt x="132" y="2052377"/>
                </a:cubicBezTo>
                <a:cubicBezTo>
                  <a:pt x="2557" y="1862112"/>
                  <a:pt x="72864" y="1606161"/>
                  <a:pt x="72864" y="1413630"/>
                </a:cubicBezTo>
                <a:cubicBezTo>
                  <a:pt x="72864" y="1221100"/>
                  <a:pt x="132" y="1089727"/>
                  <a:pt x="132" y="897196"/>
                </a:cubicBezTo>
                <a:cubicBezTo>
                  <a:pt x="132" y="704666"/>
                  <a:pt x="132" y="358111"/>
                  <a:pt x="87411" y="217678"/>
                </a:cubicBezTo>
                <a:cubicBezTo>
                  <a:pt x="174690" y="77245"/>
                  <a:pt x="312881" y="79509"/>
                  <a:pt x="523806" y="54594"/>
                </a:cubicBezTo>
                <a:cubicBezTo>
                  <a:pt x="734730" y="29678"/>
                  <a:pt x="1100817" y="77245"/>
                  <a:pt x="1352956" y="68184"/>
                </a:cubicBezTo>
                <a:cubicBezTo>
                  <a:pt x="1605095" y="59123"/>
                  <a:pt x="1823292" y="-4297"/>
                  <a:pt x="2036641" y="2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4622624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9B0992CB-2BFE-4320-B1E6-627CF6E49F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75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1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4 w 1773442"/>
              <a:gd name="connsiteY9" fmla="*/ 2297738 h 2731077"/>
              <a:gd name="connsiteX10" fmla="*/ 1711088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7 w 1773442"/>
              <a:gd name="connsiteY14" fmla="*/ 2697331 h 2731077"/>
              <a:gd name="connsiteX15" fmla="*/ 116665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4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8" y="1464"/>
                  <a:pt x="854248" y="41700"/>
                  <a:pt x="964432" y="41700"/>
                </a:cubicBezTo>
                <a:cubicBezTo>
                  <a:pt x="1074615" y="41700"/>
                  <a:pt x="1149799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1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7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4" y="2297738"/>
                </a:cubicBezTo>
                <a:cubicBezTo>
                  <a:pt x="1751273" y="2396249"/>
                  <a:pt x="1742199" y="2457298"/>
                  <a:pt x="1711088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19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7" y="2697331"/>
                </a:cubicBezTo>
                <a:cubicBezTo>
                  <a:pt x="304626" y="2689006"/>
                  <a:pt x="182775" y="2683456"/>
                  <a:pt x="116665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4999" y="2208940"/>
                  <a:pt x="54444" y="2039667"/>
                  <a:pt x="46666" y="1889820"/>
                </a:cubicBezTo>
                <a:cubicBezTo>
                  <a:pt x="38888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4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1" y="16726"/>
                  <a:pt x="489993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ECC85C2-8A57-40AA-A747-A50509A49B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99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2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5 w 1773442"/>
              <a:gd name="connsiteY9" fmla="*/ 2297738 h 2731077"/>
              <a:gd name="connsiteX10" fmla="*/ 1711089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8 w 1773442"/>
              <a:gd name="connsiteY14" fmla="*/ 2697331 h 2731077"/>
              <a:gd name="connsiteX15" fmla="*/ 116666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5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9" y="1464"/>
                  <a:pt x="854248" y="41700"/>
                  <a:pt x="964432" y="41700"/>
                </a:cubicBezTo>
                <a:cubicBezTo>
                  <a:pt x="1074616" y="41700"/>
                  <a:pt x="1149800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2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8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5" y="2297738"/>
                </a:cubicBezTo>
                <a:cubicBezTo>
                  <a:pt x="1751273" y="2396249"/>
                  <a:pt x="1742199" y="2457298"/>
                  <a:pt x="1711089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20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8" y="2697331"/>
                </a:cubicBezTo>
                <a:cubicBezTo>
                  <a:pt x="304627" y="2689006"/>
                  <a:pt x="182776" y="2683456"/>
                  <a:pt x="116666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5000" y="2208940"/>
                  <a:pt x="54444" y="2039667"/>
                  <a:pt x="46666" y="1889820"/>
                </a:cubicBezTo>
                <a:cubicBezTo>
                  <a:pt x="38889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5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2" y="16726"/>
                  <a:pt x="489994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7B8A29CA-2BC4-451F-B70C-78C21FBC0E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17977" y="2268537"/>
            <a:ext cx="3711137" cy="3675065"/>
          </a:xfrm>
          <a:custGeom>
            <a:avLst/>
            <a:gdLst>
              <a:gd name="connsiteX0" fmla="*/ 1936295 w 3711137"/>
              <a:gd name="connsiteY0" fmla="*/ 19 h 3675065"/>
              <a:gd name="connsiteX1" fmla="*/ 2121155 w 3711137"/>
              <a:gd name="connsiteY1" fmla="*/ 3265 h 3675065"/>
              <a:gd name="connsiteX2" fmla="*/ 2603506 w 3711137"/>
              <a:gd name="connsiteY2" fmla="*/ 97055 h 3675065"/>
              <a:gd name="connsiteX3" fmla="*/ 3099257 w 3711137"/>
              <a:gd name="connsiteY3" fmla="*/ 405224 h 3675065"/>
              <a:gd name="connsiteX4" fmla="*/ 3394027 w 3711137"/>
              <a:gd name="connsiteY4" fmla="*/ 807184 h 3675065"/>
              <a:gd name="connsiteX5" fmla="*/ 3688797 w 3711137"/>
              <a:gd name="connsiteY5" fmla="*/ 1396724 h 3675065"/>
              <a:gd name="connsiteX6" fmla="*/ 3688797 w 3711137"/>
              <a:gd name="connsiteY6" fmla="*/ 2173846 h 3675065"/>
              <a:gd name="connsiteX7" fmla="*/ 3675399 w 3711137"/>
              <a:gd name="connsiteY7" fmla="*/ 2656198 h 3675065"/>
              <a:gd name="connsiteX8" fmla="*/ 3367230 w 3711137"/>
              <a:gd name="connsiteY8" fmla="*/ 3031360 h 3675065"/>
              <a:gd name="connsiteX9" fmla="*/ 2951871 w 3711137"/>
              <a:gd name="connsiteY9" fmla="*/ 3419921 h 3675065"/>
              <a:gd name="connsiteX10" fmla="*/ 2027364 w 3711137"/>
              <a:gd name="connsiteY10" fmla="*/ 3661097 h 3675065"/>
              <a:gd name="connsiteX11" fmla="*/ 1062661 w 3711137"/>
              <a:gd name="connsiteY11" fmla="*/ 3594104 h 3675065"/>
              <a:gd name="connsiteX12" fmla="*/ 593708 w 3711137"/>
              <a:gd name="connsiteY12" fmla="*/ 3165347 h 3675065"/>
              <a:gd name="connsiteX13" fmla="*/ 298938 w 3711137"/>
              <a:gd name="connsiteY13" fmla="*/ 2749988 h 3675065"/>
              <a:gd name="connsiteX14" fmla="*/ 17566 w 3711137"/>
              <a:gd name="connsiteY14" fmla="*/ 2147049 h 3675065"/>
              <a:gd name="connsiteX15" fmla="*/ 44364 w 3711137"/>
              <a:gd name="connsiteY15" fmla="*/ 1436920 h 3675065"/>
              <a:gd name="connsiteX16" fmla="*/ 164951 w 3711137"/>
              <a:gd name="connsiteY16" fmla="*/ 874177 h 3675065"/>
              <a:gd name="connsiteX17" fmla="*/ 473121 w 3711137"/>
              <a:gd name="connsiteY17" fmla="*/ 579406 h 3675065"/>
              <a:gd name="connsiteX18" fmla="*/ 660702 w 3711137"/>
              <a:gd name="connsiteY18" fmla="*/ 378427 h 3675065"/>
              <a:gd name="connsiteX19" fmla="*/ 1303837 w 3711137"/>
              <a:gd name="connsiteY19" fmla="*/ 56859 h 3675065"/>
              <a:gd name="connsiteX20" fmla="*/ 1936295 w 3711137"/>
              <a:gd name="connsiteY20" fmla="*/ 19 h 367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1137" h="3675065">
                <a:moveTo>
                  <a:pt x="1936295" y="19"/>
                </a:moveTo>
                <a:cubicBezTo>
                  <a:pt x="2004056" y="194"/>
                  <a:pt x="2067002" y="1590"/>
                  <a:pt x="2121155" y="3265"/>
                </a:cubicBezTo>
                <a:cubicBezTo>
                  <a:pt x="2337767" y="9964"/>
                  <a:pt x="2440489" y="30062"/>
                  <a:pt x="2603506" y="97055"/>
                </a:cubicBezTo>
                <a:cubicBezTo>
                  <a:pt x="2766524" y="164048"/>
                  <a:pt x="2967503" y="286869"/>
                  <a:pt x="3099257" y="405224"/>
                </a:cubicBezTo>
                <a:cubicBezTo>
                  <a:pt x="3231010" y="523579"/>
                  <a:pt x="3295770" y="641934"/>
                  <a:pt x="3394027" y="807184"/>
                </a:cubicBezTo>
                <a:cubicBezTo>
                  <a:pt x="3492284" y="972433"/>
                  <a:pt x="3639669" y="1168947"/>
                  <a:pt x="3688797" y="1396724"/>
                </a:cubicBezTo>
                <a:cubicBezTo>
                  <a:pt x="3737927" y="1624501"/>
                  <a:pt x="3691031" y="1963934"/>
                  <a:pt x="3688797" y="2173846"/>
                </a:cubicBezTo>
                <a:cubicBezTo>
                  <a:pt x="3686565" y="2383759"/>
                  <a:pt x="3728993" y="2513278"/>
                  <a:pt x="3675399" y="2656198"/>
                </a:cubicBezTo>
                <a:cubicBezTo>
                  <a:pt x="3621804" y="2799117"/>
                  <a:pt x="3487817" y="2904073"/>
                  <a:pt x="3367230" y="3031360"/>
                </a:cubicBezTo>
                <a:cubicBezTo>
                  <a:pt x="3246642" y="3158647"/>
                  <a:pt x="3175183" y="3314965"/>
                  <a:pt x="2951871" y="3419921"/>
                </a:cubicBezTo>
                <a:cubicBezTo>
                  <a:pt x="2728560" y="3524877"/>
                  <a:pt x="2342233" y="3632066"/>
                  <a:pt x="2027364" y="3661097"/>
                </a:cubicBezTo>
                <a:cubicBezTo>
                  <a:pt x="1712496" y="3690128"/>
                  <a:pt x="1301603" y="3676729"/>
                  <a:pt x="1062661" y="3594104"/>
                </a:cubicBezTo>
                <a:cubicBezTo>
                  <a:pt x="823719" y="3511478"/>
                  <a:pt x="720995" y="3306032"/>
                  <a:pt x="593708" y="3165347"/>
                </a:cubicBezTo>
                <a:cubicBezTo>
                  <a:pt x="466421" y="3024661"/>
                  <a:pt x="394962" y="2919705"/>
                  <a:pt x="298938" y="2749988"/>
                </a:cubicBezTo>
                <a:cubicBezTo>
                  <a:pt x="202914" y="2580272"/>
                  <a:pt x="59996" y="2365893"/>
                  <a:pt x="17566" y="2147049"/>
                </a:cubicBezTo>
                <a:cubicBezTo>
                  <a:pt x="-24863" y="1928205"/>
                  <a:pt x="19800" y="1649065"/>
                  <a:pt x="44364" y="1436920"/>
                </a:cubicBezTo>
                <a:cubicBezTo>
                  <a:pt x="68927" y="1224775"/>
                  <a:pt x="93492" y="1017096"/>
                  <a:pt x="164951" y="874177"/>
                </a:cubicBezTo>
                <a:cubicBezTo>
                  <a:pt x="236411" y="731257"/>
                  <a:pt x="397194" y="657565"/>
                  <a:pt x="473121" y="579406"/>
                </a:cubicBezTo>
                <a:cubicBezTo>
                  <a:pt x="549047" y="501248"/>
                  <a:pt x="522249" y="465518"/>
                  <a:pt x="660702" y="378427"/>
                </a:cubicBezTo>
                <a:cubicBezTo>
                  <a:pt x="799154" y="291335"/>
                  <a:pt x="1060428" y="119386"/>
                  <a:pt x="1303837" y="56859"/>
                </a:cubicBezTo>
                <a:cubicBezTo>
                  <a:pt x="1486394" y="9963"/>
                  <a:pt x="1733013" y="-504"/>
                  <a:pt x="1936295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0162861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02A2DA4-AFE7-48A5-86CA-54C56AD81C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5045" y="378936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0CF51C93-B36A-4B40-93D2-02CBB14374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6517" y="378936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0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60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2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9065DD95-5898-4B48-8F14-A781414D41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32145" y="79697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1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7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1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7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AB9DC54D-C59B-4343-B531-D412EB2644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83617" y="79697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9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6" y="35816"/>
                  <a:pt x="1655976" y="28065"/>
                </a:cubicBezTo>
                <a:cubicBezTo>
                  <a:pt x="1768988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1" y="793910"/>
                  <a:pt x="2295977" y="832667"/>
                  <a:pt x="2291218" y="986147"/>
                </a:cubicBezTo>
                <a:cubicBezTo>
                  <a:pt x="2286460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3" y="2051199"/>
                  <a:pt x="1998578" y="2065152"/>
                </a:cubicBezTo>
                <a:cubicBezTo>
                  <a:pt x="1893895" y="2079104"/>
                  <a:pt x="1748764" y="2055850"/>
                  <a:pt x="1620289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0156473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3D4DC3F8-70C6-417B-99E8-BA2E24DC12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66216" y="3770210"/>
            <a:ext cx="2274994" cy="2252881"/>
          </a:xfrm>
          <a:custGeom>
            <a:avLst/>
            <a:gdLst>
              <a:gd name="connsiteX0" fmla="*/ 1186985 w 2274994"/>
              <a:gd name="connsiteY0" fmla="*/ 12 h 2252881"/>
              <a:gd name="connsiteX1" fmla="*/ 1300307 w 2274994"/>
              <a:gd name="connsiteY1" fmla="*/ 2001 h 2252881"/>
              <a:gd name="connsiteX2" fmla="*/ 1595997 w 2274994"/>
              <a:gd name="connsiteY2" fmla="*/ 59497 h 2252881"/>
              <a:gd name="connsiteX3" fmla="*/ 1899901 w 2274994"/>
              <a:gd name="connsiteY3" fmla="*/ 248410 h 2252881"/>
              <a:gd name="connsiteX4" fmla="*/ 2080601 w 2274994"/>
              <a:gd name="connsiteY4" fmla="*/ 494819 h 2252881"/>
              <a:gd name="connsiteX5" fmla="*/ 2261300 w 2274994"/>
              <a:gd name="connsiteY5" fmla="*/ 856218 h 2252881"/>
              <a:gd name="connsiteX6" fmla="*/ 2261300 w 2274994"/>
              <a:gd name="connsiteY6" fmla="*/ 1332607 h 2252881"/>
              <a:gd name="connsiteX7" fmla="*/ 2253086 w 2274994"/>
              <a:gd name="connsiteY7" fmla="*/ 1628298 h 2252881"/>
              <a:gd name="connsiteX8" fmla="*/ 2064173 w 2274994"/>
              <a:gd name="connsiteY8" fmla="*/ 1858279 h 2252881"/>
              <a:gd name="connsiteX9" fmla="*/ 1809551 w 2274994"/>
              <a:gd name="connsiteY9" fmla="*/ 2096474 h 2252881"/>
              <a:gd name="connsiteX10" fmla="*/ 1242812 w 2274994"/>
              <a:gd name="connsiteY10" fmla="*/ 2244319 h 2252881"/>
              <a:gd name="connsiteX11" fmla="*/ 651431 w 2274994"/>
              <a:gd name="connsiteY11" fmla="*/ 2203251 h 2252881"/>
              <a:gd name="connsiteX12" fmla="*/ 363955 w 2274994"/>
              <a:gd name="connsiteY12" fmla="*/ 1940415 h 2252881"/>
              <a:gd name="connsiteX13" fmla="*/ 183256 w 2274994"/>
              <a:gd name="connsiteY13" fmla="*/ 1685793 h 2252881"/>
              <a:gd name="connsiteX14" fmla="*/ 10769 w 2274994"/>
              <a:gd name="connsiteY14" fmla="*/ 1316180 h 2252881"/>
              <a:gd name="connsiteX15" fmla="*/ 27197 w 2274994"/>
              <a:gd name="connsiteY15" fmla="*/ 880859 h 2252881"/>
              <a:gd name="connsiteX16" fmla="*/ 101119 w 2274994"/>
              <a:gd name="connsiteY16" fmla="*/ 535887 h 2252881"/>
              <a:gd name="connsiteX17" fmla="*/ 290032 w 2274994"/>
              <a:gd name="connsiteY17" fmla="*/ 355187 h 2252881"/>
              <a:gd name="connsiteX18" fmla="*/ 405023 w 2274994"/>
              <a:gd name="connsiteY18" fmla="*/ 231983 h 2252881"/>
              <a:gd name="connsiteX19" fmla="*/ 799277 w 2274994"/>
              <a:gd name="connsiteY19" fmla="*/ 34856 h 2252881"/>
              <a:gd name="connsiteX20" fmla="*/ 1186985 w 2274994"/>
              <a:gd name="connsiteY20" fmla="*/ 12 h 225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4" h="2252881">
                <a:moveTo>
                  <a:pt x="1186985" y="12"/>
                </a:moveTo>
                <a:cubicBezTo>
                  <a:pt x="1228524" y="119"/>
                  <a:pt x="1267111" y="975"/>
                  <a:pt x="1300307" y="2001"/>
                </a:cubicBezTo>
                <a:cubicBezTo>
                  <a:pt x="1433094" y="6108"/>
                  <a:pt x="1496065" y="18429"/>
                  <a:pt x="1595997" y="59497"/>
                </a:cubicBezTo>
                <a:cubicBezTo>
                  <a:pt x="1695930" y="100565"/>
                  <a:pt x="1819134" y="175857"/>
                  <a:pt x="1899901" y="248410"/>
                </a:cubicBezTo>
                <a:cubicBezTo>
                  <a:pt x="1980668" y="320963"/>
                  <a:pt x="2020368" y="393517"/>
                  <a:pt x="2080601" y="494819"/>
                </a:cubicBezTo>
                <a:cubicBezTo>
                  <a:pt x="2140833" y="596120"/>
                  <a:pt x="2231183" y="716586"/>
                  <a:pt x="2261300" y="856218"/>
                </a:cubicBezTo>
                <a:cubicBezTo>
                  <a:pt x="2291417" y="995849"/>
                  <a:pt x="2262669" y="1203927"/>
                  <a:pt x="2261300" y="1332607"/>
                </a:cubicBezTo>
                <a:cubicBezTo>
                  <a:pt x="2259931" y="1461288"/>
                  <a:pt x="2285941" y="1540686"/>
                  <a:pt x="2253086" y="1628298"/>
                </a:cubicBezTo>
                <a:cubicBezTo>
                  <a:pt x="2220232" y="1715910"/>
                  <a:pt x="2138096" y="1780250"/>
                  <a:pt x="2064173" y="1858279"/>
                </a:cubicBezTo>
                <a:cubicBezTo>
                  <a:pt x="1990251" y="1936308"/>
                  <a:pt x="1946445" y="2032134"/>
                  <a:pt x="1809551" y="2096474"/>
                </a:cubicBezTo>
                <a:cubicBezTo>
                  <a:pt x="1672657" y="2160814"/>
                  <a:pt x="1435832" y="2226523"/>
                  <a:pt x="1242812" y="2244319"/>
                </a:cubicBezTo>
                <a:cubicBezTo>
                  <a:pt x="1049792" y="2262115"/>
                  <a:pt x="797907" y="2253902"/>
                  <a:pt x="651431" y="2203251"/>
                </a:cubicBezTo>
                <a:cubicBezTo>
                  <a:pt x="504956" y="2152600"/>
                  <a:pt x="441984" y="2026658"/>
                  <a:pt x="363955" y="1940415"/>
                </a:cubicBezTo>
                <a:cubicBezTo>
                  <a:pt x="285926" y="1854172"/>
                  <a:pt x="242120" y="1789832"/>
                  <a:pt x="183256" y="1685793"/>
                </a:cubicBezTo>
                <a:cubicBezTo>
                  <a:pt x="124391" y="1581754"/>
                  <a:pt x="36779" y="1450336"/>
                  <a:pt x="10769" y="1316180"/>
                </a:cubicBezTo>
                <a:cubicBezTo>
                  <a:pt x="-15241" y="1182025"/>
                  <a:pt x="12139" y="1010907"/>
                  <a:pt x="27197" y="880859"/>
                </a:cubicBezTo>
                <a:cubicBezTo>
                  <a:pt x="42255" y="750810"/>
                  <a:pt x="57314" y="623499"/>
                  <a:pt x="101119" y="535887"/>
                </a:cubicBezTo>
                <a:cubicBezTo>
                  <a:pt x="144925" y="448275"/>
                  <a:pt x="243488" y="403100"/>
                  <a:pt x="290032" y="355187"/>
                </a:cubicBezTo>
                <a:cubicBezTo>
                  <a:pt x="336576" y="307274"/>
                  <a:pt x="320149" y="285371"/>
                  <a:pt x="405023" y="231983"/>
                </a:cubicBezTo>
                <a:cubicBezTo>
                  <a:pt x="489897" y="178594"/>
                  <a:pt x="650062" y="73186"/>
                  <a:pt x="799277" y="34856"/>
                </a:cubicBezTo>
                <a:cubicBezTo>
                  <a:pt x="911187" y="6108"/>
                  <a:pt x="1062369" y="-309"/>
                  <a:pt x="1186985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91026165-9E91-412B-9032-1AF7CEF9B7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79776" y="1780874"/>
            <a:ext cx="2763525" cy="2736662"/>
          </a:xfrm>
          <a:custGeom>
            <a:avLst/>
            <a:gdLst>
              <a:gd name="connsiteX0" fmla="*/ 1441877 w 2763525"/>
              <a:gd name="connsiteY0" fmla="*/ 14 h 2736662"/>
              <a:gd name="connsiteX1" fmla="*/ 1579534 w 2763525"/>
              <a:gd name="connsiteY1" fmla="*/ 2430 h 2736662"/>
              <a:gd name="connsiteX2" fmla="*/ 1938721 w 2763525"/>
              <a:gd name="connsiteY2" fmla="*/ 72272 h 2736662"/>
              <a:gd name="connsiteX3" fmla="*/ 2307885 w 2763525"/>
              <a:gd name="connsiteY3" fmla="*/ 301752 h 2736662"/>
              <a:gd name="connsiteX4" fmla="*/ 2527387 w 2763525"/>
              <a:gd name="connsiteY4" fmla="*/ 601074 h 2736662"/>
              <a:gd name="connsiteX5" fmla="*/ 2746890 w 2763525"/>
              <a:gd name="connsiteY5" fmla="*/ 1040080 h 2736662"/>
              <a:gd name="connsiteX6" fmla="*/ 2746890 w 2763525"/>
              <a:gd name="connsiteY6" fmla="*/ 1618770 h 2736662"/>
              <a:gd name="connsiteX7" fmla="*/ 2736913 w 2763525"/>
              <a:gd name="connsiteY7" fmla="*/ 1977956 h 2736662"/>
              <a:gd name="connsiteX8" fmla="*/ 2507433 w 2763525"/>
              <a:gd name="connsiteY8" fmla="*/ 2257323 h 2736662"/>
              <a:gd name="connsiteX9" fmla="*/ 2198133 w 2763525"/>
              <a:gd name="connsiteY9" fmla="*/ 2546668 h 2736662"/>
              <a:gd name="connsiteX10" fmla="*/ 1509692 w 2763525"/>
              <a:gd name="connsiteY10" fmla="*/ 2726261 h 2736662"/>
              <a:gd name="connsiteX11" fmla="*/ 791319 w 2763525"/>
              <a:gd name="connsiteY11" fmla="*/ 2676374 h 2736662"/>
              <a:gd name="connsiteX12" fmla="*/ 442110 w 2763525"/>
              <a:gd name="connsiteY12" fmla="*/ 2357097 h 2736662"/>
              <a:gd name="connsiteX13" fmla="*/ 222607 w 2763525"/>
              <a:gd name="connsiteY13" fmla="*/ 2047798 h 2736662"/>
              <a:gd name="connsiteX14" fmla="*/ 13082 w 2763525"/>
              <a:gd name="connsiteY14" fmla="*/ 1598815 h 2736662"/>
              <a:gd name="connsiteX15" fmla="*/ 33037 w 2763525"/>
              <a:gd name="connsiteY15" fmla="*/ 1070012 h 2736662"/>
              <a:gd name="connsiteX16" fmla="*/ 122833 w 2763525"/>
              <a:gd name="connsiteY16" fmla="*/ 650961 h 2736662"/>
              <a:gd name="connsiteX17" fmla="*/ 352314 w 2763525"/>
              <a:gd name="connsiteY17" fmla="*/ 431459 h 2736662"/>
              <a:gd name="connsiteX18" fmla="*/ 491997 w 2763525"/>
              <a:gd name="connsiteY18" fmla="*/ 281797 h 2736662"/>
              <a:gd name="connsiteX19" fmla="*/ 970913 w 2763525"/>
              <a:gd name="connsiteY19" fmla="*/ 42340 h 2736662"/>
              <a:gd name="connsiteX20" fmla="*/ 1441877 w 2763525"/>
              <a:gd name="connsiteY20" fmla="*/ 14 h 27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63525" h="2736662">
                <a:moveTo>
                  <a:pt x="1441877" y="14"/>
                </a:moveTo>
                <a:cubicBezTo>
                  <a:pt x="1492335" y="144"/>
                  <a:pt x="1539209" y="1183"/>
                  <a:pt x="1579534" y="2430"/>
                </a:cubicBezTo>
                <a:cubicBezTo>
                  <a:pt x="1740836" y="7419"/>
                  <a:pt x="1817329" y="22385"/>
                  <a:pt x="1938721" y="72272"/>
                </a:cubicBezTo>
                <a:cubicBezTo>
                  <a:pt x="2060113" y="122159"/>
                  <a:pt x="2209773" y="213619"/>
                  <a:pt x="2307885" y="301752"/>
                </a:cubicBezTo>
                <a:cubicBezTo>
                  <a:pt x="2405995" y="389886"/>
                  <a:pt x="2454220" y="478020"/>
                  <a:pt x="2527387" y="601074"/>
                </a:cubicBezTo>
                <a:cubicBezTo>
                  <a:pt x="2600555" y="724129"/>
                  <a:pt x="2710306" y="870464"/>
                  <a:pt x="2746890" y="1040080"/>
                </a:cubicBezTo>
                <a:cubicBezTo>
                  <a:pt x="2783474" y="1209696"/>
                  <a:pt x="2748553" y="1462457"/>
                  <a:pt x="2746890" y="1618770"/>
                </a:cubicBezTo>
                <a:cubicBezTo>
                  <a:pt x="2745227" y="1775082"/>
                  <a:pt x="2776823" y="1871530"/>
                  <a:pt x="2736913" y="1977956"/>
                </a:cubicBezTo>
                <a:cubicBezTo>
                  <a:pt x="2697003" y="2084382"/>
                  <a:pt x="2597229" y="2162538"/>
                  <a:pt x="2507433" y="2257323"/>
                </a:cubicBezTo>
                <a:cubicBezTo>
                  <a:pt x="2417636" y="2352109"/>
                  <a:pt x="2364423" y="2468512"/>
                  <a:pt x="2198133" y="2546668"/>
                </a:cubicBezTo>
                <a:cubicBezTo>
                  <a:pt x="2031843" y="2624824"/>
                  <a:pt x="1744161" y="2704643"/>
                  <a:pt x="1509692" y="2726261"/>
                </a:cubicBezTo>
                <a:cubicBezTo>
                  <a:pt x="1275223" y="2747879"/>
                  <a:pt x="969249" y="2737902"/>
                  <a:pt x="791319" y="2676374"/>
                </a:cubicBezTo>
                <a:cubicBezTo>
                  <a:pt x="613389" y="2614847"/>
                  <a:pt x="536896" y="2461860"/>
                  <a:pt x="442110" y="2357097"/>
                </a:cubicBezTo>
                <a:cubicBezTo>
                  <a:pt x="347325" y="2252335"/>
                  <a:pt x="294112" y="2174179"/>
                  <a:pt x="222607" y="2047798"/>
                </a:cubicBezTo>
                <a:cubicBezTo>
                  <a:pt x="151102" y="1921417"/>
                  <a:pt x="44677" y="1761779"/>
                  <a:pt x="13082" y="1598815"/>
                </a:cubicBezTo>
                <a:cubicBezTo>
                  <a:pt x="-18514" y="1435851"/>
                  <a:pt x="14745" y="1227988"/>
                  <a:pt x="33037" y="1070012"/>
                </a:cubicBezTo>
                <a:cubicBezTo>
                  <a:pt x="51328" y="912037"/>
                  <a:pt x="69621" y="757387"/>
                  <a:pt x="122833" y="650961"/>
                </a:cubicBezTo>
                <a:cubicBezTo>
                  <a:pt x="176046" y="544535"/>
                  <a:pt x="295775" y="489660"/>
                  <a:pt x="352314" y="431459"/>
                </a:cubicBezTo>
                <a:cubicBezTo>
                  <a:pt x="408852" y="373257"/>
                  <a:pt x="388898" y="346651"/>
                  <a:pt x="491997" y="281797"/>
                </a:cubicBezTo>
                <a:cubicBezTo>
                  <a:pt x="595097" y="216944"/>
                  <a:pt x="789656" y="88901"/>
                  <a:pt x="970913" y="42340"/>
                </a:cubicBezTo>
                <a:cubicBezTo>
                  <a:pt x="1106855" y="7419"/>
                  <a:pt x="1290501" y="-376"/>
                  <a:pt x="1441877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03351C27-0C40-443C-9DFD-3EE7279A0A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22608" y="896324"/>
            <a:ext cx="2274993" cy="2252882"/>
          </a:xfrm>
          <a:custGeom>
            <a:avLst/>
            <a:gdLst>
              <a:gd name="connsiteX0" fmla="*/ 1186984 w 2274993"/>
              <a:gd name="connsiteY0" fmla="*/ 12 h 2252882"/>
              <a:gd name="connsiteX1" fmla="*/ 1300306 w 2274993"/>
              <a:gd name="connsiteY1" fmla="*/ 2002 h 2252882"/>
              <a:gd name="connsiteX2" fmla="*/ 1595996 w 2274993"/>
              <a:gd name="connsiteY2" fmla="*/ 59497 h 2252882"/>
              <a:gd name="connsiteX3" fmla="*/ 1899900 w 2274993"/>
              <a:gd name="connsiteY3" fmla="*/ 248410 h 2252882"/>
              <a:gd name="connsiteX4" fmla="*/ 2080600 w 2274993"/>
              <a:gd name="connsiteY4" fmla="*/ 494818 h 2252882"/>
              <a:gd name="connsiteX5" fmla="*/ 2261299 w 2274993"/>
              <a:gd name="connsiteY5" fmla="*/ 856218 h 2252882"/>
              <a:gd name="connsiteX6" fmla="*/ 2261299 w 2274993"/>
              <a:gd name="connsiteY6" fmla="*/ 1332607 h 2252882"/>
              <a:gd name="connsiteX7" fmla="*/ 2253085 w 2274993"/>
              <a:gd name="connsiteY7" fmla="*/ 1628298 h 2252882"/>
              <a:gd name="connsiteX8" fmla="*/ 2064172 w 2274993"/>
              <a:gd name="connsiteY8" fmla="*/ 1858279 h 2252882"/>
              <a:gd name="connsiteX9" fmla="*/ 1809551 w 2274993"/>
              <a:gd name="connsiteY9" fmla="*/ 2096474 h 2252882"/>
              <a:gd name="connsiteX10" fmla="*/ 1242811 w 2274993"/>
              <a:gd name="connsiteY10" fmla="*/ 2244319 h 2252882"/>
              <a:gd name="connsiteX11" fmla="*/ 651430 w 2274993"/>
              <a:gd name="connsiteY11" fmla="*/ 2203251 h 2252882"/>
              <a:gd name="connsiteX12" fmla="*/ 363954 w 2274993"/>
              <a:gd name="connsiteY12" fmla="*/ 1940415 h 2252882"/>
              <a:gd name="connsiteX13" fmla="*/ 183255 w 2274993"/>
              <a:gd name="connsiteY13" fmla="*/ 1685793 h 2252882"/>
              <a:gd name="connsiteX14" fmla="*/ 10769 w 2274993"/>
              <a:gd name="connsiteY14" fmla="*/ 1316180 h 2252882"/>
              <a:gd name="connsiteX15" fmla="*/ 27196 w 2274993"/>
              <a:gd name="connsiteY15" fmla="*/ 880859 h 2252882"/>
              <a:gd name="connsiteX16" fmla="*/ 101118 w 2274993"/>
              <a:gd name="connsiteY16" fmla="*/ 535887 h 2252882"/>
              <a:gd name="connsiteX17" fmla="*/ 290031 w 2274993"/>
              <a:gd name="connsiteY17" fmla="*/ 355187 h 2252882"/>
              <a:gd name="connsiteX18" fmla="*/ 405023 w 2274993"/>
              <a:gd name="connsiteY18" fmla="*/ 231983 h 2252882"/>
              <a:gd name="connsiteX19" fmla="*/ 799276 w 2274993"/>
              <a:gd name="connsiteY19" fmla="*/ 34856 h 2252882"/>
              <a:gd name="connsiteX20" fmla="*/ 1186984 w 2274993"/>
              <a:gd name="connsiteY20" fmla="*/ 12 h 22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3" h="2252882">
                <a:moveTo>
                  <a:pt x="1186984" y="12"/>
                </a:moveTo>
                <a:cubicBezTo>
                  <a:pt x="1228523" y="119"/>
                  <a:pt x="1267110" y="975"/>
                  <a:pt x="1300306" y="2002"/>
                </a:cubicBezTo>
                <a:cubicBezTo>
                  <a:pt x="1433093" y="6108"/>
                  <a:pt x="1496064" y="18429"/>
                  <a:pt x="1595996" y="59497"/>
                </a:cubicBezTo>
                <a:cubicBezTo>
                  <a:pt x="1695929" y="100565"/>
                  <a:pt x="1819133" y="175857"/>
                  <a:pt x="1899900" y="248410"/>
                </a:cubicBezTo>
                <a:cubicBezTo>
                  <a:pt x="1980667" y="320963"/>
                  <a:pt x="2020367" y="393517"/>
                  <a:pt x="2080600" y="494818"/>
                </a:cubicBezTo>
                <a:cubicBezTo>
                  <a:pt x="2140832" y="596120"/>
                  <a:pt x="2231182" y="716586"/>
                  <a:pt x="2261299" y="856218"/>
                </a:cubicBezTo>
                <a:cubicBezTo>
                  <a:pt x="2291416" y="995849"/>
                  <a:pt x="2262668" y="1203927"/>
                  <a:pt x="2261299" y="1332607"/>
                </a:cubicBezTo>
                <a:cubicBezTo>
                  <a:pt x="2259930" y="1461288"/>
                  <a:pt x="2285940" y="1540686"/>
                  <a:pt x="2253085" y="1628298"/>
                </a:cubicBezTo>
                <a:cubicBezTo>
                  <a:pt x="2220231" y="1715910"/>
                  <a:pt x="2138095" y="1780250"/>
                  <a:pt x="2064172" y="1858279"/>
                </a:cubicBezTo>
                <a:cubicBezTo>
                  <a:pt x="1990250" y="1936308"/>
                  <a:pt x="1946444" y="2032134"/>
                  <a:pt x="1809551" y="2096474"/>
                </a:cubicBezTo>
                <a:cubicBezTo>
                  <a:pt x="1672656" y="2160814"/>
                  <a:pt x="1435831" y="2226523"/>
                  <a:pt x="1242811" y="2244319"/>
                </a:cubicBezTo>
                <a:cubicBezTo>
                  <a:pt x="1049791" y="2262116"/>
                  <a:pt x="797906" y="2253902"/>
                  <a:pt x="651430" y="2203251"/>
                </a:cubicBezTo>
                <a:cubicBezTo>
                  <a:pt x="504955" y="2152600"/>
                  <a:pt x="441983" y="2026658"/>
                  <a:pt x="363954" y="1940415"/>
                </a:cubicBezTo>
                <a:cubicBezTo>
                  <a:pt x="285925" y="1854172"/>
                  <a:pt x="242119" y="1789832"/>
                  <a:pt x="183255" y="1685793"/>
                </a:cubicBezTo>
                <a:cubicBezTo>
                  <a:pt x="124390" y="1581754"/>
                  <a:pt x="36779" y="1450336"/>
                  <a:pt x="10769" y="1316180"/>
                </a:cubicBezTo>
                <a:cubicBezTo>
                  <a:pt x="-15242" y="1182025"/>
                  <a:pt x="12138" y="1010907"/>
                  <a:pt x="27196" y="880859"/>
                </a:cubicBezTo>
                <a:cubicBezTo>
                  <a:pt x="42254" y="750810"/>
                  <a:pt x="57313" y="623499"/>
                  <a:pt x="101118" y="535887"/>
                </a:cubicBezTo>
                <a:cubicBezTo>
                  <a:pt x="144924" y="448275"/>
                  <a:pt x="243488" y="403100"/>
                  <a:pt x="290031" y="355187"/>
                </a:cubicBezTo>
                <a:cubicBezTo>
                  <a:pt x="336575" y="307275"/>
                  <a:pt x="320148" y="285371"/>
                  <a:pt x="405023" y="231983"/>
                </a:cubicBezTo>
                <a:cubicBezTo>
                  <a:pt x="489896" y="178594"/>
                  <a:pt x="650061" y="73186"/>
                  <a:pt x="799276" y="34856"/>
                </a:cubicBezTo>
                <a:cubicBezTo>
                  <a:pt x="911187" y="6108"/>
                  <a:pt x="1062368" y="-309"/>
                  <a:pt x="1186984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700853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475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554FA8CF-52B8-4DD1-A0BF-DCF41A7D3F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518" y="2660681"/>
            <a:ext cx="3404751" cy="2768631"/>
          </a:xfrm>
          <a:custGeom>
            <a:avLst/>
            <a:gdLst>
              <a:gd name="connsiteX0" fmla="*/ 1453064 w 3404751"/>
              <a:gd name="connsiteY0" fmla="*/ 207 h 2768631"/>
              <a:gd name="connsiteX1" fmla="*/ 1878576 w 3404751"/>
              <a:gd name="connsiteY1" fmla="*/ 85202 h 2768631"/>
              <a:gd name="connsiteX2" fmla="*/ 2407873 w 3404751"/>
              <a:gd name="connsiteY2" fmla="*/ 36633 h 2768631"/>
              <a:gd name="connsiteX3" fmla="*/ 2864520 w 3404751"/>
              <a:gd name="connsiteY3" fmla="*/ 24491 h 2768631"/>
              <a:gd name="connsiteX4" fmla="*/ 3144735 w 3404751"/>
              <a:gd name="connsiteY4" fmla="*/ 97344 h 2768631"/>
              <a:gd name="connsiteX5" fmla="*/ 3352303 w 3404751"/>
              <a:gd name="connsiteY5" fmla="*/ 315904 h 2768631"/>
              <a:gd name="connsiteX6" fmla="*/ 3404195 w 3404751"/>
              <a:gd name="connsiteY6" fmla="*/ 874446 h 2768631"/>
              <a:gd name="connsiteX7" fmla="*/ 3331546 w 3404751"/>
              <a:gd name="connsiteY7" fmla="*/ 1287281 h 2768631"/>
              <a:gd name="connsiteX8" fmla="*/ 3362681 w 3404751"/>
              <a:gd name="connsiteY8" fmla="*/ 2076525 h 2768631"/>
              <a:gd name="connsiteX9" fmla="*/ 3269276 w 3404751"/>
              <a:gd name="connsiteY9" fmla="*/ 2586498 h 2768631"/>
              <a:gd name="connsiteX10" fmla="*/ 2906033 w 3404751"/>
              <a:gd name="connsiteY10" fmla="*/ 2695778 h 2768631"/>
              <a:gd name="connsiteX11" fmla="*/ 2355981 w 3404751"/>
              <a:gd name="connsiteY11" fmla="*/ 2695778 h 2768631"/>
              <a:gd name="connsiteX12" fmla="*/ 1785171 w 3404751"/>
              <a:gd name="connsiteY12" fmla="*/ 2768631 h 2768631"/>
              <a:gd name="connsiteX13" fmla="*/ 1224740 w 3404751"/>
              <a:gd name="connsiteY13" fmla="*/ 2695778 h 2768631"/>
              <a:gd name="connsiteX14" fmla="*/ 456742 w 3404751"/>
              <a:gd name="connsiteY14" fmla="*/ 2732204 h 2768631"/>
              <a:gd name="connsiteX15" fmla="*/ 124635 w 3404751"/>
              <a:gd name="connsiteY15" fmla="*/ 2635067 h 2768631"/>
              <a:gd name="connsiteX16" fmla="*/ 41608 w 3404751"/>
              <a:gd name="connsiteY16" fmla="*/ 2282943 h 2768631"/>
              <a:gd name="connsiteX17" fmla="*/ 94 w 3404751"/>
              <a:gd name="connsiteY17" fmla="*/ 1833681 h 2768631"/>
              <a:gd name="connsiteX18" fmla="*/ 51986 w 3404751"/>
              <a:gd name="connsiteY18" fmla="*/ 1262997 h 2768631"/>
              <a:gd name="connsiteX19" fmla="*/ 94 w 3404751"/>
              <a:gd name="connsiteY19" fmla="*/ 801593 h 2768631"/>
              <a:gd name="connsiteX20" fmla="*/ 62365 w 3404751"/>
              <a:gd name="connsiteY20" fmla="*/ 194482 h 2768631"/>
              <a:gd name="connsiteX21" fmla="*/ 373715 w 3404751"/>
              <a:gd name="connsiteY21" fmla="*/ 48775 h 2768631"/>
              <a:gd name="connsiteX22" fmla="*/ 965281 w 3404751"/>
              <a:gd name="connsiteY22" fmla="*/ 60918 h 2768631"/>
              <a:gd name="connsiteX23" fmla="*/ 1453064 w 3404751"/>
              <a:gd name="connsiteY23" fmla="*/ 207 h 276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768631">
                <a:moveTo>
                  <a:pt x="1453064" y="207"/>
                </a:moveTo>
                <a:cubicBezTo>
                  <a:pt x="1605280" y="4254"/>
                  <a:pt x="1719442" y="79131"/>
                  <a:pt x="1878576" y="85202"/>
                </a:cubicBezTo>
                <a:cubicBezTo>
                  <a:pt x="2037711" y="91273"/>
                  <a:pt x="2243549" y="46751"/>
                  <a:pt x="2407873" y="36633"/>
                </a:cubicBezTo>
                <a:cubicBezTo>
                  <a:pt x="2572196" y="26515"/>
                  <a:pt x="2741710" y="14373"/>
                  <a:pt x="2864520" y="24491"/>
                </a:cubicBezTo>
                <a:cubicBezTo>
                  <a:pt x="2987330" y="34609"/>
                  <a:pt x="3063439" y="48775"/>
                  <a:pt x="3144735" y="97344"/>
                </a:cubicBezTo>
                <a:cubicBezTo>
                  <a:pt x="3226033" y="145913"/>
                  <a:pt x="3309059" y="186387"/>
                  <a:pt x="3352303" y="315904"/>
                </a:cubicBezTo>
                <a:cubicBezTo>
                  <a:pt x="3395546" y="445421"/>
                  <a:pt x="3407654" y="712550"/>
                  <a:pt x="3404195" y="874446"/>
                </a:cubicBezTo>
                <a:cubicBezTo>
                  <a:pt x="3400735" y="1036342"/>
                  <a:pt x="3338465" y="1086935"/>
                  <a:pt x="3331546" y="1287281"/>
                </a:cubicBezTo>
                <a:cubicBezTo>
                  <a:pt x="3324627" y="1487628"/>
                  <a:pt x="3373059" y="1859989"/>
                  <a:pt x="3362681" y="2076525"/>
                </a:cubicBezTo>
                <a:cubicBezTo>
                  <a:pt x="3352303" y="2293061"/>
                  <a:pt x="3345383" y="2483289"/>
                  <a:pt x="3269276" y="2586498"/>
                </a:cubicBezTo>
                <a:cubicBezTo>
                  <a:pt x="3193168" y="2689707"/>
                  <a:pt x="3058249" y="2677565"/>
                  <a:pt x="2906033" y="2695778"/>
                </a:cubicBezTo>
                <a:cubicBezTo>
                  <a:pt x="2753818" y="2713991"/>
                  <a:pt x="2542791" y="2683636"/>
                  <a:pt x="2355981" y="2695778"/>
                </a:cubicBezTo>
                <a:cubicBezTo>
                  <a:pt x="2169170" y="2707920"/>
                  <a:pt x="1973711" y="2768631"/>
                  <a:pt x="1785171" y="2768631"/>
                </a:cubicBezTo>
                <a:cubicBezTo>
                  <a:pt x="1596631" y="2768631"/>
                  <a:pt x="1446145" y="2701849"/>
                  <a:pt x="1224740" y="2695778"/>
                </a:cubicBezTo>
                <a:cubicBezTo>
                  <a:pt x="1003335" y="2689707"/>
                  <a:pt x="640093" y="2742323"/>
                  <a:pt x="456742" y="2732204"/>
                </a:cubicBezTo>
                <a:cubicBezTo>
                  <a:pt x="273391" y="2722086"/>
                  <a:pt x="193824" y="2709944"/>
                  <a:pt x="124635" y="2635067"/>
                </a:cubicBezTo>
                <a:cubicBezTo>
                  <a:pt x="55445" y="2560189"/>
                  <a:pt x="62365" y="2416507"/>
                  <a:pt x="41608" y="2282943"/>
                </a:cubicBezTo>
                <a:cubicBezTo>
                  <a:pt x="20851" y="2149378"/>
                  <a:pt x="-1636" y="2003672"/>
                  <a:pt x="94" y="1833681"/>
                </a:cubicBezTo>
                <a:cubicBezTo>
                  <a:pt x="1824" y="1663690"/>
                  <a:pt x="51986" y="1435012"/>
                  <a:pt x="51986" y="1262997"/>
                </a:cubicBezTo>
                <a:cubicBezTo>
                  <a:pt x="51986" y="1090982"/>
                  <a:pt x="94" y="973608"/>
                  <a:pt x="94" y="801593"/>
                </a:cubicBezTo>
                <a:cubicBezTo>
                  <a:pt x="94" y="629578"/>
                  <a:pt x="94" y="319951"/>
                  <a:pt x="62365" y="194482"/>
                </a:cubicBezTo>
                <a:cubicBezTo>
                  <a:pt x="124635" y="69013"/>
                  <a:pt x="223229" y="71036"/>
                  <a:pt x="373715" y="48775"/>
                </a:cubicBezTo>
                <a:cubicBezTo>
                  <a:pt x="524201" y="26515"/>
                  <a:pt x="785390" y="69013"/>
                  <a:pt x="965281" y="60918"/>
                </a:cubicBezTo>
                <a:cubicBezTo>
                  <a:pt x="1145172" y="52823"/>
                  <a:pt x="1300848" y="-3840"/>
                  <a:pt x="1453064" y="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5085B6B-6F2B-4858-BCF3-5A6ADEA2D7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07731" y="3943349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9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DA7DD326-8BBF-4F8A-93A1-FC9237E196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644" y="1174718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3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5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3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2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3" y="1981436"/>
                </a:cubicBezTo>
                <a:cubicBezTo>
                  <a:pt x="2196051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5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3587358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F0E08B72-9857-4829-A1AB-55CF1B78DA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4740" y="3789364"/>
            <a:ext cx="1997261" cy="1977847"/>
          </a:xfrm>
          <a:custGeom>
            <a:avLst/>
            <a:gdLst>
              <a:gd name="connsiteX0" fmla="*/ 1042076 w 1997261"/>
              <a:gd name="connsiteY0" fmla="*/ 10 h 1977847"/>
              <a:gd name="connsiteX1" fmla="*/ 1141564 w 1997261"/>
              <a:gd name="connsiteY1" fmla="*/ 1756 h 1977847"/>
              <a:gd name="connsiteX2" fmla="*/ 1401156 w 1997261"/>
              <a:gd name="connsiteY2" fmla="*/ 52233 h 1977847"/>
              <a:gd name="connsiteX3" fmla="*/ 1667959 w 1997261"/>
              <a:gd name="connsiteY3" fmla="*/ 218083 h 1977847"/>
              <a:gd name="connsiteX4" fmla="*/ 1826599 w 1997261"/>
              <a:gd name="connsiteY4" fmla="*/ 434410 h 1977847"/>
              <a:gd name="connsiteX5" fmla="*/ 1985239 w 1997261"/>
              <a:gd name="connsiteY5" fmla="*/ 751689 h 1977847"/>
              <a:gd name="connsiteX6" fmla="*/ 1985239 w 1997261"/>
              <a:gd name="connsiteY6" fmla="*/ 1169921 h 1977847"/>
              <a:gd name="connsiteX7" fmla="*/ 1978028 w 1997261"/>
              <a:gd name="connsiteY7" fmla="*/ 1429513 h 1977847"/>
              <a:gd name="connsiteX8" fmla="*/ 1812177 w 1997261"/>
              <a:gd name="connsiteY8" fmla="*/ 1631418 h 1977847"/>
              <a:gd name="connsiteX9" fmla="*/ 1588639 w 1997261"/>
              <a:gd name="connsiteY9" fmla="*/ 1840534 h 1977847"/>
              <a:gd name="connsiteX10" fmla="*/ 1091088 w 1997261"/>
              <a:gd name="connsiteY10" fmla="*/ 1970330 h 1977847"/>
              <a:gd name="connsiteX11" fmla="*/ 571904 w 1997261"/>
              <a:gd name="connsiteY11" fmla="*/ 1934276 h 1977847"/>
              <a:gd name="connsiteX12" fmla="*/ 319522 w 1997261"/>
              <a:gd name="connsiteY12" fmla="*/ 1703527 h 1977847"/>
              <a:gd name="connsiteX13" fmla="*/ 160883 w 1997261"/>
              <a:gd name="connsiteY13" fmla="*/ 1479990 h 1977847"/>
              <a:gd name="connsiteX14" fmla="*/ 9454 w 1997261"/>
              <a:gd name="connsiteY14" fmla="*/ 1155499 h 1977847"/>
              <a:gd name="connsiteX15" fmla="*/ 23876 w 1997261"/>
              <a:gd name="connsiteY15" fmla="*/ 773322 h 1977847"/>
              <a:gd name="connsiteX16" fmla="*/ 88774 w 1997261"/>
              <a:gd name="connsiteY16" fmla="*/ 470464 h 1977847"/>
              <a:gd name="connsiteX17" fmla="*/ 254624 w 1997261"/>
              <a:gd name="connsiteY17" fmla="*/ 311825 h 1977847"/>
              <a:gd name="connsiteX18" fmla="*/ 355577 w 1997261"/>
              <a:gd name="connsiteY18" fmla="*/ 203661 h 1977847"/>
              <a:gd name="connsiteX19" fmla="*/ 701700 w 1997261"/>
              <a:gd name="connsiteY19" fmla="*/ 30600 h 1977847"/>
              <a:gd name="connsiteX20" fmla="*/ 1042076 w 1997261"/>
              <a:gd name="connsiteY20" fmla="*/ 10 h 19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97261" h="1977847">
                <a:moveTo>
                  <a:pt x="1042076" y="10"/>
                </a:moveTo>
                <a:cubicBezTo>
                  <a:pt x="1078544" y="104"/>
                  <a:pt x="1112420" y="855"/>
                  <a:pt x="1141564" y="1756"/>
                </a:cubicBezTo>
                <a:cubicBezTo>
                  <a:pt x="1258140" y="5362"/>
                  <a:pt x="1313423" y="16178"/>
                  <a:pt x="1401156" y="52233"/>
                </a:cubicBezTo>
                <a:cubicBezTo>
                  <a:pt x="1488889" y="88287"/>
                  <a:pt x="1597052" y="154387"/>
                  <a:pt x="1667959" y="218083"/>
                </a:cubicBezTo>
                <a:cubicBezTo>
                  <a:pt x="1738866" y="281779"/>
                  <a:pt x="1773719" y="345476"/>
                  <a:pt x="1826599" y="434410"/>
                </a:cubicBezTo>
                <a:cubicBezTo>
                  <a:pt x="1879479" y="523344"/>
                  <a:pt x="1958799" y="629104"/>
                  <a:pt x="1985239" y="751689"/>
                </a:cubicBezTo>
                <a:cubicBezTo>
                  <a:pt x="2011679" y="874274"/>
                  <a:pt x="1986441" y="1056950"/>
                  <a:pt x="1985239" y="1169921"/>
                </a:cubicBezTo>
                <a:cubicBezTo>
                  <a:pt x="1984037" y="1282892"/>
                  <a:pt x="2006871" y="1352597"/>
                  <a:pt x="1978028" y="1429513"/>
                </a:cubicBezTo>
                <a:cubicBezTo>
                  <a:pt x="1949184" y="1506430"/>
                  <a:pt x="1877075" y="1562915"/>
                  <a:pt x="1812177" y="1631418"/>
                </a:cubicBezTo>
                <a:cubicBezTo>
                  <a:pt x="1747279" y="1699922"/>
                  <a:pt x="1708821" y="1784049"/>
                  <a:pt x="1588639" y="1840534"/>
                </a:cubicBezTo>
                <a:cubicBezTo>
                  <a:pt x="1468458" y="1897019"/>
                  <a:pt x="1260544" y="1954706"/>
                  <a:pt x="1091088" y="1970330"/>
                </a:cubicBezTo>
                <a:cubicBezTo>
                  <a:pt x="921632" y="1985954"/>
                  <a:pt x="700498" y="1978743"/>
                  <a:pt x="571904" y="1934276"/>
                </a:cubicBezTo>
                <a:cubicBezTo>
                  <a:pt x="443310" y="1889808"/>
                  <a:pt x="388026" y="1779242"/>
                  <a:pt x="319522" y="1703527"/>
                </a:cubicBezTo>
                <a:cubicBezTo>
                  <a:pt x="251019" y="1627813"/>
                  <a:pt x="212561" y="1571328"/>
                  <a:pt x="160883" y="1479990"/>
                </a:cubicBezTo>
                <a:cubicBezTo>
                  <a:pt x="109204" y="1388651"/>
                  <a:pt x="32289" y="1273277"/>
                  <a:pt x="9454" y="1155499"/>
                </a:cubicBezTo>
                <a:cubicBezTo>
                  <a:pt x="-13381" y="1037722"/>
                  <a:pt x="10656" y="887494"/>
                  <a:pt x="23876" y="773322"/>
                </a:cubicBezTo>
                <a:cubicBezTo>
                  <a:pt x="37095" y="659150"/>
                  <a:pt x="50316" y="547381"/>
                  <a:pt x="88774" y="470464"/>
                </a:cubicBezTo>
                <a:cubicBezTo>
                  <a:pt x="127232" y="393548"/>
                  <a:pt x="213762" y="353888"/>
                  <a:pt x="254624" y="311825"/>
                </a:cubicBezTo>
                <a:cubicBezTo>
                  <a:pt x="295486" y="269761"/>
                  <a:pt x="281064" y="250532"/>
                  <a:pt x="355577" y="203661"/>
                </a:cubicBezTo>
                <a:cubicBezTo>
                  <a:pt x="430089" y="156791"/>
                  <a:pt x="570702" y="64251"/>
                  <a:pt x="701700" y="30600"/>
                </a:cubicBezTo>
                <a:cubicBezTo>
                  <a:pt x="799948" y="5362"/>
                  <a:pt x="932674" y="-272"/>
                  <a:pt x="1042076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24DB380E-0D4F-419A-BD1E-D1DAF215AE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33658" y="520621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8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6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8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D9900501-D350-4F95-87A2-2F44829EB5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95929" y="792163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9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2758734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E5C2897E-9EB9-4DB6-918A-2E3954F92E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58889" y="688271"/>
            <a:ext cx="5345113" cy="3329693"/>
          </a:xfrm>
          <a:custGeom>
            <a:avLst/>
            <a:gdLst>
              <a:gd name="connsiteX0" fmla="*/ 2281163 w 5345113"/>
              <a:gd name="connsiteY0" fmla="*/ 249 h 3329693"/>
              <a:gd name="connsiteX1" fmla="*/ 2949174 w 5345113"/>
              <a:gd name="connsiteY1" fmla="*/ 102468 h 3329693"/>
              <a:gd name="connsiteX2" fmla="*/ 3780115 w 5345113"/>
              <a:gd name="connsiteY2" fmla="*/ 44057 h 3329693"/>
              <a:gd name="connsiteX3" fmla="*/ 4497005 w 5345113"/>
              <a:gd name="connsiteY3" fmla="*/ 29454 h 3329693"/>
              <a:gd name="connsiteX4" fmla="*/ 4936915 w 5345113"/>
              <a:gd name="connsiteY4" fmla="*/ 117071 h 3329693"/>
              <a:gd name="connsiteX5" fmla="*/ 5262775 w 5345113"/>
              <a:gd name="connsiteY5" fmla="*/ 379922 h 3329693"/>
              <a:gd name="connsiteX6" fmla="*/ 5344240 w 5345113"/>
              <a:gd name="connsiteY6" fmla="*/ 1051652 h 3329693"/>
              <a:gd name="connsiteX7" fmla="*/ 5230189 w 5345113"/>
              <a:gd name="connsiteY7" fmla="*/ 1548148 h 3329693"/>
              <a:gd name="connsiteX8" fmla="*/ 5279068 w 5345113"/>
              <a:gd name="connsiteY8" fmla="*/ 2497332 h 3329693"/>
              <a:gd name="connsiteX9" fmla="*/ 5132431 w 5345113"/>
              <a:gd name="connsiteY9" fmla="*/ 3110651 h 3329693"/>
              <a:gd name="connsiteX10" fmla="*/ 4562177 w 5345113"/>
              <a:gd name="connsiteY10" fmla="*/ 3242076 h 3329693"/>
              <a:gd name="connsiteX11" fmla="*/ 3698650 w 5345113"/>
              <a:gd name="connsiteY11" fmla="*/ 3242076 h 3329693"/>
              <a:gd name="connsiteX12" fmla="*/ 2802537 w 5345113"/>
              <a:gd name="connsiteY12" fmla="*/ 3329693 h 3329693"/>
              <a:gd name="connsiteX13" fmla="*/ 1922717 w 5345113"/>
              <a:gd name="connsiteY13" fmla="*/ 3242076 h 3329693"/>
              <a:gd name="connsiteX14" fmla="*/ 717038 w 5345113"/>
              <a:gd name="connsiteY14" fmla="*/ 3285885 h 3329693"/>
              <a:gd name="connsiteX15" fmla="*/ 195663 w 5345113"/>
              <a:gd name="connsiteY15" fmla="*/ 3169062 h 3329693"/>
              <a:gd name="connsiteX16" fmla="*/ 65319 w 5345113"/>
              <a:gd name="connsiteY16" fmla="*/ 2745580 h 3329693"/>
              <a:gd name="connsiteX17" fmla="*/ 148 w 5345113"/>
              <a:gd name="connsiteY17" fmla="*/ 2205275 h 3329693"/>
              <a:gd name="connsiteX18" fmla="*/ 81612 w 5345113"/>
              <a:gd name="connsiteY18" fmla="*/ 1518943 h 3329693"/>
              <a:gd name="connsiteX19" fmla="*/ 148 w 5345113"/>
              <a:gd name="connsiteY19" fmla="*/ 964035 h 3329693"/>
              <a:gd name="connsiteX20" fmla="*/ 97905 w 5345113"/>
              <a:gd name="connsiteY20" fmla="*/ 233894 h 3329693"/>
              <a:gd name="connsiteX21" fmla="*/ 586694 w 5345113"/>
              <a:gd name="connsiteY21" fmla="*/ 58660 h 3329693"/>
              <a:gd name="connsiteX22" fmla="*/ 1515393 w 5345113"/>
              <a:gd name="connsiteY22" fmla="*/ 73263 h 3329693"/>
              <a:gd name="connsiteX23" fmla="*/ 2281163 w 5345113"/>
              <a:gd name="connsiteY23" fmla="*/ 249 h 332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45113" h="3329693">
                <a:moveTo>
                  <a:pt x="2281163" y="249"/>
                </a:moveTo>
                <a:cubicBezTo>
                  <a:pt x="2520126" y="5116"/>
                  <a:pt x="2699349" y="95167"/>
                  <a:pt x="2949174" y="102468"/>
                </a:cubicBezTo>
                <a:cubicBezTo>
                  <a:pt x="3198999" y="109770"/>
                  <a:pt x="3522143" y="56226"/>
                  <a:pt x="3780115" y="44057"/>
                </a:cubicBezTo>
                <a:cubicBezTo>
                  <a:pt x="4038086" y="31888"/>
                  <a:pt x="4304206" y="17285"/>
                  <a:pt x="4497005" y="29454"/>
                </a:cubicBezTo>
                <a:cubicBezTo>
                  <a:pt x="4689805" y="41623"/>
                  <a:pt x="4809288" y="58660"/>
                  <a:pt x="4936915" y="117071"/>
                </a:cubicBezTo>
                <a:cubicBezTo>
                  <a:pt x="5064544" y="175482"/>
                  <a:pt x="5194887" y="224158"/>
                  <a:pt x="5262775" y="379922"/>
                </a:cubicBezTo>
                <a:cubicBezTo>
                  <a:pt x="5330663" y="535686"/>
                  <a:pt x="5349670" y="856948"/>
                  <a:pt x="5344240" y="1051652"/>
                </a:cubicBezTo>
                <a:cubicBezTo>
                  <a:pt x="5338809" y="1246356"/>
                  <a:pt x="5241052" y="1307202"/>
                  <a:pt x="5230189" y="1548148"/>
                </a:cubicBezTo>
                <a:cubicBezTo>
                  <a:pt x="5219327" y="1789095"/>
                  <a:pt x="5295361" y="2236915"/>
                  <a:pt x="5279068" y="2497332"/>
                </a:cubicBezTo>
                <a:cubicBezTo>
                  <a:pt x="5262775" y="2757749"/>
                  <a:pt x="5251912" y="2986527"/>
                  <a:pt x="5132431" y="3110651"/>
                </a:cubicBezTo>
                <a:cubicBezTo>
                  <a:pt x="5012950" y="3234775"/>
                  <a:pt x="4801140" y="3220172"/>
                  <a:pt x="4562177" y="3242076"/>
                </a:cubicBezTo>
                <a:cubicBezTo>
                  <a:pt x="4323215" y="3263980"/>
                  <a:pt x="3991923" y="3227473"/>
                  <a:pt x="3698650" y="3242076"/>
                </a:cubicBezTo>
                <a:cubicBezTo>
                  <a:pt x="3405377" y="3256679"/>
                  <a:pt x="3098526" y="3329693"/>
                  <a:pt x="2802537" y="3329693"/>
                </a:cubicBezTo>
                <a:cubicBezTo>
                  <a:pt x="2506548" y="3329693"/>
                  <a:pt x="2270300" y="3249378"/>
                  <a:pt x="1922717" y="3242076"/>
                </a:cubicBezTo>
                <a:cubicBezTo>
                  <a:pt x="1575134" y="3234775"/>
                  <a:pt x="1004881" y="3298053"/>
                  <a:pt x="717038" y="3285885"/>
                </a:cubicBezTo>
                <a:cubicBezTo>
                  <a:pt x="429195" y="3273716"/>
                  <a:pt x="304283" y="3259113"/>
                  <a:pt x="195663" y="3169062"/>
                </a:cubicBezTo>
                <a:cubicBezTo>
                  <a:pt x="87043" y="3079011"/>
                  <a:pt x="97905" y="2906211"/>
                  <a:pt x="65319" y="2745580"/>
                </a:cubicBezTo>
                <a:cubicBezTo>
                  <a:pt x="32733" y="2584949"/>
                  <a:pt x="-2568" y="2409715"/>
                  <a:pt x="148" y="2205275"/>
                </a:cubicBezTo>
                <a:cubicBezTo>
                  <a:pt x="2863" y="2000836"/>
                  <a:pt x="81612" y="1725816"/>
                  <a:pt x="81612" y="1518943"/>
                </a:cubicBezTo>
                <a:cubicBezTo>
                  <a:pt x="81612" y="1312069"/>
                  <a:pt x="148" y="1170909"/>
                  <a:pt x="148" y="964035"/>
                </a:cubicBezTo>
                <a:cubicBezTo>
                  <a:pt x="148" y="757161"/>
                  <a:pt x="148" y="384789"/>
                  <a:pt x="97905" y="233894"/>
                </a:cubicBezTo>
                <a:cubicBezTo>
                  <a:pt x="195663" y="82998"/>
                  <a:pt x="350446" y="85431"/>
                  <a:pt x="586694" y="58660"/>
                </a:cubicBezTo>
                <a:cubicBezTo>
                  <a:pt x="822942" y="31888"/>
                  <a:pt x="1232982" y="82998"/>
                  <a:pt x="1515393" y="73263"/>
                </a:cubicBezTo>
                <a:cubicBezTo>
                  <a:pt x="1797804" y="63527"/>
                  <a:pt x="2042198" y="-4619"/>
                  <a:pt x="2281163" y="24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5519903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2C35A339-F8D8-42AF-B629-C866E4CEF3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98486" y="3758563"/>
            <a:ext cx="2832610" cy="2329837"/>
          </a:xfrm>
          <a:custGeom>
            <a:avLst/>
            <a:gdLst>
              <a:gd name="connsiteX0" fmla="*/ 2332466 w 2832610"/>
              <a:gd name="connsiteY0" fmla="*/ 2130 h 2329837"/>
              <a:gd name="connsiteX1" fmla="*/ 2436071 w 2832610"/>
              <a:gd name="connsiteY1" fmla="*/ 26943 h 2329837"/>
              <a:gd name="connsiteX2" fmla="*/ 2622974 w 2832610"/>
              <a:gd name="connsiteY2" fmla="*/ 169819 h 2329837"/>
              <a:gd name="connsiteX3" fmla="*/ 2723272 w 2832610"/>
              <a:gd name="connsiteY3" fmla="*/ 587826 h 2329837"/>
              <a:gd name="connsiteX4" fmla="*/ 2709880 w 2832610"/>
              <a:gd name="connsiteY4" fmla="*/ 909053 h 2329837"/>
              <a:gd name="connsiteX5" fmla="*/ 2818340 w 2832610"/>
              <a:gd name="connsiteY5" fmla="*/ 1504376 h 2329837"/>
              <a:gd name="connsiteX6" fmla="*/ 2798909 w 2832610"/>
              <a:gd name="connsiteY6" fmla="*/ 1901591 h 2329837"/>
              <a:gd name="connsiteX7" fmla="*/ 2524112 w 2832610"/>
              <a:gd name="connsiteY7" fmla="*/ 2024634 h 2329837"/>
              <a:gd name="connsiteX8" fmla="*/ 2090398 w 2832610"/>
              <a:gd name="connsiteY8" fmla="*/ 2085414 h 2329837"/>
              <a:gd name="connsiteX9" fmla="*/ 1648063 w 2832610"/>
              <a:gd name="connsiteY9" fmla="*/ 2203758 h 2329837"/>
              <a:gd name="connsiteX10" fmla="*/ 1198420 w 2832610"/>
              <a:gd name="connsiteY10" fmla="*/ 2210414 h 2329837"/>
              <a:gd name="connsiteX11" fmla="*/ 596730 w 2832610"/>
              <a:gd name="connsiteY11" fmla="*/ 2322912 h 2329837"/>
              <a:gd name="connsiteX12" fmla="*/ 324538 w 2832610"/>
              <a:gd name="connsiteY12" fmla="*/ 2285915 h 2329837"/>
              <a:gd name="connsiteX13" fmla="*/ 221635 w 2832610"/>
              <a:gd name="connsiteY13" fmla="*/ 2027949 h 2329837"/>
              <a:gd name="connsiteX14" fmla="*/ 141138 w 2832610"/>
              <a:gd name="connsiteY14" fmla="*/ 1691701 h 2329837"/>
              <a:gd name="connsiteX15" fmla="*/ 121381 w 2832610"/>
              <a:gd name="connsiteY15" fmla="*/ 1253015 h 2329837"/>
              <a:gd name="connsiteX16" fmla="*/ 31410 w 2832610"/>
              <a:gd name="connsiteY16" fmla="*/ 908702 h 2329837"/>
              <a:gd name="connsiteX17" fmla="*/ 15964 w 2832610"/>
              <a:gd name="connsiteY17" fmla="*/ 441234 h 2329837"/>
              <a:gd name="connsiteX18" fmla="*/ 245972 w 2832610"/>
              <a:gd name="connsiteY18" fmla="*/ 296289 h 2329837"/>
              <a:gd name="connsiteX19" fmla="*/ 713709 w 2832610"/>
              <a:gd name="connsiteY19" fmla="*/ 240133 h 2329837"/>
              <a:gd name="connsiteX20" fmla="*/ 1091869 w 2832610"/>
              <a:gd name="connsiteY20" fmla="*/ 140176 h 2329837"/>
              <a:gd name="connsiteX21" fmla="*/ 1436420 w 2832610"/>
              <a:gd name="connsiteY21" fmla="*/ 157640 h 2329837"/>
              <a:gd name="connsiteX22" fmla="*/ 1848604 w 2832610"/>
              <a:gd name="connsiteY22" fmla="*/ 62306 h 2329837"/>
              <a:gd name="connsiteX23" fmla="*/ 2207377 w 2832610"/>
              <a:gd name="connsiteY23" fmla="*/ 2636 h 2329837"/>
              <a:gd name="connsiteX24" fmla="*/ 2332466 w 2832610"/>
              <a:gd name="connsiteY24" fmla="*/ 2130 h 23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32610" h="2329837">
                <a:moveTo>
                  <a:pt x="2332466" y="2130"/>
                </a:moveTo>
                <a:cubicBezTo>
                  <a:pt x="2368743" y="5461"/>
                  <a:pt x="2401438" y="13011"/>
                  <a:pt x="2436071" y="26943"/>
                </a:cubicBezTo>
                <a:cubicBezTo>
                  <a:pt x="2505337" y="54807"/>
                  <a:pt x="2575106" y="76338"/>
                  <a:pt x="2622974" y="169819"/>
                </a:cubicBezTo>
                <a:cubicBezTo>
                  <a:pt x="2670840" y="263299"/>
                  <a:pt x="2708787" y="464620"/>
                  <a:pt x="2723272" y="587826"/>
                </a:cubicBezTo>
                <a:cubicBezTo>
                  <a:pt x="2737757" y="711031"/>
                  <a:pt x="2694036" y="756294"/>
                  <a:pt x="2709880" y="909053"/>
                </a:cubicBezTo>
                <a:cubicBezTo>
                  <a:pt x="2725725" y="1061811"/>
                  <a:pt x="2803502" y="1338954"/>
                  <a:pt x="2818340" y="1504376"/>
                </a:cubicBezTo>
                <a:cubicBezTo>
                  <a:pt x="2833178" y="1669799"/>
                  <a:pt x="2847947" y="1814881"/>
                  <a:pt x="2798909" y="1901591"/>
                </a:cubicBezTo>
                <a:cubicBezTo>
                  <a:pt x="2749871" y="1988301"/>
                  <a:pt x="2642197" y="1993997"/>
                  <a:pt x="2524112" y="2024634"/>
                </a:cubicBezTo>
                <a:cubicBezTo>
                  <a:pt x="2406027" y="2055272"/>
                  <a:pt x="2236406" y="2055560"/>
                  <a:pt x="2090398" y="2085414"/>
                </a:cubicBezTo>
                <a:cubicBezTo>
                  <a:pt x="1944390" y="2115268"/>
                  <a:pt x="1796726" y="2182925"/>
                  <a:pt x="1648063" y="2203758"/>
                </a:cubicBezTo>
                <a:cubicBezTo>
                  <a:pt x="1499400" y="2224592"/>
                  <a:pt x="1373642" y="2190555"/>
                  <a:pt x="1198420" y="2210414"/>
                </a:cubicBezTo>
                <a:cubicBezTo>
                  <a:pt x="1023198" y="2230273"/>
                  <a:pt x="742377" y="2310328"/>
                  <a:pt x="596730" y="2322912"/>
                </a:cubicBezTo>
                <a:cubicBezTo>
                  <a:pt x="451083" y="2335496"/>
                  <a:pt x="387054" y="2335076"/>
                  <a:pt x="324538" y="2285915"/>
                </a:cubicBezTo>
                <a:cubicBezTo>
                  <a:pt x="262022" y="2236754"/>
                  <a:pt x="252202" y="2126984"/>
                  <a:pt x="221635" y="2027949"/>
                </a:cubicBezTo>
                <a:cubicBezTo>
                  <a:pt x="191069" y="1928913"/>
                  <a:pt x="157847" y="1820857"/>
                  <a:pt x="141138" y="1691701"/>
                </a:cubicBezTo>
                <a:cubicBezTo>
                  <a:pt x="124429" y="1562545"/>
                  <a:pt x="139670" y="1383515"/>
                  <a:pt x="121381" y="1253015"/>
                </a:cubicBezTo>
                <a:cubicBezTo>
                  <a:pt x="103093" y="1122515"/>
                  <a:pt x="49698" y="1039202"/>
                  <a:pt x="31410" y="908702"/>
                </a:cubicBezTo>
                <a:cubicBezTo>
                  <a:pt x="13122" y="778202"/>
                  <a:pt x="-19796" y="543302"/>
                  <a:pt x="15964" y="441234"/>
                </a:cubicBezTo>
                <a:cubicBezTo>
                  <a:pt x="51724" y="339165"/>
                  <a:pt x="129681" y="329805"/>
                  <a:pt x="245972" y="296289"/>
                </a:cubicBezTo>
                <a:cubicBezTo>
                  <a:pt x="362262" y="262772"/>
                  <a:pt x="572727" y="266153"/>
                  <a:pt x="713709" y="240133"/>
                </a:cubicBezTo>
                <a:cubicBezTo>
                  <a:pt x="854692" y="214114"/>
                  <a:pt x="971417" y="153925"/>
                  <a:pt x="1091869" y="140176"/>
                </a:cubicBezTo>
                <a:cubicBezTo>
                  <a:pt x="1212321" y="126426"/>
                  <a:pt x="1310298" y="170618"/>
                  <a:pt x="1436420" y="157640"/>
                </a:cubicBezTo>
                <a:cubicBezTo>
                  <a:pt x="1562542" y="144661"/>
                  <a:pt x="1720111" y="88140"/>
                  <a:pt x="1848604" y="62306"/>
                </a:cubicBezTo>
                <a:cubicBezTo>
                  <a:pt x="1977096" y="36473"/>
                  <a:pt x="2109466" y="8530"/>
                  <a:pt x="2207377" y="2636"/>
                </a:cubicBezTo>
                <a:cubicBezTo>
                  <a:pt x="2256332" y="-311"/>
                  <a:pt x="2296190" y="-1200"/>
                  <a:pt x="2332466" y="21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28B779A0-D5D1-4045-BDAD-9BC85F594C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75749" y="476900"/>
            <a:ext cx="3112911" cy="2868077"/>
          </a:xfrm>
          <a:custGeom>
            <a:avLst/>
            <a:gdLst>
              <a:gd name="connsiteX0" fmla="*/ 971939 w 3112911"/>
              <a:gd name="connsiteY0" fmla="*/ 2785 h 2868077"/>
              <a:gd name="connsiteX1" fmla="*/ 1116722 w 3112911"/>
              <a:gd name="connsiteY1" fmla="*/ 50836 h 2868077"/>
              <a:gd name="connsiteX2" fmla="*/ 1527284 w 3112911"/>
              <a:gd name="connsiteY2" fmla="*/ 281857 h 2868077"/>
              <a:gd name="connsiteX3" fmla="*/ 1891449 w 3112911"/>
              <a:gd name="connsiteY3" fmla="*/ 424616 h 2868077"/>
              <a:gd name="connsiteX4" fmla="*/ 2159127 w 3112911"/>
              <a:gd name="connsiteY4" fmla="*/ 642260 h 2868077"/>
              <a:gd name="connsiteX5" fmla="*/ 2548012 w 3112911"/>
              <a:gd name="connsiteY5" fmla="*/ 808851 h 2868077"/>
              <a:gd name="connsiteX6" fmla="*/ 2872735 w 3112911"/>
              <a:gd name="connsiteY6" fmla="*/ 972662 h 2868077"/>
              <a:gd name="connsiteX7" fmla="*/ 3042893 w 3112911"/>
              <a:gd name="connsiteY7" fmla="*/ 1127381 h 2868077"/>
              <a:gd name="connsiteX8" fmla="*/ 3109284 w 3112911"/>
              <a:gd name="connsiteY8" fmla="*/ 1353076 h 2868077"/>
              <a:gd name="connsiteX9" fmla="*/ 2943259 w 3112911"/>
              <a:gd name="connsiteY9" fmla="*/ 1749592 h 2868077"/>
              <a:gd name="connsiteX10" fmla="*/ 2742680 w 3112911"/>
              <a:gd name="connsiteY10" fmla="*/ 2000858 h 2868077"/>
              <a:gd name="connsiteX11" fmla="*/ 2478485 w 3112911"/>
              <a:gd name="connsiteY11" fmla="*/ 2545261 h 2868077"/>
              <a:gd name="connsiteX12" fmla="*/ 2228142 w 3112911"/>
              <a:gd name="connsiteY12" fmla="*/ 2854268 h 2868077"/>
              <a:gd name="connsiteX13" fmla="*/ 1933735 w 3112911"/>
              <a:gd name="connsiteY13" fmla="*/ 2791199 h 2868077"/>
              <a:gd name="connsiteX14" fmla="*/ 1547892 w 3112911"/>
              <a:gd name="connsiteY14" fmla="*/ 2584010 h 2868077"/>
              <a:gd name="connsiteX15" fmla="*/ 1121086 w 3112911"/>
              <a:gd name="connsiteY15" fmla="*/ 2418172 h 2868077"/>
              <a:gd name="connsiteX16" fmla="*/ 754367 w 3112911"/>
              <a:gd name="connsiteY16" fmla="*/ 2157904 h 2868077"/>
              <a:gd name="connsiteX17" fmla="*/ 202442 w 3112911"/>
              <a:gd name="connsiteY17" fmla="*/ 1893205 h 2868077"/>
              <a:gd name="connsiteX18" fmla="*/ 4685 w 3112911"/>
              <a:gd name="connsiteY18" fmla="*/ 1702550 h 2868077"/>
              <a:gd name="connsiteX19" fmla="*/ 74060 w 3112911"/>
              <a:gd name="connsiteY19" fmla="*/ 1433621 h 2868077"/>
              <a:gd name="connsiteX20" fmla="*/ 207760 w 3112911"/>
              <a:gd name="connsiteY20" fmla="*/ 1114769 h 2868077"/>
              <a:gd name="connsiteX21" fmla="*/ 450986 w 3112911"/>
              <a:gd name="connsiteY21" fmla="*/ 749150 h 2868077"/>
              <a:gd name="connsiteX22" fmla="*/ 581806 w 3112911"/>
              <a:gd name="connsiteY22" fmla="*/ 418193 h 2868077"/>
              <a:gd name="connsiteX23" fmla="*/ 845514 w 3112911"/>
              <a:gd name="connsiteY23" fmla="*/ 31899 h 2868077"/>
              <a:gd name="connsiteX24" fmla="*/ 971939 w 3112911"/>
              <a:gd name="connsiteY24" fmla="*/ 2785 h 28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12911" h="2868077">
                <a:moveTo>
                  <a:pt x="971939" y="2785"/>
                </a:moveTo>
                <a:cubicBezTo>
                  <a:pt x="1014394" y="9965"/>
                  <a:pt x="1059908" y="30006"/>
                  <a:pt x="1116722" y="50836"/>
                </a:cubicBezTo>
                <a:cubicBezTo>
                  <a:pt x="1230350" y="92496"/>
                  <a:pt x="1398163" y="219561"/>
                  <a:pt x="1527284" y="281857"/>
                </a:cubicBezTo>
                <a:cubicBezTo>
                  <a:pt x="1656405" y="344154"/>
                  <a:pt x="1786141" y="364549"/>
                  <a:pt x="1891449" y="424616"/>
                </a:cubicBezTo>
                <a:cubicBezTo>
                  <a:pt x="1996756" y="484683"/>
                  <a:pt x="2049700" y="578221"/>
                  <a:pt x="2159127" y="642260"/>
                </a:cubicBezTo>
                <a:cubicBezTo>
                  <a:pt x="2268554" y="706299"/>
                  <a:pt x="2429078" y="753784"/>
                  <a:pt x="2548012" y="808851"/>
                </a:cubicBezTo>
                <a:cubicBezTo>
                  <a:pt x="2666946" y="863918"/>
                  <a:pt x="2790255" y="919574"/>
                  <a:pt x="2872735" y="972662"/>
                </a:cubicBezTo>
                <a:cubicBezTo>
                  <a:pt x="2955215" y="1025750"/>
                  <a:pt x="3003468" y="1063979"/>
                  <a:pt x="3042893" y="1127381"/>
                </a:cubicBezTo>
                <a:cubicBezTo>
                  <a:pt x="3082317" y="1190784"/>
                  <a:pt x="3125889" y="1249374"/>
                  <a:pt x="3109284" y="1353076"/>
                </a:cubicBezTo>
                <a:cubicBezTo>
                  <a:pt x="3092678" y="1456778"/>
                  <a:pt x="3004359" y="1641629"/>
                  <a:pt x="2943259" y="1749592"/>
                </a:cubicBezTo>
                <a:cubicBezTo>
                  <a:pt x="2882159" y="1857556"/>
                  <a:pt x="2820143" y="1868247"/>
                  <a:pt x="2742680" y="2000858"/>
                </a:cubicBezTo>
                <a:cubicBezTo>
                  <a:pt x="2665218" y="2133469"/>
                  <a:pt x="2564241" y="2403026"/>
                  <a:pt x="2478485" y="2545261"/>
                </a:cubicBezTo>
                <a:cubicBezTo>
                  <a:pt x="2392729" y="2687495"/>
                  <a:pt x="2318933" y="2813278"/>
                  <a:pt x="2228142" y="2854268"/>
                </a:cubicBezTo>
                <a:cubicBezTo>
                  <a:pt x="2137350" y="2895258"/>
                  <a:pt x="2047110" y="2836242"/>
                  <a:pt x="1933735" y="2791199"/>
                </a:cubicBezTo>
                <a:cubicBezTo>
                  <a:pt x="1820361" y="2746157"/>
                  <a:pt x="1683334" y="2646181"/>
                  <a:pt x="1547892" y="2584010"/>
                </a:cubicBezTo>
                <a:cubicBezTo>
                  <a:pt x="1412451" y="2521839"/>
                  <a:pt x="1253341" y="2489190"/>
                  <a:pt x="1121086" y="2418172"/>
                </a:cubicBezTo>
                <a:cubicBezTo>
                  <a:pt x="988832" y="2347154"/>
                  <a:pt x="907474" y="2245398"/>
                  <a:pt x="754367" y="2157904"/>
                </a:cubicBezTo>
                <a:cubicBezTo>
                  <a:pt x="601260" y="2070409"/>
                  <a:pt x="327389" y="1969098"/>
                  <a:pt x="202442" y="1893205"/>
                </a:cubicBezTo>
                <a:cubicBezTo>
                  <a:pt x="77494" y="1817313"/>
                  <a:pt x="26082" y="1779147"/>
                  <a:pt x="4685" y="1702550"/>
                </a:cubicBezTo>
                <a:cubicBezTo>
                  <a:pt x="-16712" y="1625952"/>
                  <a:pt x="40214" y="1531584"/>
                  <a:pt x="74060" y="1433621"/>
                </a:cubicBezTo>
                <a:cubicBezTo>
                  <a:pt x="107906" y="1335657"/>
                  <a:pt x="144939" y="1228847"/>
                  <a:pt x="207760" y="1114769"/>
                </a:cubicBezTo>
                <a:cubicBezTo>
                  <a:pt x="270581" y="1000690"/>
                  <a:pt x="388645" y="865246"/>
                  <a:pt x="450986" y="749150"/>
                </a:cubicBezTo>
                <a:cubicBezTo>
                  <a:pt x="513327" y="633054"/>
                  <a:pt x="519465" y="534290"/>
                  <a:pt x="581806" y="418193"/>
                </a:cubicBezTo>
                <a:cubicBezTo>
                  <a:pt x="644147" y="302097"/>
                  <a:pt x="756361" y="93125"/>
                  <a:pt x="845514" y="31899"/>
                </a:cubicBezTo>
                <a:cubicBezTo>
                  <a:pt x="890090" y="1286"/>
                  <a:pt x="929485" y="-4395"/>
                  <a:pt x="971939" y="27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702301BE-C290-4B17-B6F6-9F2895623A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77739" y="201134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9"/>
                  <a:pt x="1709429" y="63725"/>
                </a:cubicBezTo>
                <a:cubicBezTo>
                  <a:pt x="1816465" y="107712"/>
                  <a:pt x="1948426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7625784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ACA18F6A-97D2-4FDE-B75E-BBC14E1E50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83761" y="622521"/>
            <a:ext cx="3787477" cy="2604485"/>
          </a:xfrm>
          <a:custGeom>
            <a:avLst/>
            <a:gdLst>
              <a:gd name="connsiteX0" fmla="*/ 3172227 w 3787477"/>
              <a:gd name="connsiteY0" fmla="*/ 739 h 2604485"/>
              <a:gd name="connsiteX1" fmla="*/ 3311334 w 3787477"/>
              <a:gd name="connsiteY1" fmla="*/ 23401 h 2604485"/>
              <a:gd name="connsiteX2" fmla="*/ 3558809 w 3787477"/>
              <a:gd name="connsiteY2" fmla="*/ 170786 h 2604485"/>
              <a:gd name="connsiteX3" fmla="*/ 3679532 w 3787477"/>
              <a:gd name="connsiteY3" fmla="*/ 620401 h 2604485"/>
              <a:gd name="connsiteX4" fmla="*/ 3650068 w 3787477"/>
              <a:gd name="connsiteY4" fmla="*/ 969648 h 2604485"/>
              <a:gd name="connsiteX5" fmla="*/ 3775542 w 3787477"/>
              <a:gd name="connsiteY5" fmla="*/ 1611405 h 2604485"/>
              <a:gd name="connsiteX6" fmla="*/ 3735229 w 3787477"/>
              <a:gd name="connsiteY6" fmla="*/ 2043387 h 2604485"/>
              <a:gd name="connsiteX7" fmla="*/ 3359584 w 3787477"/>
              <a:gd name="connsiteY7" fmla="*/ 2188284 h 2604485"/>
              <a:gd name="connsiteX8" fmla="*/ 2771422 w 3787477"/>
              <a:gd name="connsiteY8" fmla="*/ 2272146 h 2604485"/>
              <a:gd name="connsiteX9" fmla="*/ 2169575 w 3787477"/>
              <a:gd name="connsiteY9" fmla="*/ 2418851 h 2604485"/>
              <a:gd name="connsiteX10" fmla="*/ 1561807 w 3787477"/>
              <a:gd name="connsiteY10" fmla="*/ 2444619 h 2604485"/>
              <a:gd name="connsiteX11" fmla="*/ 744854 w 3787477"/>
              <a:gd name="connsiteY11" fmla="*/ 2591549 h 2604485"/>
              <a:gd name="connsiteX12" fmla="*/ 378393 w 3787477"/>
              <a:gd name="connsiteY12" fmla="*/ 2562613 h 2604485"/>
              <a:gd name="connsiteX13" fmla="*/ 248486 w 3787477"/>
              <a:gd name="connsiteY13" fmla="*/ 2286832 h 2604485"/>
              <a:gd name="connsiteX14" fmla="*/ 151624 w 3787477"/>
              <a:gd name="connsiteY14" fmla="*/ 1925151 h 2604485"/>
              <a:gd name="connsiteX15" fmla="*/ 140457 w 3787477"/>
              <a:gd name="connsiteY15" fmla="*/ 1449768 h 2604485"/>
              <a:gd name="connsiteX16" fmla="*/ 31079 w 3787477"/>
              <a:gd name="connsiteY16" fmla="*/ 1079723 h 2604485"/>
              <a:gd name="connsiteX17" fmla="*/ 26755 w 3787477"/>
              <a:gd name="connsiteY17" fmla="*/ 572919 h 2604485"/>
              <a:gd name="connsiteX18" fmla="*/ 342658 w 3787477"/>
              <a:gd name="connsiteY18" fmla="*/ 406095 h 2604485"/>
              <a:gd name="connsiteX19" fmla="*/ 976628 w 3787477"/>
              <a:gd name="connsiteY19" fmla="*/ 325849 h 2604485"/>
              <a:gd name="connsiteX20" fmla="*/ 1491114 w 3787477"/>
              <a:gd name="connsiteY20" fmla="*/ 201749 h 2604485"/>
              <a:gd name="connsiteX21" fmla="*/ 1956034 w 3787477"/>
              <a:gd name="connsiteY21" fmla="*/ 206498 h 2604485"/>
              <a:gd name="connsiteX22" fmla="*/ 2516328 w 3787477"/>
              <a:gd name="connsiteY22" fmla="*/ 86015 h 2604485"/>
              <a:gd name="connsiteX23" fmla="*/ 3003195 w 3787477"/>
              <a:gd name="connsiteY23" fmla="*/ 6446 h 2604485"/>
              <a:gd name="connsiteX24" fmla="*/ 3172227 w 3787477"/>
              <a:gd name="connsiteY24" fmla="*/ 739 h 260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87477" h="2604485">
                <a:moveTo>
                  <a:pt x="3172227" y="739"/>
                </a:moveTo>
                <a:cubicBezTo>
                  <a:pt x="3221124" y="2858"/>
                  <a:pt x="3265033" y="9706"/>
                  <a:pt x="3311334" y="23401"/>
                </a:cubicBezTo>
                <a:cubicBezTo>
                  <a:pt x="3403936" y="50791"/>
                  <a:pt x="3497442" y="71286"/>
                  <a:pt x="3558809" y="170786"/>
                </a:cubicBezTo>
                <a:cubicBezTo>
                  <a:pt x="3620175" y="270287"/>
                  <a:pt x="3664322" y="487257"/>
                  <a:pt x="3679532" y="620401"/>
                </a:cubicBezTo>
                <a:cubicBezTo>
                  <a:pt x="3694742" y="753544"/>
                  <a:pt x="3634067" y="804481"/>
                  <a:pt x="3650068" y="969648"/>
                </a:cubicBezTo>
                <a:cubicBezTo>
                  <a:pt x="3666070" y="1134815"/>
                  <a:pt x="3761348" y="1432449"/>
                  <a:pt x="3775542" y="1611405"/>
                </a:cubicBezTo>
                <a:cubicBezTo>
                  <a:pt x="3789735" y="1790361"/>
                  <a:pt x="3804555" y="1947240"/>
                  <a:pt x="3735229" y="2043387"/>
                </a:cubicBezTo>
                <a:cubicBezTo>
                  <a:pt x="3665903" y="2139533"/>
                  <a:pt x="3520217" y="2150157"/>
                  <a:pt x="3359584" y="2188284"/>
                </a:cubicBezTo>
                <a:cubicBezTo>
                  <a:pt x="3198950" y="2226410"/>
                  <a:pt x="2969757" y="2233718"/>
                  <a:pt x="2771422" y="2272146"/>
                </a:cubicBezTo>
                <a:cubicBezTo>
                  <a:pt x="2573087" y="2310574"/>
                  <a:pt x="2371178" y="2390106"/>
                  <a:pt x="2169575" y="2418851"/>
                </a:cubicBezTo>
                <a:cubicBezTo>
                  <a:pt x="1967972" y="2447597"/>
                  <a:pt x="1799260" y="2415836"/>
                  <a:pt x="1561807" y="2444619"/>
                </a:cubicBezTo>
                <a:cubicBezTo>
                  <a:pt x="1324353" y="2473402"/>
                  <a:pt x="942090" y="2571883"/>
                  <a:pt x="744854" y="2591549"/>
                </a:cubicBezTo>
                <a:cubicBezTo>
                  <a:pt x="547619" y="2611215"/>
                  <a:pt x="461121" y="2613400"/>
                  <a:pt x="378393" y="2562613"/>
                </a:cubicBezTo>
                <a:cubicBezTo>
                  <a:pt x="295664" y="2511827"/>
                  <a:pt x="286281" y="2393076"/>
                  <a:pt x="248486" y="2286832"/>
                </a:cubicBezTo>
                <a:cubicBezTo>
                  <a:pt x="210692" y="2180588"/>
                  <a:pt x="169629" y="2064662"/>
                  <a:pt x="151624" y="1925151"/>
                </a:cubicBezTo>
                <a:cubicBezTo>
                  <a:pt x="133620" y="1785641"/>
                  <a:pt x="160548" y="1590673"/>
                  <a:pt x="140457" y="1449768"/>
                </a:cubicBezTo>
                <a:cubicBezTo>
                  <a:pt x="120366" y="1308863"/>
                  <a:pt x="51170" y="1220628"/>
                  <a:pt x="31079" y="1079723"/>
                </a:cubicBezTo>
                <a:cubicBezTo>
                  <a:pt x="10988" y="938819"/>
                  <a:pt x="-25175" y="685190"/>
                  <a:pt x="26755" y="572919"/>
                </a:cubicBezTo>
                <a:cubicBezTo>
                  <a:pt x="78685" y="460648"/>
                  <a:pt x="184346" y="447273"/>
                  <a:pt x="342658" y="406095"/>
                </a:cubicBezTo>
                <a:cubicBezTo>
                  <a:pt x="500970" y="364917"/>
                  <a:pt x="785219" y="359907"/>
                  <a:pt x="976628" y="325849"/>
                </a:cubicBezTo>
                <a:cubicBezTo>
                  <a:pt x="1168037" y="291791"/>
                  <a:pt x="1327879" y="221641"/>
                  <a:pt x="1491114" y="201749"/>
                </a:cubicBezTo>
                <a:cubicBezTo>
                  <a:pt x="1654349" y="181857"/>
                  <a:pt x="1785165" y="225787"/>
                  <a:pt x="1956034" y="206498"/>
                </a:cubicBezTo>
                <a:cubicBezTo>
                  <a:pt x="2126903" y="187209"/>
                  <a:pt x="2341802" y="119356"/>
                  <a:pt x="2516328" y="86015"/>
                </a:cubicBezTo>
                <a:cubicBezTo>
                  <a:pt x="2690855" y="52673"/>
                  <a:pt x="2870695" y="16882"/>
                  <a:pt x="3003195" y="6446"/>
                </a:cubicBezTo>
                <a:cubicBezTo>
                  <a:pt x="3069446" y="1228"/>
                  <a:pt x="3123330" y="-1380"/>
                  <a:pt x="3172227" y="7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C26489C-F0F0-4F7A-8B8C-69FA6B2684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42022" y="3187037"/>
            <a:ext cx="3937136" cy="3033269"/>
          </a:xfrm>
          <a:custGeom>
            <a:avLst/>
            <a:gdLst>
              <a:gd name="connsiteX0" fmla="*/ 746518 w 3937136"/>
              <a:gd name="connsiteY0" fmla="*/ 531 h 3033269"/>
              <a:gd name="connsiteX1" fmla="*/ 949007 w 3937136"/>
              <a:gd name="connsiteY1" fmla="*/ 37432 h 3033269"/>
              <a:gd name="connsiteX2" fmla="*/ 1552783 w 3937136"/>
              <a:gd name="connsiteY2" fmla="*/ 246743 h 3033269"/>
              <a:gd name="connsiteX3" fmla="*/ 2068929 w 3937136"/>
              <a:gd name="connsiteY3" fmla="*/ 363749 h 3033269"/>
              <a:gd name="connsiteX4" fmla="*/ 2483495 w 3937136"/>
              <a:gd name="connsiteY4" fmla="*/ 574243 h 3033269"/>
              <a:gd name="connsiteX5" fmla="*/ 3039091 w 3937136"/>
              <a:gd name="connsiteY5" fmla="*/ 714810 h 3033269"/>
              <a:gd name="connsiteX6" fmla="*/ 3510730 w 3937136"/>
              <a:gd name="connsiteY6" fmla="*/ 859474 h 3033269"/>
              <a:gd name="connsiteX7" fmla="*/ 3779370 w 3937136"/>
              <a:gd name="connsiteY7" fmla="*/ 1011360 h 3033269"/>
              <a:gd name="connsiteX8" fmla="*/ 3935783 w 3937136"/>
              <a:gd name="connsiteY8" fmla="*/ 1253230 h 3033269"/>
              <a:gd name="connsiteX9" fmla="*/ 3844529 w 3937136"/>
              <a:gd name="connsiteY9" fmla="*/ 1709738 h 3033269"/>
              <a:gd name="connsiteX10" fmla="*/ 3663196 w 3937136"/>
              <a:gd name="connsiteY10" fmla="*/ 2009672 h 3033269"/>
              <a:gd name="connsiteX11" fmla="*/ 3490965 w 3937136"/>
              <a:gd name="connsiteY11" fmla="*/ 2640491 h 3033269"/>
              <a:gd name="connsiteX12" fmla="*/ 3263208 w 3937136"/>
              <a:gd name="connsiteY12" fmla="*/ 3009760 h 3033269"/>
              <a:gd name="connsiteX13" fmla="*/ 2862269 w 3937136"/>
              <a:gd name="connsiteY13" fmla="*/ 2972984 h 3033269"/>
              <a:gd name="connsiteX14" fmla="*/ 2297943 w 3937136"/>
              <a:gd name="connsiteY14" fmla="*/ 2787235 h 3033269"/>
              <a:gd name="connsiteX15" fmla="*/ 1693474 w 3937136"/>
              <a:gd name="connsiteY15" fmla="*/ 2651735 h 3033269"/>
              <a:gd name="connsiteX16" fmla="*/ 1137347 w 3937136"/>
              <a:gd name="connsiteY16" fmla="*/ 2405223 h 3033269"/>
              <a:gd name="connsiteX17" fmla="*/ 339996 w 3937136"/>
              <a:gd name="connsiteY17" fmla="*/ 2174505 h 3033269"/>
              <a:gd name="connsiteX18" fmla="*/ 24400 w 3937136"/>
              <a:gd name="connsiteY18" fmla="*/ 1986009 h 3033269"/>
              <a:gd name="connsiteX19" fmla="*/ 30312 w 3937136"/>
              <a:gd name="connsiteY19" fmla="*/ 1681220 h 3033269"/>
              <a:gd name="connsiteX20" fmla="*/ 103943 w 3937136"/>
              <a:gd name="connsiteY20" fmla="*/ 1314105 h 3033269"/>
              <a:gd name="connsiteX21" fmla="*/ 304815 w 3937136"/>
              <a:gd name="connsiteY21" fmla="*/ 883101 h 3033269"/>
              <a:gd name="connsiteX22" fmla="*/ 370940 w 3937136"/>
              <a:gd name="connsiteY22" fmla="*/ 502938 h 3033269"/>
              <a:gd name="connsiteX23" fmla="*/ 591883 w 3937136"/>
              <a:gd name="connsiteY23" fmla="*/ 46809 h 3033269"/>
              <a:gd name="connsiteX24" fmla="*/ 746518 w 3937136"/>
              <a:gd name="connsiteY24" fmla="*/ 531 h 303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37136" h="3033269">
                <a:moveTo>
                  <a:pt x="746518" y="531"/>
                </a:moveTo>
                <a:cubicBezTo>
                  <a:pt x="803737" y="3719"/>
                  <a:pt x="868932" y="20771"/>
                  <a:pt x="949007" y="37432"/>
                </a:cubicBezTo>
                <a:cubicBezTo>
                  <a:pt x="1109157" y="70755"/>
                  <a:pt x="1366130" y="192358"/>
                  <a:pt x="1552783" y="246743"/>
                </a:cubicBezTo>
                <a:cubicBezTo>
                  <a:pt x="1739436" y="301129"/>
                  <a:pt x="1913810" y="309165"/>
                  <a:pt x="2068929" y="363749"/>
                </a:cubicBezTo>
                <a:cubicBezTo>
                  <a:pt x="2224048" y="418332"/>
                  <a:pt x="2321802" y="515733"/>
                  <a:pt x="2483495" y="574243"/>
                </a:cubicBezTo>
                <a:cubicBezTo>
                  <a:pt x="2645189" y="632753"/>
                  <a:pt x="2867886" y="667272"/>
                  <a:pt x="3039091" y="714810"/>
                </a:cubicBezTo>
                <a:cubicBezTo>
                  <a:pt x="3210296" y="762349"/>
                  <a:pt x="3387350" y="810049"/>
                  <a:pt x="3510730" y="859474"/>
                </a:cubicBezTo>
                <a:cubicBezTo>
                  <a:pt x="3634109" y="908898"/>
                  <a:pt x="3708528" y="945734"/>
                  <a:pt x="3779370" y="1011360"/>
                </a:cubicBezTo>
                <a:cubicBezTo>
                  <a:pt x="3850212" y="1076986"/>
                  <a:pt x="3924923" y="1136833"/>
                  <a:pt x="3935783" y="1253230"/>
                </a:cubicBezTo>
                <a:cubicBezTo>
                  <a:pt x="3946642" y="1369627"/>
                  <a:pt x="3889959" y="1583665"/>
                  <a:pt x="3844529" y="1709738"/>
                </a:cubicBezTo>
                <a:cubicBezTo>
                  <a:pt x="3799098" y="1835812"/>
                  <a:pt x="3722124" y="1854547"/>
                  <a:pt x="3663196" y="2009672"/>
                </a:cubicBezTo>
                <a:cubicBezTo>
                  <a:pt x="3604269" y="2164798"/>
                  <a:pt x="3557629" y="2473809"/>
                  <a:pt x="3490965" y="2640491"/>
                </a:cubicBezTo>
                <a:cubicBezTo>
                  <a:pt x="3424300" y="2807172"/>
                  <a:pt x="3367990" y="2954345"/>
                  <a:pt x="3263208" y="3009760"/>
                </a:cubicBezTo>
                <a:cubicBezTo>
                  <a:pt x="3158425" y="3065176"/>
                  <a:pt x="3023146" y="3010072"/>
                  <a:pt x="2862269" y="2972984"/>
                </a:cubicBezTo>
                <a:cubicBezTo>
                  <a:pt x="2701392" y="2935897"/>
                  <a:pt x="2492742" y="2840776"/>
                  <a:pt x="2297943" y="2787235"/>
                </a:cubicBezTo>
                <a:cubicBezTo>
                  <a:pt x="2103143" y="2733694"/>
                  <a:pt x="1886907" y="2715404"/>
                  <a:pt x="1693474" y="2651735"/>
                </a:cubicBezTo>
                <a:cubicBezTo>
                  <a:pt x="1500041" y="2588067"/>
                  <a:pt x="1362926" y="2484761"/>
                  <a:pt x="1137347" y="2405223"/>
                </a:cubicBezTo>
                <a:cubicBezTo>
                  <a:pt x="911767" y="2325685"/>
                  <a:pt x="525487" y="2244374"/>
                  <a:pt x="339996" y="2174505"/>
                </a:cubicBezTo>
                <a:cubicBezTo>
                  <a:pt x="154505" y="2104636"/>
                  <a:pt x="76014" y="2068224"/>
                  <a:pt x="24400" y="1986009"/>
                </a:cubicBezTo>
                <a:cubicBezTo>
                  <a:pt x="-27215" y="1903795"/>
                  <a:pt x="17054" y="1793204"/>
                  <a:pt x="30312" y="1681220"/>
                </a:cubicBezTo>
                <a:cubicBezTo>
                  <a:pt x="43568" y="1569236"/>
                  <a:pt x="58192" y="1447125"/>
                  <a:pt x="103943" y="1314105"/>
                </a:cubicBezTo>
                <a:cubicBezTo>
                  <a:pt x="149694" y="1181086"/>
                  <a:pt x="260316" y="1018296"/>
                  <a:pt x="304815" y="883101"/>
                </a:cubicBezTo>
                <a:cubicBezTo>
                  <a:pt x="349314" y="747906"/>
                  <a:pt x="326440" y="638133"/>
                  <a:pt x="370940" y="502938"/>
                </a:cubicBezTo>
                <a:cubicBezTo>
                  <a:pt x="415439" y="367743"/>
                  <a:pt x="495539" y="124393"/>
                  <a:pt x="591883" y="46809"/>
                </a:cubicBezTo>
                <a:cubicBezTo>
                  <a:pt x="640055" y="8017"/>
                  <a:pt x="689299" y="-2658"/>
                  <a:pt x="746518" y="5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B3BFA5A-C98C-42AE-BA78-8727946E2E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12703" y="107567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4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4" y="2144"/>
                </a:cubicBezTo>
                <a:cubicBezTo>
                  <a:pt x="1534948" y="6542"/>
                  <a:pt x="1602394" y="19739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4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3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256051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82928B9-4307-48CF-8E1C-CAB6761BB8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72031" y="858133"/>
            <a:ext cx="7368536" cy="4590169"/>
          </a:xfrm>
          <a:custGeom>
            <a:avLst/>
            <a:gdLst>
              <a:gd name="connsiteX0" fmla="*/ 3144710 w 7368536"/>
              <a:gd name="connsiteY0" fmla="*/ 343 h 4590169"/>
              <a:gd name="connsiteX1" fmla="*/ 4065601 w 7368536"/>
              <a:gd name="connsiteY1" fmla="*/ 141259 h 4590169"/>
              <a:gd name="connsiteX2" fmla="*/ 5211099 w 7368536"/>
              <a:gd name="connsiteY2" fmla="*/ 60736 h 4590169"/>
              <a:gd name="connsiteX3" fmla="*/ 6199373 w 7368536"/>
              <a:gd name="connsiteY3" fmla="*/ 40605 h 4590169"/>
              <a:gd name="connsiteX4" fmla="*/ 6805813 w 7368536"/>
              <a:gd name="connsiteY4" fmla="*/ 161390 h 4590169"/>
              <a:gd name="connsiteX5" fmla="*/ 7255028 w 7368536"/>
              <a:gd name="connsiteY5" fmla="*/ 523745 h 4590169"/>
              <a:gd name="connsiteX6" fmla="*/ 7367331 w 7368536"/>
              <a:gd name="connsiteY6" fmla="*/ 1449762 h 4590169"/>
              <a:gd name="connsiteX7" fmla="*/ 7210107 w 7368536"/>
              <a:gd name="connsiteY7" fmla="*/ 2134210 h 4590169"/>
              <a:gd name="connsiteX8" fmla="*/ 7277489 w 7368536"/>
              <a:gd name="connsiteY8" fmla="*/ 3442713 h 4590169"/>
              <a:gd name="connsiteX9" fmla="*/ 7075342 w 7368536"/>
              <a:gd name="connsiteY9" fmla="*/ 4288207 h 4590169"/>
              <a:gd name="connsiteX10" fmla="*/ 6289215 w 7368536"/>
              <a:gd name="connsiteY10" fmla="*/ 4469384 h 4590169"/>
              <a:gd name="connsiteX11" fmla="*/ 5098795 w 7368536"/>
              <a:gd name="connsiteY11" fmla="*/ 4469384 h 4590169"/>
              <a:gd name="connsiteX12" fmla="*/ 3863454 w 7368536"/>
              <a:gd name="connsiteY12" fmla="*/ 4590169 h 4590169"/>
              <a:gd name="connsiteX13" fmla="*/ 2650573 w 7368536"/>
              <a:gd name="connsiteY13" fmla="*/ 4469384 h 4590169"/>
              <a:gd name="connsiteX14" fmla="*/ 988477 w 7368536"/>
              <a:gd name="connsiteY14" fmla="*/ 4529777 h 4590169"/>
              <a:gd name="connsiteX15" fmla="*/ 269733 w 7368536"/>
              <a:gd name="connsiteY15" fmla="*/ 4368730 h 4590169"/>
              <a:gd name="connsiteX16" fmla="*/ 90047 w 7368536"/>
              <a:gd name="connsiteY16" fmla="*/ 3784937 h 4590169"/>
              <a:gd name="connsiteX17" fmla="*/ 204 w 7368536"/>
              <a:gd name="connsiteY17" fmla="*/ 3040096 h 4590169"/>
              <a:gd name="connsiteX18" fmla="*/ 112508 w 7368536"/>
              <a:gd name="connsiteY18" fmla="*/ 2093948 h 4590169"/>
              <a:gd name="connsiteX19" fmla="*/ 204 w 7368536"/>
              <a:gd name="connsiteY19" fmla="*/ 1328977 h 4590169"/>
              <a:gd name="connsiteX20" fmla="*/ 134969 w 7368536"/>
              <a:gd name="connsiteY20" fmla="*/ 322437 h 4590169"/>
              <a:gd name="connsiteX21" fmla="*/ 808791 w 7368536"/>
              <a:gd name="connsiteY21" fmla="*/ 80867 h 4590169"/>
              <a:gd name="connsiteX22" fmla="*/ 2089054 w 7368536"/>
              <a:gd name="connsiteY22" fmla="*/ 100998 h 4590169"/>
              <a:gd name="connsiteX23" fmla="*/ 3144710 w 7368536"/>
              <a:gd name="connsiteY23" fmla="*/ 343 h 459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68536" h="4590169">
                <a:moveTo>
                  <a:pt x="3144710" y="343"/>
                </a:moveTo>
                <a:cubicBezTo>
                  <a:pt x="3474135" y="7053"/>
                  <a:pt x="3721203" y="131194"/>
                  <a:pt x="4065601" y="141259"/>
                </a:cubicBezTo>
                <a:cubicBezTo>
                  <a:pt x="4409998" y="151325"/>
                  <a:pt x="4855471" y="77511"/>
                  <a:pt x="5211099" y="60736"/>
                </a:cubicBezTo>
                <a:cubicBezTo>
                  <a:pt x="5566727" y="43961"/>
                  <a:pt x="5933588" y="23830"/>
                  <a:pt x="6199373" y="40605"/>
                </a:cubicBezTo>
                <a:cubicBezTo>
                  <a:pt x="6465157" y="57380"/>
                  <a:pt x="6629871" y="80867"/>
                  <a:pt x="6805813" y="161390"/>
                </a:cubicBezTo>
                <a:cubicBezTo>
                  <a:pt x="6981755" y="241913"/>
                  <a:pt x="7161441" y="309016"/>
                  <a:pt x="7255028" y="523745"/>
                </a:cubicBezTo>
                <a:cubicBezTo>
                  <a:pt x="7348615" y="738474"/>
                  <a:pt x="7374818" y="1181352"/>
                  <a:pt x="7367331" y="1449762"/>
                </a:cubicBezTo>
                <a:cubicBezTo>
                  <a:pt x="7359845" y="1718173"/>
                  <a:pt x="7225081" y="1802051"/>
                  <a:pt x="7210107" y="2134210"/>
                </a:cubicBezTo>
                <a:cubicBezTo>
                  <a:pt x="7195132" y="2466368"/>
                  <a:pt x="7299949" y="3083714"/>
                  <a:pt x="7277489" y="3442713"/>
                </a:cubicBezTo>
                <a:cubicBezTo>
                  <a:pt x="7255028" y="3801712"/>
                  <a:pt x="7240053" y="4117095"/>
                  <a:pt x="7075342" y="4288207"/>
                </a:cubicBezTo>
                <a:cubicBezTo>
                  <a:pt x="6910630" y="4459319"/>
                  <a:pt x="6618639" y="4439188"/>
                  <a:pt x="6289215" y="4469384"/>
                </a:cubicBezTo>
                <a:cubicBezTo>
                  <a:pt x="5959792" y="4499581"/>
                  <a:pt x="5503089" y="4449254"/>
                  <a:pt x="5098795" y="4469384"/>
                </a:cubicBezTo>
                <a:cubicBezTo>
                  <a:pt x="4694502" y="4489515"/>
                  <a:pt x="4271492" y="4590169"/>
                  <a:pt x="3863454" y="4590169"/>
                </a:cubicBezTo>
                <a:cubicBezTo>
                  <a:pt x="3455416" y="4590169"/>
                  <a:pt x="3129735" y="4479450"/>
                  <a:pt x="2650573" y="4469384"/>
                </a:cubicBezTo>
                <a:cubicBezTo>
                  <a:pt x="2171411" y="4459319"/>
                  <a:pt x="1385284" y="4546552"/>
                  <a:pt x="988477" y="4529777"/>
                </a:cubicBezTo>
                <a:cubicBezTo>
                  <a:pt x="591670" y="4513002"/>
                  <a:pt x="419472" y="4492871"/>
                  <a:pt x="269733" y="4368730"/>
                </a:cubicBezTo>
                <a:cubicBezTo>
                  <a:pt x="119994" y="4244590"/>
                  <a:pt x="134969" y="4006376"/>
                  <a:pt x="90047" y="3784937"/>
                </a:cubicBezTo>
                <a:cubicBezTo>
                  <a:pt x="45125" y="3563498"/>
                  <a:pt x="-3540" y="3321928"/>
                  <a:pt x="204" y="3040096"/>
                </a:cubicBezTo>
                <a:cubicBezTo>
                  <a:pt x="3948" y="2758265"/>
                  <a:pt x="112508" y="2379135"/>
                  <a:pt x="112508" y="2093948"/>
                </a:cubicBezTo>
                <a:cubicBezTo>
                  <a:pt x="112508" y="1808761"/>
                  <a:pt x="204" y="1614164"/>
                  <a:pt x="204" y="1328977"/>
                </a:cubicBezTo>
                <a:cubicBezTo>
                  <a:pt x="204" y="1043790"/>
                  <a:pt x="204" y="530454"/>
                  <a:pt x="134969" y="322437"/>
                </a:cubicBezTo>
                <a:cubicBezTo>
                  <a:pt x="269733" y="114419"/>
                  <a:pt x="483110" y="117773"/>
                  <a:pt x="808791" y="80867"/>
                </a:cubicBezTo>
                <a:cubicBezTo>
                  <a:pt x="1134472" y="43961"/>
                  <a:pt x="1699735" y="114419"/>
                  <a:pt x="2089054" y="100998"/>
                </a:cubicBezTo>
                <a:cubicBezTo>
                  <a:pt x="2478373" y="87577"/>
                  <a:pt x="2815285" y="-6366"/>
                  <a:pt x="3144710" y="3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7833042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BC81A54F-AA8F-48D0-A061-5B415A5766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5029" y="29273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9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3 w 4564172"/>
              <a:gd name="connsiteY4" fmla="*/ 99968 h 2843214"/>
              <a:gd name="connsiteX5" fmla="*/ 4493863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3 w 4564172"/>
              <a:gd name="connsiteY9" fmla="*/ 2656175 h 2843214"/>
              <a:gd name="connsiteX10" fmla="*/ 3895626 w 4564172"/>
              <a:gd name="connsiteY10" fmla="*/ 2768398 h 2843214"/>
              <a:gd name="connsiteX11" fmla="*/ 3158263 w 4564172"/>
              <a:gd name="connsiteY11" fmla="*/ 2768398 h 2843214"/>
              <a:gd name="connsiteX12" fmla="*/ 2393076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2 w 4564172"/>
              <a:gd name="connsiteY20" fmla="*/ 199722 h 2843214"/>
              <a:gd name="connsiteX21" fmla="*/ 500976 w 4564172"/>
              <a:gd name="connsiteY21" fmla="*/ 50091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9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1"/>
                  <a:pt x="4215613" y="99968"/>
                </a:cubicBezTo>
                <a:cubicBezTo>
                  <a:pt x="4324595" y="149845"/>
                  <a:pt x="4435895" y="191409"/>
                  <a:pt x="4493863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3" y="2354833"/>
                  <a:pt x="4484588" y="2550186"/>
                  <a:pt x="4382563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3" y="2768398"/>
                </a:cubicBezTo>
                <a:cubicBezTo>
                  <a:pt x="2907839" y="2780868"/>
                  <a:pt x="2645820" y="2843214"/>
                  <a:pt x="2393076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5"/>
                  <a:pt x="259827" y="2782946"/>
                  <a:pt x="167076" y="2706052"/>
                </a:cubicBezTo>
                <a:cubicBezTo>
                  <a:pt x="74326" y="2629157"/>
                  <a:pt x="83602" y="2481604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2" y="199722"/>
                </a:cubicBezTo>
                <a:cubicBezTo>
                  <a:pt x="167076" y="70873"/>
                  <a:pt x="299245" y="72951"/>
                  <a:pt x="500976" y="50091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7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EA50BDEE-E16A-446C-B09C-273155EF18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93729" y="7937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8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4 w 4564172"/>
              <a:gd name="connsiteY4" fmla="*/ 99968 h 2843214"/>
              <a:gd name="connsiteX5" fmla="*/ 4493864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4 w 4564172"/>
              <a:gd name="connsiteY9" fmla="*/ 2656175 h 2843214"/>
              <a:gd name="connsiteX10" fmla="*/ 3895626 w 4564172"/>
              <a:gd name="connsiteY10" fmla="*/ 2768398 h 2843214"/>
              <a:gd name="connsiteX11" fmla="*/ 3158264 w 4564172"/>
              <a:gd name="connsiteY11" fmla="*/ 2768398 h 2843214"/>
              <a:gd name="connsiteX12" fmla="*/ 2393077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1 w 4564172"/>
              <a:gd name="connsiteY20" fmla="*/ 199722 h 2843214"/>
              <a:gd name="connsiteX21" fmla="*/ 500976 w 4564172"/>
              <a:gd name="connsiteY21" fmla="*/ 50090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8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0"/>
                  <a:pt x="4215614" y="99968"/>
                </a:cubicBezTo>
                <a:cubicBezTo>
                  <a:pt x="4324595" y="149845"/>
                  <a:pt x="4435895" y="191409"/>
                  <a:pt x="4493864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4" y="2354833"/>
                  <a:pt x="4484588" y="2550186"/>
                  <a:pt x="4382564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4" y="2768398"/>
                </a:cubicBezTo>
                <a:cubicBezTo>
                  <a:pt x="2907839" y="2780868"/>
                  <a:pt x="2645820" y="2843214"/>
                  <a:pt x="2393077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6"/>
                  <a:pt x="259827" y="2782946"/>
                  <a:pt x="167076" y="2706052"/>
                </a:cubicBezTo>
                <a:cubicBezTo>
                  <a:pt x="74326" y="2629157"/>
                  <a:pt x="83601" y="2481605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1" y="199722"/>
                </a:cubicBezTo>
                <a:cubicBezTo>
                  <a:pt x="167076" y="70873"/>
                  <a:pt x="299245" y="72951"/>
                  <a:pt x="500976" y="50090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6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4308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BC81A54F-AA8F-48D0-A061-5B415A5766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5029" y="29273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9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3 w 4564172"/>
              <a:gd name="connsiteY4" fmla="*/ 99968 h 2843214"/>
              <a:gd name="connsiteX5" fmla="*/ 4493863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3 w 4564172"/>
              <a:gd name="connsiteY9" fmla="*/ 2656175 h 2843214"/>
              <a:gd name="connsiteX10" fmla="*/ 3895626 w 4564172"/>
              <a:gd name="connsiteY10" fmla="*/ 2768398 h 2843214"/>
              <a:gd name="connsiteX11" fmla="*/ 3158263 w 4564172"/>
              <a:gd name="connsiteY11" fmla="*/ 2768398 h 2843214"/>
              <a:gd name="connsiteX12" fmla="*/ 2393076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2 w 4564172"/>
              <a:gd name="connsiteY20" fmla="*/ 199722 h 2843214"/>
              <a:gd name="connsiteX21" fmla="*/ 500976 w 4564172"/>
              <a:gd name="connsiteY21" fmla="*/ 50091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9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1"/>
                  <a:pt x="4215613" y="99968"/>
                </a:cubicBezTo>
                <a:cubicBezTo>
                  <a:pt x="4324595" y="149845"/>
                  <a:pt x="4435895" y="191409"/>
                  <a:pt x="4493863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3" y="2354833"/>
                  <a:pt x="4484588" y="2550186"/>
                  <a:pt x="4382563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3" y="2768398"/>
                </a:cubicBezTo>
                <a:cubicBezTo>
                  <a:pt x="2907839" y="2780868"/>
                  <a:pt x="2645820" y="2843214"/>
                  <a:pt x="2393076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5"/>
                  <a:pt x="259827" y="2782946"/>
                  <a:pt x="167076" y="2706052"/>
                </a:cubicBezTo>
                <a:cubicBezTo>
                  <a:pt x="74326" y="2629157"/>
                  <a:pt x="83602" y="2481604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2" y="199722"/>
                </a:cubicBezTo>
                <a:cubicBezTo>
                  <a:pt x="167076" y="70873"/>
                  <a:pt x="299245" y="72951"/>
                  <a:pt x="500976" y="50091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7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EA50BDEE-E16A-446C-B09C-273155EF18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93729" y="7937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8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4 w 4564172"/>
              <a:gd name="connsiteY4" fmla="*/ 99968 h 2843214"/>
              <a:gd name="connsiteX5" fmla="*/ 4493864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4 w 4564172"/>
              <a:gd name="connsiteY9" fmla="*/ 2656175 h 2843214"/>
              <a:gd name="connsiteX10" fmla="*/ 3895626 w 4564172"/>
              <a:gd name="connsiteY10" fmla="*/ 2768398 h 2843214"/>
              <a:gd name="connsiteX11" fmla="*/ 3158264 w 4564172"/>
              <a:gd name="connsiteY11" fmla="*/ 2768398 h 2843214"/>
              <a:gd name="connsiteX12" fmla="*/ 2393077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1 w 4564172"/>
              <a:gd name="connsiteY20" fmla="*/ 199722 h 2843214"/>
              <a:gd name="connsiteX21" fmla="*/ 500976 w 4564172"/>
              <a:gd name="connsiteY21" fmla="*/ 50090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8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0"/>
                  <a:pt x="4215614" y="99968"/>
                </a:cubicBezTo>
                <a:cubicBezTo>
                  <a:pt x="4324595" y="149845"/>
                  <a:pt x="4435895" y="191409"/>
                  <a:pt x="4493864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4" y="2354833"/>
                  <a:pt x="4484588" y="2550186"/>
                  <a:pt x="4382564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4" y="2768398"/>
                </a:cubicBezTo>
                <a:cubicBezTo>
                  <a:pt x="2907839" y="2780868"/>
                  <a:pt x="2645820" y="2843214"/>
                  <a:pt x="2393077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6"/>
                  <a:pt x="259827" y="2782946"/>
                  <a:pt x="167076" y="2706052"/>
                </a:cubicBezTo>
                <a:cubicBezTo>
                  <a:pt x="74326" y="2629157"/>
                  <a:pt x="83601" y="2481605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1" y="199722"/>
                </a:cubicBezTo>
                <a:cubicBezTo>
                  <a:pt x="167076" y="70873"/>
                  <a:pt x="299245" y="72951"/>
                  <a:pt x="500976" y="50090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6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0352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260BF042-5666-4CF1-80C9-B1C27639E5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04201" y="1498435"/>
            <a:ext cx="2821327" cy="2793903"/>
          </a:xfrm>
          <a:custGeom>
            <a:avLst/>
            <a:gdLst>
              <a:gd name="connsiteX0" fmla="*/ 1472035 w 2821327"/>
              <a:gd name="connsiteY0" fmla="*/ 14 h 2793903"/>
              <a:gd name="connsiteX1" fmla="*/ 1612572 w 2821327"/>
              <a:gd name="connsiteY1" fmla="*/ 2481 h 2793903"/>
              <a:gd name="connsiteX2" fmla="*/ 1979271 w 2821327"/>
              <a:gd name="connsiteY2" fmla="*/ 73784 h 2793903"/>
              <a:gd name="connsiteX3" fmla="*/ 2356156 w 2821327"/>
              <a:gd name="connsiteY3" fmla="*/ 308064 h 2793903"/>
              <a:gd name="connsiteX4" fmla="*/ 2580250 w 2821327"/>
              <a:gd name="connsiteY4" fmla="*/ 613646 h 2793903"/>
              <a:gd name="connsiteX5" fmla="*/ 2804344 w 2821327"/>
              <a:gd name="connsiteY5" fmla="*/ 1061835 h 2793903"/>
              <a:gd name="connsiteX6" fmla="*/ 2804344 w 2821327"/>
              <a:gd name="connsiteY6" fmla="*/ 1652628 h 2793903"/>
              <a:gd name="connsiteX7" fmla="*/ 2794158 w 2821327"/>
              <a:gd name="connsiteY7" fmla="*/ 2019327 h 2793903"/>
              <a:gd name="connsiteX8" fmla="*/ 2559878 w 2821327"/>
              <a:gd name="connsiteY8" fmla="*/ 2304537 h 2793903"/>
              <a:gd name="connsiteX9" fmla="*/ 2244109 w 2821327"/>
              <a:gd name="connsiteY9" fmla="*/ 2599934 h 2793903"/>
              <a:gd name="connsiteX10" fmla="*/ 1541269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3 w 2821327"/>
              <a:gd name="connsiteY13" fmla="*/ 2090630 h 2793903"/>
              <a:gd name="connsiteX14" fmla="*/ 13355 w 2821327"/>
              <a:gd name="connsiteY14" fmla="*/ 1632256 h 2793903"/>
              <a:gd name="connsiteX15" fmla="*/ 33728 w 2821327"/>
              <a:gd name="connsiteY15" fmla="*/ 1092393 h 2793903"/>
              <a:gd name="connsiteX16" fmla="*/ 125402 w 2821327"/>
              <a:gd name="connsiteY16" fmla="*/ 664577 h 2793903"/>
              <a:gd name="connsiteX17" fmla="*/ 359682 w 2821327"/>
              <a:gd name="connsiteY17" fmla="*/ 440483 h 2793903"/>
              <a:gd name="connsiteX18" fmla="*/ 502288 w 2821327"/>
              <a:gd name="connsiteY18" fmla="*/ 287691 h 2793903"/>
              <a:gd name="connsiteX19" fmla="*/ 991220 w 2821327"/>
              <a:gd name="connsiteY19" fmla="*/ 43225 h 2793903"/>
              <a:gd name="connsiteX20" fmla="*/ 1472035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5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3" y="218087"/>
                  <a:pt x="2356156" y="308064"/>
                </a:cubicBezTo>
                <a:cubicBezTo>
                  <a:pt x="2456319" y="398041"/>
                  <a:pt x="2505552" y="488018"/>
                  <a:pt x="2580250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2" y="1493045"/>
                  <a:pt x="2804344" y="1652628"/>
                </a:cubicBezTo>
                <a:cubicBezTo>
                  <a:pt x="2802646" y="1812210"/>
                  <a:pt x="2834902" y="1910675"/>
                  <a:pt x="2794158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3" y="2401305"/>
                  <a:pt x="2413878" y="2520143"/>
                  <a:pt x="2244109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0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2" y="664577"/>
                </a:cubicBezTo>
                <a:cubicBezTo>
                  <a:pt x="179728" y="555925"/>
                  <a:pt x="301961" y="499901"/>
                  <a:pt x="359682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2" y="90761"/>
                  <a:pt x="991220" y="43225"/>
                </a:cubicBezTo>
                <a:cubicBezTo>
                  <a:pt x="1130006" y="7574"/>
                  <a:pt x="1317493" y="-384"/>
                  <a:pt x="1472035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354A5202-AA11-4AFB-BDF3-6694771A58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15672" y="1498435"/>
            <a:ext cx="2821328" cy="2793903"/>
          </a:xfrm>
          <a:custGeom>
            <a:avLst/>
            <a:gdLst>
              <a:gd name="connsiteX0" fmla="*/ 1472036 w 2821328"/>
              <a:gd name="connsiteY0" fmla="*/ 14 h 2793903"/>
              <a:gd name="connsiteX1" fmla="*/ 1612572 w 2821328"/>
              <a:gd name="connsiteY1" fmla="*/ 2481 h 2793903"/>
              <a:gd name="connsiteX2" fmla="*/ 1979271 w 2821328"/>
              <a:gd name="connsiteY2" fmla="*/ 73784 h 2793903"/>
              <a:gd name="connsiteX3" fmla="*/ 2356157 w 2821328"/>
              <a:gd name="connsiteY3" fmla="*/ 308064 h 2793903"/>
              <a:gd name="connsiteX4" fmla="*/ 2580251 w 2821328"/>
              <a:gd name="connsiteY4" fmla="*/ 613646 h 2793903"/>
              <a:gd name="connsiteX5" fmla="*/ 2804344 w 2821328"/>
              <a:gd name="connsiteY5" fmla="*/ 1061835 h 2793903"/>
              <a:gd name="connsiteX6" fmla="*/ 2804344 w 2821328"/>
              <a:gd name="connsiteY6" fmla="*/ 1652628 h 2793903"/>
              <a:gd name="connsiteX7" fmla="*/ 2794159 w 2821328"/>
              <a:gd name="connsiteY7" fmla="*/ 2019327 h 2793903"/>
              <a:gd name="connsiteX8" fmla="*/ 2559878 w 2821328"/>
              <a:gd name="connsiteY8" fmla="*/ 2304537 h 2793903"/>
              <a:gd name="connsiteX9" fmla="*/ 2244110 w 2821328"/>
              <a:gd name="connsiteY9" fmla="*/ 2599934 h 2793903"/>
              <a:gd name="connsiteX10" fmla="*/ 1541269 w 2821328"/>
              <a:gd name="connsiteY10" fmla="*/ 2783284 h 2793903"/>
              <a:gd name="connsiteX11" fmla="*/ 807871 w 2821328"/>
              <a:gd name="connsiteY11" fmla="*/ 2732353 h 2793903"/>
              <a:gd name="connsiteX12" fmla="*/ 451357 w 2821328"/>
              <a:gd name="connsiteY12" fmla="*/ 2406398 h 2793903"/>
              <a:gd name="connsiteX13" fmla="*/ 227263 w 2821328"/>
              <a:gd name="connsiteY13" fmla="*/ 2090630 h 2793903"/>
              <a:gd name="connsiteX14" fmla="*/ 13355 w 2821328"/>
              <a:gd name="connsiteY14" fmla="*/ 1632256 h 2793903"/>
              <a:gd name="connsiteX15" fmla="*/ 33728 w 2821328"/>
              <a:gd name="connsiteY15" fmla="*/ 1092393 h 2793903"/>
              <a:gd name="connsiteX16" fmla="*/ 125403 w 2821328"/>
              <a:gd name="connsiteY16" fmla="*/ 664577 h 2793903"/>
              <a:gd name="connsiteX17" fmla="*/ 359683 w 2821328"/>
              <a:gd name="connsiteY17" fmla="*/ 440483 h 2793903"/>
              <a:gd name="connsiteX18" fmla="*/ 502288 w 2821328"/>
              <a:gd name="connsiteY18" fmla="*/ 287691 h 2793903"/>
              <a:gd name="connsiteX19" fmla="*/ 991220 w 2821328"/>
              <a:gd name="connsiteY19" fmla="*/ 43225 h 2793903"/>
              <a:gd name="connsiteX20" fmla="*/ 1472036 w 2821328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8" h="2793903">
                <a:moveTo>
                  <a:pt x="1472036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4" y="218087"/>
                  <a:pt x="2356157" y="308064"/>
                </a:cubicBezTo>
                <a:cubicBezTo>
                  <a:pt x="2456320" y="398041"/>
                  <a:pt x="2505553" y="488018"/>
                  <a:pt x="2580251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3" y="1493045"/>
                  <a:pt x="2804344" y="1652628"/>
                </a:cubicBezTo>
                <a:cubicBezTo>
                  <a:pt x="2802647" y="1812210"/>
                  <a:pt x="2834903" y="1910675"/>
                  <a:pt x="2794159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4" y="2401305"/>
                  <a:pt x="2413878" y="2520143"/>
                  <a:pt x="2244110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1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3" y="664577"/>
                </a:cubicBezTo>
                <a:cubicBezTo>
                  <a:pt x="179728" y="555925"/>
                  <a:pt x="301961" y="499901"/>
                  <a:pt x="359683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3" y="90761"/>
                  <a:pt x="991220" y="43225"/>
                </a:cubicBezTo>
                <a:cubicBezTo>
                  <a:pt x="1130006" y="7574"/>
                  <a:pt x="1317493" y="-384"/>
                  <a:pt x="1472036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4891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260BF042-5666-4CF1-80C9-B1C27639E5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04201" y="1498435"/>
            <a:ext cx="2821327" cy="2793903"/>
          </a:xfrm>
          <a:custGeom>
            <a:avLst/>
            <a:gdLst>
              <a:gd name="connsiteX0" fmla="*/ 1472035 w 2821327"/>
              <a:gd name="connsiteY0" fmla="*/ 14 h 2793903"/>
              <a:gd name="connsiteX1" fmla="*/ 1612572 w 2821327"/>
              <a:gd name="connsiteY1" fmla="*/ 2481 h 2793903"/>
              <a:gd name="connsiteX2" fmla="*/ 1979271 w 2821327"/>
              <a:gd name="connsiteY2" fmla="*/ 73784 h 2793903"/>
              <a:gd name="connsiteX3" fmla="*/ 2356156 w 2821327"/>
              <a:gd name="connsiteY3" fmla="*/ 308064 h 2793903"/>
              <a:gd name="connsiteX4" fmla="*/ 2580250 w 2821327"/>
              <a:gd name="connsiteY4" fmla="*/ 613646 h 2793903"/>
              <a:gd name="connsiteX5" fmla="*/ 2804344 w 2821327"/>
              <a:gd name="connsiteY5" fmla="*/ 1061835 h 2793903"/>
              <a:gd name="connsiteX6" fmla="*/ 2804344 w 2821327"/>
              <a:gd name="connsiteY6" fmla="*/ 1652628 h 2793903"/>
              <a:gd name="connsiteX7" fmla="*/ 2794158 w 2821327"/>
              <a:gd name="connsiteY7" fmla="*/ 2019327 h 2793903"/>
              <a:gd name="connsiteX8" fmla="*/ 2559878 w 2821327"/>
              <a:gd name="connsiteY8" fmla="*/ 2304537 h 2793903"/>
              <a:gd name="connsiteX9" fmla="*/ 2244109 w 2821327"/>
              <a:gd name="connsiteY9" fmla="*/ 2599934 h 2793903"/>
              <a:gd name="connsiteX10" fmla="*/ 1541269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3 w 2821327"/>
              <a:gd name="connsiteY13" fmla="*/ 2090630 h 2793903"/>
              <a:gd name="connsiteX14" fmla="*/ 13355 w 2821327"/>
              <a:gd name="connsiteY14" fmla="*/ 1632256 h 2793903"/>
              <a:gd name="connsiteX15" fmla="*/ 33728 w 2821327"/>
              <a:gd name="connsiteY15" fmla="*/ 1092393 h 2793903"/>
              <a:gd name="connsiteX16" fmla="*/ 125402 w 2821327"/>
              <a:gd name="connsiteY16" fmla="*/ 664577 h 2793903"/>
              <a:gd name="connsiteX17" fmla="*/ 359682 w 2821327"/>
              <a:gd name="connsiteY17" fmla="*/ 440483 h 2793903"/>
              <a:gd name="connsiteX18" fmla="*/ 502288 w 2821327"/>
              <a:gd name="connsiteY18" fmla="*/ 287691 h 2793903"/>
              <a:gd name="connsiteX19" fmla="*/ 991220 w 2821327"/>
              <a:gd name="connsiteY19" fmla="*/ 43225 h 2793903"/>
              <a:gd name="connsiteX20" fmla="*/ 1472035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5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3" y="218087"/>
                  <a:pt x="2356156" y="308064"/>
                </a:cubicBezTo>
                <a:cubicBezTo>
                  <a:pt x="2456319" y="398041"/>
                  <a:pt x="2505552" y="488018"/>
                  <a:pt x="2580250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2" y="1493045"/>
                  <a:pt x="2804344" y="1652628"/>
                </a:cubicBezTo>
                <a:cubicBezTo>
                  <a:pt x="2802646" y="1812210"/>
                  <a:pt x="2834902" y="1910675"/>
                  <a:pt x="2794158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3" y="2401305"/>
                  <a:pt x="2413878" y="2520143"/>
                  <a:pt x="2244109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0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2" y="664577"/>
                </a:cubicBezTo>
                <a:cubicBezTo>
                  <a:pt x="179728" y="555925"/>
                  <a:pt x="301961" y="499901"/>
                  <a:pt x="359682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2" y="90761"/>
                  <a:pt x="991220" y="43225"/>
                </a:cubicBezTo>
                <a:cubicBezTo>
                  <a:pt x="1130006" y="7574"/>
                  <a:pt x="1317493" y="-384"/>
                  <a:pt x="1472035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354A5202-AA11-4AFB-BDF3-6694771A58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15672" y="1498435"/>
            <a:ext cx="2821328" cy="2793903"/>
          </a:xfrm>
          <a:custGeom>
            <a:avLst/>
            <a:gdLst>
              <a:gd name="connsiteX0" fmla="*/ 1472036 w 2821328"/>
              <a:gd name="connsiteY0" fmla="*/ 14 h 2793903"/>
              <a:gd name="connsiteX1" fmla="*/ 1612572 w 2821328"/>
              <a:gd name="connsiteY1" fmla="*/ 2481 h 2793903"/>
              <a:gd name="connsiteX2" fmla="*/ 1979271 w 2821328"/>
              <a:gd name="connsiteY2" fmla="*/ 73784 h 2793903"/>
              <a:gd name="connsiteX3" fmla="*/ 2356157 w 2821328"/>
              <a:gd name="connsiteY3" fmla="*/ 308064 h 2793903"/>
              <a:gd name="connsiteX4" fmla="*/ 2580251 w 2821328"/>
              <a:gd name="connsiteY4" fmla="*/ 613646 h 2793903"/>
              <a:gd name="connsiteX5" fmla="*/ 2804344 w 2821328"/>
              <a:gd name="connsiteY5" fmla="*/ 1061835 h 2793903"/>
              <a:gd name="connsiteX6" fmla="*/ 2804344 w 2821328"/>
              <a:gd name="connsiteY6" fmla="*/ 1652628 h 2793903"/>
              <a:gd name="connsiteX7" fmla="*/ 2794159 w 2821328"/>
              <a:gd name="connsiteY7" fmla="*/ 2019327 h 2793903"/>
              <a:gd name="connsiteX8" fmla="*/ 2559878 w 2821328"/>
              <a:gd name="connsiteY8" fmla="*/ 2304537 h 2793903"/>
              <a:gd name="connsiteX9" fmla="*/ 2244110 w 2821328"/>
              <a:gd name="connsiteY9" fmla="*/ 2599934 h 2793903"/>
              <a:gd name="connsiteX10" fmla="*/ 1541269 w 2821328"/>
              <a:gd name="connsiteY10" fmla="*/ 2783284 h 2793903"/>
              <a:gd name="connsiteX11" fmla="*/ 807871 w 2821328"/>
              <a:gd name="connsiteY11" fmla="*/ 2732353 h 2793903"/>
              <a:gd name="connsiteX12" fmla="*/ 451357 w 2821328"/>
              <a:gd name="connsiteY12" fmla="*/ 2406398 h 2793903"/>
              <a:gd name="connsiteX13" fmla="*/ 227263 w 2821328"/>
              <a:gd name="connsiteY13" fmla="*/ 2090630 h 2793903"/>
              <a:gd name="connsiteX14" fmla="*/ 13355 w 2821328"/>
              <a:gd name="connsiteY14" fmla="*/ 1632256 h 2793903"/>
              <a:gd name="connsiteX15" fmla="*/ 33728 w 2821328"/>
              <a:gd name="connsiteY15" fmla="*/ 1092393 h 2793903"/>
              <a:gd name="connsiteX16" fmla="*/ 125403 w 2821328"/>
              <a:gd name="connsiteY16" fmla="*/ 664577 h 2793903"/>
              <a:gd name="connsiteX17" fmla="*/ 359683 w 2821328"/>
              <a:gd name="connsiteY17" fmla="*/ 440483 h 2793903"/>
              <a:gd name="connsiteX18" fmla="*/ 502288 w 2821328"/>
              <a:gd name="connsiteY18" fmla="*/ 287691 h 2793903"/>
              <a:gd name="connsiteX19" fmla="*/ 991220 w 2821328"/>
              <a:gd name="connsiteY19" fmla="*/ 43225 h 2793903"/>
              <a:gd name="connsiteX20" fmla="*/ 1472036 w 2821328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8" h="2793903">
                <a:moveTo>
                  <a:pt x="1472036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4" y="218087"/>
                  <a:pt x="2356157" y="308064"/>
                </a:cubicBezTo>
                <a:cubicBezTo>
                  <a:pt x="2456320" y="398041"/>
                  <a:pt x="2505553" y="488018"/>
                  <a:pt x="2580251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3" y="1493045"/>
                  <a:pt x="2804344" y="1652628"/>
                </a:cubicBezTo>
                <a:cubicBezTo>
                  <a:pt x="2802647" y="1812210"/>
                  <a:pt x="2834903" y="1910675"/>
                  <a:pt x="2794159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4" y="2401305"/>
                  <a:pt x="2413878" y="2520143"/>
                  <a:pt x="2244110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1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3" y="664577"/>
                </a:cubicBezTo>
                <a:cubicBezTo>
                  <a:pt x="179728" y="555925"/>
                  <a:pt x="301961" y="499901"/>
                  <a:pt x="359683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3" y="90761"/>
                  <a:pt x="991220" y="43225"/>
                </a:cubicBezTo>
                <a:cubicBezTo>
                  <a:pt x="1130006" y="7574"/>
                  <a:pt x="1317493" y="-384"/>
                  <a:pt x="1472036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601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108472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77EFD7BD-ECB5-4F17-A949-EE1EF64EC4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3909" y="3591929"/>
            <a:ext cx="3578439" cy="2583214"/>
          </a:xfrm>
          <a:custGeom>
            <a:avLst/>
            <a:gdLst>
              <a:gd name="connsiteX0" fmla="*/ 522099 w 3578439"/>
              <a:gd name="connsiteY0" fmla="*/ 292 h 2583214"/>
              <a:gd name="connsiteX1" fmla="*/ 711980 w 3578439"/>
              <a:gd name="connsiteY1" fmla="*/ 16377 h 2583214"/>
              <a:gd name="connsiteX2" fmla="*/ 1286948 w 3578439"/>
              <a:gd name="connsiteY2" fmla="*/ 155836 h 2583214"/>
              <a:gd name="connsiteX3" fmla="*/ 1772986 w 3578439"/>
              <a:gd name="connsiteY3" fmla="*/ 217982 h 2583214"/>
              <a:gd name="connsiteX4" fmla="*/ 2173683 w 3578439"/>
              <a:gd name="connsiteY4" fmla="*/ 375279 h 2583214"/>
              <a:gd name="connsiteX5" fmla="*/ 2698163 w 3578439"/>
              <a:gd name="connsiteY5" fmla="*/ 455647 h 2583214"/>
              <a:gd name="connsiteX6" fmla="*/ 3145631 w 3578439"/>
              <a:gd name="connsiteY6" fmla="*/ 547223 h 2583214"/>
              <a:gd name="connsiteX7" fmla="*/ 3406654 w 3578439"/>
              <a:gd name="connsiteY7" fmla="*/ 663422 h 2583214"/>
              <a:gd name="connsiteX8" fmla="*/ 3572214 w 3578439"/>
              <a:gd name="connsiteY8" fmla="*/ 872486 h 2583214"/>
              <a:gd name="connsiteX9" fmla="*/ 3528521 w 3578439"/>
              <a:gd name="connsiteY9" fmla="*/ 1301282 h 2583214"/>
              <a:gd name="connsiteX10" fmla="*/ 3387953 w 3578439"/>
              <a:gd name="connsiteY10" fmla="*/ 1593753 h 2583214"/>
              <a:gd name="connsiteX11" fmla="*/ 3285061 w 3578439"/>
              <a:gd name="connsiteY11" fmla="*/ 2190361 h 2583214"/>
              <a:gd name="connsiteX12" fmla="*/ 3107846 w 3578439"/>
              <a:gd name="connsiteY12" fmla="*/ 2550841 h 2583214"/>
              <a:gd name="connsiteX13" fmla="*/ 2735085 w 3578439"/>
              <a:gd name="connsiteY13" fmla="*/ 2552436 h 2583214"/>
              <a:gd name="connsiteX14" fmla="*/ 2198559 w 3578439"/>
              <a:gd name="connsiteY14" fmla="*/ 2431201 h 2583214"/>
              <a:gd name="connsiteX15" fmla="*/ 1629486 w 3578439"/>
              <a:gd name="connsiteY15" fmla="*/ 2359829 h 2583214"/>
              <a:gd name="connsiteX16" fmla="*/ 1095138 w 3578439"/>
              <a:gd name="connsiteY16" fmla="*/ 2181867 h 2583214"/>
              <a:gd name="connsiteX17" fmla="*/ 339876 w 3578439"/>
              <a:gd name="connsiteY17" fmla="*/ 2039814 h 2583214"/>
              <a:gd name="connsiteX18" fmla="*/ 32337 w 3578439"/>
              <a:gd name="connsiteY18" fmla="*/ 1894031 h 2583214"/>
              <a:gd name="connsiteX19" fmla="*/ 10807 w 3578439"/>
              <a:gd name="connsiteY19" fmla="*/ 1612614 h 2583214"/>
              <a:gd name="connsiteX20" fmla="*/ 46171 w 3578439"/>
              <a:gd name="connsiteY20" fmla="*/ 1267762 h 2583214"/>
              <a:gd name="connsiteX21" fmla="*/ 193145 w 3578439"/>
              <a:gd name="connsiteY21" fmla="*/ 852768 h 2583214"/>
              <a:gd name="connsiteX22" fmla="*/ 220436 w 3578439"/>
              <a:gd name="connsiteY22" fmla="*/ 496556 h 2583214"/>
              <a:gd name="connsiteX23" fmla="*/ 383684 w 3578439"/>
              <a:gd name="connsiteY23" fmla="*/ 56630 h 2583214"/>
              <a:gd name="connsiteX24" fmla="*/ 522099 w 3578439"/>
              <a:gd name="connsiteY24" fmla="*/ 292 h 258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78439" h="2583214">
                <a:moveTo>
                  <a:pt x="522099" y="292"/>
                </a:moveTo>
                <a:cubicBezTo>
                  <a:pt x="575115" y="-1834"/>
                  <a:pt x="636708" y="8110"/>
                  <a:pt x="711980" y="16377"/>
                </a:cubicBezTo>
                <a:cubicBezTo>
                  <a:pt x="862524" y="32912"/>
                  <a:pt x="1110114" y="122236"/>
                  <a:pt x="1286948" y="155836"/>
                </a:cubicBezTo>
                <a:cubicBezTo>
                  <a:pt x="1463782" y="189436"/>
                  <a:pt x="1625196" y="181408"/>
                  <a:pt x="1772986" y="217982"/>
                </a:cubicBezTo>
                <a:cubicBezTo>
                  <a:pt x="1920775" y="254555"/>
                  <a:pt x="2019487" y="335668"/>
                  <a:pt x="2173683" y="375279"/>
                </a:cubicBezTo>
                <a:cubicBezTo>
                  <a:pt x="2327879" y="414890"/>
                  <a:pt x="2536172" y="426990"/>
                  <a:pt x="2698163" y="455647"/>
                </a:cubicBezTo>
                <a:cubicBezTo>
                  <a:pt x="2860154" y="484305"/>
                  <a:pt x="3027549" y="512594"/>
                  <a:pt x="3145631" y="547223"/>
                </a:cubicBezTo>
                <a:cubicBezTo>
                  <a:pt x="3263712" y="581852"/>
                  <a:pt x="3335557" y="609212"/>
                  <a:pt x="3406654" y="663422"/>
                </a:cubicBezTo>
                <a:cubicBezTo>
                  <a:pt x="3477751" y="717633"/>
                  <a:pt x="3551902" y="766176"/>
                  <a:pt x="3572214" y="872486"/>
                </a:cubicBezTo>
                <a:cubicBezTo>
                  <a:pt x="3592525" y="978796"/>
                  <a:pt x="3559231" y="1181071"/>
                  <a:pt x="3528521" y="1301282"/>
                </a:cubicBezTo>
                <a:cubicBezTo>
                  <a:pt x="3497811" y="1421493"/>
                  <a:pt x="3428530" y="1445573"/>
                  <a:pt x="3387953" y="1593753"/>
                </a:cubicBezTo>
                <a:cubicBezTo>
                  <a:pt x="3347376" y="1741932"/>
                  <a:pt x="3331746" y="2030847"/>
                  <a:pt x="3285061" y="2190361"/>
                </a:cubicBezTo>
                <a:cubicBezTo>
                  <a:pt x="3238377" y="2349875"/>
                  <a:pt x="3199508" y="2490495"/>
                  <a:pt x="3107846" y="2550841"/>
                </a:cubicBezTo>
                <a:cubicBezTo>
                  <a:pt x="3016183" y="2611187"/>
                  <a:pt x="2886632" y="2572376"/>
                  <a:pt x="2735085" y="2552436"/>
                </a:cubicBezTo>
                <a:cubicBezTo>
                  <a:pt x="2583537" y="2532497"/>
                  <a:pt x="2382825" y="2463302"/>
                  <a:pt x="2198559" y="2431201"/>
                </a:cubicBezTo>
                <a:cubicBezTo>
                  <a:pt x="2014292" y="2399100"/>
                  <a:pt x="1813389" y="2401384"/>
                  <a:pt x="1629486" y="2359829"/>
                </a:cubicBezTo>
                <a:cubicBezTo>
                  <a:pt x="1445582" y="2318273"/>
                  <a:pt x="1310073" y="2235203"/>
                  <a:pt x="1095138" y="2181867"/>
                </a:cubicBezTo>
                <a:cubicBezTo>
                  <a:pt x="880203" y="2128532"/>
                  <a:pt x="517010" y="2087787"/>
                  <a:pt x="339876" y="2039814"/>
                </a:cubicBezTo>
                <a:cubicBezTo>
                  <a:pt x="162742" y="1991842"/>
                  <a:pt x="87182" y="1965231"/>
                  <a:pt x="32337" y="1894031"/>
                </a:cubicBezTo>
                <a:cubicBezTo>
                  <a:pt x="-22508" y="1822831"/>
                  <a:pt x="8501" y="1716992"/>
                  <a:pt x="10807" y="1612614"/>
                </a:cubicBezTo>
                <a:cubicBezTo>
                  <a:pt x="13113" y="1508236"/>
                  <a:pt x="15781" y="1394403"/>
                  <a:pt x="46171" y="1267762"/>
                </a:cubicBezTo>
                <a:cubicBezTo>
                  <a:pt x="76561" y="1141121"/>
                  <a:pt x="164101" y="981303"/>
                  <a:pt x="193145" y="852768"/>
                </a:cubicBezTo>
                <a:cubicBezTo>
                  <a:pt x="222189" y="724233"/>
                  <a:pt x="191392" y="625091"/>
                  <a:pt x="220436" y="496556"/>
                </a:cubicBezTo>
                <a:cubicBezTo>
                  <a:pt x="249480" y="368021"/>
                  <a:pt x="301760" y="136659"/>
                  <a:pt x="383684" y="56630"/>
                </a:cubicBezTo>
                <a:cubicBezTo>
                  <a:pt x="424646" y="16615"/>
                  <a:pt x="469084" y="2418"/>
                  <a:pt x="522099" y="2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FBE17A5-CB13-4EC4-B4F8-5B8DDA5576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31675" y="2932967"/>
            <a:ext cx="2821327" cy="2793903"/>
          </a:xfrm>
          <a:custGeom>
            <a:avLst/>
            <a:gdLst>
              <a:gd name="connsiteX0" fmla="*/ 1472034 w 2821327"/>
              <a:gd name="connsiteY0" fmla="*/ 14 h 2793903"/>
              <a:gd name="connsiteX1" fmla="*/ 1612571 w 2821327"/>
              <a:gd name="connsiteY1" fmla="*/ 2481 h 2793903"/>
              <a:gd name="connsiteX2" fmla="*/ 1979270 w 2821327"/>
              <a:gd name="connsiteY2" fmla="*/ 73784 h 2793903"/>
              <a:gd name="connsiteX3" fmla="*/ 2356155 w 2821327"/>
              <a:gd name="connsiteY3" fmla="*/ 308064 h 2793903"/>
              <a:gd name="connsiteX4" fmla="*/ 2580249 w 2821327"/>
              <a:gd name="connsiteY4" fmla="*/ 613646 h 2793903"/>
              <a:gd name="connsiteX5" fmla="*/ 2804344 w 2821327"/>
              <a:gd name="connsiteY5" fmla="*/ 1061834 h 2793903"/>
              <a:gd name="connsiteX6" fmla="*/ 2804344 w 2821327"/>
              <a:gd name="connsiteY6" fmla="*/ 1652628 h 2793903"/>
              <a:gd name="connsiteX7" fmla="*/ 2794157 w 2821327"/>
              <a:gd name="connsiteY7" fmla="*/ 2019327 h 2793903"/>
              <a:gd name="connsiteX8" fmla="*/ 2559877 w 2821327"/>
              <a:gd name="connsiteY8" fmla="*/ 2304537 h 2793903"/>
              <a:gd name="connsiteX9" fmla="*/ 2244108 w 2821327"/>
              <a:gd name="connsiteY9" fmla="*/ 2599934 h 2793903"/>
              <a:gd name="connsiteX10" fmla="*/ 1541268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2 w 2821327"/>
              <a:gd name="connsiteY13" fmla="*/ 2090630 h 2793903"/>
              <a:gd name="connsiteX14" fmla="*/ 13355 w 2821327"/>
              <a:gd name="connsiteY14" fmla="*/ 1632256 h 2793903"/>
              <a:gd name="connsiteX15" fmla="*/ 33727 w 2821327"/>
              <a:gd name="connsiteY15" fmla="*/ 1092393 h 2793903"/>
              <a:gd name="connsiteX16" fmla="*/ 125401 w 2821327"/>
              <a:gd name="connsiteY16" fmla="*/ 664577 h 2793903"/>
              <a:gd name="connsiteX17" fmla="*/ 359682 w 2821327"/>
              <a:gd name="connsiteY17" fmla="*/ 440483 h 2793903"/>
              <a:gd name="connsiteX18" fmla="*/ 502287 w 2821327"/>
              <a:gd name="connsiteY18" fmla="*/ 287691 h 2793903"/>
              <a:gd name="connsiteX19" fmla="*/ 991219 w 2821327"/>
              <a:gd name="connsiteY19" fmla="*/ 43225 h 2793903"/>
              <a:gd name="connsiteX20" fmla="*/ 1472034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4" y="14"/>
                </a:moveTo>
                <a:cubicBezTo>
                  <a:pt x="1523548" y="147"/>
                  <a:pt x="1571402" y="1208"/>
                  <a:pt x="1612571" y="2481"/>
                </a:cubicBezTo>
                <a:cubicBezTo>
                  <a:pt x="1777246" y="7574"/>
                  <a:pt x="1855339" y="22853"/>
                  <a:pt x="1979270" y="73784"/>
                </a:cubicBezTo>
                <a:cubicBezTo>
                  <a:pt x="2103201" y="124714"/>
                  <a:pt x="2255992" y="218087"/>
                  <a:pt x="2356155" y="308064"/>
                </a:cubicBezTo>
                <a:cubicBezTo>
                  <a:pt x="2456318" y="398040"/>
                  <a:pt x="2505552" y="488018"/>
                  <a:pt x="2580249" y="613646"/>
                </a:cubicBezTo>
                <a:cubicBezTo>
                  <a:pt x="2654947" y="739275"/>
                  <a:pt x="2766994" y="888671"/>
                  <a:pt x="2804344" y="1061834"/>
                </a:cubicBezTo>
                <a:cubicBezTo>
                  <a:pt x="2841693" y="1234998"/>
                  <a:pt x="2806041" y="1493045"/>
                  <a:pt x="2804344" y="1652628"/>
                </a:cubicBezTo>
                <a:cubicBezTo>
                  <a:pt x="2802645" y="1812210"/>
                  <a:pt x="2834902" y="1910675"/>
                  <a:pt x="2794157" y="2019327"/>
                </a:cubicBezTo>
                <a:cubicBezTo>
                  <a:pt x="2753413" y="2127979"/>
                  <a:pt x="2651552" y="2207770"/>
                  <a:pt x="2559877" y="2304537"/>
                </a:cubicBezTo>
                <a:cubicBezTo>
                  <a:pt x="2468203" y="2401305"/>
                  <a:pt x="2413877" y="2520143"/>
                  <a:pt x="2244108" y="2599934"/>
                </a:cubicBezTo>
                <a:cubicBezTo>
                  <a:pt x="2074340" y="2679725"/>
                  <a:pt x="1780641" y="2761214"/>
                  <a:pt x="1541268" y="2783284"/>
                </a:cubicBezTo>
                <a:cubicBezTo>
                  <a:pt x="1301895" y="2805354"/>
                  <a:pt x="989521" y="2795168"/>
                  <a:pt x="807870" y="2732353"/>
                </a:cubicBezTo>
                <a:cubicBezTo>
                  <a:pt x="626218" y="2669539"/>
                  <a:pt x="548124" y="2513352"/>
                  <a:pt x="451357" y="2406398"/>
                </a:cubicBezTo>
                <a:cubicBezTo>
                  <a:pt x="354589" y="2299444"/>
                  <a:pt x="300263" y="2219654"/>
                  <a:pt x="227262" y="2090630"/>
                </a:cubicBezTo>
                <a:cubicBezTo>
                  <a:pt x="154262" y="1961606"/>
                  <a:pt x="45611" y="1798628"/>
                  <a:pt x="13355" y="1632256"/>
                </a:cubicBezTo>
                <a:cubicBezTo>
                  <a:pt x="-18902" y="1465883"/>
                  <a:pt x="15053" y="1253672"/>
                  <a:pt x="33727" y="1092393"/>
                </a:cubicBezTo>
                <a:cubicBezTo>
                  <a:pt x="52401" y="931113"/>
                  <a:pt x="71076" y="773229"/>
                  <a:pt x="125401" y="664577"/>
                </a:cubicBezTo>
                <a:cubicBezTo>
                  <a:pt x="179727" y="555925"/>
                  <a:pt x="301960" y="499901"/>
                  <a:pt x="359682" y="440483"/>
                </a:cubicBezTo>
                <a:cubicBezTo>
                  <a:pt x="417403" y="381064"/>
                  <a:pt x="397031" y="353901"/>
                  <a:pt x="502287" y="287691"/>
                </a:cubicBezTo>
                <a:cubicBezTo>
                  <a:pt x="607543" y="221482"/>
                  <a:pt x="806172" y="90761"/>
                  <a:pt x="991219" y="43225"/>
                </a:cubicBezTo>
                <a:cubicBezTo>
                  <a:pt x="1130005" y="7574"/>
                  <a:pt x="1317492" y="-384"/>
                  <a:pt x="147203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B12D5BEB-2577-4EA7-B5E2-F0D60511EB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88227" y="494779"/>
            <a:ext cx="3638570" cy="2779140"/>
          </a:xfrm>
          <a:custGeom>
            <a:avLst/>
            <a:gdLst>
              <a:gd name="connsiteX0" fmla="*/ 2862396 w 3638570"/>
              <a:gd name="connsiteY0" fmla="*/ 1 h 2779140"/>
              <a:gd name="connsiteX1" fmla="*/ 2927396 w 3638570"/>
              <a:gd name="connsiteY1" fmla="*/ 4127 h 2779140"/>
              <a:gd name="connsiteX2" fmla="*/ 3175456 w 3638570"/>
              <a:gd name="connsiteY2" fmla="*/ 102022 h 2779140"/>
              <a:gd name="connsiteX3" fmla="*/ 3352617 w 3638570"/>
              <a:gd name="connsiteY3" fmla="*/ 494946 h 2779140"/>
              <a:gd name="connsiteX4" fmla="*/ 3377611 w 3638570"/>
              <a:gd name="connsiteY4" fmla="*/ 818479 h 2779140"/>
              <a:gd name="connsiteX5" fmla="*/ 3587677 w 3638570"/>
              <a:gd name="connsiteY5" fmla="*/ 1386283 h 2779140"/>
              <a:gd name="connsiteX6" fmla="*/ 3615057 w 3638570"/>
              <a:gd name="connsiteY6" fmla="*/ 1787034 h 2779140"/>
              <a:gd name="connsiteX7" fmla="*/ 3293322 w 3638570"/>
              <a:gd name="connsiteY7" fmla="*/ 1975288 h 2779140"/>
              <a:gd name="connsiteX8" fmla="*/ 2768309 w 3638570"/>
              <a:gd name="connsiteY8" fmla="*/ 2139362 h 2779140"/>
              <a:gd name="connsiteX9" fmla="*/ 2240132 w 3638570"/>
              <a:gd name="connsiteY9" fmla="*/ 2362896 h 2779140"/>
              <a:gd name="connsiteX10" fmla="*/ 1688567 w 3638570"/>
              <a:gd name="connsiteY10" fmla="*/ 2476795 h 2779140"/>
              <a:gd name="connsiteX11" fmla="*/ 963854 w 3638570"/>
              <a:gd name="connsiteY11" fmla="*/ 2732513 h 2779140"/>
              <a:gd name="connsiteX12" fmla="*/ 624669 w 3638570"/>
              <a:gd name="connsiteY12" fmla="*/ 2760549 h 2779140"/>
              <a:gd name="connsiteX13" fmla="*/ 464959 w 3638570"/>
              <a:gd name="connsiteY13" fmla="*/ 2527844 h 2779140"/>
              <a:gd name="connsiteX14" fmla="*/ 322675 w 3638570"/>
              <a:gd name="connsiteY14" fmla="*/ 2211729 h 2779140"/>
              <a:gd name="connsiteX15" fmla="*/ 241799 w 3638570"/>
              <a:gd name="connsiteY15" fmla="*/ 1778969 h 2779140"/>
              <a:gd name="connsiteX16" fmla="*/ 86836 w 3638570"/>
              <a:gd name="connsiteY16" fmla="*/ 1457072 h 2779140"/>
              <a:gd name="connsiteX17" fmla="*/ 7542 w 3638570"/>
              <a:gd name="connsiteY17" fmla="*/ 994581 h 2779140"/>
              <a:gd name="connsiteX18" fmla="*/ 271424 w 3638570"/>
              <a:gd name="connsiteY18" fmla="*/ 795170 h 2779140"/>
              <a:gd name="connsiteX19" fmla="*/ 838834 w 3638570"/>
              <a:gd name="connsiteY19" fmla="*/ 627593 h 2779140"/>
              <a:gd name="connsiteX20" fmla="*/ 1290538 w 3638570"/>
              <a:gd name="connsiteY20" fmla="*/ 437702 h 2779140"/>
              <a:gd name="connsiteX21" fmla="*/ 1716102 w 3638570"/>
              <a:gd name="connsiteY21" fmla="*/ 372926 h 2779140"/>
              <a:gd name="connsiteX22" fmla="*/ 2210204 w 3638570"/>
              <a:gd name="connsiteY22" fmla="*/ 179531 h 2779140"/>
              <a:gd name="connsiteX23" fmla="*/ 2643289 w 3638570"/>
              <a:gd name="connsiteY23" fmla="*/ 34441 h 2779140"/>
              <a:gd name="connsiteX24" fmla="*/ 2862396 w 3638570"/>
              <a:gd name="connsiteY24" fmla="*/ 1 h 277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38570" h="2779140">
                <a:moveTo>
                  <a:pt x="2862396" y="1"/>
                </a:moveTo>
                <a:cubicBezTo>
                  <a:pt x="2883850" y="-30"/>
                  <a:pt x="2905222" y="1311"/>
                  <a:pt x="2927396" y="4127"/>
                </a:cubicBezTo>
                <a:cubicBezTo>
                  <a:pt x="3016090" y="15390"/>
                  <a:pt x="3104586" y="20219"/>
                  <a:pt x="3175456" y="102022"/>
                </a:cubicBezTo>
                <a:cubicBezTo>
                  <a:pt x="3246327" y="183825"/>
                  <a:pt x="3318924" y="375537"/>
                  <a:pt x="3352617" y="494946"/>
                </a:cubicBezTo>
                <a:cubicBezTo>
                  <a:pt x="3386309" y="614355"/>
                  <a:pt x="3338435" y="669923"/>
                  <a:pt x="3377611" y="818479"/>
                </a:cubicBezTo>
                <a:cubicBezTo>
                  <a:pt x="3416788" y="967035"/>
                  <a:pt x="3548103" y="1224857"/>
                  <a:pt x="3587677" y="1386283"/>
                </a:cubicBezTo>
                <a:cubicBezTo>
                  <a:pt x="3627251" y="1547708"/>
                  <a:pt x="3664116" y="1688866"/>
                  <a:pt x="3615057" y="1787034"/>
                </a:cubicBezTo>
                <a:cubicBezTo>
                  <a:pt x="3565998" y="1885201"/>
                  <a:pt x="3434446" y="1916567"/>
                  <a:pt x="3293322" y="1975288"/>
                </a:cubicBezTo>
                <a:cubicBezTo>
                  <a:pt x="3152198" y="2034009"/>
                  <a:pt x="2943841" y="2074760"/>
                  <a:pt x="2768309" y="2139362"/>
                </a:cubicBezTo>
                <a:cubicBezTo>
                  <a:pt x="2592778" y="2203963"/>
                  <a:pt x="2420090" y="2306657"/>
                  <a:pt x="2240132" y="2362896"/>
                </a:cubicBezTo>
                <a:cubicBezTo>
                  <a:pt x="2060175" y="2419135"/>
                  <a:pt x="1901279" y="2415192"/>
                  <a:pt x="1688567" y="2476795"/>
                </a:cubicBezTo>
                <a:cubicBezTo>
                  <a:pt x="1475854" y="2538397"/>
                  <a:pt x="1141171" y="2685220"/>
                  <a:pt x="963854" y="2732513"/>
                </a:cubicBezTo>
                <a:cubicBezTo>
                  <a:pt x="786538" y="2779806"/>
                  <a:pt x="707819" y="2794661"/>
                  <a:pt x="624669" y="2760549"/>
                </a:cubicBezTo>
                <a:cubicBezTo>
                  <a:pt x="541519" y="2726438"/>
                  <a:pt x="515291" y="2619314"/>
                  <a:pt x="464959" y="2527844"/>
                </a:cubicBezTo>
                <a:cubicBezTo>
                  <a:pt x="414626" y="2436373"/>
                  <a:pt x="359869" y="2336541"/>
                  <a:pt x="322675" y="2211729"/>
                </a:cubicBezTo>
                <a:cubicBezTo>
                  <a:pt x="285482" y="2086916"/>
                  <a:pt x="281107" y="1904746"/>
                  <a:pt x="241799" y="1778969"/>
                </a:cubicBezTo>
                <a:cubicBezTo>
                  <a:pt x="202493" y="1653193"/>
                  <a:pt x="126142" y="1582848"/>
                  <a:pt x="86836" y="1457072"/>
                </a:cubicBezTo>
                <a:cubicBezTo>
                  <a:pt x="47529" y="1331295"/>
                  <a:pt x="-23223" y="1104898"/>
                  <a:pt x="7542" y="994581"/>
                </a:cubicBezTo>
                <a:cubicBezTo>
                  <a:pt x="38306" y="884265"/>
                  <a:pt x="132875" y="856335"/>
                  <a:pt x="271424" y="795170"/>
                </a:cubicBezTo>
                <a:cubicBezTo>
                  <a:pt x="409972" y="734006"/>
                  <a:pt x="668982" y="687171"/>
                  <a:pt x="838834" y="627593"/>
                </a:cubicBezTo>
                <a:cubicBezTo>
                  <a:pt x="1008686" y="568014"/>
                  <a:pt x="1144327" y="480147"/>
                  <a:pt x="1290538" y="437702"/>
                </a:cubicBezTo>
                <a:cubicBezTo>
                  <a:pt x="1436750" y="395257"/>
                  <a:pt x="1562825" y="415954"/>
                  <a:pt x="1716102" y="372926"/>
                </a:cubicBezTo>
                <a:cubicBezTo>
                  <a:pt x="1869380" y="329898"/>
                  <a:pt x="2055673" y="235945"/>
                  <a:pt x="2210204" y="179531"/>
                </a:cubicBezTo>
                <a:cubicBezTo>
                  <a:pt x="2364735" y="123117"/>
                  <a:pt x="2523758" y="63675"/>
                  <a:pt x="2643289" y="34441"/>
                </a:cubicBezTo>
                <a:cubicBezTo>
                  <a:pt x="2732938" y="12516"/>
                  <a:pt x="2798033" y="91"/>
                  <a:pt x="286239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9378455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D5B31C63-DFD4-4BDF-87A1-B0B7813FB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312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1 w 2436685"/>
              <a:gd name="connsiteY8" fmla="*/ 1990353 h 2413001"/>
              <a:gd name="connsiteX9" fmla="*/ 1938162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8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9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17DE1BC9-5E5D-4487-ACB6-970A53B578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98658" y="36258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8" y="248471"/>
                </a:cubicBezTo>
                <a:cubicBezTo>
                  <a:pt x="524714" y="191288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1C8E2A88-4D41-445D-B493-1CE1621704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31257" y="3625850"/>
            <a:ext cx="2436686" cy="2413001"/>
          </a:xfrm>
          <a:custGeom>
            <a:avLst/>
            <a:gdLst>
              <a:gd name="connsiteX0" fmla="*/ 1271347 w 2436686"/>
              <a:gd name="connsiteY0" fmla="*/ 13 h 2413001"/>
              <a:gd name="connsiteX1" fmla="*/ 1392724 w 2436686"/>
              <a:gd name="connsiteY1" fmla="*/ 2144 h 2413001"/>
              <a:gd name="connsiteX2" fmla="*/ 1709430 w 2436686"/>
              <a:gd name="connsiteY2" fmla="*/ 63725 h 2413001"/>
              <a:gd name="connsiteX3" fmla="*/ 2034933 w 2436686"/>
              <a:gd name="connsiteY3" fmla="*/ 266065 h 2413001"/>
              <a:gd name="connsiteX4" fmla="*/ 2228475 w 2436686"/>
              <a:gd name="connsiteY4" fmla="*/ 529987 h 2413001"/>
              <a:gd name="connsiteX5" fmla="*/ 2422018 w 2436686"/>
              <a:gd name="connsiteY5" fmla="*/ 917072 h 2413001"/>
              <a:gd name="connsiteX6" fmla="*/ 2422018 w 2436686"/>
              <a:gd name="connsiteY6" fmla="*/ 1427320 h 2413001"/>
              <a:gd name="connsiteX7" fmla="*/ 2413220 w 2436686"/>
              <a:gd name="connsiteY7" fmla="*/ 1744026 h 2413001"/>
              <a:gd name="connsiteX8" fmla="*/ 2210881 w 2436686"/>
              <a:gd name="connsiteY8" fmla="*/ 1990353 h 2413001"/>
              <a:gd name="connsiteX9" fmla="*/ 1938162 w 2436686"/>
              <a:gd name="connsiteY9" fmla="*/ 2245477 h 2413001"/>
              <a:gd name="connsiteX10" fmla="*/ 1331142 w 2436686"/>
              <a:gd name="connsiteY10" fmla="*/ 2403830 h 2413001"/>
              <a:gd name="connsiteX11" fmla="*/ 697730 w 2436686"/>
              <a:gd name="connsiteY11" fmla="*/ 2359843 h 2413001"/>
              <a:gd name="connsiteX12" fmla="*/ 389822 w 2436686"/>
              <a:gd name="connsiteY12" fmla="*/ 2078327 h 2413001"/>
              <a:gd name="connsiteX13" fmla="*/ 196279 w 2436686"/>
              <a:gd name="connsiteY13" fmla="*/ 1805608 h 2413001"/>
              <a:gd name="connsiteX14" fmla="*/ 11534 w 2436686"/>
              <a:gd name="connsiteY14" fmla="*/ 1409726 h 2413001"/>
              <a:gd name="connsiteX15" fmla="*/ 29129 w 2436686"/>
              <a:gd name="connsiteY15" fmla="*/ 943464 h 2413001"/>
              <a:gd name="connsiteX16" fmla="*/ 108305 w 2436686"/>
              <a:gd name="connsiteY16" fmla="*/ 573974 h 2413001"/>
              <a:gd name="connsiteX17" fmla="*/ 310645 w 2436686"/>
              <a:gd name="connsiteY17" fmla="*/ 380431 h 2413001"/>
              <a:gd name="connsiteX18" fmla="*/ 433809 w 2436686"/>
              <a:gd name="connsiteY18" fmla="*/ 248471 h 2413001"/>
              <a:gd name="connsiteX19" fmla="*/ 856083 w 2436686"/>
              <a:gd name="connsiteY19" fmla="*/ 37333 h 2413001"/>
              <a:gd name="connsiteX20" fmla="*/ 1271347 w 2436686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6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5" y="1289494"/>
                  <a:pt x="2422018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D49C12B5-8F91-4FF7-A302-9E6F202D45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986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0 w 2436685"/>
              <a:gd name="connsiteY8" fmla="*/ 1990353 h 2413001"/>
              <a:gd name="connsiteX9" fmla="*/ 1938161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1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8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2863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D5B31C63-DFD4-4BDF-87A1-B0B7813FB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312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1 w 2436685"/>
              <a:gd name="connsiteY8" fmla="*/ 1990353 h 2413001"/>
              <a:gd name="connsiteX9" fmla="*/ 1938162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8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9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17DE1BC9-5E5D-4487-ACB6-970A53B578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98658" y="36258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8" y="248471"/>
                </a:cubicBezTo>
                <a:cubicBezTo>
                  <a:pt x="524714" y="191288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1C8E2A88-4D41-445D-B493-1CE1621704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31257" y="3625850"/>
            <a:ext cx="2436686" cy="2413001"/>
          </a:xfrm>
          <a:custGeom>
            <a:avLst/>
            <a:gdLst>
              <a:gd name="connsiteX0" fmla="*/ 1271347 w 2436686"/>
              <a:gd name="connsiteY0" fmla="*/ 13 h 2413001"/>
              <a:gd name="connsiteX1" fmla="*/ 1392724 w 2436686"/>
              <a:gd name="connsiteY1" fmla="*/ 2144 h 2413001"/>
              <a:gd name="connsiteX2" fmla="*/ 1709430 w 2436686"/>
              <a:gd name="connsiteY2" fmla="*/ 63725 h 2413001"/>
              <a:gd name="connsiteX3" fmla="*/ 2034933 w 2436686"/>
              <a:gd name="connsiteY3" fmla="*/ 266065 h 2413001"/>
              <a:gd name="connsiteX4" fmla="*/ 2228475 w 2436686"/>
              <a:gd name="connsiteY4" fmla="*/ 529987 h 2413001"/>
              <a:gd name="connsiteX5" fmla="*/ 2422018 w 2436686"/>
              <a:gd name="connsiteY5" fmla="*/ 917072 h 2413001"/>
              <a:gd name="connsiteX6" fmla="*/ 2422018 w 2436686"/>
              <a:gd name="connsiteY6" fmla="*/ 1427320 h 2413001"/>
              <a:gd name="connsiteX7" fmla="*/ 2413220 w 2436686"/>
              <a:gd name="connsiteY7" fmla="*/ 1744026 h 2413001"/>
              <a:gd name="connsiteX8" fmla="*/ 2210881 w 2436686"/>
              <a:gd name="connsiteY8" fmla="*/ 1990353 h 2413001"/>
              <a:gd name="connsiteX9" fmla="*/ 1938162 w 2436686"/>
              <a:gd name="connsiteY9" fmla="*/ 2245477 h 2413001"/>
              <a:gd name="connsiteX10" fmla="*/ 1331142 w 2436686"/>
              <a:gd name="connsiteY10" fmla="*/ 2403830 h 2413001"/>
              <a:gd name="connsiteX11" fmla="*/ 697730 w 2436686"/>
              <a:gd name="connsiteY11" fmla="*/ 2359843 h 2413001"/>
              <a:gd name="connsiteX12" fmla="*/ 389822 w 2436686"/>
              <a:gd name="connsiteY12" fmla="*/ 2078327 h 2413001"/>
              <a:gd name="connsiteX13" fmla="*/ 196279 w 2436686"/>
              <a:gd name="connsiteY13" fmla="*/ 1805608 h 2413001"/>
              <a:gd name="connsiteX14" fmla="*/ 11534 w 2436686"/>
              <a:gd name="connsiteY14" fmla="*/ 1409726 h 2413001"/>
              <a:gd name="connsiteX15" fmla="*/ 29129 w 2436686"/>
              <a:gd name="connsiteY15" fmla="*/ 943464 h 2413001"/>
              <a:gd name="connsiteX16" fmla="*/ 108305 w 2436686"/>
              <a:gd name="connsiteY16" fmla="*/ 573974 h 2413001"/>
              <a:gd name="connsiteX17" fmla="*/ 310645 w 2436686"/>
              <a:gd name="connsiteY17" fmla="*/ 380431 h 2413001"/>
              <a:gd name="connsiteX18" fmla="*/ 433809 w 2436686"/>
              <a:gd name="connsiteY18" fmla="*/ 248471 h 2413001"/>
              <a:gd name="connsiteX19" fmla="*/ 856083 w 2436686"/>
              <a:gd name="connsiteY19" fmla="*/ 37333 h 2413001"/>
              <a:gd name="connsiteX20" fmla="*/ 1271347 w 2436686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6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5" y="1289494"/>
                  <a:pt x="2422018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D49C12B5-8F91-4FF7-A302-9E6F202D45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986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0 w 2436685"/>
              <a:gd name="connsiteY8" fmla="*/ 1990353 h 2413001"/>
              <a:gd name="connsiteX9" fmla="*/ 1938161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1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8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3522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D2315ED4-9E6B-4585-88F3-69F4A1BB6F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54833" y="3789362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3C06BAF-EA0D-4DA0-8DEA-62F7207BB7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88874" y="1668401"/>
            <a:ext cx="3404750" cy="2120962"/>
          </a:xfrm>
          <a:custGeom>
            <a:avLst/>
            <a:gdLst>
              <a:gd name="connsiteX0" fmla="*/ 1453064 w 3404750"/>
              <a:gd name="connsiteY0" fmla="*/ 159 h 2120962"/>
              <a:gd name="connsiteX1" fmla="*/ 1878577 w 3404750"/>
              <a:gd name="connsiteY1" fmla="*/ 65272 h 2120962"/>
              <a:gd name="connsiteX2" fmla="*/ 2407873 w 3404750"/>
              <a:gd name="connsiteY2" fmla="*/ 28065 h 2120962"/>
              <a:gd name="connsiteX3" fmla="*/ 2864520 w 3404750"/>
              <a:gd name="connsiteY3" fmla="*/ 18763 h 2120962"/>
              <a:gd name="connsiteX4" fmla="*/ 3144736 w 3404750"/>
              <a:gd name="connsiteY4" fmla="*/ 74574 h 2120962"/>
              <a:gd name="connsiteX5" fmla="*/ 3352303 w 3404750"/>
              <a:gd name="connsiteY5" fmla="*/ 242005 h 2120962"/>
              <a:gd name="connsiteX6" fmla="*/ 3404194 w 3404750"/>
              <a:gd name="connsiteY6" fmla="*/ 669887 h 2120962"/>
              <a:gd name="connsiteX7" fmla="*/ 3331546 w 3404750"/>
              <a:gd name="connsiteY7" fmla="*/ 986147 h 2120962"/>
              <a:gd name="connsiteX8" fmla="*/ 3362681 w 3404750"/>
              <a:gd name="connsiteY8" fmla="*/ 1590761 h 2120962"/>
              <a:gd name="connsiteX9" fmla="*/ 3269276 w 3404750"/>
              <a:gd name="connsiteY9" fmla="*/ 1981436 h 2120962"/>
              <a:gd name="connsiteX10" fmla="*/ 2906034 w 3404750"/>
              <a:gd name="connsiteY10" fmla="*/ 2065152 h 2120962"/>
              <a:gd name="connsiteX11" fmla="*/ 2355981 w 3404750"/>
              <a:gd name="connsiteY11" fmla="*/ 2065152 h 2120962"/>
              <a:gd name="connsiteX12" fmla="*/ 1785171 w 3404750"/>
              <a:gd name="connsiteY12" fmla="*/ 2120962 h 2120962"/>
              <a:gd name="connsiteX13" fmla="*/ 1224740 w 3404750"/>
              <a:gd name="connsiteY13" fmla="*/ 2065152 h 2120962"/>
              <a:gd name="connsiteX14" fmla="*/ 456742 w 3404750"/>
              <a:gd name="connsiteY14" fmla="*/ 2093057 h 2120962"/>
              <a:gd name="connsiteX15" fmla="*/ 124635 w 3404750"/>
              <a:gd name="connsiteY15" fmla="*/ 2018643 h 2120962"/>
              <a:gd name="connsiteX16" fmla="*/ 41608 w 3404750"/>
              <a:gd name="connsiteY16" fmla="*/ 1748892 h 2120962"/>
              <a:gd name="connsiteX17" fmla="*/ 94 w 3404750"/>
              <a:gd name="connsiteY17" fmla="*/ 1404726 h 2120962"/>
              <a:gd name="connsiteX18" fmla="*/ 51986 w 3404750"/>
              <a:gd name="connsiteY18" fmla="*/ 967543 h 2120962"/>
              <a:gd name="connsiteX19" fmla="*/ 94 w 3404750"/>
              <a:gd name="connsiteY19" fmla="*/ 614076 h 2120962"/>
              <a:gd name="connsiteX20" fmla="*/ 62365 w 3404750"/>
              <a:gd name="connsiteY20" fmla="*/ 148988 h 2120962"/>
              <a:gd name="connsiteX21" fmla="*/ 373715 w 3404750"/>
              <a:gd name="connsiteY21" fmla="*/ 37366 h 2120962"/>
              <a:gd name="connsiteX22" fmla="*/ 965281 w 3404750"/>
              <a:gd name="connsiteY22" fmla="*/ 46668 h 2120962"/>
              <a:gd name="connsiteX23" fmla="*/ 1453064 w 3404750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0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4"/>
                </a:cubicBezTo>
                <a:cubicBezTo>
                  <a:pt x="3226032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4" y="669887"/>
                </a:cubicBezTo>
                <a:cubicBezTo>
                  <a:pt x="3400735" y="793910"/>
                  <a:pt x="3338465" y="832667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0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4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5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5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342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D2315ED4-9E6B-4585-88F3-69F4A1BB6F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54833" y="3789362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3C06BAF-EA0D-4DA0-8DEA-62F7207BB7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88874" y="1668401"/>
            <a:ext cx="3404750" cy="2120962"/>
          </a:xfrm>
          <a:custGeom>
            <a:avLst/>
            <a:gdLst>
              <a:gd name="connsiteX0" fmla="*/ 1453064 w 3404750"/>
              <a:gd name="connsiteY0" fmla="*/ 159 h 2120962"/>
              <a:gd name="connsiteX1" fmla="*/ 1878577 w 3404750"/>
              <a:gd name="connsiteY1" fmla="*/ 65272 h 2120962"/>
              <a:gd name="connsiteX2" fmla="*/ 2407873 w 3404750"/>
              <a:gd name="connsiteY2" fmla="*/ 28065 h 2120962"/>
              <a:gd name="connsiteX3" fmla="*/ 2864520 w 3404750"/>
              <a:gd name="connsiteY3" fmla="*/ 18763 h 2120962"/>
              <a:gd name="connsiteX4" fmla="*/ 3144736 w 3404750"/>
              <a:gd name="connsiteY4" fmla="*/ 74574 h 2120962"/>
              <a:gd name="connsiteX5" fmla="*/ 3352303 w 3404750"/>
              <a:gd name="connsiteY5" fmla="*/ 242005 h 2120962"/>
              <a:gd name="connsiteX6" fmla="*/ 3404194 w 3404750"/>
              <a:gd name="connsiteY6" fmla="*/ 669887 h 2120962"/>
              <a:gd name="connsiteX7" fmla="*/ 3331546 w 3404750"/>
              <a:gd name="connsiteY7" fmla="*/ 986147 h 2120962"/>
              <a:gd name="connsiteX8" fmla="*/ 3362681 w 3404750"/>
              <a:gd name="connsiteY8" fmla="*/ 1590761 h 2120962"/>
              <a:gd name="connsiteX9" fmla="*/ 3269276 w 3404750"/>
              <a:gd name="connsiteY9" fmla="*/ 1981436 h 2120962"/>
              <a:gd name="connsiteX10" fmla="*/ 2906034 w 3404750"/>
              <a:gd name="connsiteY10" fmla="*/ 2065152 h 2120962"/>
              <a:gd name="connsiteX11" fmla="*/ 2355981 w 3404750"/>
              <a:gd name="connsiteY11" fmla="*/ 2065152 h 2120962"/>
              <a:gd name="connsiteX12" fmla="*/ 1785171 w 3404750"/>
              <a:gd name="connsiteY12" fmla="*/ 2120962 h 2120962"/>
              <a:gd name="connsiteX13" fmla="*/ 1224740 w 3404750"/>
              <a:gd name="connsiteY13" fmla="*/ 2065152 h 2120962"/>
              <a:gd name="connsiteX14" fmla="*/ 456742 w 3404750"/>
              <a:gd name="connsiteY14" fmla="*/ 2093057 h 2120962"/>
              <a:gd name="connsiteX15" fmla="*/ 124635 w 3404750"/>
              <a:gd name="connsiteY15" fmla="*/ 2018643 h 2120962"/>
              <a:gd name="connsiteX16" fmla="*/ 41608 w 3404750"/>
              <a:gd name="connsiteY16" fmla="*/ 1748892 h 2120962"/>
              <a:gd name="connsiteX17" fmla="*/ 94 w 3404750"/>
              <a:gd name="connsiteY17" fmla="*/ 1404726 h 2120962"/>
              <a:gd name="connsiteX18" fmla="*/ 51986 w 3404750"/>
              <a:gd name="connsiteY18" fmla="*/ 967543 h 2120962"/>
              <a:gd name="connsiteX19" fmla="*/ 94 w 3404750"/>
              <a:gd name="connsiteY19" fmla="*/ 614076 h 2120962"/>
              <a:gd name="connsiteX20" fmla="*/ 62365 w 3404750"/>
              <a:gd name="connsiteY20" fmla="*/ 148988 h 2120962"/>
              <a:gd name="connsiteX21" fmla="*/ 373715 w 3404750"/>
              <a:gd name="connsiteY21" fmla="*/ 37366 h 2120962"/>
              <a:gd name="connsiteX22" fmla="*/ 965281 w 3404750"/>
              <a:gd name="connsiteY22" fmla="*/ 46668 h 2120962"/>
              <a:gd name="connsiteX23" fmla="*/ 1453064 w 3404750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0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4"/>
                </a:cubicBezTo>
                <a:cubicBezTo>
                  <a:pt x="3226032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4" y="669887"/>
                </a:cubicBezTo>
                <a:cubicBezTo>
                  <a:pt x="3400735" y="793910"/>
                  <a:pt x="3338465" y="832667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0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4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5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5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4867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87868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60637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33157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25656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7505" y="671848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047141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22500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768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758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86DC69D7-3DE3-4AED-B284-C87F5A8DD5C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87835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7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96" r:id="rId9"/>
    <p:sldLayoutId id="2147483695" r:id="rId10"/>
    <p:sldLayoutId id="2147483693" r:id="rId11"/>
    <p:sldLayoutId id="2147483689" r:id="rId12"/>
    <p:sldLayoutId id="2147483688" r:id="rId13"/>
    <p:sldLayoutId id="2147483687" r:id="rId14"/>
    <p:sldLayoutId id="2147483686" r:id="rId15"/>
    <p:sldLayoutId id="2147483685" r:id="rId16"/>
    <p:sldLayoutId id="2147483656" r:id="rId17"/>
    <p:sldLayoutId id="2147483657" r:id="rId18"/>
    <p:sldLayoutId id="2147483658" r:id="rId19"/>
    <p:sldLayoutId id="2147483659" r:id="rId20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8E5FC394-A3C8-41A3-ADDC-B6A51B46ED1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4409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90" r:id="rId17"/>
    <p:sldLayoutId id="2147483677" r:id="rId18"/>
    <p:sldLayoutId id="2147483692" r:id="rId19"/>
    <p:sldLayoutId id="2147483678" r:id="rId20"/>
    <p:sldLayoutId id="2147483679" r:id="rId21"/>
    <p:sldLayoutId id="2147483691" r:id="rId22"/>
    <p:sldLayoutId id="2147483680" r:id="rId23"/>
    <p:sldLayoutId id="2147483694" r:id="rId2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4244F157-BFD9-4D73-AD55-F86D74DF7AE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20858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emf"/><Relationship Id="rId5" Type="http://schemas.openxmlformats.org/officeDocument/2006/relationships/image" Target="../media/image14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544"/>
          <a:stretch/>
        </p:blipFill>
        <p:spPr>
          <a:xfrm>
            <a:off x="-86497" y="-2"/>
            <a:ext cx="12393827" cy="68339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805" y="-625692"/>
            <a:ext cx="5404390" cy="810938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85649" y="4119719"/>
            <a:ext cx="3220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altLang="zh-CN" sz="4400" b="0" dirty="0">
                <a:solidFill>
                  <a:srgbClr val="6D421F"/>
                </a:solidFill>
                <a:latin typeface="Calisto MT" panose="02040603050505030304" pitchFamily="18" charset="0"/>
                <a:ea typeface="+mn-ea"/>
                <a:cs typeface="+mn-ea"/>
                <a:sym typeface="+mn-lt"/>
              </a:rPr>
              <a:t>TOÁN 3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07451" y="-32188"/>
            <a:ext cx="2445241" cy="33410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54210" y="-32188"/>
            <a:ext cx="2834112" cy="26587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54505" y="4119719"/>
            <a:ext cx="2292295" cy="23837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48700" y="3571746"/>
            <a:ext cx="2839622" cy="328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9964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11111E-6 L 0.09609 1.11111E-6 L 0.2164 0.00926 " pathEditMode="relative" rAng="0" ptsTypes="AAA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11111E-6 L 0.09609 1.11111E-6 L 0.2164 0.00926 " pathEditMode="relative" rAng="0" ptsTypes="AAA">
                                          <p:cBhvr>
                                            <p:cTn id="1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6276 0.00139 L -0.10912 0.00069 L -0.18295 0.00671 L -0.25209 0.00139 " pathEditMode="relative" rAng="0" ptsTypes="AAAAA">
                                          <p:cBhvr>
                                            <p:cTn id="13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6276 0.00139 L -0.10912 0.00069 L -0.18295 0.00671 L -0.25209 0.00139 " pathEditMode="relative" rAng="0" ptsTypes="AAA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1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11111E-6 L 0.09609 1.11111E-6 L 0.2164 0.00926 " pathEditMode="relative" rAng="0" ptsTypes="AAA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11111E-6 L 0.09609 1.11111E-6 L 0.2164 0.00926 " pathEditMode="relative" rAng="0" ptsTypes="AAA">
                                          <p:cBhvr>
                                            <p:cTn id="1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6276 0.00139 L -0.10912 0.00069 L -0.18295 0.00671 L -0.25209 0.00139 " pathEditMode="relative" rAng="0" ptsTypes="AAAAA">
                                          <p:cBhvr>
                                            <p:cTn id="13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6276 0.00139 L -0.10912 0.00069 L -0.18295 0.00671 L -0.25209 0.00139 " pathEditMode="relative" rAng="0" ptsTypes="AAA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5070"/>
            <a:ext cx="1619250" cy="2253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7573" y="2576996"/>
            <a:ext cx="1586758" cy="4281004"/>
          </a:xfrm>
          <a:prstGeom prst="rect">
            <a:avLst/>
          </a:prstGeom>
        </p:spPr>
      </p:pic>
      <p:graphicFrame>
        <p:nvGraphicFramePr>
          <p:cNvPr id="13" name="Group 2">
            <a:extLst>
              <a:ext uri="{FF2B5EF4-FFF2-40B4-BE49-F238E27FC236}">
                <a16:creationId xmlns:a16="http://schemas.microsoft.com/office/drawing/2014/main" id="{5BF5F835-9ED6-42D9-A42F-3972FCBD49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467658"/>
              </p:ext>
            </p:extLst>
          </p:nvPr>
        </p:nvGraphicFramePr>
        <p:xfrm>
          <a:off x="3124200" y="800583"/>
          <a:ext cx="5943600" cy="3552825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7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                                Hµng</a:t>
                      </a:r>
                    </a:p>
                  </a:txBody>
                  <a:tcPr marT="45727" marB="4572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7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8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Group 21">
            <a:extLst>
              <a:ext uri="{FF2B5EF4-FFF2-40B4-BE49-F238E27FC236}">
                <a16:creationId xmlns:a16="http://schemas.microsoft.com/office/drawing/2014/main" id="{078804B2-460D-44C4-A053-C9F0AD0B26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471192"/>
              </p:ext>
            </p:extLst>
          </p:nvPr>
        </p:nvGraphicFramePr>
        <p:xfrm>
          <a:off x="3124200" y="4369283"/>
          <a:ext cx="5943600" cy="517956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ectangle 33">
            <a:extLst>
              <a:ext uri="{FF2B5EF4-FFF2-40B4-BE49-F238E27FC236}">
                <a16:creationId xmlns:a16="http://schemas.microsoft.com/office/drawing/2014/main" id="{E00C4ACB-F16A-4D66-B94D-700384D68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019783"/>
            <a:ext cx="914400" cy="390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6" name="Oval 34">
            <a:extLst>
              <a:ext uri="{FF2B5EF4-FFF2-40B4-BE49-F238E27FC236}">
                <a16:creationId xmlns:a16="http://schemas.microsoft.com/office/drawing/2014/main" id="{548AECF0-E2A2-4B55-87B6-2962D4437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943583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7" name="Oval 35">
            <a:extLst>
              <a:ext uri="{FF2B5EF4-FFF2-40B4-BE49-F238E27FC236}">
                <a16:creationId xmlns:a16="http://schemas.microsoft.com/office/drawing/2014/main" id="{F13FBC21-3632-408C-BFAD-0D2A4AE80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943583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Oval 36">
            <a:extLst>
              <a:ext uri="{FF2B5EF4-FFF2-40B4-BE49-F238E27FC236}">
                <a16:creationId xmlns:a16="http://schemas.microsoft.com/office/drawing/2014/main" id="{CE830FCB-3AC6-4887-9E60-9D525F928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476983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9" name="Oval 39">
            <a:extLst>
              <a:ext uri="{FF2B5EF4-FFF2-40B4-BE49-F238E27FC236}">
                <a16:creationId xmlns:a16="http://schemas.microsoft.com/office/drawing/2014/main" id="{C4D4A308-7736-492C-A528-0D794B2BE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476983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0" name="Oval 40">
            <a:extLst>
              <a:ext uri="{FF2B5EF4-FFF2-40B4-BE49-F238E27FC236}">
                <a16:creationId xmlns:a16="http://schemas.microsoft.com/office/drawing/2014/main" id="{3ECACF4B-940E-4FD0-AC7C-24A7BC2AD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1943583"/>
            <a:ext cx="527050" cy="398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 Box 43">
            <a:extLst>
              <a:ext uri="{FF2B5EF4-FFF2-40B4-BE49-F238E27FC236}">
                <a16:creationId xmlns:a16="http://schemas.microsoft.com/office/drawing/2014/main" id="{2A5B254C-7C64-4DEE-894D-5125BF6A7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420083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Text Box 44">
            <a:extLst>
              <a:ext uri="{FF2B5EF4-FFF2-40B4-BE49-F238E27FC236}">
                <a16:creationId xmlns:a16="http://schemas.microsoft.com/office/drawing/2014/main" id="{B837F8AE-E038-437C-B201-B2EDADEBA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381983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 Box 45">
            <a:extLst>
              <a:ext uri="{FF2B5EF4-FFF2-40B4-BE49-F238E27FC236}">
                <a16:creationId xmlns:a16="http://schemas.microsoft.com/office/drawing/2014/main" id="{C3A983EE-0D64-4707-A157-A9CA95A26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381983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Text Box 46">
            <a:extLst>
              <a:ext uri="{FF2B5EF4-FFF2-40B4-BE49-F238E27FC236}">
                <a16:creationId xmlns:a16="http://schemas.microsoft.com/office/drawing/2014/main" id="{E449A8F4-E45C-4247-B6CA-42ADE2B4C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381983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Rectangle 51">
            <a:extLst>
              <a:ext uri="{FF2B5EF4-FFF2-40B4-BE49-F238E27FC236}">
                <a16:creationId xmlns:a16="http://schemas.microsoft.com/office/drawing/2014/main" id="{C3B0D9EE-BA15-46B2-B7B1-3F988E347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553183"/>
            <a:ext cx="914400" cy="390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27" name="Rectangle 52">
            <a:extLst>
              <a:ext uri="{FF2B5EF4-FFF2-40B4-BE49-F238E27FC236}">
                <a16:creationId xmlns:a16="http://schemas.microsoft.com/office/drawing/2014/main" id="{C6094500-41D3-42DC-8C67-97C68A12F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086583"/>
            <a:ext cx="914400" cy="390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28" name="Rectangle 53">
            <a:extLst>
              <a:ext uri="{FF2B5EF4-FFF2-40B4-BE49-F238E27FC236}">
                <a16:creationId xmlns:a16="http://schemas.microsoft.com/office/drawing/2014/main" id="{220DCA7C-C1E0-4BBC-AEEE-263E6112D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619983"/>
            <a:ext cx="914400" cy="390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29" name="Oval 54">
            <a:extLst>
              <a:ext uri="{FF2B5EF4-FFF2-40B4-BE49-F238E27FC236}">
                <a16:creationId xmlns:a16="http://schemas.microsoft.com/office/drawing/2014/main" id="{047465DE-CE17-444D-B4A8-B7749CF30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010383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1" name="Text Box 177">
            <a:extLst>
              <a:ext uri="{FF2B5EF4-FFF2-40B4-BE49-F238E27FC236}">
                <a16:creationId xmlns:a16="http://schemas.microsoft.com/office/drawing/2014/main" id="{75A246B8-32D3-4510-A8D4-8EF31FA45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723" y="5287283"/>
            <a:ext cx="750655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4231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图片 963">
            <a:extLst>
              <a:ext uri="{FF2B5EF4-FFF2-40B4-BE49-F238E27FC236}">
                <a16:creationId xmlns:a16="http://schemas.microsoft.com/office/drawing/2014/main" id="{49BC2847-2926-4FC3-A331-A27CA086E4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6577" b="64200"/>
          <a:stretch/>
        </p:blipFill>
        <p:spPr>
          <a:xfrm>
            <a:off x="1361042" y="-251498"/>
            <a:ext cx="516415" cy="946823"/>
          </a:xfrm>
          <a:prstGeom prst="rect">
            <a:avLst/>
          </a:prstGeom>
        </p:spPr>
      </p:pic>
      <p:sp>
        <p:nvSpPr>
          <p:cNvPr id="33" name="矩形 46">
            <a:extLst>
              <a:ext uri="{FF2B5EF4-FFF2-40B4-BE49-F238E27FC236}">
                <a16:creationId xmlns:a16="http://schemas.microsoft.com/office/drawing/2014/main" id="{62565529-FC63-4C10-B6A9-ACD0598B0A92}"/>
              </a:ext>
            </a:extLst>
          </p:cNvPr>
          <p:cNvSpPr/>
          <p:nvPr/>
        </p:nvSpPr>
        <p:spPr>
          <a:xfrm>
            <a:off x="1941573" y="72933"/>
            <a:ext cx="6364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solidFill>
                  <a:srgbClr val="775C3C"/>
                </a:solidFill>
                <a:cs typeface="+mn-ea"/>
                <a:sym typeface="+mn-lt"/>
              </a:rPr>
              <a:t>Viết</a:t>
            </a:r>
            <a:r>
              <a:rPr lang="en-US" altLang="zh-CN" sz="2800" b="1" dirty="0">
                <a:solidFill>
                  <a:srgbClr val="775C3C"/>
                </a:solidFill>
                <a:cs typeface="+mn-ea"/>
                <a:sym typeface="+mn-lt"/>
              </a:rPr>
              <a:t> (</a:t>
            </a:r>
            <a:r>
              <a:rPr lang="en-US" altLang="zh-CN" sz="2800" b="1" dirty="0" err="1">
                <a:solidFill>
                  <a:srgbClr val="775C3C"/>
                </a:solidFill>
                <a:cs typeface="+mn-ea"/>
                <a:sym typeface="+mn-lt"/>
              </a:rPr>
              <a:t>theo</a:t>
            </a:r>
            <a:r>
              <a:rPr lang="en-US" altLang="zh-CN" sz="2800" b="1" dirty="0">
                <a:solidFill>
                  <a:srgbClr val="775C3C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775C3C"/>
                </a:solidFill>
                <a:cs typeface="+mn-ea"/>
                <a:sym typeface="+mn-lt"/>
              </a:rPr>
              <a:t>mẫu</a:t>
            </a:r>
            <a:r>
              <a:rPr lang="en-US" altLang="zh-CN" sz="2800" b="1" dirty="0">
                <a:solidFill>
                  <a:srgbClr val="775C3C"/>
                </a:solidFill>
                <a:cs typeface="+mn-ea"/>
                <a:sym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663902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8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60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8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65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8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70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8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75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8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" presetClass="entr" presetSubtype="8" fill="hold" grpId="0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91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9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/>
          <p:bldP spid="22" grpId="0"/>
          <p:bldP spid="23" grpId="0"/>
          <p:bldP spid="24" grpId="0"/>
          <p:bldP spid="26" grpId="0" animBg="1"/>
          <p:bldP spid="27" grpId="0" animBg="1"/>
          <p:bldP spid="28" grpId="0" animBg="1"/>
          <p:bldP spid="29" grpId="0" animBg="1"/>
          <p:bldP spid="31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8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60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8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65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8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70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8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75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/>
          <p:bldP spid="22" grpId="0"/>
          <p:bldP spid="23" grpId="0"/>
          <p:bldP spid="24" grpId="0"/>
          <p:bldP spid="26" grpId="0" animBg="1"/>
          <p:bldP spid="27" grpId="0" animBg="1"/>
          <p:bldP spid="28" grpId="0" animBg="1"/>
          <p:bldP spid="29" grpId="0" animBg="1"/>
          <p:bldP spid="31" grpId="0"/>
          <p:bldP spid="33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">
            <a:extLst>
              <a:ext uri="{FF2B5EF4-FFF2-40B4-BE49-F238E27FC236}">
                <a16:creationId xmlns:a16="http://schemas.microsoft.com/office/drawing/2014/main" id="{653DD5C3-50FC-4633-85A7-0008CCAC66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177464"/>
              </p:ext>
            </p:extLst>
          </p:nvPr>
        </p:nvGraphicFramePr>
        <p:xfrm>
          <a:off x="3048000" y="683419"/>
          <a:ext cx="5943600" cy="3552825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7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                                Hµng</a:t>
                      </a:r>
                    </a:p>
                  </a:txBody>
                  <a:tcPr marT="45727" marB="4572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7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8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Group 21">
            <a:extLst>
              <a:ext uri="{FF2B5EF4-FFF2-40B4-BE49-F238E27FC236}">
                <a16:creationId xmlns:a16="http://schemas.microsoft.com/office/drawing/2014/main" id="{B2569F35-AAC7-4516-94FF-7F18128A20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609164"/>
              </p:ext>
            </p:extLst>
          </p:nvPr>
        </p:nvGraphicFramePr>
        <p:xfrm>
          <a:off x="3048000" y="4252119"/>
          <a:ext cx="5943600" cy="517956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33">
            <a:extLst>
              <a:ext uri="{FF2B5EF4-FFF2-40B4-BE49-F238E27FC236}">
                <a16:creationId xmlns:a16="http://schemas.microsoft.com/office/drawing/2014/main" id="{4B9A8B58-53AA-4E2D-925D-487E277ED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2619"/>
            <a:ext cx="914400" cy="390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>
                <a:latin typeface=".VnTime" panose="020B7200000000000000" pitchFamily="34" charset="0"/>
              </a:rPr>
              <a:t>1000</a:t>
            </a:r>
          </a:p>
        </p:txBody>
      </p:sp>
      <p:sp>
        <p:nvSpPr>
          <p:cNvPr id="9" name="Oval 34">
            <a:extLst>
              <a:ext uri="{FF2B5EF4-FFF2-40B4-BE49-F238E27FC236}">
                <a16:creationId xmlns:a16="http://schemas.microsoft.com/office/drawing/2014/main" id="{E4D088EC-4345-42E1-92EF-835FC92D1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826419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10" name="Oval 35">
            <a:extLst>
              <a:ext uri="{FF2B5EF4-FFF2-40B4-BE49-F238E27FC236}">
                <a16:creationId xmlns:a16="http://schemas.microsoft.com/office/drawing/2014/main" id="{79C54C39-3D3E-4900-8C10-1707C4C10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826419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11" name="Oval 36">
            <a:extLst>
              <a:ext uri="{FF2B5EF4-FFF2-40B4-BE49-F238E27FC236}">
                <a16:creationId xmlns:a16="http://schemas.microsoft.com/office/drawing/2014/main" id="{9023C349-7073-46A2-B00E-A06EE1BD8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359819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12" name="Oval 37">
            <a:extLst>
              <a:ext uri="{FF2B5EF4-FFF2-40B4-BE49-F238E27FC236}">
                <a16:creationId xmlns:a16="http://schemas.microsoft.com/office/drawing/2014/main" id="{11FF996D-0AE9-4B8B-AE90-46D37FAA4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359819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13" name="Oval 38">
            <a:extLst>
              <a:ext uri="{FF2B5EF4-FFF2-40B4-BE49-F238E27FC236}">
                <a16:creationId xmlns:a16="http://schemas.microsoft.com/office/drawing/2014/main" id="{6501FF22-D1B3-4FFC-99B9-A0284DC98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826419"/>
            <a:ext cx="527050" cy="398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14" name="Text Box 39">
            <a:extLst>
              <a:ext uri="{FF2B5EF4-FFF2-40B4-BE49-F238E27FC236}">
                <a16:creationId xmlns:a16="http://schemas.microsoft.com/office/drawing/2014/main" id="{70AA396A-DC44-4690-9473-8B1E0EF3C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302919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15" name="Text Box 40">
            <a:extLst>
              <a:ext uri="{FF2B5EF4-FFF2-40B4-BE49-F238E27FC236}">
                <a16:creationId xmlns:a16="http://schemas.microsoft.com/office/drawing/2014/main" id="{2BE26432-F3ED-4C88-B115-F66D41C56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600" y="4264819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16" name="Text Box 41">
            <a:extLst>
              <a:ext uri="{FF2B5EF4-FFF2-40B4-BE49-F238E27FC236}">
                <a16:creationId xmlns:a16="http://schemas.microsoft.com/office/drawing/2014/main" id="{3C7D4F18-4804-4086-AC61-AF1DCCEF8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264819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72F0CF55-8D13-4C83-B5C6-B71190E57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264819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18" name="Oval 49">
            <a:extLst>
              <a:ext uri="{FF2B5EF4-FFF2-40B4-BE49-F238E27FC236}">
                <a16:creationId xmlns:a16="http://schemas.microsoft.com/office/drawing/2014/main" id="{D57EFAF7-C925-4C4B-BAC3-4DCD5AF1C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893219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19" name="Oval 51">
            <a:extLst>
              <a:ext uri="{FF2B5EF4-FFF2-40B4-BE49-F238E27FC236}">
                <a16:creationId xmlns:a16="http://schemas.microsoft.com/office/drawing/2014/main" id="{B97134E4-1407-4017-9DDC-240B177E6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893219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20" name="Oval 52">
            <a:extLst>
              <a:ext uri="{FF2B5EF4-FFF2-40B4-BE49-F238E27FC236}">
                <a16:creationId xmlns:a16="http://schemas.microsoft.com/office/drawing/2014/main" id="{2404CE8E-5EE8-406F-BB6C-414E0D805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426619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21" name="Oval 53">
            <a:extLst>
              <a:ext uri="{FF2B5EF4-FFF2-40B4-BE49-F238E27FC236}">
                <a16:creationId xmlns:a16="http://schemas.microsoft.com/office/drawing/2014/main" id="{BBCCC5F4-D864-496F-8FB9-2B7CD68B3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426619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22" name="Oval 54">
            <a:extLst>
              <a:ext uri="{FF2B5EF4-FFF2-40B4-BE49-F238E27FC236}">
                <a16:creationId xmlns:a16="http://schemas.microsoft.com/office/drawing/2014/main" id="{AEDB2EC9-CF91-42C2-A518-D7E0E2768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347119"/>
            <a:ext cx="527050" cy="398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23" name="Rectangle 55">
            <a:extLst>
              <a:ext uri="{FF2B5EF4-FFF2-40B4-BE49-F238E27FC236}">
                <a16:creationId xmlns:a16="http://schemas.microsoft.com/office/drawing/2014/main" id="{80E2350E-06D4-4FBC-B37E-318000E76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448719"/>
            <a:ext cx="914400" cy="390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>
                <a:latin typeface=".VnTime" panose="020B7200000000000000" pitchFamily="34" charset="0"/>
              </a:rPr>
              <a:t>1000</a:t>
            </a:r>
          </a:p>
        </p:txBody>
      </p:sp>
      <p:sp>
        <p:nvSpPr>
          <p:cNvPr id="24" name="Rectangle 56">
            <a:extLst>
              <a:ext uri="{FF2B5EF4-FFF2-40B4-BE49-F238E27FC236}">
                <a16:creationId xmlns:a16="http://schemas.microsoft.com/office/drawing/2014/main" id="{CA5AF000-866F-446C-8590-3BBABC65A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918619"/>
            <a:ext cx="914400" cy="390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>
                <a:latin typeface=".VnTime" panose="020B7200000000000000" pitchFamily="34" charset="0"/>
              </a:rPr>
              <a:t>1000</a:t>
            </a:r>
          </a:p>
        </p:txBody>
      </p:sp>
      <p:sp>
        <p:nvSpPr>
          <p:cNvPr id="26" name="Text Box 177">
            <a:extLst>
              <a:ext uri="{FF2B5EF4-FFF2-40B4-BE49-F238E27FC236}">
                <a16:creationId xmlns:a16="http://schemas.microsoft.com/office/drawing/2014/main" id="{75805C10-80C2-40F3-A742-49DFE917D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723" y="5287283"/>
            <a:ext cx="750655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3442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86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4568" y="-473126"/>
            <a:ext cx="2109917" cy="1954388"/>
          </a:xfrm>
          <a:prstGeom prst="rect">
            <a:avLst/>
          </a:prstGeom>
        </p:spPr>
      </p:pic>
      <p:sp>
        <p:nvSpPr>
          <p:cNvPr id="18" name="Rectangle 12">
            <a:extLst>
              <a:ext uri="{FF2B5EF4-FFF2-40B4-BE49-F238E27FC236}">
                <a16:creationId xmlns:a16="http://schemas.microsoft.com/office/drawing/2014/main" id="{9E0DA794-50BD-49D8-B027-CBB152180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864100"/>
            <a:ext cx="1447800" cy="609600"/>
          </a:xfrm>
          <a:prstGeom prst="rect">
            <a:avLst/>
          </a:prstGeom>
          <a:gradFill rotWithShape="1">
            <a:gsLst>
              <a:gs pos="0">
                <a:srgbClr val="FFFF00">
                  <a:alpha val="48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601D0322-4EFA-4392-8873-9FDEA1000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9530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D1A18692-B082-4D45-B628-EB697AD77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9530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3A04F2AA-0043-4B4A-8668-0A6542710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9530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FA078C06-7591-4104-AECD-10A682F5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9530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0CBA3A0A-7217-4AD7-AB3B-4675FF9CC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254500"/>
            <a:ext cx="1447800" cy="609600"/>
          </a:xfrm>
          <a:prstGeom prst="rect">
            <a:avLst/>
          </a:prstGeom>
          <a:gradFill rotWithShape="1">
            <a:gsLst>
              <a:gs pos="0">
                <a:srgbClr val="FFFF00">
                  <a:alpha val="48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CDF3A4DE-11DB-4F2B-85CE-92259257B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4343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5" name="Text Box 19">
            <a:extLst>
              <a:ext uri="{FF2B5EF4-FFF2-40B4-BE49-F238E27FC236}">
                <a16:creationId xmlns:a16="http://schemas.microsoft.com/office/drawing/2014/main" id="{138B5294-69C6-486C-BCB9-EE1CF9928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4267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Text Box 20">
            <a:extLst>
              <a:ext uri="{FF2B5EF4-FFF2-40B4-BE49-F238E27FC236}">
                <a16:creationId xmlns:a16="http://schemas.microsoft.com/office/drawing/2014/main" id="{3264DE72-824D-4021-AD7F-97F39175C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4343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" name="Text Box 21">
            <a:extLst>
              <a:ext uri="{FF2B5EF4-FFF2-40B4-BE49-F238E27FC236}">
                <a16:creationId xmlns:a16="http://schemas.microsoft.com/office/drawing/2014/main" id="{70649108-0901-4FD0-921E-E46E4D099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4343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 30">
            <a:extLst>
              <a:ext uri="{FF2B5EF4-FFF2-40B4-BE49-F238E27FC236}">
                <a16:creationId xmlns:a16="http://schemas.microsoft.com/office/drawing/2014/main" id="{286DCC23-2AC8-4834-9DF6-F13885961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425" y="4905375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31">
            <a:extLst>
              <a:ext uri="{FF2B5EF4-FFF2-40B4-BE49-F238E27FC236}">
                <a16:creationId xmlns:a16="http://schemas.microsoft.com/office/drawing/2014/main" id="{DA70250C-5262-46F5-8D50-620F055DE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49530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32">
            <a:extLst>
              <a:ext uri="{FF2B5EF4-FFF2-40B4-BE49-F238E27FC236}">
                <a16:creationId xmlns:a16="http://schemas.microsoft.com/office/drawing/2014/main" id="{BFE1FFBA-792E-41FD-81F2-78AAC7694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49530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3">
            <a:extLst>
              <a:ext uri="{FF2B5EF4-FFF2-40B4-BE49-F238E27FC236}">
                <a16:creationId xmlns:a16="http://schemas.microsoft.com/office/drawing/2014/main" id="{7DC55F04-49A0-43F2-A22D-55D89585E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49530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4">
            <a:extLst>
              <a:ext uri="{FF2B5EF4-FFF2-40B4-BE49-F238E27FC236}">
                <a16:creationId xmlns:a16="http://schemas.microsoft.com/office/drawing/2014/main" id="{61884BD4-33D5-4817-BBFB-CD42338DC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43434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5">
            <a:extLst>
              <a:ext uri="{FF2B5EF4-FFF2-40B4-BE49-F238E27FC236}">
                <a16:creationId xmlns:a16="http://schemas.microsoft.com/office/drawing/2014/main" id="{E310A571-E562-4038-8FDF-F77361633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43434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id="{5DC0A999-046D-47E9-9A3F-9CB9DD272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43434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7">
            <a:extLst>
              <a:ext uri="{FF2B5EF4-FFF2-40B4-BE49-F238E27FC236}">
                <a16:creationId xmlns:a16="http://schemas.microsoft.com/office/drawing/2014/main" id="{E879CC85-F9CB-4BAB-8B49-A314A01D0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43434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8">
            <a:extLst>
              <a:ext uri="{FF2B5EF4-FFF2-40B4-BE49-F238E27FC236}">
                <a16:creationId xmlns:a16="http://schemas.microsoft.com/office/drawing/2014/main" id="{6438969B-1AFE-4D57-89D0-EBA421048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5" y="3657600"/>
            <a:ext cx="1447800" cy="609600"/>
          </a:xfrm>
          <a:prstGeom prst="rect">
            <a:avLst/>
          </a:prstGeom>
          <a:gradFill rotWithShape="1">
            <a:gsLst>
              <a:gs pos="0">
                <a:srgbClr val="FFFF00">
                  <a:alpha val="48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39">
            <a:extLst>
              <a:ext uri="{FF2B5EF4-FFF2-40B4-BE49-F238E27FC236}">
                <a16:creationId xmlns:a16="http://schemas.microsoft.com/office/drawing/2014/main" id="{2C225BE0-7F56-4F2A-813C-9913D408F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3657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8" name="Text Box 40">
            <a:extLst>
              <a:ext uri="{FF2B5EF4-FFF2-40B4-BE49-F238E27FC236}">
                <a16:creationId xmlns:a16="http://schemas.microsoft.com/office/drawing/2014/main" id="{0B7BAD21-39AE-445D-B61C-FB4779E36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373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9" name="Text Box 41">
            <a:extLst>
              <a:ext uri="{FF2B5EF4-FFF2-40B4-BE49-F238E27FC236}">
                <a16:creationId xmlns:a16="http://schemas.microsoft.com/office/drawing/2014/main" id="{0B538E71-2B5B-4EB3-A663-D442E3529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73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0" name="Text Box 42">
            <a:extLst>
              <a:ext uri="{FF2B5EF4-FFF2-40B4-BE49-F238E27FC236}">
                <a16:creationId xmlns:a16="http://schemas.microsoft.com/office/drawing/2014/main" id="{00296515-E00B-45FC-9F95-73CAD7936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3657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22DB916E-3696-474A-9A2B-BA5A49407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37338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4">
            <a:extLst>
              <a:ext uri="{FF2B5EF4-FFF2-40B4-BE49-F238E27FC236}">
                <a16:creationId xmlns:a16="http://schemas.microsoft.com/office/drawing/2014/main" id="{43C696A9-A5A9-4A2A-BA55-010B85017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37338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5">
            <a:extLst>
              <a:ext uri="{FF2B5EF4-FFF2-40B4-BE49-F238E27FC236}">
                <a16:creationId xmlns:a16="http://schemas.microsoft.com/office/drawing/2014/main" id="{613C2BAC-3846-4119-90B5-E555BBF88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37338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6">
            <a:extLst>
              <a:ext uri="{FF2B5EF4-FFF2-40B4-BE49-F238E27FC236}">
                <a16:creationId xmlns:a16="http://schemas.microsoft.com/office/drawing/2014/main" id="{4688FF41-509A-4AE3-9D77-B44BCF1E0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371475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7">
            <a:extLst>
              <a:ext uri="{FF2B5EF4-FFF2-40B4-BE49-F238E27FC236}">
                <a16:creationId xmlns:a16="http://schemas.microsoft.com/office/drawing/2014/main" id="{A323DFED-B89A-44C1-A0D1-5D285CD80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5" y="3060700"/>
            <a:ext cx="1447800" cy="609600"/>
          </a:xfrm>
          <a:prstGeom prst="rect">
            <a:avLst/>
          </a:prstGeom>
          <a:gradFill rotWithShape="1">
            <a:gsLst>
              <a:gs pos="0">
                <a:srgbClr val="FFFF00">
                  <a:alpha val="48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48">
            <a:extLst>
              <a:ext uri="{FF2B5EF4-FFF2-40B4-BE49-F238E27FC236}">
                <a16:creationId xmlns:a16="http://schemas.microsoft.com/office/drawing/2014/main" id="{7F69D1AE-77DB-454D-A8A5-C5ECA2DB0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525" y="309086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7" name="Text Box 49">
            <a:extLst>
              <a:ext uri="{FF2B5EF4-FFF2-40B4-BE49-F238E27FC236}">
                <a16:creationId xmlns:a16="http://schemas.microsoft.com/office/drawing/2014/main" id="{94F9C1CA-2147-48F1-8444-026CFFC47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124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8" name="Text Box 50">
            <a:extLst>
              <a:ext uri="{FF2B5EF4-FFF2-40B4-BE49-F238E27FC236}">
                <a16:creationId xmlns:a16="http://schemas.microsoft.com/office/drawing/2014/main" id="{27B798E2-321D-44F5-ACB9-B0B4F3897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8" y="3124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9" name="Text Box 51">
            <a:extLst>
              <a:ext uri="{FF2B5EF4-FFF2-40B4-BE49-F238E27FC236}">
                <a16:creationId xmlns:a16="http://schemas.microsoft.com/office/drawing/2014/main" id="{6EC294D0-A3BD-451D-BA49-792E1B081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309562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52">
            <a:extLst>
              <a:ext uri="{FF2B5EF4-FFF2-40B4-BE49-F238E27FC236}">
                <a16:creationId xmlns:a16="http://schemas.microsoft.com/office/drawing/2014/main" id="{27218480-088D-40C9-A638-87BFF71D6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0" y="3124200"/>
            <a:ext cx="914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3">
            <a:extLst>
              <a:ext uri="{FF2B5EF4-FFF2-40B4-BE49-F238E27FC236}">
                <a16:creationId xmlns:a16="http://schemas.microsoft.com/office/drawing/2014/main" id="{468AB9DD-F027-4504-A598-75E67D2B9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3124200"/>
            <a:ext cx="914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4">
            <a:extLst>
              <a:ext uri="{FF2B5EF4-FFF2-40B4-BE49-F238E27FC236}">
                <a16:creationId xmlns:a16="http://schemas.microsoft.com/office/drawing/2014/main" id="{3F5F0A7E-85EA-48F2-9B9F-96E6419DD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3124200"/>
            <a:ext cx="914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5">
            <a:extLst>
              <a:ext uri="{FF2B5EF4-FFF2-40B4-BE49-F238E27FC236}">
                <a16:creationId xmlns:a16="http://schemas.microsoft.com/office/drawing/2014/main" id="{45E8E003-4B7D-4BDC-917C-CD1BFC44E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3081338"/>
            <a:ext cx="914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59">
            <a:extLst>
              <a:ext uri="{FF2B5EF4-FFF2-40B4-BE49-F238E27FC236}">
                <a16:creationId xmlns:a16="http://schemas.microsoft.com/office/drawing/2014/main" id="{1BB99CC6-3494-4CBE-8BFB-3C4315F12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6355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60">
            <a:extLst>
              <a:ext uri="{FF2B5EF4-FFF2-40B4-BE49-F238E27FC236}">
                <a16:creationId xmlns:a16="http://schemas.microsoft.com/office/drawing/2014/main" id="{3BD6CA0F-E2F1-4387-AC81-3B49B584B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425700"/>
            <a:ext cx="1054100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61">
            <a:extLst>
              <a:ext uri="{FF2B5EF4-FFF2-40B4-BE49-F238E27FC236}">
                <a16:creationId xmlns:a16="http://schemas.microsoft.com/office/drawing/2014/main" id="{B4A57E4A-58E8-4AFE-8384-A8FF955BC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28800"/>
            <a:ext cx="4267200" cy="596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62">
            <a:extLst>
              <a:ext uri="{FF2B5EF4-FFF2-40B4-BE49-F238E27FC236}">
                <a16:creationId xmlns:a16="http://schemas.microsoft.com/office/drawing/2014/main" id="{F646C179-D499-48E5-B21D-47D1F0F87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828800"/>
            <a:ext cx="1447800" cy="12065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63">
            <a:extLst>
              <a:ext uri="{FF2B5EF4-FFF2-40B4-BE49-F238E27FC236}">
                <a16:creationId xmlns:a16="http://schemas.microsoft.com/office/drawing/2014/main" id="{7E354950-2539-4DD3-A58A-766A9B193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8999" y="1828800"/>
            <a:ext cx="4086225" cy="1219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64">
            <a:extLst>
              <a:ext uri="{FF2B5EF4-FFF2-40B4-BE49-F238E27FC236}">
                <a16:creationId xmlns:a16="http://schemas.microsoft.com/office/drawing/2014/main" id="{F03844C9-0FAB-48D7-A13D-ED9FC1C98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425700"/>
            <a:ext cx="1054100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65">
            <a:extLst>
              <a:ext uri="{FF2B5EF4-FFF2-40B4-BE49-F238E27FC236}">
                <a16:creationId xmlns:a16="http://schemas.microsoft.com/office/drawing/2014/main" id="{B56B304F-83AB-4BB4-9E04-A5A507347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425700"/>
            <a:ext cx="1054100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6">
            <a:extLst>
              <a:ext uri="{FF2B5EF4-FFF2-40B4-BE49-F238E27FC236}">
                <a16:creationId xmlns:a16="http://schemas.microsoft.com/office/drawing/2014/main" id="{C0E7510B-5A0C-4E9A-9DC5-5716DAEB2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425700"/>
            <a:ext cx="1054100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7">
            <a:extLst>
              <a:ext uri="{FF2B5EF4-FFF2-40B4-BE49-F238E27FC236}">
                <a16:creationId xmlns:a16="http://schemas.microsoft.com/office/drawing/2014/main" id="{41C86812-5BD0-4542-95A1-313ABE17B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4" y="3048000"/>
            <a:ext cx="4086224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8">
            <a:extLst>
              <a:ext uri="{FF2B5EF4-FFF2-40B4-BE49-F238E27FC236}">
                <a16:creationId xmlns:a16="http://schemas.microsoft.com/office/drawing/2014/main" id="{E7D1EC16-37FD-4F79-893D-101E0F4A2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644900"/>
            <a:ext cx="4086224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9">
            <a:extLst>
              <a:ext uri="{FF2B5EF4-FFF2-40B4-BE49-F238E27FC236}">
                <a16:creationId xmlns:a16="http://schemas.microsoft.com/office/drawing/2014/main" id="{0F9E14C3-B8FA-430F-AE56-EFE3756B3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254500"/>
            <a:ext cx="4086224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70">
            <a:extLst>
              <a:ext uri="{FF2B5EF4-FFF2-40B4-BE49-F238E27FC236}">
                <a16:creationId xmlns:a16="http://schemas.microsoft.com/office/drawing/2014/main" id="{80763BD5-C11D-40DF-AF6A-6893FCCA0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8999" y="4864100"/>
            <a:ext cx="4086223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73">
            <a:extLst>
              <a:ext uri="{FF2B5EF4-FFF2-40B4-BE49-F238E27FC236}">
                <a16:creationId xmlns:a16="http://schemas.microsoft.com/office/drawing/2014/main" id="{9B28DDB8-A797-42EA-9008-95C99613D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8923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 Box 74">
            <a:extLst>
              <a:ext uri="{FF2B5EF4-FFF2-40B4-BE49-F238E27FC236}">
                <a16:creationId xmlns:a16="http://schemas.microsoft.com/office/drawing/2014/main" id="{6FD9D082-3951-4C58-A521-6DF85E8C5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5019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75">
            <a:extLst>
              <a:ext uri="{FF2B5EF4-FFF2-40B4-BE49-F238E27FC236}">
                <a16:creationId xmlns:a16="http://schemas.microsoft.com/office/drawing/2014/main" id="{1381C1F2-0CF3-4F07-B77C-86C3976D5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5019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Box 76">
            <a:extLst>
              <a:ext uri="{FF2B5EF4-FFF2-40B4-BE49-F238E27FC236}">
                <a16:creationId xmlns:a16="http://schemas.microsoft.com/office/drawing/2014/main" id="{0A26057B-B764-4C9D-A571-8633B39A2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599" y="2501900"/>
            <a:ext cx="120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77">
            <a:extLst>
              <a:ext uri="{FF2B5EF4-FFF2-40B4-BE49-F238E27FC236}">
                <a16:creationId xmlns:a16="http://schemas.microsoft.com/office/drawing/2014/main" id="{FF7062D1-2B3F-437B-89A7-B80CD0ADF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5019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78">
            <a:extLst>
              <a:ext uri="{FF2B5EF4-FFF2-40B4-BE49-F238E27FC236}">
                <a16:creationId xmlns:a16="http://schemas.microsoft.com/office/drawing/2014/main" id="{D9636C7A-B782-454B-92F8-6EF4E322C355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032000"/>
            <a:ext cx="838200" cy="800100"/>
            <a:chOff x="2952" y="1280"/>
            <a:chExt cx="528" cy="504"/>
          </a:xfrm>
        </p:grpSpPr>
        <p:sp>
          <p:nvSpPr>
            <p:cNvPr id="72" name="Text Box 79">
              <a:extLst>
                <a:ext uri="{FF2B5EF4-FFF2-40B4-BE49-F238E27FC236}">
                  <a16:creationId xmlns:a16="http://schemas.microsoft.com/office/drawing/2014/main" id="{029C03A1-D36F-4F09-9B42-7815154EEB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2" y="1280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 Box 80">
              <a:extLst>
                <a:ext uri="{FF2B5EF4-FFF2-40B4-BE49-F238E27FC236}">
                  <a16:creationId xmlns:a16="http://schemas.microsoft.com/office/drawing/2014/main" id="{5352725D-0384-4840-BD00-41E8EF045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2" y="1496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4" name="Text Box 81">
            <a:extLst>
              <a:ext uri="{FF2B5EF4-FFF2-40B4-BE49-F238E27FC236}">
                <a16:creationId xmlns:a16="http://schemas.microsoft.com/office/drawing/2014/main" id="{202B023C-66CC-4516-8A69-C49ABD04D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1971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 Box 82">
            <a:extLst>
              <a:ext uri="{FF2B5EF4-FFF2-40B4-BE49-F238E27FC236}">
                <a16:creationId xmlns:a16="http://schemas.microsoft.com/office/drawing/2014/main" id="{961012DC-9179-4376-854F-0D7A81127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703" y="3127652"/>
            <a:ext cx="40862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83">
            <a:extLst>
              <a:ext uri="{FF2B5EF4-FFF2-40B4-BE49-F238E27FC236}">
                <a16:creationId xmlns:a16="http://schemas.microsoft.com/office/drawing/2014/main" id="{58C36B7E-5645-4B5A-A8B3-EF9A8B6CD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8000"/>
            <a:ext cx="10541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 84">
            <a:extLst>
              <a:ext uri="{FF2B5EF4-FFF2-40B4-BE49-F238E27FC236}">
                <a16:creationId xmlns:a16="http://schemas.microsoft.com/office/drawing/2014/main" id="{ACC7D563-AB0E-40AB-B029-B6B02D5F3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5" y="30480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ectangle 85">
            <a:extLst>
              <a:ext uri="{FF2B5EF4-FFF2-40B4-BE49-F238E27FC236}">
                <a16:creationId xmlns:a16="http://schemas.microsoft.com/office/drawing/2014/main" id="{84FD0A1C-F32D-4B15-A5E0-1E2F79FF3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30480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ectangle 86">
            <a:extLst>
              <a:ext uri="{FF2B5EF4-FFF2-40B4-BE49-F238E27FC236}">
                <a16:creationId xmlns:a16="http://schemas.microsoft.com/office/drawing/2014/main" id="{60FF1AD5-9AEB-4C17-899B-7B69D6BA3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30480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Rectangle 87">
            <a:extLst>
              <a:ext uri="{FF2B5EF4-FFF2-40B4-BE49-F238E27FC236}">
                <a16:creationId xmlns:a16="http://schemas.microsoft.com/office/drawing/2014/main" id="{7265F3E7-D371-4F34-A71C-762E18A47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657600"/>
            <a:ext cx="10541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 88">
            <a:extLst>
              <a:ext uri="{FF2B5EF4-FFF2-40B4-BE49-F238E27FC236}">
                <a16:creationId xmlns:a16="http://schemas.microsoft.com/office/drawing/2014/main" id="{DA8F835E-F74E-41EE-AFA5-810842FC1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5" y="36576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9">
            <a:extLst>
              <a:ext uri="{FF2B5EF4-FFF2-40B4-BE49-F238E27FC236}">
                <a16:creationId xmlns:a16="http://schemas.microsoft.com/office/drawing/2014/main" id="{47287CB0-D2C9-4FBD-95EC-DE6DC4A5E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36576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90">
            <a:extLst>
              <a:ext uri="{FF2B5EF4-FFF2-40B4-BE49-F238E27FC236}">
                <a16:creationId xmlns:a16="http://schemas.microsoft.com/office/drawing/2014/main" id="{D33523CC-6600-438B-8956-770FC192D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36576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Rectangle 91">
            <a:extLst>
              <a:ext uri="{FF2B5EF4-FFF2-40B4-BE49-F238E27FC236}">
                <a16:creationId xmlns:a16="http://schemas.microsoft.com/office/drawing/2014/main" id="{7CF54150-5F63-4B7F-850F-5AB055A1D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267200"/>
            <a:ext cx="10541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ectangle 92">
            <a:extLst>
              <a:ext uri="{FF2B5EF4-FFF2-40B4-BE49-F238E27FC236}">
                <a16:creationId xmlns:a16="http://schemas.microsoft.com/office/drawing/2014/main" id="{EF3D4587-7D55-42AA-B26C-9980043EF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42672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ectangle 93">
            <a:extLst>
              <a:ext uri="{FF2B5EF4-FFF2-40B4-BE49-F238E27FC236}">
                <a16:creationId xmlns:a16="http://schemas.microsoft.com/office/drawing/2014/main" id="{DFBD7017-2C42-4E42-8BBA-44FE5322F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42672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Rectangle 94">
            <a:extLst>
              <a:ext uri="{FF2B5EF4-FFF2-40B4-BE49-F238E27FC236}">
                <a16:creationId xmlns:a16="http://schemas.microsoft.com/office/drawing/2014/main" id="{A08852A3-46FF-4D72-921B-BAAB18409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876800"/>
            <a:ext cx="10541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Rectangle 95">
            <a:extLst>
              <a:ext uri="{FF2B5EF4-FFF2-40B4-BE49-F238E27FC236}">
                <a16:creationId xmlns:a16="http://schemas.microsoft.com/office/drawing/2014/main" id="{D0354CE3-A0C7-4DCF-8AE7-B07C59F95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5" y="48768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Rectangle 96">
            <a:extLst>
              <a:ext uri="{FF2B5EF4-FFF2-40B4-BE49-F238E27FC236}">
                <a16:creationId xmlns:a16="http://schemas.microsoft.com/office/drawing/2014/main" id="{C0AF8AEA-B574-412A-B501-4900E8D74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48768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Rectangle 97">
            <a:extLst>
              <a:ext uri="{FF2B5EF4-FFF2-40B4-BE49-F238E27FC236}">
                <a16:creationId xmlns:a16="http://schemas.microsoft.com/office/drawing/2014/main" id="{ABC13760-030F-4220-880B-EFD349EDC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48768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 Box 106">
            <a:extLst>
              <a:ext uri="{FF2B5EF4-FFF2-40B4-BE49-F238E27FC236}">
                <a16:creationId xmlns:a16="http://schemas.microsoft.com/office/drawing/2014/main" id="{D99166D9-6CC7-4F8B-8774-20069874C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3" y="311467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2" name="Text Box 107">
            <a:extLst>
              <a:ext uri="{FF2B5EF4-FFF2-40B4-BE49-F238E27FC236}">
                <a16:creationId xmlns:a16="http://schemas.microsoft.com/office/drawing/2014/main" id="{92403828-2327-4C67-B0B1-0A550F0EF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36718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3" name="Text Box 108">
            <a:extLst>
              <a:ext uri="{FF2B5EF4-FFF2-40B4-BE49-F238E27FC236}">
                <a16:creationId xmlns:a16="http://schemas.microsoft.com/office/drawing/2014/main" id="{B4AA762F-5063-44A0-A541-DE816FD93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432911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4" name="Text Box 109">
            <a:extLst>
              <a:ext uri="{FF2B5EF4-FFF2-40B4-BE49-F238E27FC236}">
                <a16:creationId xmlns:a16="http://schemas.microsoft.com/office/drawing/2014/main" id="{945553C7-3877-4653-95E0-916F26F7B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493871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5" name="Text Box 112">
            <a:extLst>
              <a:ext uri="{FF2B5EF4-FFF2-40B4-BE49-F238E27FC236}">
                <a16:creationId xmlns:a16="http://schemas.microsoft.com/office/drawing/2014/main" id="{38051B8F-2A15-486A-AEE9-BA54E8368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3124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6" name="Text Box 113">
            <a:extLst>
              <a:ext uri="{FF2B5EF4-FFF2-40B4-BE49-F238E27FC236}">
                <a16:creationId xmlns:a16="http://schemas.microsoft.com/office/drawing/2014/main" id="{D9FB59E0-DE81-43A2-B8A3-481944983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63" y="3124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7" name="Text Box 114">
            <a:extLst>
              <a:ext uri="{FF2B5EF4-FFF2-40B4-BE49-F238E27FC236}">
                <a16:creationId xmlns:a16="http://schemas.microsoft.com/office/drawing/2014/main" id="{8BABD008-1A6B-4ACD-AF86-BC3514795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311467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8" name="Text Box 115">
            <a:extLst>
              <a:ext uri="{FF2B5EF4-FFF2-40B4-BE49-F238E27FC236}">
                <a16:creationId xmlns:a16="http://schemas.microsoft.com/office/drawing/2014/main" id="{71D468F5-F563-4798-877D-B5979BE11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588" y="368617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9" name="Text Box 116">
            <a:extLst>
              <a:ext uri="{FF2B5EF4-FFF2-40B4-BE49-F238E27FC236}">
                <a16:creationId xmlns:a16="http://schemas.microsoft.com/office/drawing/2014/main" id="{95DCE752-3FFD-4AC8-95A0-2FCA6DFDA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4343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0" name="Text Box 117">
            <a:extLst>
              <a:ext uri="{FF2B5EF4-FFF2-40B4-BE49-F238E27FC236}">
                <a16:creationId xmlns:a16="http://schemas.microsoft.com/office/drawing/2014/main" id="{3BDEBD14-0AD6-4C57-8584-495C5B91C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675" y="370522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1" name="Text Box 118">
            <a:extLst>
              <a:ext uri="{FF2B5EF4-FFF2-40B4-BE49-F238E27FC236}">
                <a16:creationId xmlns:a16="http://schemas.microsoft.com/office/drawing/2014/main" id="{B4080905-6F24-46DD-A376-2FD11D54C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138" y="370522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2" name="Text Box 119">
            <a:extLst>
              <a:ext uri="{FF2B5EF4-FFF2-40B4-BE49-F238E27FC236}">
                <a16:creationId xmlns:a16="http://schemas.microsoft.com/office/drawing/2014/main" id="{32D4FC50-E82F-4772-8008-5CF15D9BE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431482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3" name="Text Box 120">
            <a:extLst>
              <a:ext uri="{FF2B5EF4-FFF2-40B4-BE49-F238E27FC236}">
                <a16:creationId xmlns:a16="http://schemas.microsoft.com/office/drawing/2014/main" id="{6B571ED6-EFD5-48EF-91E7-402040356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50" y="430053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4" name="Text Box 121">
            <a:extLst>
              <a:ext uri="{FF2B5EF4-FFF2-40B4-BE49-F238E27FC236}">
                <a16:creationId xmlns:a16="http://schemas.microsoft.com/office/drawing/2014/main" id="{0D940475-5694-4ABF-AEB0-6CF4EF033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493871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5" name="Text Box 122">
            <a:extLst>
              <a:ext uri="{FF2B5EF4-FFF2-40B4-BE49-F238E27FC236}">
                <a16:creationId xmlns:a16="http://schemas.microsoft.com/office/drawing/2014/main" id="{8139C231-5E31-4F3E-93D4-F4BBFAFD9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492442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6" name="Text Box 123">
            <a:extLst>
              <a:ext uri="{FF2B5EF4-FFF2-40B4-BE49-F238E27FC236}">
                <a16:creationId xmlns:a16="http://schemas.microsoft.com/office/drawing/2014/main" id="{C55BAC47-C81C-4C68-9EDE-24F93E58C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8" y="491966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7" name="Text Box 145">
            <a:extLst>
              <a:ext uri="{FF2B5EF4-FFF2-40B4-BE49-F238E27FC236}">
                <a16:creationId xmlns:a16="http://schemas.microsoft.com/office/drawing/2014/main" id="{30349F90-88F7-4EC1-B803-54C700326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4" y="3733800"/>
            <a:ext cx="41196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 Box 147">
            <a:extLst>
              <a:ext uri="{FF2B5EF4-FFF2-40B4-BE49-F238E27FC236}">
                <a16:creationId xmlns:a16="http://schemas.microsoft.com/office/drawing/2014/main" id="{C66D5F1C-BE6E-46E1-BE6F-C9C8BB87C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1115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9" name="Text Box 149">
            <a:extLst>
              <a:ext uri="{FF2B5EF4-FFF2-40B4-BE49-F238E27FC236}">
                <a16:creationId xmlns:a16="http://schemas.microsoft.com/office/drawing/2014/main" id="{831732BA-3724-4F00-B3A4-0C77A0A35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3124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0" name="Text Box 150">
            <a:extLst>
              <a:ext uri="{FF2B5EF4-FFF2-40B4-BE49-F238E27FC236}">
                <a16:creationId xmlns:a16="http://schemas.microsoft.com/office/drawing/2014/main" id="{6DA2F8AC-015D-4A70-BC5F-0E80A5C50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124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1" name="Text Box 152">
            <a:extLst>
              <a:ext uri="{FF2B5EF4-FFF2-40B4-BE49-F238E27FC236}">
                <a16:creationId xmlns:a16="http://schemas.microsoft.com/office/drawing/2014/main" id="{A0E921A4-102D-4B84-86DE-32B44AC1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300" y="31115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2" name="Text Box 153">
            <a:extLst>
              <a:ext uri="{FF2B5EF4-FFF2-40B4-BE49-F238E27FC236}">
                <a16:creationId xmlns:a16="http://schemas.microsoft.com/office/drawing/2014/main" id="{F32AC419-4E99-44B1-8F77-8CAAD3397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6830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3" name="Text Box 154">
            <a:extLst>
              <a:ext uri="{FF2B5EF4-FFF2-40B4-BE49-F238E27FC236}">
                <a16:creationId xmlns:a16="http://schemas.microsoft.com/office/drawing/2014/main" id="{6E970884-9325-452D-B8AD-4A6E8D4CE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36957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4" name="Text Box 155">
            <a:extLst>
              <a:ext uri="{FF2B5EF4-FFF2-40B4-BE49-F238E27FC236}">
                <a16:creationId xmlns:a16="http://schemas.microsoft.com/office/drawing/2014/main" id="{94BB7601-1B59-4537-9698-DAF23BF95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6957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5" name="Text Box 156">
            <a:extLst>
              <a:ext uri="{FF2B5EF4-FFF2-40B4-BE49-F238E27FC236}">
                <a16:creationId xmlns:a16="http://schemas.microsoft.com/office/drawing/2014/main" id="{4C95D1EA-C972-4B23-BC29-54AF4B37D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300" y="36830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6" name="Text Box 157">
            <a:extLst>
              <a:ext uri="{FF2B5EF4-FFF2-40B4-BE49-F238E27FC236}">
                <a16:creationId xmlns:a16="http://schemas.microsoft.com/office/drawing/2014/main" id="{4D3D62A9-5749-4E3B-B027-B40EB64F4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950" y="4329906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7" name="Text Box 158">
            <a:extLst>
              <a:ext uri="{FF2B5EF4-FFF2-40B4-BE49-F238E27FC236}">
                <a16:creationId xmlns:a16="http://schemas.microsoft.com/office/drawing/2014/main" id="{37994321-9935-4666-943D-0E4058B26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600" y="43053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8" name="Text Box 159">
            <a:extLst>
              <a:ext uri="{FF2B5EF4-FFF2-40B4-BE49-F238E27FC236}">
                <a16:creationId xmlns:a16="http://schemas.microsoft.com/office/drawing/2014/main" id="{4D30B13B-DB92-4CF0-8440-609427E28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0" y="43053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9" name="Text Box 160">
            <a:extLst>
              <a:ext uri="{FF2B5EF4-FFF2-40B4-BE49-F238E27FC236}">
                <a16:creationId xmlns:a16="http://schemas.microsoft.com/office/drawing/2014/main" id="{32D86A42-D70D-40C3-9445-4FD464C9A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600" y="4292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0" name="Text Box 161">
            <a:extLst>
              <a:ext uri="{FF2B5EF4-FFF2-40B4-BE49-F238E27FC236}">
                <a16:creationId xmlns:a16="http://schemas.microsoft.com/office/drawing/2014/main" id="{3B1D2627-3465-4C9F-9238-2EB0EE1A7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699" y="4381500"/>
            <a:ext cx="42005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 Box 162">
            <a:extLst>
              <a:ext uri="{FF2B5EF4-FFF2-40B4-BE49-F238E27FC236}">
                <a16:creationId xmlns:a16="http://schemas.microsoft.com/office/drawing/2014/main" id="{1E5A54C2-5632-4F2E-BBA7-2C08E8DF3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927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2" name="Text Box 163">
            <a:extLst>
              <a:ext uri="{FF2B5EF4-FFF2-40B4-BE49-F238E27FC236}">
                <a16:creationId xmlns:a16="http://schemas.microsoft.com/office/drawing/2014/main" id="{0B211CFB-FB3C-4F34-8AAA-183A8F4E9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131" y="49403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3" name="Text Box 164">
            <a:extLst>
              <a:ext uri="{FF2B5EF4-FFF2-40B4-BE49-F238E27FC236}">
                <a16:creationId xmlns:a16="http://schemas.microsoft.com/office/drawing/2014/main" id="{95CA1463-3F7D-4653-A647-BF71D7FD2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800" y="49403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4" name="Text Box 165">
            <a:extLst>
              <a:ext uri="{FF2B5EF4-FFF2-40B4-BE49-F238E27FC236}">
                <a16:creationId xmlns:a16="http://schemas.microsoft.com/office/drawing/2014/main" id="{AFD044F2-657D-45B8-9CF8-EFFD2AA1D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300" y="4927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5" name="Text Box 166">
            <a:extLst>
              <a:ext uri="{FF2B5EF4-FFF2-40B4-BE49-F238E27FC236}">
                <a16:creationId xmlns:a16="http://schemas.microsoft.com/office/drawing/2014/main" id="{E88A3B18-23D0-421F-B2CB-B02928CFF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0" y="4967288"/>
            <a:ext cx="40862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矩形 46">
            <a:extLst>
              <a:ext uri="{FF2B5EF4-FFF2-40B4-BE49-F238E27FC236}">
                <a16:creationId xmlns:a16="http://schemas.microsoft.com/office/drawing/2014/main" id="{CBEC05E8-BBF9-4AAD-80B3-E108722EE960}"/>
              </a:ext>
            </a:extLst>
          </p:cNvPr>
          <p:cNvSpPr/>
          <p:nvPr/>
        </p:nvSpPr>
        <p:spPr>
          <a:xfrm>
            <a:off x="1758186" y="651530"/>
            <a:ext cx="6364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solidFill>
                  <a:srgbClr val="775C3C"/>
                </a:solidFill>
                <a:cs typeface="+mn-ea"/>
                <a:sym typeface="+mn-lt"/>
              </a:rPr>
              <a:t>Viết</a:t>
            </a:r>
            <a:r>
              <a:rPr lang="en-US" altLang="zh-CN" sz="2800" b="1" dirty="0">
                <a:solidFill>
                  <a:srgbClr val="775C3C"/>
                </a:solidFill>
                <a:cs typeface="+mn-ea"/>
                <a:sym typeface="+mn-lt"/>
              </a:rPr>
              <a:t> (</a:t>
            </a:r>
            <a:r>
              <a:rPr lang="en-US" altLang="zh-CN" sz="2800" b="1" dirty="0" err="1">
                <a:solidFill>
                  <a:srgbClr val="775C3C"/>
                </a:solidFill>
                <a:cs typeface="+mn-ea"/>
                <a:sym typeface="+mn-lt"/>
              </a:rPr>
              <a:t>theo</a:t>
            </a:r>
            <a:r>
              <a:rPr lang="en-US" altLang="zh-CN" sz="2800" b="1" dirty="0">
                <a:solidFill>
                  <a:srgbClr val="775C3C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775C3C"/>
                </a:solidFill>
                <a:cs typeface="+mn-ea"/>
                <a:sym typeface="+mn-lt"/>
              </a:rPr>
              <a:t>mẫu</a:t>
            </a:r>
            <a:r>
              <a:rPr lang="en-US" altLang="zh-CN" sz="2800" b="1" dirty="0">
                <a:solidFill>
                  <a:srgbClr val="775C3C"/>
                </a:solidFill>
                <a:cs typeface="+mn-ea"/>
                <a:sym typeface="+mn-lt"/>
              </a:rPr>
              <a:t>)</a:t>
            </a:r>
          </a:p>
        </p:txBody>
      </p:sp>
      <p:pic>
        <p:nvPicPr>
          <p:cNvPr id="127" name="图片 963">
            <a:extLst>
              <a:ext uri="{FF2B5EF4-FFF2-40B4-BE49-F238E27FC236}">
                <a16:creationId xmlns:a16="http://schemas.microsoft.com/office/drawing/2014/main" id="{550AAF4C-00EE-415A-8F20-69313D7127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419" y="115809"/>
            <a:ext cx="775506" cy="107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83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50"/>
                            </p:stCondLst>
                            <p:childTnLst>
                              <p:par>
                                <p:cTn id="3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08971 0.05509 C 0.10859 0.06736 0.13685 0.07454 0.16602 0.07454 C 0.19948 0.07454 0.22617 0.06736 0.24518 0.05509 L 0.33516 1.11111E-6 " pathEditMode="relative" rAng="0" ptsTypes="AAAAA">
                                      <p:cBhvr>
                                        <p:cTn id="8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8" y="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07266 0.05255 C 0.08816 0.06458 0.11094 0.0713 0.13477 0.0713 C 0.16198 0.0713 0.18386 0.06458 0.19935 0.05255 L 0.27266 -1.48148E-6 " pathEditMode="relative" rAng="0" ptsTypes="AAAAA">
                                      <p:cBhvr>
                                        <p:cTn id="10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33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0.05391 0.05092 C 0.06523 0.0625 0.08216 0.06898 0.09987 0.06898 C 0.11992 0.06898 0.13607 0.0625 0.1474 0.05092 L 0.20143 3.7037E-6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0.03516 0.04167 C 0.04271 0.05093 0.05404 0.05833 0.06576 0.05833 C 0.0793 0.05833 0.08985 0.05093 0.09727 0.04167 L 0.13399 -1.11111E-6 " pathEditMode="relative" rAng="0" ptsTypes="AAAAA">
                                      <p:cBhvr>
                                        <p:cTn id="12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2199 L 0.08829 0.05671 C 0.10691 0.06435 0.13477 0.06898 0.16368 0.06898 C 0.19675 0.06898 0.22318 0.06435 0.24193 0.05671 L 0.33086 0.02199 " pathEditMode="relative" rAng="0" ptsTypes="AAAAA">
                                      <p:cBhvr>
                                        <p:cTn id="18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76 0.02014 L 0.00665 0.09815 C 0.02631 0.11597 0.05521 0.12662 0.08516 0.12662 C 0.11967 0.12662 0.1474 0.11597 0.16706 0.09815 L 0.25977 0.02014 " pathEditMode="relative" rAng="0" ptsTypes="AAAAA">
                                      <p:cBhvr>
                                        <p:cTn id="20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62 0.02222 L -0.01771 0.10231 C -0.00247 0.1206 0.02044 0.13125 0.04414 0.13125 C 0.07148 0.13125 0.09336 0.1206 0.10859 0.10231 L 0.18203 0.02222 " pathEditMode="relative" rAng="0" ptsTypes="AAAAA">
                                      <p:cBhvr>
                                        <p:cTn id="21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33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1991 L 0.02865 -0.11296 C 0.03516 -0.1419 0.04492 -0.16204 0.05456 -0.16204 C 0.06628 -0.16204 0.07513 -0.1419 0.0819 -0.11296 L 0.11341 0.01991 " pathEditMode="relative" rAng="0" ptsTypes="AAAAA">
                                      <p:cBhvr>
                                        <p:cTn id="22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6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08854 0.04398 C 0.10716 0.05394 0.13503 0.05972 0.1638 0.05972 C 0.19675 0.05972 0.22318 0.05394 0.24193 0.04398 L 0.33073 -1.48148E-6 " pathEditMode="relative" rAng="0" ptsTypes="AAAAA">
                                      <p:cBhvr>
                                        <p:cTn id="24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6888 0.04838 C 0.0836 0.05926 0.10534 0.06551 0.12787 0.06551 C 0.15378 0.06551 0.17461 0.05926 0.18933 0.04838 L 0.25886 -7.40741E-7 " pathEditMode="relative" rAng="0" ptsTypes="AAAAA">
                                      <p:cBhvr>
                                        <p:cTn id="25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05052 0.04629 C 0.06107 0.05671 0.07695 0.06273 0.09336 0.06273 C 0.11224 0.06273 0.12734 0.05671 0.13789 0.04629 L 0.18854 1.48148E-6 " pathEditMode="relative" rAng="0" ptsTypes="AAAAA">
                                      <p:cBhvr>
                                        <p:cTn id="27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0306 0.03217 C 0.03724 0.03912 0.04713 0.04444 0.05716 0.04444 C 0.06888 0.04444 0.07812 0.03912 0.08489 0.03217 L 0.11653 4.07407E-6 " pathEditMode="relative" rAng="0" ptsTypes="AAAAA">
                                      <p:cBhvr>
                                        <p:cTn id="28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85185E-6 L 0.08971 0.04977 C 0.10859 0.06088 0.13685 0.06759 0.16602 0.06759 C 0.19948 0.06759 0.22617 0.06088 0.24518 0.04977 L 0.33516 1.85185E-6 " pathEditMode="relative" rAng="0" ptsTypes="AAAAA">
                                      <p:cBhvr>
                                        <p:cTn id="30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8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0.07162 0.04977 C 0.08685 0.06088 0.10938 0.06736 0.13281 0.06736 C 0.15977 0.06736 0.18138 0.06088 0.19662 0.04977 L 0.26888 -1.48148E-6 " pathEditMode="relative" rAng="0" ptsTypes="AAAAA">
                                      <p:cBhvr>
                                        <p:cTn id="31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05312 0.04977 C 0.06419 0.06088 0.08086 0.06736 0.09817 0.06736 C 0.11797 0.06736 0.13385 0.06088 0.14492 0.04977 L 0.19817 -1.48148E-6 " pathEditMode="relative" rAng="0" ptsTypes="AAAAA">
                                      <p:cBhvr>
                                        <p:cTn id="327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9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0345 0.0324 C 0.04206 0.03958 0.05312 0.0449 0.06445 0.0449 C 0.07786 0.0449 0.08815 0.03958 0.09583 0.0324 L 0.13151 4.44444E-6 " pathEditMode="relative" rAng="0" ptsTypes="AAAAA">
                                      <p:cBhvr>
                                        <p:cTn id="340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74" grpId="0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1236617" y="746761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3. </a:t>
            </a:r>
            <a:r>
              <a:rPr lang="en-US" altLang="en-US" sz="2800" b="1" dirty="0" err="1">
                <a:solidFill>
                  <a:srgbClr val="0000FF"/>
                </a:solidFill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255667" y="149134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a, </a:t>
            </a:r>
          </a:p>
        </p:txBody>
      </p:sp>
      <p:sp>
        <p:nvSpPr>
          <p:cNvPr id="7173" name="Rectangle 11"/>
          <p:cNvSpPr>
            <a:spLocks noChangeArrowheads="1"/>
          </p:cNvSpPr>
          <p:nvPr/>
        </p:nvSpPr>
        <p:spPr bwMode="auto">
          <a:xfrm>
            <a:off x="2455817" y="14913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4" name="Line 12"/>
          <p:cNvSpPr>
            <a:spLocks noChangeShapeType="1"/>
          </p:cNvSpPr>
          <p:nvPr/>
        </p:nvSpPr>
        <p:spPr bwMode="auto">
          <a:xfrm>
            <a:off x="3217817" y="171994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Rectangle 13"/>
          <p:cNvSpPr>
            <a:spLocks noChangeArrowheads="1"/>
          </p:cNvSpPr>
          <p:nvPr/>
        </p:nvSpPr>
        <p:spPr bwMode="auto">
          <a:xfrm>
            <a:off x="3751217" y="14913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6" name="Rectangle 14"/>
          <p:cNvSpPr>
            <a:spLocks noChangeArrowheads="1"/>
          </p:cNvSpPr>
          <p:nvPr/>
        </p:nvSpPr>
        <p:spPr bwMode="auto">
          <a:xfrm>
            <a:off x="5046617" y="14913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7" name="Rectangle 15"/>
          <p:cNvSpPr>
            <a:spLocks noChangeArrowheads="1"/>
          </p:cNvSpPr>
          <p:nvPr/>
        </p:nvSpPr>
        <p:spPr bwMode="auto">
          <a:xfrm>
            <a:off x="6418217" y="14913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8" name="Rectangle 16"/>
          <p:cNvSpPr>
            <a:spLocks noChangeArrowheads="1"/>
          </p:cNvSpPr>
          <p:nvPr/>
        </p:nvSpPr>
        <p:spPr bwMode="auto">
          <a:xfrm>
            <a:off x="7761242" y="14913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9" name="Rectangle 17"/>
          <p:cNvSpPr>
            <a:spLocks noChangeArrowheads="1"/>
          </p:cNvSpPr>
          <p:nvPr/>
        </p:nvSpPr>
        <p:spPr bwMode="auto">
          <a:xfrm>
            <a:off x="9066167" y="14913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80" name="Line 18"/>
          <p:cNvSpPr>
            <a:spLocks noChangeShapeType="1"/>
          </p:cNvSpPr>
          <p:nvPr/>
        </p:nvSpPr>
        <p:spPr bwMode="auto">
          <a:xfrm>
            <a:off x="4513217" y="171994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Line 19"/>
          <p:cNvSpPr>
            <a:spLocks noChangeShapeType="1"/>
          </p:cNvSpPr>
          <p:nvPr/>
        </p:nvSpPr>
        <p:spPr bwMode="auto">
          <a:xfrm>
            <a:off x="5856242" y="171994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Line 20"/>
          <p:cNvSpPr>
            <a:spLocks noChangeShapeType="1"/>
          </p:cNvSpPr>
          <p:nvPr/>
        </p:nvSpPr>
        <p:spPr bwMode="auto">
          <a:xfrm>
            <a:off x="7213555" y="171994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Line 21"/>
          <p:cNvSpPr>
            <a:spLocks noChangeShapeType="1"/>
          </p:cNvSpPr>
          <p:nvPr/>
        </p:nvSpPr>
        <p:spPr bwMode="auto">
          <a:xfrm>
            <a:off x="8551817" y="171994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Text Box 22"/>
          <p:cNvSpPr txBox="1">
            <a:spLocks noChangeArrowheads="1"/>
          </p:cNvSpPr>
          <p:nvPr/>
        </p:nvSpPr>
        <p:spPr bwMode="auto">
          <a:xfrm>
            <a:off x="2379617" y="14913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1984</a:t>
            </a:r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4970417" y="29391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2683</a:t>
            </a:r>
          </a:p>
        </p:txBody>
      </p:sp>
      <p:sp>
        <p:nvSpPr>
          <p:cNvPr id="7186" name="Text Box 32"/>
          <p:cNvSpPr txBox="1">
            <a:spLocks noChangeArrowheads="1"/>
          </p:cNvSpPr>
          <p:nvPr/>
        </p:nvSpPr>
        <p:spPr bwMode="auto">
          <a:xfrm>
            <a:off x="1236617" y="293914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b, </a:t>
            </a:r>
          </a:p>
        </p:txBody>
      </p:sp>
      <p:sp>
        <p:nvSpPr>
          <p:cNvPr id="7187" name="Rectangle 33"/>
          <p:cNvSpPr>
            <a:spLocks noChangeArrowheads="1"/>
          </p:cNvSpPr>
          <p:nvPr/>
        </p:nvSpPr>
        <p:spPr bwMode="auto">
          <a:xfrm>
            <a:off x="2455817" y="29391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88" name="Line 34"/>
          <p:cNvSpPr>
            <a:spLocks noChangeShapeType="1"/>
          </p:cNvSpPr>
          <p:nvPr/>
        </p:nvSpPr>
        <p:spPr bwMode="auto">
          <a:xfrm>
            <a:off x="3217817" y="316774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" name="Rectangle 35"/>
          <p:cNvSpPr>
            <a:spLocks noChangeArrowheads="1"/>
          </p:cNvSpPr>
          <p:nvPr/>
        </p:nvSpPr>
        <p:spPr bwMode="auto">
          <a:xfrm>
            <a:off x="3751217" y="29391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90" name="Rectangle 36"/>
          <p:cNvSpPr>
            <a:spLocks noChangeArrowheads="1"/>
          </p:cNvSpPr>
          <p:nvPr/>
        </p:nvSpPr>
        <p:spPr bwMode="auto">
          <a:xfrm>
            <a:off x="5046617" y="29391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91" name="Rectangle 37"/>
          <p:cNvSpPr>
            <a:spLocks noChangeArrowheads="1"/>
          </p:cNvSpPr>
          <p:nvPr/>
        </p:nvSpPr>
        <p:spPr bwMode="auto">
          <a:xfrm>
            <a:off x="6418217" y="29391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92" name="Rectangle 38"/>
          <p:cNvSpPr>
            <a:spLocks noChangeArrowheads="1"/>
          </p:cNvSpPr>
          <p:nvPr/>
        </p:nvSpPr>
        <p:spPr bwMode="auto">
          <a:xfrm>
            <a:off x="7761242" y="29391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93" name="Rectangle 39"/>
          <p:cNvSpPr>
            <a:spLocks noChangeArrowheads="1"/>
          </p:cNvSpPr>
          <p:nvPr/>
        </p:nvSpPr>
        <p:spPr bwMode="auto">
          <a:xfrm>
            <a:off x="9066167" y="29391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94" name="Line 40"/>
          <p:cNvSpPr>
            <a:spLocks noChangeShapeType="1"/>
          </p:cNvSpPr>
          <p:nvPr/>
        </p:nvSpPr>
        <p:spPr bwMode="auto">
          <a:xfrm>
            <a:off x="4513217" y="316774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Line 41"/>
          <p:cNvSpPr>
            <a:spLocks noChangeShapeType="1"/>
          </p:cNvSpPr>
          <p:nvPr/>
        </p:nvSpPr>
        <p:spPr bwMode="auto">
          <a:xfrm>
            <a:off x="5856242" y="316774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6" name="Line 42"/>
          <p:cNvSpPr>
            <a:spLocks noChangeShapeType="1"/>
          </p:cNvSpPr>
          <p:nvPr/>
        </p:nvSpPr>
        <p:spPr bwMode="auto">
          <a:xfrm>
            <a:off x="7213555" y="316774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7" name="Line 43"/>
          <p:cNvSpPr>
            <a:spLocks noChangeShapeType="1"/>
          </p:cNvSpPr>
          <p:nvPr/>
        </p:nvSpPr>
        <p:spPr bwMode="auto">
          <a:xfrm>
            <a:off x="8551817" y="316774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" name="Text Box 44"/>
          <p:cNvSpPr txBox="1">
            <a:spLocks noChangeArrowheads="1"/>
          </p:cNvSpPr>
          <p:nvPr/>
        </p:nvSpPr>
        <p:spPr bwMode="auto">
          <a:xfrm>
            <a:off x="2379617" y="29391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2681</a:t>
            </a:r>
          </a:p>
        </p:txBody>
      </p:sp>
      <p:sp>
        <p:nvSpPr>
          <p:cNvPr id="7199" name="Text Box 45"/>
          <p:cNvSpPr txBox="1">
            <a:spLocks noChangeArrowheads="1"/>
          </p:cNvSpPr>
          <p:nvPr/>
        </p:nvSpPr>
        <p:spPr bwMode="auto">
          <a:xfrm>
            <a:off x="3675017" y="29391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2682</a:t>
            </a:r>
          </a:p>
        </p:txBody>
      </p:sp>
      <p:sp>
        <p:nvSpPr>
          <p:cNvPr id="7200" name="Text Box 65"/>
          <p:cNvSpPr txBox="1">
            <a:spLocks noChangeArrowheads="1"/>
          </p:cNvSpPr>
          <p:nvPr/>
        </p:nvSpPr>
        <p:spPr bwMode="auto">
          <a:xfrm>
            <a:off x="8989967" y="29391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2686</a:t>
            </a:r>
          </a:p>
        </p:txBody>
      </p:sp>
      <p:sp>
        <p:nvSpPr>
          <p:cNvPr id="7201" name="Text Box 72"/>
          <p:cNvSpPr txBox="1">
            <a:spLocks noChangeArrowheads="1"/>
          </p:cNvSpPr>
          <p:nvPr/>
        </p:nvSpPr>
        <p:spPr bwMode="auto">
          <a:xfrm>
            <a:off x="7685042" y="14913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1988</a:t>
            </a:r>
          </a:p>
        </p:txBody>
      </p:sp>
      <p:sp>
        <p:nvSpPr>
          <p:cNvPr id="55371" name="Text Box 75"/>
          <p:cNvSpPr txBox="1">
            <a:spLocks noChangeArrowheads="1"/>
          </p:cNvSpPr>
          <p:nvPr/>
        </p:nvSpPr>
        <p:spPr bwMode="auto">
          <a:xfrm>
            <a:off x="4960892" y="14913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1986</a:t>
            </a:r>
          </a:p>
        </p:txBody>
      </p:sp>
      <p:sp>
        <p:nvSpPr>
          <p:cNvPr id="55372" name="Text Box 76"/>
          <p:cNvSpPr txBox="1">
            <a:spLocks noChangeArrowheads="1"/>
          </p:cNvSpPr>
          <p:nvPr/>
        </p:nvSpPr>
        <p:spPr bwMode="auto">
          <a:xfrm>
            <a:off x="6356305" y="14913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1987</a:t>
            </a:r>
          </a:p>
        </p:txBody>
      </p:sp>
      <p:sp>
        <p:nvSpPr>
          <p:cNvPr id="55373" name="Text Box 77"/>
          <p:cNvSpPr txBox="1">
            <a:spLocks noChangeArrowheads="1"/>
          </p:cNvSpPr>
          <p:nvPr/>
        </p:nvSpPr>
        <p:spPr bwMode="auto">
          <a:xfrm>
            <a:off x="8994730" y="14913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1989</a:t>
            </a:r>
          </a:p>
        </p:txBody>
      </p:sp>
      <p:sp>
        <p:nvSpPr>
          <p:cNvPr id="7205" name="Text Box 78"/>
          <p:cNvSpPr txBox="1">
            <a:spLocks noChangeArrowheads="1"/>
          </p:cNvSpPr>
          <p:nvPr/>
        </p:nvSpPr>
        <p:spPr bwMode="auto">
          <a:xfrm>
            <a:off x="3675017" y="14913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1985</a:t>
            </a:r>
          </a:p>
        </p:txBody>
      </p:sp>
      <p:sp>
        <p:nvSpPr>
          <p:cNvPr id="55375" name="Text Box 79"/>
          <p:cNvSpPr txBox="1">
            <a:spLocks noChangeArrowheads="1"/>
          </p:cNvSpPr>
          <p:nvPr/>
        </p:nvSpPr>
        <p:spPr bwMode="auto">
          <a:xfrm>
            <a:off x="6342017" y="29391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2684</a:t>
            </a:r>
          </a:p>
        </p:txBody>
      </p:sp>
      <p:sp>
        <p:nvSpPr>
          <p:cNvPr id="55376" name="Text Box 80"/>
          <p:cNvSpPr txBox="1">
            <a:spLocks noChangeArrowheads="1"/>
          </p:cNvSpPr>
          <p:nvPr/>
        </p:nvSpPr>
        <p:spPr bwMode="auto">
          <a:xfrm>
            <a:off x="7685042" y="29391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2685</a:t>
            </a: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4970417" y="4386942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smtClean="0"/>
              <a:t>9514</a:t>
            </a:r>
            <a:endParaRPr lang="en-US" altLang="en-US" sz="2400" b="1" dirty="0"/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1236617" y="4386942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00FF"/>
                </a:solidFill>
              </a:rPr>
              <a:t>c, 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42" name="Rectangle 33"/>
          <p:cNvSpPr>
            <a:spLocks noChangeArrowheads="1"/>
          </p:cNvSpPr>
          <p:nvPr/>
        </p:nvSpPr>
        <p:spPr bwMode="auto">
          <a:xfrm>
            <a:off x="2455817" y="4386942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" name="Line 34"/>
          <p:cNvSpPr>
            <a:spLocks noChangeShapeType="1"/>
          </p:cNvSpPr>
          <p:nvPr/>
        </p:nvSpPr>
        <p:spPr bwMode="auto">
          <a:xfrm>
            <a:off x="3217817" y="4615542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35"/>
          <p:cNvSpPr>
            <a:spLocks noChangeArrowheads="1"/>
          </p:cNvSpPr>
          <p:nvPr/>
        </p:nvSpPr>
        <p:spPr bwMode="auto">
          <a:xfrm>
            <a:off x="3751217" y="4386942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5" name="Rectangle 36"/>
          <p:cNvSpPr>
            <a:spLocks noChangeArrowheads="1"/>
          </p:cNvSpPr>
          <p:nvPr/>
        </p:nvSpPr>
        <p:spPr bwMode="auto">
          <a:xfrm>
            <a:off x="5046617" y="4386942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" name="Rectangle 37"/>
          <p:cNvSpPr>
            <a:spLocks noChangeArrowheads="1"/>
          </p:cNvSpPr>
          <p:nvPr/>
        </p:nvSpPr>
        <p:spPr bwMode="auto">
          <a:xfrm>
            <a:off x="6418217" y="4386942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" name="Rectangle 38"/>
          <p:cNvSpPr>
            <a:spLocks noChangeArrowheads="1"/>
          </p:cNvSpPr>
          <p:nvPr/>
        </p:nvSpPr>
        <p:spPr bwMode="auto">
          <a:xfrm>
            <a:off x="7761242" y="4386942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066167" y="4386942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" name="Line 40"/>
          <p:cNvSpPr>
            <a:spLocks noChangeShapeType="1"/>
          </p:cNvSpPr>
          <p:nvPr/>
        </p:nvSpPr>
        <p:spPr bwMode="auto">
          <a:xfrm>
            <a:off x="4513217" y="4615542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1"/>
          <p:cNvSpPr>
            <a:spLocks noChangeShapeType="1"/>
          </p:cNvSpPr>
          <p:nvPr/>
        </p:nvSpPr>
        <p:spPr bwMode="auto">
          <a:xfrm>
            <a:off x="5856242" y="4615542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42"/>
          <p:cNvSpPr>
            <a:spLocks noChangeShapeType="1"/>
          </p:cNvSpPr>
          <p:nvPr/>
        </p:nvSpPr>
        <p:spPr bwMode="auto">
          <a:xfrm>
            <a:off x="7213555" y="4615542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43"/>
          <p:cNvSpPr>
            <a:spLocks noChangeShapeType="1"/>
          </p:cNvSpPr>
          <p:nvPr/>
        </p:nvSpPr>
        <p:spPr bwMode="auto">
          <a:xfrm>
            <a:off x="8551817" y="4615542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Text Box 44"/>
          <p:cNvSpPr txBox="1">
            <a:spLocks noChangeArrowheads="1"/>
          </p:cNvSpPr>
          <p:nvPr/>
        </p:nvSpPr>
        <p:spPr bwMode="auto">
          <a:xfrm>
            <a:off x="2379617" y="4386942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smtClean="0"/>
              <a:t>9512</a:t>
            </a:r>
            <a:endParaRPr lang="en-US" altLang="en-US" sz="2400" b="1" dirty="0"/>
          </a:p>
        </p:txBody>
      </p:sp>
      <p:sp>
        <p:nvSpPr>
          <p:cNvPr id="54" name="Text Box 45"/>
          <p:cNvSpPr txBox="1">
            <a:spLocks noChangeArrowheads="1"/>
          </p:cNvSpPr>
          <p:nvPr/>
        </p:nvSpPr>
        <p:spPr bwMode="auto">
          <a:xfrm>
            <a:off x="3675017" y="4386942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00"/>
                </a:solidFill>
              </a:rPr>
              <a:t>9513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55" name="Text Box 65"/>
          <p:cNvSpPr txBox="1">
            <a:spLocks noChangeArrowheads="1"/>
          </p:cNvSpPr>
          <p:nvPr/>
        </p:nvSpPr>
        <p:spPr bwMode="auto">
          <a:xfrm>
            <a:off x="8989967" y="4386942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smtClean="0"/>
              <a:t>9517</a:t>
            </a:r>
            <a:endParaRPr lang="en-US" altLang="en-US" sz="2400" b="1" dirty="0"/>
          </a:p>
        </p:txBody>
      </p:sp>
      <p:sp>
        <p:nvSpPr>
          <p:cNvPr id="56" name="Text Box 79"/>
          <p:cNvSpPr txBox="1">
            <a:spLocks noChangeArrowheads="1"/>
          </p:cNvSpPr>
          <p:nvPr/>
        </p:nvSpPr>
        <p:spPr bwMode="auto">
          <a:xfrm>
            <a:off x="6342017" y="4386942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00"/>
                </a:solidFill>
              </a:rPr>
              <a:t>9515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57" name="Text Box 80"/>
          <p:cNvSpPr txBox="1">
            <a:spLocks noChangeArrowheads="1"/>
          </p:cNvSpPr>
          <p:nvPr/>
        </p:nvSpPr>
        <p:spPr bwMode="auto">
          <a:xfrm>
            <a:off x="7685042" y="4386942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00"/>
                </a:solidFill>
              </a:rPr>
              <a:t>9516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58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9417"/>
            <a:ext cx="1619250" cy="2253979"/>
          </a:xfrm>
          <a:prstGeom prst="rect">
            <a:avLst/>
          </a:prstGeom>
        </p:spPr>
      </p:pic>
      <p:pic>
        <p:nvPicPr>
          <p:cNvPr id="59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7573" y="1491343"/>
            <a:ext cx="1586758" cy="428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73650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" dur="500"/>
                                            <p:tgtEl>
                                              <p:spTgt spid="553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9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2" dur="500"/>
                                            <p:tgtEl>
                                              <p:spTgt spid="553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7" dur="500"/>
                                            <p:tgtEl>
                                              <p:spTgt spid="553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9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2" dur="500"/>
                                            <p:tgtEl>
                                              <p:spTgt spid="553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2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7" dur="500"/>
                                            <p:tgtEl>
                                              <p:spTgt spid="553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29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32" dur="500"/>
                                            <p:tgtEl>
                                              <p:spTgt spid="553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52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53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4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58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59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319" grpId="0"/>
          <p:bldP spid="55371" grpId="0"/>
          <p:bldP spid="55372" grpId="0"/>
          <p:bldP spid="55373" grpId="0"/>
          <p:bldP spid="55375" grpId="0"/>
          <p:bldP spid="55376" grpId="0"/>
          <p:bldP spid="54" grpId="0"/>
          <p:bldP spid="56" grpId="0"/>
          <p:bldP spid="5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" dur="500"/>
                                            <p:tgtEl>
                                              <p:spTgt spid="553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9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2" dur="500"/>
                                            <p:tgtEl>
                                              <p:spTgt spid="553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7" dur="500"/>
                                            <p:tgtEl>
                                              <p:spTgt spid="553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9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2" dur="500"/>
                                            <p:tgtEl>
                                              <p:spTgt spid="553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2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7" dur="500"/>
                                            <p:tgtEl>
                                              <p:spTgt spid="553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29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32" dur="500"/>
                                            <p:tgtEl>
                                              <p:spTgt spid="553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319" grpId="0"/>
          <p:bldP spid="55371" grpId="0"/>
          <p:bldP spid="55372" grpId="0"/>
          <p:bldP spid="55373" grpId="0"/>
          <p:bldP spid="55375" grpId="0"/>
          <p:bldP spid="55376" grpId="0"/>
          <p:bldP spid="54" grpId="0"/>
          <p:bldP spid="56" grpId="0"/>
          <p:bldP spid="5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736" y="325966"/>
            <a:ext cx="4171546" cy="10640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94074">
            <a:off x="4240355" y="1569402"/>
            <a:ext cx="851561" cy="598199"/>
          </a:xfrm>
          <a:prstGeom prst="rect">
            <a:avLst/>
          </a:prstGeom>
        </p:spPr>
      </p:pic>
      <p:sp>
        <p:nvSpPr>
          <p:cNvPr id="19" name="文本框 8">
            <a:extLst>
              <a:ext uri="{FF2B5EF4-FFF2-40B4-BE49-F238E27FC236}">
                <a16:creationId xmlns:a16="http://schemas.microsoft.com/office/drawing/2014/main" id="{C18C402C-F248-4F08-A024-CAD1B4351322}"/>
              </a:ext>
            </a:extLst>
          </p:cNvPr>
          <p:cNvSpPr txBox="1"/>
          <p:nvPr/>
        </p:nvSpPr>
        <p:spPr>
          <a:xfrm>
            <a:off x="714375" y="1936283"/>
            <a:ext cx="116205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altLang="zh-CN" sz="8000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Dặn</a:t>
            </a:r>
            <a:r>
              <a:rPr lang="en-US" altLang="zh-CN" sz="8000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8000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dò</a:t>
            </a:r>
            <a:endParaRPr lang="en-US" altLang="zh-CN" sz="8000" b="0" dirty="0">
              <a:solidFill>
                <a:srgbClr val="6D421F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en-US" altLang="zh-CN" b="0" dirty="0">
              <a:solidFill>
                <a:srgbClr val="6D421F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571500" indent="-571500" algn="l">
              <a:buFontTx/>
              <a:buChar char="-"/>
            </a:pPr>
            <a:r>
              <a:rPr lang="en-US" altLang="zh-CN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Xem</a:t>
            </a:r>
            <a:r>
              <a:rPr lang="en-US" altLang="zh-CN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lại</a:t>
            </a:r>
            <a:r>
              <a:rPr lang="en-US" altLang="zh-CN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bài</a:t>
            </a:r>
            <a:r>
              <a:rPr lang="en-US" altLang="zh-CN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cũ</a:t>
            </a:r>
            <a:endParaRPr lang="en-US" altLang="zh-CN" b="0" dirty="0">
              <a:solidFill>
                <a:srgbClr val="6D421F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571500" indent="-571500" algn="l">
              <a:buFontTx/>
              <a:buChar char="-"/>
            </a:pPr>
            <a:r>
              <a:rPr lang="en-US" altLang="zh-CN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Soạn</a:t>
            </a:r>
            <a:r>
              <a:rPr lang="en-US" altLang="zh-CN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trước</a:t>
            </a:r>
            <a:r>
              <a:rPr lang="en-US" altLang="zh-CN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bài</a:t>
            </a:r>
            <a:r>
              <a:rPr lang="en-US" altLang="zh-CN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Luyện</a:t>
            </a:r>
            <a:r>
              <a:rPr lang="en-US" altLang="zh-CN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tập</a:t>
            </a:r>
            <a:r>
              <a:rPr lang="en-US" altLang="zh-CN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trang</a:t>
            </a:r>
            <a:r>
              <a:rPr lang="en-US" altLang="zh-CN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94</a:t>
            </a:r>
          </a:p>
        </p:txBody>
      </p:sp>
      <p:pic>
        <p:nvPicPr>
          <p:cNvPr id="20" name="图片 6">
            <a:extLst>
              <a:ext uri="{FF2B5EF4-FFF2-40B4-BE49-F238E27FC236}">
                <a16:creationId xmlns:a16="http://schemas.microsoft.com/office/drawing/2014/main" id="{8B85109B-7F74-4E92-A9BD-5C1498927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8171" y="5397141"/>
            <a:ext cx="1214129" cy="1368397"/>
          </a:xfrm>
          <a:prstGeom prst="rect">
            <a:avLst/>
          </a:prstGeom>
        </p:spPr>
      </p:pic>
      <p:pic>
        <p:nvPicPr>
          <p:cNvPr id="21" name="图片 4">
            <a:extLst>
              <a:ext uri="{FF2B5EF4-FFF2-40B4-BE49-F238E27FC236}">
                <a16:creationId xmlns:a16="http://schemas.microsoft.com/office/drawing/2014/main" id="{B0EB60A7-6414-4A5B-8706-BDAB7B41BC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8071" y="5397141"/>
            <a:ext cx="1506065" cy="1353200"/>
          </a:xfrm>
          <a:prstGeom prst="rect">
            <a:avLst/>
          </a:prstGeom>
        </p:spPr>
      </p:pic>
      <p:pic>
        <p:nvPicPr>
          <p:cNvPr id="22" name="图片 5">
            <a:extLst>
              <a:ext uri="{FF2B5EF4-FFF2-40B4-BE49-F238E27FC236}">
                <a16:creationId xmlns:a16="http://schemas.microsoft.com/office/drawing/2014/main" id="{3DB6A174-6E83-4000-AA0F-0212713135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7801" y="5370747"/>
            <a:ext cx="1214130" cy="142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993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2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544"/>
          <a:stretch/>
        </p:blipFill>
        <p:spPr>
          <a:xfrm>
            <a:off x="-86497" y="-2"/>
            <a:ext cx="12393827" cy="68339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805" y="-625692"/>
            <a:ext cx="5404390" cy="81093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00225" y="-2"/>
            <a:ext cx="2445241" cy="33410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97552" y="-87965"/>
            <a:ext cx="2834112" cy="26587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56697" y="4297509"/>
            <a:ext cx="2292295" cy="23837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9611" y="3635647"/>
            <a:ext cx="2839622" cy="328625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85649" y="2895600"/>
            <a:ext cx="32207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altLang="zh-CN" sz="8000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Chào</a:t>
            </a:r>
            <a:r>
              <a:rPr lang="en-US" altLang="zh-CN" sz="8000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8000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tạm</a:t>
            </a:r>
            <a:r>
              <a:rPr lang="en-US" altLang="zh-CN" sz="8000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8000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biệt</a:t>
            </a:r>
            <a:endParaRPr lang="en-US" altLang="zh-CN" sz="8000" b="0" dirty="0">
              <a:solidFill>
                <a:srgbClr val="6D421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587142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1.48148E-6 L 0.0961 1.48148E-6 L 0.21641 0.00926 " pathEditMode="relative" rAng="0" ptsTypes="AAA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2.96296E-6 L 0.09609 -2.96296E-6 L 0.2164 0.00926 " pathEditMode="relative" rAng="0" ptsTypes="AAA">
                                          <p:cBhvr>
                                            <p:cTn id="1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1.48148E-6 L -0.06276 0.00139 L -0.10911 0.00069 L -0.18294 0.00671 L -0.25208 0.00139 " pathEditMode="relative" rAng="0" ptsTypes="AAAAA">
                                          <p:cBhvr>
                                            <p:cTn id="13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4.07407E-6 L -0.06276 0.00138 L -0.10911 0.00069 L -0.18294 0.00671 L -0.25208 0.00138 " pathEditMode="relative" rAng="0" ptsTypes="AAA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2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2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1.48148E-6 L 0.0961 1.48148E-6 L 0.21641 0.00926 " pathEditMode="relative" rAng="0" ptsTypes="AAA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2.96296E-6 L 0.09609 -2.96296E-6 L 0.2164 0.00926 " pathEditMode="relative" rAng="0" ptsTypes="AAA">
                                          <p:cBhvr>
                                            <p:cTn id="1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1.48148E-6 L -0.06276 0.00139 L -0.10911 0.00069 L -0.18294 0.00671 L -0.25208 0.00139 " pathEditMode="relative" rAng="0" ptsTypes="AAAAA">
                                          <p:cBhvr>
                                            <p:cTn id="13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4.07407E-6 L -0.06276 0.00138 L -0.10911 0.00069 L -0.18294 0.00671 L -0.25208 0.00138 " pathEditMode="relative" rAng="0" ptsTypes="AAA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1236617" y="746761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3. </a:t>
            </a:r>
            <a:r>
              <a:rPr lang="en-US" altLang="en-US" sz="2800" b="1" dirty="0" err="1">
                <a:solidFill>
                  <a:srgbClr val="0000FF"/>
                </a:solidFill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255667" y="149134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a, </a:t>
            </a:r>
          </a:p>
        </p:txBody>
      </p:sp>
      <p:sp>
        <p:nvSpPr>
          <p:cNvPr id="7173" name="Rectangle 11"/>
          <p:cNvSpPr>
            <a:spLocks noChangeArrowheads="1"/>
          </p:cNvSpPr>
          <p:nvPr/>
        </p:nvSpPr>
        <p:spPr bwMode="auto">
          <a:xfrm>
            <a:off x="2455817" y="14913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4" name="Line 12"/>
          <p:cNvSpPr>
            <a:spLocks noChangeShapeType="1"/>
          </p:cNvSpPr>
          <p:nvPr/>
        </p:nvSpPr>
        <p:spPr bwMode="auto">
          <a:xfrm>
            <a:off x="3217817" y="171994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Rectangle 13"/>
          <p:cNvSpPr>
            <a:spLocks noChangeArrowheads="1"/>
          </p:cNvSpPr>
          <p:nvPr/>
        </p:nvSpPr>
        <p:spPr bwMode="auto">
          <a:xfrm>
            <a:off x="3751217" y="14913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6" name="Rectangle 14"/>
          <p:cNvSpPr>
            <a:spLocks noChangeArrowheads="1"/>
          </p:cNvSpPr>
          <p:nvPr/>
        </p:nvSpPr>
        <p:spPr bwMode="auto">
          <a:xfrm>
            <a:off x="5046617" y="14913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7" name="Rectangle 15"/>
          <p:cNvSpPr>
            <a:spLocks noChangeArrowheads="1"/>
          </p:cNvSpPr>
          <p:nvPr/>
        </p:nvSpPr>
        <p:spPr bwMode="auto">
          <a:xfrm>
            <a:off x="6418217" y="14913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8" name="Rectangle 16"/>
          <p:cNvSpPr>
            <a:spLocks noChangeArrowheads="1"/>
          </p:cNvSpPr>
          <p:nvPr/>
        </p:nvSpPr>
        <p:spPr bwMode="auto">
          <a:xfrm>
            <a:off x="7761242" y="14913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9" name="Rectangle 17"/>
          <p:cNvSpPr>
            <a:spLocks noChangeArrowheads="1"/>
          </p:cNvSpPr>
          <p:nvPr/>
        </p:nvSpPr>
        <p:spPr bwMode="auto">
          <a:xfrm>
            <a:off x="9066167" y="14913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80" name="Line 18"/>
          <p:cNvSpPr>
            <a:spLocks noChangeShapeType="1"/>
          </p:cNvSpPr>
          <p:nvPr/>
        </p:nvSpPr>
        <p:spPr bwMode="auto">
          <a:xfrm>
            <a:off x="4513217" y="171994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Line 19"/>
          <p:cNvSpPr>
            <a:spLocks noChangeShapeType="1"/>
          </p:cNvSpPr>
          <p:nvPr/>
        </p:nvSpPr>
        <p:spPr bwMode="auto">
          <a:xfrm>
            <a:off x="5856242" y="171994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Line 20"/>
          <p:cNvSpPr>
            <a:spLocks noChangeShapeType="1"/>
          </p:cNvSpPr>
          <p:nvPr/>
        </p:nvSpPr>
        <p:spPr bwMode="auto">
          <a:xfrm>
            <a:off x="7213555" y="171994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Line 21"/>
          <p:cNvSpPr>
            <a:spLocks noChangeShapeType="1"/>
          </p:cNvSpPr>
          <p:nvPr/>
        </p:nvSpPr>
        <p:spPr bwMode="auto">
          <a:xfrm>
            <a:off x="8551817" y="171994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Text Box 22"/>
          <p:cNvSpPr txBox="1">
            <a:spLocks noChangeArrowheads="1"/>
          </p:cNvSpPr>
          <p:nvPr/>
        </p:nvSpPr>
        <p:spPr bwMode="auto">
          <a:xfrm>
            <a:off x="2379617" y="14913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1984</a:t>
            </a:r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4970417" y="29391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2683</a:t>
            </a:r>
          </a:p>
        </p:txBody>
      </p:sp>
      <p:sp>
        <p:nvSpPr>
          <p:cNvPr id="7186" name="Text Box 32"/>
          <p:cNvSpPr txBox="1">
            <a:spLocks noChangeArrowheads="1"/>
          </p:cNvSpPr>
          <p:nvPr/>
        </p:nvSpPr>
        <p:spPr bwMode="auto">
          <a:xfrm>
            <a:off x="1236617" y="293914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b, </a:t>
            </a:r>
          </a:p>
        </p:txBody>
      </p:sp>
      <p:sp>
        <p:nvSpPr>
          <p:cNvPr id="7187" name="Rectangle 33"/>
          <p:cNvSpPr>
            <a:spLocks noChangeArrowheads="1"/>
          </p:cNvSpPr>
          <p:nvPr/>
        </p:nvSpPr>
        <p:spPr bwMode="auto">
          <a:xfrm>
            <a:off x="2455817" y="29391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88" name="Line 34"/>
          <p:cNvSpPr>
            <a:spLocks noChangeShapeType="1"/>
          </p:cNvSpPr>
          <p:nvPr/>
        </p:nvSpPr>
        <p:spPr bwMode="auto">
          <a:xfrm>
            <a:off x="3217817" y="316774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" name="Rectangle 35"/>
          <p:cNvSpPr>
            <a:spLocks noChangeArrowheads="1"/>
          </p:cNvSpPr>
          <p:nvPr/>
        </p:nvSpPr>
        <p:spPr bwMode="auto">
          <a:xfrm>
            <a:off x="3751217" y="29391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90" name="Rectangle 36"/>
          <p:cNvSpPr>
            <a:spLocks noChangeArrowheads="1"/>
          </p:cNvSpPr>
          <p:nvPr/>
        </p:nvSpPr>
        <p:spPr bwMode="auto">
          <a:xfrm>
            <a:off x="5046617" y="29391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91" name="Rectangle 37"/>
          <p:cNvSpPr>
            <a:spLocks noChangeArrowheads="1"/>
          </p:cNvSpPr>
          <p:nvPr/>
        </p:nvSpPr>
        <p:spPr bwMode="auto">
          <a:xfrm>
            <a:off x="6418217" y="29391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92" name="Rectangle 38"/>
          <p:cNvSpPr>
            <a:spLocks noChangeArrowheads="1"/>
          </p:cNvSpPr>
          <p:nvPr/>
        </p:nvSpPr>
        <p:spPr bwMode="auto">
          <a:xfrm>
            <a:off x="7761242" y="29391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93" name="Rectangle 39"/>
          <p:cNvSpPr>
            <a:spLocks noChangeArrowheads="1"/>
          </p:cNvSpPr>
          <p:nvPr/>
        </p:nvSpPr>
        <p:spPr bwMode="auto">
          <a:xfrm>
            <a:off x="9066167" y="29391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94" name="Line 40"/>
          <p:cNvSpPr>
            <a:spLocks noChangeShapeType="1"/>
          </p:cNvSpPr>
          <p:nvPr/>
        </p:nvSpPr>
        <p:spPr bwMode="auto">
          <a:xfrm>
            <a:off x="4513217" y="316774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Line 41"/>
          <p:cNvSpPr>
            <a:spLocks noChangeShapeType="1"/>
          </p:cNvSpPr>
          <p:nvPr/>
        </p:nvSpPr>
        <p:spPr bwMode="auto">
          <a:xfrm>
            <a:off x="5856242" y="316774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6" name="Line 42"/>
          <p:cNvSpPr>
            <a:spLocks noChangeShapeType="1"/>
          </p:cNvSpPr>
          <p:nvPr/>
        </p:nvSpPr>
        <p:spPr bwMode="auto">
          <a:xfrm>
            <a:off x="7213555" y="316774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7" name="Line 43"/>
          <p:cNvSpPr>
            <a:spLocks noChangeShapeType="1"/>
          </p:cNvSpPr>
          <p:nvPr/>
        </p:nvSpPr>
        <p:spPr bwMode="auto">
          <a:xfrm>
            <a:off x="8551817" y="316774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" name="Text Box 44"/>
          <p:cNvSpPr txBox="1">
            <a:spLocks noChangeArrowheads="1"/>
          </p:cNvSpPr>
          <p:nvPr/>
        </p:nvSpPr>
        <p:spPr bwMode="auto">
          <a:xfrm>
            <a:off x="2379617" y="29391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2681</a:t>
            </a:r>
          </a:p>
        </p:txBody>
      </p:sp>
      <p:sp>
        <p:nvSpPr>
          <p:cNvPr id="7199" name="Text Box 45"/>
          <p:cNvSpPr txBox="1">
            <a:spLocks noChangeArrowheads="1"/>
          </p:cNvSpPr>
          <p:nvPr/>
        </p:nvSpPr>
        <p:spPr bwMode="auto">
          <a:xfrm>
            <a:off x="3675017" y="29391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2682</a:t>
            </a:r>
          </a:p>
        </p:txBody>
      </p:sp>
      <p:sp>
        <p:nvSpPr>
          <p:cNvPr id="7200" name="Text Box 65"/>
          <p:cNvSpPr txBox="1">
            <a:spLocks noChangeArrowheads="1"/>
          </p:cNvSpPr>
          <p:nvPr/>
        </p:nvSpPr>
        <p:spPr bwMode="auto">
          <a:xfrm>
            <a:off x="8989967" y="29391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2686</a:t>
            </a:r>
          </a:p>
        </p:txBody>
      </p:sp>
      <p:sp>
        <p:nvSpPr>
          <p:cNvPr id="7201" name="Text Box 72"/>
          <p:cNvSpPr txBox="1">
            <a:spLocks noChangeArrowheads="1"/>
          </p:cNvSpPr>
          <p:nvPr/>
        </p:nvSpPr>
        <p:spPr bwMode="auto">
          <a:xfrm>
            <a:off x="7685042" y="14913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1988</a:t>
            </a:r>
          </a:p>
        </p:txBody>
      </p:sp>
      <p:sp>
        <p:nvSpPr>
          <p:cNvPr id="55371" name="Text Box 75"/>
          <p:cNvSpPr txBox="1">
            <a:spLocks noChangeArrowheads="1"/>
          </p:cNvSpPr>
          <p:nvPr/>
        </p:nvSpPr>
        <p:spPr bwMode="auto">
          <a:xfrm>
            <a:off x="4960892" y="14913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1986</a:t>
            </a:r>
          </a:p>
        </p:txBody>
      </p:sp>
      <p:sp>
        <p:nvSpPr>
          <p:cNvPr id="55372" name="Text Box 76"/>
          <p:cNvSpPr txBox="1">
            <a:spLocks noChangeArrowheads="1"/>
          </p:cNvSpPr>
          <p:nvPr/>
        </p:nvSpPr>
        <p:spPr bwMode="auto">
          <a:xfrm>
            <a:off x="6356305" y="14913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1987</a:t>
            </a:r>
          </a:p>
        </p:txBody>
      </p:sp>
      <p:sp>
        <p:nvSpPr>
          <p:cNvPr id="55373" name="Text Box 77"/>
          <p:cNvSpPr txBox="1">
            <a:spLocks noChangeArrowheads="1"/>
          </p:cNvSpPr>
          <p:nvPr/>
        </p:nvSpPr>
        <p:spPr bwMode="auto">
          <a:xfrm>
            <a:off x="8994730" y="14913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1989</a:t>
            </a:r>
          </a:p>
        </p:txBody>
      </p:sp>
      <p:sp>
        <p:nvSpPr>
          <p:cNvPr id="7205" name="Text Box 78"/>
          <p:cNvSpPr txBox="1">
            <a:spLocks noChangeArrowheads="1"/>
          </p:cNvSpPr>
          <p:nvPr/>
        </p:nvSpPr>
        <p:spPr bwMode="auto">
          <a:xfrm>
            <a:off x="3675017" y="14913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1985</a:t>
            </a:r>
          </a:p>
        </p:txBody>
      </p:sp>
      <p:sp>
        <p:nvSpPr>
          <p:cNvPr id="55375" name="Text Box 79"/>
          <p:cNvSpPr txBox="1">
            <a:spLocks noChangeArrowheads="1"/>
          </p:cNvSpPr>
          <p:nvPr/>
        </p:nvSpPr>
        <p:spPr bwMode="auto">
          <a:xfrm>
            <a:off x="6342017" y="29391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2684</a:t>
            </a:r>
          </a:p>
        </p:txBody>
      </p:sp>
      <p:sp>
        <p:nvSpPr>
          <p:cNvPr id="55376" name="Text Box 80"/>
          <p:cNvSpPr txBox="1">
            <a:spLocks noChangeArrowheads="1"/>
          </p:cNvSpPr>
          <p:nvPr/>
        </p:nvSpPr>
        <p:spPr bwMode="auto">
          <a:xfrm>
            <a:off x="7685042" y="29391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2685</a:t>
            </a: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4970417" y="4386942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smtClean="0"/>
              <a:t>9514</a:t>
            </a:r>
            <a:endParaRPr lang="en-US" altLang="en-US" sz="2400" b="1" dirty="0"/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1236617" y="4386942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00FF"/>
                </a:solidFill>
              </a:rPr>
              <a:t>c, 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42" name="Rectangle 33"/>
          <p:cNvSpPr>
            <a:spLocks noChangeArrowheads="1"/>
          </p:cNvSpPr>
          <p:nvPr/>
        </p:nvSpPr>
        <p:spPr bwMode="auto">
          <a:xfrm>
            <a:off x="2455817" y="4386942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" name="Line 34"/>
          <p:cNvSpPr>
            <a:spLocks noChangeShapeType="1"/>
          </p:cNvSpPr>
          <p:nvPr/>
        </p:nvSpPr>
        <p:spPr bwMode="auto">
          <a:xfrm>
            <a:off x="3217817" y="4615542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35"/>
          <p:cNvSpPr>
            <a:spLocks noChangeArrowheads="1"/>
          </p:cNvSpPr>
          <p:nvPr/>
        </p:nvSpPr>
        <p:spPr bwMode="auto">
          <a:xfrm>
            <a:off x="3751217" y="4386942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5" name="Rectangle 36"/>
          <p:cNvSpPr>
            <a:spLocks noChangeArrowheads="1"/>
          </p:cNvSpPr>
          <p:nvPr/>
        </p:nvSpPr>
        <p:spPr bwMode="auto">
          <a:xfrm>
            <a:off x="5046617" y="4386942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" name="Rectangle 37"/>
          <p:cNvSpPr>
            <a:spLocks noChangeArrowheads="1"/>
          </p:cNvSpPr>
          <p:nvPr/>
        </p:nvSpPr>
        <p:spPr bwMode="auto">
          <a:xfrm>
            <a:off x="6418217" y="4386942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" name="Rectangle 38"/>
          <p:cNvSpPr>
            <a:spLocks noChangeArrowheads="1"/>
          </p:cNvSpPr>
          <p:nvPr/>
        </p:nvSpPr>
        <p:spPr bwMode="auto">
          <a:xfrm>
            <a:off x="7761242" y="4386942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066167" y="4386942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" name="Line 40"/>
          <p:cNvSpPr>
            <a:spLocks noChangeShapeType="1"/>
          </p:cNvSpPr>
          <p:nvPr/>
        </p:nvSpPr>
        <p:spPr bwMode="auto">
          <a:xfrm>
            <a:off x="4513217" y="4615542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1"/>
          <p:cNvSpPr>
            <a:spLocks noChangeShapeType="1"/>
          </p:cNvSpPr>
          <p:nvPr/>
        </p:nvSpPr>
        <p:spPr bwMode="auto">
          <a:xfrm>
            <a:off x="5856242" y="4615542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42"/>
          <p:cNvSpPr>
            <a:spLocks noChangeShapeType="1"/>
          </p:cNvSpPr>
          <p:nvPr/>
        </p:nvSpPr>
        <p:spPr bwMode="auto">
          <a:xfrm>
            <a:off x="7213555" y="4615542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43"/>
          <p:cNvSpPr>
            <a:spLocks noChangeShapeType="1"/>
          </p:cNvSpPr>
          <p:nvPr/>
        </p:nvSpPr>
        <p:spPr bwMode="auto">
          <a:xfrm>
            <a:off x="8551817" y="4615542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Text Box 44"/>
          <p:cNvSpPr txBox="1">
            <a:spLocks noChangeArrowheads="1"/>
          </p:cNvSpPr>
          <p:nvPr/>
        </p:nvSpPr>
        <p:spPr bwMode="auto">
          <a:xfrm>
            <a:off x="2379617" y="4386942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smtClean="0"/>
              <a:t>9512</a:t>
            </a:r>
            <a:endParaRPr lang="en-US" altLang="en-US" sz="2400" b="1" dirty="0"/>
          </a:p>
        </p:txBody>
      </p:sp>
      <p:sp>
        <p:nvSpPr>
          <p:cNvPr id="54" name="Text Box 45"/>
          <p:cNvSpPr txBox="1">
            <a:spLocks noChangeArrowheads="1"/>
          </p:cNvSpPr>
          <p:nvPr/>
        </p:nvSpPr>
        <p:spPr bwMode="auto">
          <a:xfrm>
            <a:off x="3675017" y="4386942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00"/>
                </a:solidFill>
              </a:rPr>
              <a:t>9513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55" name="Text Box 65"/>
          <p:cNvSpPr txBox="1">
            <a:spLocks noChangeArrowheads="1"/>
          </p:cNvSpPr>
          <p:nvPr/>
        </p:nvSpPr>
        <p:spPr bwMode="auto">
          <a:xfrm>
            <a:off x="8989967" y="4386942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smtClean="0"/>
              <a:t>9517</a:t>
            </a:r>
            <a:endParaRPr lang="en-US" altLang="en-US" sz="2400" b="1" dirty="0"/>
          </a:p>
        </p:txBody>
      </p:sp>
      <p:sp>
        <p:nvSpPr>
          <p:cNvPr id="56" name="Text Box 79"/>
          <p:cNvSpPr txBox="1">
            <a:spLocks noChangeArrowheads="1"/>
          </p:cNvSpPr>
          <p:nvPr/>
        </p:nvSpPr>
        <p:spPr bwMode="auto">
          <a:xfrm>
            <a:off x="6342017" y="4386942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00"/>
                </a:solidFill>
              </a:rPr>
              <a:t>9515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57" name="Text Box 80"/>
          <p:cNvSpPr txBox="1">
            <a:spLocks noChangeArrowheads="1"/>
          </p:cNvSpPr>
          <p:nvPr/>
        </p:nvSpPr>
        <p:spPr bwMode="auto">
          <a:xfrm>
            <a:off x="7685042" y="4386942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00"/>
                </a:solidFill>
              </a:rPr>
              <a:t>9516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58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0"/>
            <a:ext cx="1619250" cy="2253979"/>
          </a:xfrm>
          <a:prstGeom prst="rect">
            <a:avLst/>
          </a:prstGeom>
        </p:spPr>
      </p:pic>
      <p:pic>
        <p:nvPicPr>
          <p:cNvPr id="59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7573" y="13716000"/>
            <a:ext cx="1586758" cy="428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92348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" dur="500"/>
                                            <p:tgtEl>
                                              <p:spTgt spid="553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9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2" dur="500"/>
                                            <p:tgtEl>
                                              <p:spTgt spid="553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7" dur="500"/>
                                            <p:tgtEl>
                                              <p:spTgt spid="553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9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2" dur="500"/>
                                            <p:tgtEl>
                                              <p:spTgt spid="553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2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7" dur="500"/>
                                            <p:tgtEl>
                                              <p:spTgt spid="553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29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32" dur="500"/>
                                            <p:tgtEl>
                                              <p:spTgt spid="553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52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53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4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58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59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319" grpId="0"/>
          <p:bldP spid="55371" grpId="0"/>
          <p:bldP spid="55372" grpId="0"/>
          <p:bldP spid="55373" grpId="0"/>
          <p:bldP spid="55375" grpId="0"/>
          <p:bldP spid="55376" grpId="0"/>
          <p:bldP spid="54" grpId="0"/>
          <p:bldP spid="56" grpId="0"/>
          <p:bldP spid="5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" dur="500"/>
                                            <p:tgtEl>
                                              <p:spTgt spid="553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9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2" dur="500"/>
                                            <p:tgtEl>
                                              <p:spTgt spid="553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7" dur="500"/>
                                            <p:tgtEl>
                                              <p:spTgt spid="553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9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2" dur="500"/>
                                            <p:tgtEl>
                                              <p:spTgt spid="553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2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7" dur="500"/>
                                            <p:tgtEl>
                                              <p:spTgt spid="553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29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32" dur="500"/>
                                            <p:tgtEl>
                                              <p:spTgt spid="553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319" grpId="0"/>
          <p:bldP spid="55371" grpId="0"/>
          <p:bldP spid="55372" grpId="0"/>
          <p:bldP spid="55373" grpId="0"/>
          <p:bldP spid="55375" grpId="0"/>
          <p:bldP spid="55376" grpId="0"/>
          <p:bldP spid="54" grpId="0"/>
          <p:bldP spid="56" grpId="0"/>
          <p:bldP spid="57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1236617" y="746761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3. </a:t>
            </a:r>
            <a:r>
              <a:rPr lang="en-US" altLang="en-US" sz="2800" b="1" dirty="0" err="1">
                <a:solidFill>
                  <a:srgbClr val="0000FF"/>
                </a:solidFill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255667" y="149134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a, </a:t>
            </a:r>
          </a:p>
        </p:txBody>
      </p:sp>
      <p:sp>
        <p:nvSpPr>
          <p:cNvPr id="7173" name="Rectangle 11"/>
          <p:cNvSpPr>
            <a:spLocks noChangeArrowheads="1"/>
          </p:cNvSpPr>
          <p:nvPr/>
        </p:nvSpPr>
        <p:spPr bwMode="auto">
          <a:xfrm>
            <a:off x="2455817" y="14913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4" name="Line 12"/>
          <p:cNvSpPr>
            <a:spLocks noChangeShapeType="1"/>
          </p:cNvSpPr>
          <p:nvPr/>
        </p:nvSpPr>
        <p:spPr bwMode="auto">
          <a:xfrm>
            <a:off x="3217817" y="171994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Rectangle 13"/>
          <p:cNvSpPr>
            <a:spLocks noChangeArrowheads="1"/>
          </p:cNvSpPr>
          <p:nvPr/>
        </p:nvSpPr>
        <p:spPr bwMode="auto">
          <a:xfrm>
            <a:off x="3751217" y="14913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6" name="Rectangle 14"/>
          <p:cNvSpPr>
            <a:spLocks noChangeArrowheads="1"/>
          </p:cNvSpPr>
          <p:nvPr/>
        </p:nvSpPr>
        <p:spPr bwMode="auto">
          <a:xfrm>
            <a:off x="5046617" y="14913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7" name="Rectangle 15"/>
          <p:cNvSpPr>
            <a:spLocks noChangeArrowheads="1"/>
          </p:cNvSpPr>
          <p:nvPr/>
        </p:nvSpPr>
        <p:spPr bwMode="auto">
          <a:xfrm>
            <a:off x="6418217" y="14913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8" name="Rectangle 16"/>
          <p:cNvSpPr>
            <a:spLocks noChangeArrowheads="1"/>
          </p:cNvSpPr>
          <p:nvPr/>
        </p:nvSpPr>
        <p:spPr bwMode="auto">
          <a:xfrm>
            <a:off x="7761242" y="14913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9" name="Rectangle 17"/>
          <p:cNvSpPr>
            <a:spLocks noChangeArrowheads="1"/>
          </p:cNvSpPr>
          <p:nvPr/>
        </p:nvSpPr>
        <p:spPr bwMode="auto">
          <a:xfrm>
            <a:off x="9066167" y="14913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80" name="Line 18"/>
          <p:cNvSpPr>
            <a:spLocks noChangeShapeType="1"/>
          </p:cNvSpPr>
          <p:nvPr/>
        </p:nvSpPr>
        <p:spPr bwMode="auto">
          <a:xfrm>
            <a:off x="4513217" y="171994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Line 19"/>
          <p:cNvSpPr>
            <a:spLocks noChangeShapeType="1"/>
          </p:cNvSpPr>
          <p:nvPr/>
        </p:nvSpPr>
        <p:spPr bwMode="auto">
          <a:xfrm>
            <a:off x="5856242" y="171994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Line 20"/>
          <p:cNvSpPr>
            <a:spLocks noChangeShapeType="1"/>
          </p:cNvSpPr>
          <p:nvPr/>
        </p:nvSpPr>
        <p:spPr bwMode="auto">
          <a:xfrm>
            <a:off x="7213555" y="171994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Line 21"/>
          <p:cNvSpPr>
            <a:spLocks noChangeShapeType="1"/>
          </p:cNvSpPr>
          <p:nvPr/>
        </p:nvSpPr>
        <p:spPr bwMode="auto">
          <a:xfrm>
            <a:off x="8551817" y="171994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Text Box 22"/>
          <p:cNvSpPr txBox="1">
            <a:spLocks noChangeArrowheads="1"/>
          </p:cNvSpPr>
          <p:nvPr/>
        </p:nvSpPr>
        <p:spPr bwMode="auto">
          <a:xfrm>
            <a:off x="2379617" y="14913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1984</a:t>
            </a:r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4970417" y="29391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2683</a:t>
            </a:r>
          </a:p>
        </p:txBody>
      </p:sp>
      <p:sp>
        <p:nvSpPr>
          <p:cNvPr id="7186" name="Text Box 32"/>
          <p:cNvSpPr txBox="1">
            <a:spLocks noChangeArrowheads="1"/>
          </p:cNvSpPr>
          <p:nvPr/>
        </p:nvSpPr>
        <p:spPr bwMode="auto">
          <a:xfrm>
            <a:off x="1236617" y="293914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b, </a:t>
            </a:r>
          </a:p>
        </p:txBody>
      </p:sp>
      <p:sp>
        <p:nvSpPr>
          <p:cNvPr id="7187" name="Rectangle 33"/>
          <p:cNvSpPr>
            <a:spLocks noChangeArrowheads="1"/>
          </p:cNvSpPr>
          <p:nvPr/>
        </p:nvSpPr>
        <p:spPr bwMode="auto">
          <a:xfrm>
            <a:off x="2455817" y="29391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88" name="Line 34"/>
          <p:cNvSpPr>
            <a:spLocks noChangeShapeType="1"/>
          </p:cNvSpPr>
          <p:nvPr/>
        </p:nvSpPr>
        <p:spPr bwMode="auto">
          <a:xfrm>
            <a:off x="3217817" y="316774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" name="Rectangle 35"/>
          <p:cNvSpPr>
            <a:spLocks noChangeArrowheads="1"/>
          </p:cNvSpPr>
          <p:nvPr/>
        </p:nvSpPr>
        <p:spPr bwMode="auto">
          <a:xfrm>
            <a:off x="3751217" y="29391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90" name="Rectangle 36"/>
          <p:cNvSpPr>
            <a:spLocks noChangeArrowheads="1"/>
          </p:cNvSpPr>
          <p:nvPr/>
        </p:nvSpPr>
        <p:spPr bwMode="auto">
          <a:xfrm>
            <a:off x="5046617" y="29391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91" name="Rectangle 37"/>
          <p:cNvSpPr>
            <a:spLocks noChangeArrowheads="1"/>
          </p:cNvSpPr>
          <p:nvPr/>
        </p:nvSpPr>
        <p:spPr bwMode="auto">
          <a:xfrm>
            <a:off x="6418217" y="29391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92" name="Rectangle 38"/>
          <p:cNvSpPr>
            <a:spLocks noChangeArrowheads="1"/>
          </p:cNvSpPr>
          <p:nvPr/>
        </p:nvSpPr>
        <p:spPr bwMode="auto">
          <a:xfrm>
            <a:off x="7761242" y="29391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93" name="Rectangle 39"/>
          <p:cNvSpPr>
            <a:spLocks noChangeArrowheads="1"/>
          </p:cNvSpPr>
          <p:nvPr/>
        </p:nvSpPr>
        <p:spPr bwMode="auto">
          <a:xfrm>
            <a:off x="9066167" y="2939143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94" name="Line 40"/>
          <p:cNvSpPr>
            <a:spLocks noChangeShapeType="1"/>
          </p:cNvSpPr>
          <p:nvPr/>
        </p:nvSpPr>
        <p:spPr bwMode="auto">
          <a:xfrm>
            <a:off x="4513217" y="316774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Line 41"/>
          <p:cNvSpPr>
            <a:spLocks noChangeShapeType="1"/>
          </p:cNvSpPr>
          <p:nvPr/>
        </p:nvSpPr>
        <p:spPr bwMode="auto">
          <a:xfrm>
            <a:off x="5856242" y="316774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6" name="Line 42"/>
          <p:cNvSpPr>
            <a:spLocks noChangeShapeType="1"/>
          </p:cNvSpPr>
          <p:nvPr/>
        </p:nvSpPr>
        <p:spPr bwMode="auto">
          <a:xfrm>
            <a:off x="7213555" y="316774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7" name="Line 43"/>
          <p:cNvSpPr>
            <a:spLocks noChangeShapeType="1"/>
          </p:cNvSpPr>
          <p:nvPr/>
        </p:nvSpPr>
        <p:spPr bwMode="auto">
          <a:xfrm>
            <a:off x="8551817" y="316774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" name="Text Box 44"/>
          <p:cNvSpPr txBox="1">
            <a:spLocks noChangeArrowheads="1"/>
          </p:cNvSpPr>
          <p:nvPr/>
        </p:nvSpPr>
        <p:spPr bwMode="auto">
          <a:xfrm>
            <a:off x="2379617" y="29391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2681</a:t>
            </a:r>
          </a:p>
        </p:txBody>
      </p:sp>
      <p:sp>
        <p:nvSpPr>
          <p:cNvPr id="7199" name="Text Box 45"/>
          <p:cNvSpPr txBox="1">
            <a:spLocks noChangeArrowheads="1"/>
          </p:cNvSpPr>
          <p:nvPr/>
        </p:nvSpPr>
        <p:spPr bwMode="auto">
          <a:xfrm>
            <a:off x="3675017" y="29391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2682</a:t>
            </a:r>
          </a:p>
        </p:txBody>
      </p:sp>
      <p:sp>
        <p:nvSpPr>
          <p:cNvPr id="7200" name="Text Box 65"/>
          <p:cNvSpPr txBox="1">
            <a:spLocks noChangeArrowheads="1"/>
          </p:cNvSpPr>
          <p:nvPr/>
        </p:nvSpPr>
        <p:spPr bwMode="auto">
          <a:xfrm>
            <a:off x="8989967" y="29391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2686</a:t>
            </a:r>
          </a:p>
        </p:txBody>
      </p:sp>
      <p:sp>
        <p:nvSpPr>
          <p:cNvPr id="7201" name="Text Box 72"/>
          <p:cNvSpPr txBox="1">
            <a:spLocks noChangeArrowheads="1"/>
          </p:cNvSpPr>
          <p:nvPr/>
        </p:nvSpPr>
        <p:spPr bwMode="auto">
          <a:xfrm>
            <a:off x="7685042" y="14913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1988</a:t>
            </a:r>
          </a:p>
        </p:txBody>
      </p:sp>
      <p:sp>
        <p:nvSpPr>
          <p:cNvPr id="55371" name="Text Box 75"/>
          <p:cNvSpPr txBox="1">
            <a:spLocks noChangeArrowheads="1"/>
          </p:cNvSpPr>
          <p:nvPr/>
        </p:nvSpPr>
        <p:spPr bwMode="auto">
          <a:xfrm>
            <a:off x="4960892" y="14913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1986</a:t>
            </a:r>
          </a:p>
        </p:txBody>
      </p:sp>
      <p:sp>
        <p:nvSpPr>
          <p:cNvPr id="55372" name="Text Box 76"/>
          <p:cNvSpPr txBox="1">
            <a:spLocks noChangeArrowheads="1"/>
          </p:cNvSpPr>
          <p:nvPr/>
        </p:nvSpPr>
        <p:spPr bwMode="auto">
          <a:xfrm>
            <a:off x="6356305" y="14913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1987</a:t>
            </a:r>
          </a:p>
        </p:txBody>
      </p:sp>
      <p:sp>
        <p:nvSpPr>
          <p:cNvPr id="55373" name="Text Box 77"/>
          <p:cNvSpPr txBox="1">
            <a:spLocks noChangeArrowheads="1"/>
          </p:cNvSpPr>
          <p:nvPr/>
        </p:nvSpPr>
        <p:spPr bwMode="auto">
          <a:xfrm>
            <a:off x="8994730" y="14913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1989</a:t>
            </a:r>
          </a:p>
        </p:txBody>
      </p:sp>
      <p:sp>
        <p:nvSpPr>
          <p:cNvPr id="7205" name="Text Box 78"/>
          <p:cNvSpPr txBox="1">
            <a:spLocks noChangeArrowheads="1"/>
          </p:cNvSpPr>
          <p:nvPr/>
        </p:nvSpPr>
        <p:spPr bwMode="auto">
          <a:xfrm>
            <a:off x="3675017" y="14913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1985</a:t>
            </a:r>
          </a:p>
        </p:txBody>
      </p:sp>
      <p:sp>
        <p:nvSpPr>
          <p:cNvPr id="55375" name="Text Box 79"/>
          <p:cNvSpPr txBox="1">
            <a:spLocks noChangeArrowheads="1"/>
          </p:cNvSpPr>
          <p:nvPr/>
        </p:nvSpPr>
        <p:spPr bwMode="auto">
          <a:xfrm>
            <a:off x="6342017" y="29391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2684</a:t>
            </a:r>
          </a:p>
        </p:txBody>
      </p:sp>
      <p:sp>
        <p:nvSpPr>
          <p:cNvPr id="55376" name="Text Box 80"/>
          <p:cNvSpPr txBox="1">
            <a:spLocks noChangeArrowheads="1"/>
          </p:cNvSpPr>
          <p:nvPr/>
        </p:nvSpPr>
        <p:spPr bwMode="auto">
          <a:xfrm>
            <a:off x="7685042" y="293914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2685</a:t>
            </a: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4970417" y="4386942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smtClean="0"/>
              <a:t>9514</a:t>
            </a:r>
            <a:endParaRPr lang="en-US" altLang="en-US" sz="2400" b="1" dirty="0"/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1236617" y="4386942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00FF"/>
                </a:solidFill>
              </a:rPr>
              <a:t>c, 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42" name="Rectangle 33"/>
          <p:cNvSpPr>
            <a:spLocks noChangeArrowheads="1"/>
          </p:cNvSpPr>
          <p:nvPr/>
        </p:nvSpPr>
        <p:spPr bwMode="auto">
          <a:xfrm>
            <a:off x="2455817" y="4386942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" name="Line 34"/>
          <p:cNvSpPr>
            <a:spLocks noChangeShapeType="1"/>
          </p:cNvSpPr>
          <p:nvPr/>
        </p:nvSpPr>
        <p:spPr bwMode="auto">
          <a:xfrm>
            <a:off x="3217817" y="4615542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35"/>
          <p:cNvSpPr>
            <a:spLocks noChangeArrowheads="1"/>
          </p:cNvSpPr>
          <p:nvPr/>
        </p:nvSpPr>
        <p:spPr bwMode="auto">
          <a:xfrm>
            <a:off x="3751217" y="4386942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5" name="Rectangle 36"/>
          <p:cNvSpPr>
            <a:spLocks noChangeArrowheads="1"/>
          </p:cNvSpPr>
          <p:nvPr/>
        </p:nvSpPr>
        <p:spPr bwMode="auto">
          <a:xfrm>
            <a:off x="5046617" y="4386942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" name="Rectangle 37"/>
          <p:cNvSpPr>
            <a:spLocks noChangeArrowheads="1"/>
          </p:cNvSpPr>
          <p:nvPr/>
        </p:nvSpPr>
        <p:spPr bwMode="auto">
          <a:xfrm>
            <a:off x="6418217" y="4386942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" name="Rectangle 38"/>
          <p:cNvSpPr>
            <a:spLocks noChangeArrowheads="1"/>
          </p:cNvSpPr>
          <p:nvPr/>
        </p:nvSpPr>
        <p:spPr bwMode="auto">
          <a:xfrm>
            <a:off x="7761242" y="4386942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066167" y="4386942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" name="Line 40"/>
          <p:cNvSpPr>
            <a:spLocks noChangeShapeType="1"/>
          </p:cNvSpPr>
          <p:nvPr/>
        </p:nvSpPr>
        <p:spPr bwMode="auto">
          <a:xfrm>
            <a:off x="4513217" y="4615542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1"/>
          <p:cNvSpPr>
            <a:spLocks noChangeShapeType="1"/>
          </p:cNvSpPr>
          <p:nvPr/>
        </p:nvSpPr>
        <p:spPr bwMode="auto">
          <a:xfrm>
            <a:off x="5856242" y="4615542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42"/>
          <p:cNvSpPr>
            <a:spLocks noChangeShapeType="1"/>
          </p:cNvSpPr>
          <p:nvPr/>
        </p:nvSpPr>
        <p:spPr bwMode="auto">
          <a:xfrm>
            <a:off x="7213555" y="4615542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43"/>
          <p:cNvSpPr>
            <a:spLocks noChangeShapeType="1"/>
          </p:cNvSpPr>
          <p:nvPr/>
        </p:nvSpPr>
        <p:spPr bwMode="auto">
          <a:xfrm>
            <a:off x="8551817" y="4615542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Text Box 44"/>
          <p:cNvSpPr txBox="1">
            <a:spLocks noChangeArrowheads="1"/>
          </p:cNvSpPr>
          <p:nvPr/>
        </p:nvSpPr>
        <p:spPr bwMode="auto">
          <a:xfrm>
            <a:off x="2379617" y="4386942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smtClean="0"/>
              <a:t>9512</a:t>
            </a:r>
            <a:endParaRPr lang="en-US" altLang="en-US" sz="2400" b="1" dirty="0"/>
          </a:p>
        </p:txBody>
      </p:sp>
      <p:sp>
        <p:nvSpPr>
          <p:cNvPr id="54" name="Text Box 45"/>
          <p:cNvSpPr txBox="1">
            <a:spLocks noChangeArrowheads="1"/>
          </p:cNvSpPr>
          <p:nvPr/>
        </p:nvSpPr>
        <p:spPr bwMode="auto">
          <a:xfrm>
            <a:off x="3675017" y="4386942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00"/>
                </a:solidFill>
              </a:rPr>
              <a:t>9513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55" name="Text Box 65"/>
          <p:cNvSpPr txBox="1">
            <a:spLocks noChangeArrowheads="1"/>
          </p:cNvSpPr>
          <p:nvPr/>
        </p:nvSpPr>
        <p:spPr bwMode="auto">
          <a:xfrm>
            <a:off x="8989967" y="4386942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smtClean="0"/>
              <a:t>9517</a:t>
            </a:r>
            <a:endParaRPr lang="en-US" altLang="en-US" sz="2400" b="1" dirty="0"/>
          </a:p>
        </p:txBody>
      </p:sp>
      <p:sp>
        <p:nvSpPr>
          <p:cNvPr id="56" name="Text Box 79"/>
          <p:cNvSpPr txBox="1">
            <a:spLocks noChangeArrowheads="1"/>
          </p:cNvSpPr>
          <p:nvPr/>
        </p:nvSpPr>
        <p:spPr bwMode="auto">
          <a:xfrm>
            <a:off x="6342017" y="4386942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00"/>
                </a:solidFill>
              </a:rPr>
              <a:t>9515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57" name="Text Box 80"/>
          <p:cNvSpPr txBox="1">
            <a:spLocks noChangeArrowheads="1"/>
          </p:cNvSpPr>
          <p:nvPr/>
        </p:nvSpPr>
        <p:spPr bwMode="auto">
          <a:xfrm>
            <a:off x="7685042" y="4386942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00"/>
                </a:solidFill>
              </a:rPr>
              <a:t>9516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58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9417"/>
            <a:ext cx="1619250" cy="2253979"/>
          </a:xfrm>
          <a:prstGeom prst="rect">
            <a:avLst/>
          </a:prstGeom>
        </p:spPr>
      </p:pic>
      <p:pic>
        <p:nvPicPr>
          <p:cNvPr id="59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7573" y="1491343"/>
            <a:ext cx="1586758" cy="428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13723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" dur="500"/>
                                            <p:tgtEl>
                                              <p:spTgt spid="553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9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2" dur="500"/>
                                            <p:tgtEl>
                                              <p:spTgt spid="553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7" dur="500"/>
                                            <p:tgtEl>
                                              <p:spTgt spid="553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9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2" dur="500"/>
                                            <p:tgtEl>
                                              <p:spTgt spid="553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2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7" dur="500"/>
                                            <p:tgtEl>
                                              <p:spTgt spid="553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29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32" dur="500"/>
                                            <p:tgtEl>
                                              <p:spTgt spid="553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52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53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4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58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59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319" grpId="0"/>
          <p:bldP spid="55371" grpId="0"/>
          <p:bldP spid="55372" grpId="0"/>
          <p:bldP spid="55373" grpId="0"/>
          <p:bldP spid="55375" grpId="0"/>
          <p:bldP spid="55376" grpId="0"/>
          <p:bldP spid="54" grpId="0"/>
          <p:bldP spid="56" grpId="0"/>
          <p:bldP spid="5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" dur="500"/>
                                            <p:tgtEl>
                                              <p:spTgt spid="553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9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2" dur="500"/>
                                            <p:tgtEl>
                                              <p:spTgt spid="553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7" dur="500"/>
                                            <p:tgtEl>
                                              <p:spTgt spid="553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9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2" dur="500"/>
                                            <p:tgtEl>
                                              <p:spTgt spid="553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2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7" dur="500"/>
                                            <p:tgtEl>
                                              <p:spTgt spid="553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29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32" dur="500"/>
                                            <p:tgtEl>
                                              <p:spTgt spid="553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319" grpId="0"/>
          <p:bldP spid="55371" grpId="0"/>
          <p:bldP spid="55372" grpId="0"/>
          <p:bldP spid="55373" grpId="0"/>
          <p:bldP spid="55375" grpId="0"/>
          <p:bldP spid="55376" grpId="0"/>
          <p:bldP spid="54" grpId="0"/>
          <p:bldP spid="56" grpId="0"/>
          <p:bldP spid="5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20" y="333717"/>
            <a:ext cx="10280730" cy="6190566"/>
          </a:xfrm>
          <a:prstGeom prst="rect">
            <a:avLst/>
          </a:prstGeom>
        </p:spPr>
      </p:pic>
      <p:sp>
        <p:nvSpPr>
          <p:cNvPr id="8" name="矩形 1054">
            <a:extLst>
              <a:ext uri="{FF2B5EF4-FFF2-40B4-BE49-F238E27FC236}">
                <a16:creationId xmlns:a16="http://schemas.microsoft.com/office/drawing/2014/main" id="{5B0BD0E4-F5F8-4E1D-A68A-428093122935}"/>
              </a:ext>
            </a:extLst>
          </p:cNvPr>
          <p:cNvSpPr/>
          <p:nvPr/>
        </p:nvSpPr>
        <p:spPr>
          <a:xfrm>
            <a:off x="3436184" y="1603291"/>
            <a:ext cx="7479466" cy="2713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000" b="1" dirty="0" err="1">
                <a:solidFill>
                  <a:srgbClr val="6D421F"/>
                </a:solidFill>
                <a:latin typeface="#9Slide03 AllRoundGothic" panose="020B0703020202020104" pitchFamily="34" charset="0"/>
                <a:cs typeface="+mn-ea"/>
                <a:sym typeface="+mn-lt"/>
              </a:rPr>
              <a:t>Chương</a:t>
            </a:r>
            <a:r>
              <a:rPr lang="en-US" altLang="zh-CN" sz="6000" b="1" dirty="0">
                <a:solidFill>
                  <a:srgbClr val="6D421F"/>
                </a:solidFill>
                <a:latin typeface="#9Slide03 AllRoundGothic" panose="020B0703020202020104" pitchFamily="34" charset="0"/>
                <a:cs typeface="+mn-ea"/>
                <a:sym typeface="+mn-lt"/>
              </a:rPr>
              <a:t> 3</a:t>
            </a:r>
          </a:p>
          <a:p>
            <a:pPr>
              <a:lnSpc>
                <a:spcPct val="150000"/>
              </a:lnSpc>
            </a:pPr>
            <a:r>
              <a:rPr lang="en-US" altLang="zh-CN" sz="6000" b="1" dirty="0">
                <a:solidFill>
                  <a:srgbClr val="6D421F"/>
                </a:solidFill>
                <a:latin typeface="#9Slide03 AllRoundGothic" panose="020B0703020202020104" pitchFamily="34" charset="0"/>
                <a:cs typeface="+mn-ea"/>
                <a:sym typeface="+mn-lt"/>
              </a:rPr>
              <a:t>CÁC SỐ ĐẾN 10 000</a:t>
            </a:r>
            <a:endParaRPr lang="zh-CN" altLang="en-US" sz="6000" b="1" dirty="0">
              <a:solidFill>
                <a:srgbClr val="6D421F"/>
              </a:solidFill>
              <a:latin typeface="#9Slide03 AllRoundGothic" panose="020B07030202020201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336063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13" name="图片 148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693" y="20197"/>
            <a:ext cx="8925776" cy="6837803"/>
          </a:xfrm>
          <a:prstGeom prst="rect">
            <a:avLst/>
          </a:prstGeom>
        </p:spPr>
      </p:pic>
      <p:sp>
        <p:nvSpPr>
          <p:cNvPr id="1055" name="矩形 1054"/>
          <p:cNvSpPr/>
          <p:nvPr/>
        </p:nvSpPr>
        <p:spPr>
          <a:xfrm>
            <a:off x="3355792" y="2898469"/>
            <a:ext cx="7120929" cy="1081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CÁC SỐ CÓ BỐN CHỮ SỐ</a:t>
            </a:r>
            <a:endParaRPr lang="zh-CN" altLang="en-US" sz="4800" b="1" dirty="0">
              <a:solidFill>
                <a:srgbClr val="6D421F"/>
              </a:solidFill>
              <a:latin typeface="Cambria" panose="02040503050406030204" pitchFamily="18" charset="0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3883" y="443883"/>
            <a:ext cx="218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E131"/>
                </a:solidFill>
              </a:rPr>
              <a:t>https://www.ypppt.com/</a:t>
            </a:r>
            <a:endParaRPr lang="zh-CN" altLang="en-US" dirty="0">
              <a:solidFill>
                <a:srgbClr val="FFE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4756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3" dur="750" fill="hold"/>
                                            <p:tgtEl>
                                              <p:spTgt spid="148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4" dur="750" fill="hold"/>
                                            <p:tgtEl>
                                              <p:spTgt spid="148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48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48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1748" y="4333957"/>
            <a:ext cx="10782300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 sinh có cơ hội hình thành, phát triển: 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Phẩm chất : Yêu thích môn Toán, rèn tính cẩn thận, tự giác </a:t>
            </a:r>
            <a:r>
              <a:rPr lang="nl-NL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nl-NL" sz="2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 tập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sáng tạo để giải quyết được các bài toán thực hiện đọc viết các số có 4 chữ số, viết các số có bốn chữ số theo thứ tự.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1920" y="649224"/>
            <a:ext cx="556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CẦU CẦN ĐẠT 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1748" y="2017038"/>
            <a:ext cx="11029188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 sinh hiểu được: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0)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1748" y="3390381"/>
            <a:ext cx="923696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Học sinh vận dụng được: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94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63" name="图片 1696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963" y="470159"/>
            <a:ext cx="6191872" cy="6820602"/>
          </a:xfrm>
          <a:prstGeom prst="rect">
            <a:avLst/>
          </a:prstGeom>
        </p:spPr>
      </p:pic>
      <p:sp>
        <p:nvSpPr>
          <p:cNvPr id="965" name="矩形 964"/>
          <p:cNvSpPr/>
          <p:nvPr/>
        </p:nvSpPr>
        <p:spPr>
          <a:xfrm>
            <a:off x="4417949" y="2677214"/>
            <a:ext cx="47736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err="1">
                <a:solidFill>
                  <a:srgbClr val="6D421F"/>
                </a:solidFill>
                <a:cs typeface="+mn-ea"/>
                <a:sym typeface="+mn-lt"/>
              </a:rPr>
              <a:t>Khám</a:t>
            </a:r>
            <a:r>
              <a:rPr lang="en-US" altLang="zh-CN" sz="6600" b="1" dirty="0">
                <a:solidFill>
                  <a:srgbClr val="6D421F"/>
                </a:solidFill>
                <a:cs typeface="+mn-ea"/>
                <a:sym typeface="+mn-lt"/>
              </a:rPr>
              <a:t> </a:t>
            </a:r>
            <a:r>
              <a:rPr lang="en-US" altLang="zh-CN" sz="6600" b="1" dirty="0" err="1">
                <a:solidFill>
                  <a:srgbClr val="6D421F"/>
                </a:solidFill>
                <a:cs typeface="+mn-ea"/>
                <a:sym typeface="+mn-lt"/>
              </a:rPr>
              <a:t>phá</a:t>
            </a:r>
            <a:endParaRPr lang="zh-CN" altLang="en-US" sz="6600" b="1" dirty="0">
              <a:solidFill>
                <a:srgbClr val="6D421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376402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3" dur="750" fill="hold"/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4" dur="750" fill="hold"/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9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9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5" grpId="0"/>
          <p:bldP spid="96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1413">
            <a:off x="8888658" y="333453"/>
            <a:ext cx="3184964" cy="12724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4634" y="-124216"/>
            <a:ext cx="1860059" cy="1648027"/>
          </a:xfrm>
          <a:prstGeom prst="rect">
            <a:avLst/>
          </a:prstGeom>
        </p:spPr>
      </p:pic>
      <p:grpSp>
        <p:nvGrpSpPr>
          <p:cNvPr id="13" name="Group 336">
            <a:extLst>
              <a:ext uri="{FF2B5EF4-FFF2-40B4-BE49-F238E27FC236}">
                <a16:creationId xmlns:a16="http://schemas.microsoft.com/office/drawing/2014/main" id="{5E0940ED-DCD2-4C93-9E52-6C9347EF914B}"/>
              </a:ext>
            </a:extLst>
          </p:cNvPr>
          <p:cNvGrpSpPr>
            <a:grpSpLocks/>
          </p:cNvGrpSpPr>
          <p:nvPr/>
        </p:nvGrpSpPr>
        <p:grpSpPr bwMode="auto">
          <a:xfrm>
            <a:off x="2466975" y="1733550"/>
            <a:ext cx="4267200" cy="4019550"/>
            <a:chOff x="576" y="624"/>
            <a:chExt cx="1920" cy="1920"/>
          </a:xfrm>
        </p:grpSpPr>
        <p:grpSp>
          <p:nvGrpSpPr>
            <p:cNvPr id="14" name="Group 337">
              <a:extLst>
                <a:ext uri="{FF2B5EF4-FFF2-40B4-BE49-F238E27FC236}">
                  <a16:creationId xmlns:a16="http://schemas.microsoft.com/office/drawing/2014/main" id="{EC0B8642-D259-4D40-A67B-F83BCC9D06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114" name="Rectangle 338">
                <a:extLst>
                  <a:ext uri="{FF2B5EF4-FFF2-40B4-BE49-F238E27FC236}">
                    <a16:creationId xmlns:a16="http://schemas.microsoft.com/office/drawing/2014/main" id="{62F1EDA4-9637-40C3-A4F0-FFD7DFDEB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Rectangle 339">
                <a:extLst>
                  <a:ext uri="{FF2B5EF4-FFF2-40B4-BE49-F238E27FC236}">
                    <a16:creationId xmlns:a16="http://schemas.microsoft.com/office/drawing/2014/main" id="{DBD2ADA2-0FB0-4689-9734-CDECCA754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Rectangle 340">
                <a:extLst>
                  <a:ext uri="{FF2B5EF4-FFF2-40B4-BE49-F238E27FC236}">
                    <a16:creationId xmlns:a16="http://schemas.microsoft.com/office/drawing/2014/main" id="{029D8F85-776F-40E1-9ADE-29E444336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Rectangle 341">
                <a:extLst>
                  <a:ext uri="{FF2B5EF4-FFF2-40B4-BE49-F238E27FC236}">
                    <a16:creationId xmlns:a16="http://schemas.microsoft.com/office/drawing/2014/main" id="{6ABB9277-5BB1-4E31-9D77-D92B4F665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Rectangle 342">
                <a:extLst>
                  <a:ext uri="{FF2B5EF4-FFF2-40B4-BE49-F238E27FC236}">
                    <a16:creationId xmlns:a16="http://schemas.microsoft.com/office/drawing/2014/main" id="{12D7A260-A19B-4A47-BEDA-71B42BE3E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Rectangle 343">
                <a:extLst>
                  <a:ext uri="{FF2B5EF4-FFF2-40B4-BE49-F238E27FC236}">
                    <a16:creationId xmlns:a16="http://schemas.microsoft.com/office/drawing/2014/main" id="{EB2D9D68-A73E-4F1B-BE5E-30B2C3157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Rectangle 344">
                <a:extLst>
                  <a:ext uri="{FF2B5EF4-FFF2-40B4-BE49-F238E27FC236}">
                    <a16:creationId xmlns:a16="http://schemas.microsoft.com/office/drawing/2014/main" id="{C66A5E2C-ADFC-4ABE-B0B8-38368D5AC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Rectangle 345">
                <a:extLst>
                  <a:ext uri="{FF2B5EF4-FFF2-40B4-BE49-F238E27FC236}">
                    <a16:creationId xmlns:a16="http://schemas.microsoft.com/office/drawing/2014/main" id="{8795CC63-CB3F-498B-B6CB-441B9A4AB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Rectangle 346">
                <a:extLst>
                  <a:ext uri="{FF2B5EF4-FFF2-40B4-BE49-F238E27FC236}">
                    <a16:creationId xmlns:a16="http://schemas.microsoft.com/office/drawing/2014/main" id="{10FF6697-35AE-4C83-AC42-71CEA7EBA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Rectangle 347">
                <a:extLst>
                  <a:ext uri="{FF2B5EF4-FFF2-40B4-BE49-F238E27FC236}">
                    <a16:creationId xmlns:a16="http://schemas.microsoft.com/office/drawing/2014/main" id="{2FAC8404-8D4A-4172-AF55-3E88561A6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oup 348">
              <a:extLst>
                <a:ext uri="{FF2B5EF4-FFF2-40B4-BE49-F238E27FC236}">
                  <a16:creationId xmlns:a16="http://schemas.microsoft.com/office/drawing/2014/main" id="{00279465-D12B-4E4F-BCEB-A2AE5EFDA7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104" name="Rectangle 349">
                <a:extLst>
                  <a:ext uri="{FF2B5EF4-FFF2-40B4-BE49-F238E27FC236}">
                    <a16:creationId xmlns:a16="http://schemas.microsoft.com/office/drawing/2014/main" id="{0E3631FD-E270-4BF7-BA27-9DBE1795A1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Rectangle 350">
                <a:extLst>
                  <a:ext uri="{FF2B5EF4-FFF2-40B4-BE49-F238E27FC236}">
                    <a16:creationId xmlns:a16="http://schemas.microsoft.com/office/drawing/2014/main" id="{999EB548-0DDD-4CA9-9CDD-82630F07E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Rectangle 351">
                <a:extLst>
                  <a:ext uri="{FF2B5EF4-FFF2-40B4-BE49-F238E27FC236}">
                    <a16:creationId xmlns:a16="http://schemas.microsoft.com/office/drawing/2014/main" id="{CEAC86BE-ACF2-497E-A339-0603142E75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Rectangle 352">
                <a:extLst>
                  <a:ext uri="{FF2B5EF4-FFF2-40B4-BE49-F238E27FC236}">
                    <a16:creationId xmlns:a16="http://schemas.microsoft.com/office/drawing/2014/main" id="{0C97583F-668C-4873-87D0-8249A1C9D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Rectangle 353">
                <a:extLst>
                  <a:ext uri="{FF2B5EF4-FFF2-40B4-BE49-F238E27FC236}">
                    <a16:creationId xmlns:a16="http://schemas.microsoft.com/office/drawing/2014/main" id="{FFB7A870-7589-4E5F-887C-B71ADF2AB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Rectangle 354">
                <a:extLst>
                  <a:ext uri="{FF2B5EF4-FFF2-40B4-BE49-F238E27FC236}">
                    <a16:creationId xmlns:a16="http://schemas.microsoft.com/office/drawing/2014/main" id="{6339EC61-F919-4B8F-8A0F-9C96E8477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Rectangle 355">
                <a:extLst>
                  <a:ext uri="{FF2B5EF4-FFF2-40B4-BE49-F238E27FC236}">
                    <a16:creationId xmlns:a16="http://schemas.microsoft.com/office/drawing/2014/main" id="{928686A2-E9D4-43CB-AD8E-0DB5E12E0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Rectangle 356">
                <a:extLst>
                  <a:ext uri="{FF2B5EF4-FFF2-40B4-BE49-F238E27FC236}">
                    <a16:creationId xmlns:a16="http://schemas.microsoft.com/office/drawing/2014/main" id="{3E304E27-C93E-43A0-A55B-598054133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Rectangle 357">
                <a:extLst>
                  <a:ext uri="{FF2B5EF4-FFF2-40B4-BE49-F238E27FC236}">
                    <a16:creationId xmlns:a16="http://schemas.microsoft.com/office/drawing/2014/main" id="{7EABA395-3D99-42D0-B0E1-5F903EDD6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Rectangle 358">
                <a:extLst>
                  <a:ext uri="{FF2B5EF4-FFF2-40B4-BE49-F238E27FC236}">
                    <a16:creationId xmlns:a16="http://schemas.microsoft.com/office/drawing/2014/main" id="{96F8A510-BCFF-4EC1-9149-9A928B3FAC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Group 359">
              <a:extLst>
                <a:ext uri="{FF2B5EF4-FFF2-40B4-BE49-F238E27FC236}">
                  <a16:creationId xmlns:a16="http://schemas.microsoft.com/office/drawing/2014/main" id="{551BB971-B688-4700-83F0-70675E8B47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94" name="Rectangle 360">
                <a:extLst>
                  <a:ext uri="{FF2B5EF4-FFF2-40B4-BE49-F238E27FC236}">
                    <a16:creationId xmlns:a16="http://schemas.microsoft.com/office/drawing/2014/main" id="{CBCCC411-6B01-4C0C-992A-CD8BAD691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Rectangle 361">
                <a:extLst>
                  <a:ext uri="{FF2B5EF4-FFF2-40B4-BE49-F238E27FC236}">
                    <a16:creationId xmlns:a16="http://schemas.microsoft.com/office/drawing/2014/main" id="{9F501CBC-70EC-44E3-9487-5608DCBB73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Rectangle 362">
                <a:extLst>
                  <a:ext uri="{FF2B5EF4-FFF2-40B4-BE49-F238E27FC236}">
                    <a16:creationId xmlns:a16="http://schemas.microsoft.com/office/drawing/2014/main" id="{616186C5-E265-46B7-9D3B-FFF9037FF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Rectangle 363">
                <a:extLst>
                  <a:ext uri="{FF2B5EF4-FFF2-40B4-BE49-F238E27FC236}">
                    <a16:creationId xmlns:a16="http://schemas.microsoft.com/office/drawing/2014/main" id="{8C8846B6-A53C-40EB-BBAF-43684B740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Rectangle 364">
                <a:extLst>
                  <a:ext uri="{FF2B5EF4-FFF2-40B4-BE49-F238E27FC236}">
                    <a16:creationId xmlns:a16="http://schemas.microsoft.com/office/drawing/2014/main" id="{0E950AD5-079A-4D8D-AAB0-473716A478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Rectangle 365">
                <a:extLst>
                  <a:ext uri="{FF2B5EF4-FFF2-40B4-BE49-F238E27FC236}">
                    <a16:creationId xmlns:a16="http://schemas.microsoft.com/office/drawing/2014/main" id="{4893A07F-BF72-4CF2-8214-3DC90AF25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Rectangle 366">
                <a:extLst>
                  <a:ext uri="{FF2B5EF4-FFF2-40B4-BE49-F238E27FC236}">
                    <a16:creationId xmlns:a16="http://schemas.microsoft.com/office/drawing/2014/main" id="{5B972A06-48E9-4351-8C6E-D0321AB42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Rectangle 367">
                <a:extLst>
                  <a:ext uri="{FF2B5EF4-FFF2-40B4-BE49-F238E27FC236}">
                    <a16:creationId xmlns:a16="http://schemas.microsoft.com/office/drawing/2014/main" id="{80D4E8F3-4593-423D-B495-3436CBC5B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Rectangle 368">
                <a:extLst>
                  <a:ext uri="{FF2B5EF4-FFF2-40B4-BE49-F238E27FC236}">
                    <a16:creationId xmlns:a16="http://schemas.microsoft.com/office/drawing/2014/main" id="{4BC4BF6B-3B3C-4DA6-9FFA-DF7BA271C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Rectangle 369">
                <a:extLst>
                  <a:ext uri="{FF2B5EF4-FFF2-40B4-BE49-F238E27FC236}">
                    <a16:creationId xmlns:a16="http://schemas.microsoft.com/office/drawing/2014/main" id="{158A820E-4932-4391-BCF1-E0B124FB3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Group 370">
              <a:extLst>
                <a:ext uri="{FF2B5EF4-FFF2-40B4-BE49-F238E27FC236}">
                  <a16:creationId xmlns:a16="http://schemas.microsoft.com/office/drawing/2014/main" id="{9E7D9E85-8538-48EF-98EA-0F9DF4582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84" name="Rectangle 371">
                <a:extLst>
                  <a:ext uri="{FF2B5EF4-FFF2-40B4-BE49-F238E27FC236}">
                    <a16:creationId xmlns:a16="http://schemas.microsoft.com/office/drawing/2014/main" id="{0B00EBB8-E10C-420F-8542-AF6F7BAB79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Rectangle 372">
                <a:extLst>
                  <a:ext uri="{FF2B5EF4-FFF2-40B4-BE49-F238E27FC236}">
                    <a16:creationId xmlns:a16="http://schemas.microsoft.com/office/drawing/2014/main" id="{C16D263E-8D3C-4AE7-84A5-F275AB2EE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Rectangle 373">
                <a:extLst>
                  <a:ext uri="{FF2B5EF4-FFF2-40B4-BE49-F238E27FC236}">
                    <a16:creationId xmlns:a16="http://schemas.microsoft.com/office/drawing/2014/main" id="{66892C0A-CEE7-4B99-9DE3-D4A776E2D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Rectangle 374">
                <a:extLst>
                  <a:ext uri="{FF2B5EF4-FFF2-40B4-BE49-F238E27FC236}">
                    <a16:creationId xmlns:a16="http://schemas.microsoft.com/office/drawing/2014/main" id="{B6421A8E-15FB-4F8C-BF53-C82DB7E79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Rectangle 375">
                <a:extLst>
                  <a:ext uri="{FF2B5EF4-FFF2-40B4-BE49-F238E27FC236}">
                    <a16:creationId xmlns:a16="http://schemas.microsoft.com/office/drawing/2014/main" id="{1F6C73F3-5DEA-4A19-9358-61F1CACF7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Rectangle 376">
                <a:extLst>
                  <a:ext uri="{FF2B5EF4-FFF2-40B4-BE49-F238E27FC236}">
                    <a16:creationId xmlns:a16="http://schemas.microsoft.com/office/drawing/2014/main" id="{DB417463-A531-44F1-A3B7-06D517B31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Rectangle 377">
                <a:extLst>
                  <a:ext uri="{FF2B5EF4-FFF2-40B4-BE49-F238E27FC236}">
                    <a16:creationId xmlns:a16="http://schemas.microsoft.com/office/drawing/2014/main" id="{1CC9662D-7E3F-4A6D-B9B8-A1601C82E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Rectangle 378">
                <a:extLst>
                  <a:ext uri="{FF2B5EF4-FFF2-40B4-BE49-F238E27FC236}">
                    <a16:creationId xmlns:a16="http://schemas.microsoft.com/office/drawing/2014/main" id="{118CFD4A-635B-468A-B37C-F4490BF19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Rectangle 379">
                <a:extLst>
                  <a:ext uri="{FF2B5EF4-FFF2-40B4-BE49-F238E27FC236}">
                    <a16:creationId xmlns:a16="http://schemas.microsoft.com/office/drawing/2014/main" id="{7B42ABE2-C329-4C2A-981B-3F93D52BB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Rectangle 380">
                <a:extLst>
                  <a:ext uri="{FF2B5EF4-FFF2-40B4-BE49-F238E27FC236}">
                    <a16:creationId xmlns:a16="http://schemas.microsoft.com/office/drawing/2014/main" id="{6E9DC27B-9952-4944-BF5E-420E4A005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381">
              <a:extLst>
                <a:ext uri="{FF2B5EF4-FFF2-40B4-BE49-F238E27FC236}">
                  <a16:creationId xmlns:a16="http://schemas.microsoft.com/office/drawing/2014/main" id="{92D5E7AB-377E-4CEE-8622-E27451B396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74" name="Rectangle 382">
                <a:extLst>
                  <a:ext uri="{FF2B5EF4-FFF2-40B4-BE49-F238E27FC236}">
                    <a16:creationId xmlns:a16="http://schemas.microsoft.com/office/drawing/2014/main" id="{DD68F5B2-4A11-4900-BC62-D93B30340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Rectangle 383">
                <a:extLst>
                  <a:ext uri="{FF2B5EF4-FFF2-40B4-BE49-F238E27FC236}">
                    <a16:creationId xmlns:a16="http://schemas.microsoft.com/office/drawing/2014/main" id="{5033D2C0-FB9F-490E-87A7-45027F429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Rectangle 384">
                <a:extLst>
                  <a:ext uri="{FF2B5EF4-FFF2-40B4-BE49-F238E27FC236}">
                    <a16:creationId xmlns:a16="http://schemas.microsoft.com/office/drawing/2014/main" id="{B17451F9-6F43-41F4-B925-32F6128E0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Rectangle 385">
                <a:extLst>
                  <a:ext uri="{FF2B5EF4-FFF2-40B4-BE49-F238E27FC236}">
                    <a16:creationId xmlns:a16="http://schemas.microsoft.com/office/drawing/2014/main" id="{1D3FDDF0-0A36-404D-A1C3-5255D876E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Rectangle 386">
                <a:extLst>
                  <a:ext uri="{FF2B5EF4-FFF2-40B4-BE49-F238E27FC236}">
                    <a16:creationId xmlns:a16="http://schemas.microsoft.com/office/drawing/2014/main" id="{53C8431E-8CAF-4F66-A05A-22DDCACE2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Rectangle 387">
                <a:extLst>
                  <a:ext uri="{FF2B5EF4-FFF2-40B4-BE49-F238E27FC236}">
                    <a16:creationId xmlns:a16="http://schemas.microsoft.com/office/drawing/2014/main" id="{22E517D5-D361-47D9-BF77-9D42F9455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Rectangle 388">
                <a:extLst>
                  <a:ext uri="{FF2B5EF4-FFF2-40B4-BE49-F238E27FC236}">
                    <a16:creationId xmlns:a16="http://schemas.microsoft.com/office/drawing/2014/main" id="{B2878C97-86DA-465C-9D6F-E7E78F5B7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Rectangle 389">
                <a:extLst>
                  <a:ext uri="{FF2B5EF4-FFF2-40B4-BE49-F238E27FC236}">
                    <a16:creationId xmlns:a16="http://schemas.microsoft.com/office/drawing/2014/main" id="{004162C4-1F4A-4398-AF1E-BF6B3A1DE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Rectangle 390">
                <a:extLst>
                  <a:ext uri="{FF2B5EF4-FFF2-40B4-BE49-F238E27FC236}">
                    <a16:creationId xmlns:a16="http://schemas.microsoft.com/office/drawing/2014/main" id="{54712B84-A079-4B1F-B145-1EF5DB3CA9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Rectangle 391">
                <a:extLst>
                  <a:ext uri="{FF2B5EF4-FFF2-40B4-BE49-F238E27FC236}">
                    <a16:creationId xmlns:a16="http://schemas.microsoft.com/office/drawing/2014/main" id="{2A76A274-B9AC-4824-9321-117B94D9C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Group 392">
              <a:extLst>
                <a:ext uri="{FF2B5EF4-FFF2-40B4-BE49-F238E27FC236}">
                  <a16:creationId xmlns:a16="http://schemas.microsoft.com/office/drawing/2014/main" id="{0193D95B-21DE-4B57-BD56-233AAFC565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64" name="Rectangle 393">
                <a:extLst>
                  <a:ext uri="{FF2B5EF4-FFF2-40B4-BE49-F238E27FC236}">
                    <a16:creationId xmlns:a16="http://schemas.microsoft.com/office/drawing/2014/main" id="{2EBCA3D3-EF91-4F68-9434-81B72486C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Rectangle 394">
                <a:extLst>
                  <a:ext uri="{FF2B5EF4-FFF2-40B4-BE49-F238E27FC236}">
                    <a16:creationId xmlns:a16="http://schemas.microsoft.com/office/drawing/2014/main" id="{D6097DE8-E145-4E3A-9702-367239F1A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ectangle 395">
                <a:extLst>
                  <a:ext uri="{FF2B5EF4-FFF2-40B4-BE49-F238E27FC236}">
                    <a16:creationId xmlns:a16="http://schemas.microsoft.com/office/drawing/2014/main" id="{A3936657-0616-4123-88BD-4ED898596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Rectangle 396">
                <a:extLst>
                  <a:ext uri="{FF2B5EF4-FFF2-40B4-BE49-F238E27FC236}">
                    <a16:creationId xmlns:a16="http://schemas.microsoft.com/office/drawing/2014/main" id="{C44A166F-8297-4322-B483-FDE46FBEF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Rectangle 397">
                <a:extLst>
                  <a:ext uri="{FF2B5EF4-FFF2-40B4-BE49-F238E27FC236}">
                    <a16:creationId xmlns:a16="http://schemas.microsoft.com/office/drawing/2014/main" id="{9634294E-2F51-4640-BA78-71BE70C95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Rectangle 398">
                <a:extLst>
                  <a:ext uri="{FF2B5EF4-FFF2-40B4-BE49-F238E27FC236}">
                    <a16:creationId xmlns:a16="http://schemas.microsoft.com/office/drawing/2014/main" id="{9AAB38A2-01A5-4628-B63E-4882A210D1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Rectangle 399">
                <a:extLst>
                  <a:ext uri="{FF2B5EF4-FFF2-40B4-BE49-F238E27FC236}">
                    <a16:creationId xmlns:a16="http://schemas.microsoft.com/office/drawing/2014/main" id="{EC358DA8-7B18-44EF-B7CE-3EDD557B9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Rectangle 400">
                <a:extLst>
                  <a:ext uri="{FF2B5EF4-FFF2-40B4-BE49-F238E27FC236}">
                    <a16:creationId xmlns:a16="http://schemas.microsoft.com/office/drawing/2014/main" id="{CF6C9DAA-EAEC-42C8-BC40-B114EA91B1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Rectangle 401">
                <a:extLst>
                  <a:ext uri="{FF2B5EF4-FFF2-40B4-BE49-F238E27FC236}">
                    <a16:creationId xmlns:a16="http://schemas.microsoft.com/office/drawing/2014/main" id="{10048FFC-0807-4005-8502-9674D291D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Rectangle 402">
                <a:extLst>
                  <a:ext uri="{FF2B5EF4-FFF2-40B4-BE49-F238E27FC236}">
                    <a16:creationId xmlns:a16="http://schemas.microsoft.com/office/drawing/2014/main" id="{F341E5EC-8C61-457D-BBD2-0B6D6DFFC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" name="Group 403">
              <a:extLst>
                <a:ext uri="{FF2B5EF4-FFF2-40B4-BE49-F238E27FC236}">
                  <a16:creationId xmlns:a16="http://schemas.microsoft.com/office/drawing/2014/main" id="{B85F7473-21E3-4D26-804C-81A203FBED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54" name="Rectangle 404">
                <a:extLst>
                  <a:ext uri="{FF2B5EF4-FFF2-40B4-BE49-F238E27FC236}">
                    <a16:creationId xmlns:a16="http://schemas.microsoft.com/office/drawing/2014/main" id="{41973328-AF47-4C1C-BD32-47EA2B5DD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Rectangle 405">
                <a:extLst>
                  <a:ext uri="{FF2B5EF4-FFF2-40B4-BE49-F238E27FC236}">
                    <a16:creationId xmlns:a16="http://schemas.microsoft.com/office/drawing/2014/main" id="{5F76ACE1-6D18-49FD-A49A-C411AC1D3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Rectangle 406">
                <a:extLst>
                  <a:ext uri="{FF2B5EF4-FFF2-40B4-BE49-F238E27FC236}">
                    <a16:creationId xmlns:a16="http://schemas.microsoft.com/office/drawing/2014/main" id="{72A7E65B-D1CD-4AC7-B7E6-331232CA8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Rectangle 407">
                <a:extLst>
                  <a:ext uri="{FF2B5EF4-FFF2-40B4-BE49-F238E27FC236}">
                    <a16:creationId xmlns:a16="http://schemas.microsoft.com/office/drawing/2014/main" id="{2E148C8F-29D7-46E9-9E8E-CD5E2CFD9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Rectangle 408">
                <a:extLst>
                  <a:ext uri="{FF2B5EF4-FFF2-40B4-BE49-F238E27FC236}">
                    <a16:creationId xmlns:a16="http://schemas.microsoft.com/office/drawing/2014/main" id="{8A235865-2DC6-4386-80F7-AC4A89F4B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ectangle 409">
                <a:extLst>
                  <a:ext uri="{FF2B5EF4-FFF2-40B4-BE49-F238E27FC236}">
                    <a16:creationId xmlns:a16="http://schemas.microsoft.com/office/drawing/2014/main" id="{8686CBE9-AE92-49DF-8AD8-C2C182F7D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Rectangle 410">
                <a:extLst>
                  <a:ext uri="{FF2B5EF4-FFF2-40B4-BE49-F238E27FC236}">
                    <a16:creationId xmlns:a16="http://schemas.microsoft.com/office/drawing/2014/main" id="{F2E7F121-B6A8-4E41-8CFB-D16CCD8FDA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Rectangle 411">
                <a:extLst>
                  <a:ext uri="{FF2B5EF4-FFF2-40B4-BE49-F238E27FC236}">
                    <a16:creationId xmlns:a16="http://schemas.microsoft.com/office/drawing/2014/main" id="{BDF38FAE-D9B5-4062-A4E9-C10C0C263E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Rectangle 412">
                <a:extLst>
                  <a:ext uri="{FF2B5EF4-FFF2-40B4-BE49-F238E27FC236}">
                    <a16:creationId xmlns:a16="http://schemas.microsoft.com/office/drawing/2014/main" id="{86931D9C-DC08-490F-A264-ED53EA690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Rectangle 413">
                <a:extLst>
                  <a:ext uri="{FF2B5EF4-FFF2-40B4-BE49-F238E27FC236}">
                    <a16:creationId xmlns:a16="http://schemas.microsoft.com/office/drawing/2014/main" id="{7C5434A7-13AA-4F3F-B2DB-ADA9DFB14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" name="Group 414">
              <a:extLst>
                <a:ext uri="{FF2B5EF4-FFF2-40B4-BE49-F238E27FC236}">
                  <a16:creationId xmlns:a16="http://schemas.microsoft.com/office/drawing/2014/main" id="{4BA45D99-F9EA-4769-AC85-B8269EDCED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44" name="Rectangle 415">
                <a:extLst>
                  <a:ext uri="{FF2B5EF4-FFF2-40B4-BE49-F238E27FC236}">
                    <a16:creationId xmlns:a16="http://schemas.microsoft.com/office/drawing/2014/main" id="{4CC7C268-6E3D-4744-AD10-C55F9DD3B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ectangle 416">
                <a:extLst>
                  <a:ext uri="{FF2B5EF4-FFF2-40B4-BE49-F238E27FC236}">
                    <a16:creationId xmlns:a16="http://schemas.microsoft.com/office/drawing/2014/main" id="{7FDD8994-09CE-43DD-89A8-F7E1C2BC4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Rectangle 417">
                <a:extLst>
                  <a:ext uri="{FF2B5EF4-FFF2-40B4-BE49-F238E27FC236}">
                    <a16:creationId xmlns:a16="http://schemas.microsoft.com/office/drawing/2014/main" id="{FEA76699-CA49-4101-B518-AEA4DF93F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Rectangle 418">
                <a:extLst>
                  <a:ext uri="{FF2B5EF4-FFF2-40B4-BE49-F238E27FC236}">
                    <a16:creationId xmlns:a16="http://schemas.microsoft.com/office/drawing/2014/main" id="{C2116E42-42C8-478C-BA42-0082B2C57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Rectangle 419">
                <a:extLst>
                  <a:ext uri="{FF2B5EF4-FFF2-40B4-BE49-F238E27FC236}">
                    <a16:creationId xmlns:a16="http://schemas.microsoft.com/office/drawing/2014/main" id="{E406143A-C121-4458-A06D-8DDDCCD4F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ectangle 420">
                <a:extLst>
                  <a:ext uri="{FF2B5EF4-FFF2-40B4-BE49-F238E27FC236}">
                    <a16:creationId xmlns:a16="http://schemas.microsoft.com/office/drawing/2014/main" id="{5F8FF3FA-A4CC-4F94-981E-8AF18A4D3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Rectangle 421">
                <a:extLst>
                  <a:ext uri="{FF2B5EF4-FFF2-40B4-BE49-F238E27FC236}">
                    <a16:creationId xmlns:a16="http://schemas.microsoft.com/office/drawing/2014/main" id="{68C4FD46-C28E-438D-B14B-E97AB7FAB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Rectangle 422">
                <a:extLst>
                  <a:ext uri="{FF2B5EF4-FFF2-40B4-BE49-F238E27FC236}">
                    <a16:creationId xmlns:a16="http://schemas.microsoft.com/office/drawing/2014/main" id="{8266AC5F-5AF5-46E4-8CFB-6E0A4B343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 423">
                <a:extLst>
                  <a:ext uri="{FF2B5EF4-FFF2-40B4-BE49-F238E27FC236}">
                    <a16:creationId xmlns:a16="http://schemas.microsoft.com/office/drawing/2014/main" id="{4AE6F15D-1CB7-42F1-B997-D80EF9315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ectangle 424">
                <a:extLst>
                  <a:ext uri="{FF2B5EF4-FFF2-40B4-BE49-F238E27FC236}">
                    <a16:creationId xmlns:a16="http://schemas.microsoft.com/office/drawing/2014/main" id="{597E9C2E-2000-487F-A4B8-DA7A5D2BB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" name="Group 425">
              <a:extLst>
                <a:ext uri="{FF2B5EF4-FFF2-40B4-BE49-F238E27FC236}">
                  <a16:creationId xmlns:a16="http://schemas.microsoft.com/office/drawing/2014/main" id="{6769D36D-4E3C-4EF7-B5BC-49F6B3897C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34" name="Rectangle 426">
                <a:extLst>
                  <a:ext uri="{FF2B5EF4-FFF2-40B4-BE49-F238E27FC236}">
                    <a16:creationId xmlns:a16="http://schemas.microsoft.com/office/drawing/2014/main" id="{0570E622-EB7D-446D-BA95-ABA2DEE9F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ectangle 427">
                <a:extLst>
                  <a:ext uri="{FF2B5EF4-FFF2-40B4-BE49-F238E27FC236}">
                    <a16:creationId xmlns:a16="http://schemas.microsoft.com/office/drawing/2014/main" id="{25ABC484-6010-434C-BEEC-DA5630951E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ectangle 428">
                <a:extLst>
                  <a:ext uri="{FF2B5EF4-FFF2-40B4-BE49-F238E27FC236}">
                    <a16:creationId xmlns:a16="http://schemas.microsoft.com/office/drawing/2014/main" id="{6D309E80-4EA6-47D9-BE53-A3500EA87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Rectangle 429">
                <a:extLst>
                  <a:ext uri="{FF2B5EF4-FFF2-40B4-BE49-F238E27FC236}">
                    <a16:creationId xmlns:a16="http://schemas.microsoft.com/office/drawing/2014/main" id="{332D0923-A99E-4D95-A07D-42DBB3E8D8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Rectangle 430">
                <a:extLst>
                  <a:ext uri="{FF2B5EF4-FFF2-40B4-BE49-F238E27FC236}">
                    <a16:creationId xmlns:a16="http://schemas.microsoft.com/office/drawing/2014/main" id="{A3DDC8E6-6053-457E-8557-1895D9749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Rectangle 431">
                <a:extLst>
                  <a:ext uri="{FF2B5EF4-FFF2-40B4-BE49-F238E27FC236}">
                    <a16:creationId xmlns:a16="http://schemas.microsoft.com/office/drawing/2014/main" id="{700C0E5D-AC36-4BC9-9527-3AE5DE79C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Rectangle 432">
                <a:extLst>
                  <a:ext uri="{FF2B5EF4-FFF2-40B4-BE49-F238E27FC236}">
                    <a16:creationId xmlns:a16="http://schemas.microsoft.com/office/drawing/2014/main" id="{EC7F1241-9332-4219-BCB5-85BBC6C64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Rectangle 433">
                <a:extLst>
                  <a:ext uri="{FF2B5EF4-FFF2-40B4-BE49-F238E27FC236}">
                    <a16:creationId xmlns:a16="http://schemas.microsoft.com/office/drawing/2014/main" id="{32C463FA-8859-4E32-9AE6-2D46649CC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Rectangle 434">
                <a:extLst>
                  <a:ext uri="{FF2B5EF4-FFF2-40B4-BE49-F238E27FC236}">
                    <a16:creationId xmlns:a16="http://schemas.microsoft.com/office/drawing/2014/main" id="{F5C359AD-09EB-4429-AB4A-FE10F73FA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Rectangle 435">
                <a:extLst>
                  <a:ext uri="{FF2B5EF4-FFF2-40B4-BE49-F238E27FC236}">
                    <a16:creationId xmlns:a16="http://schemas.microsoft.com/office/drawing/2014/main" id="{0DE940FE-1F52-4451-B169-8E24ECE8F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436">
              <a:extLst>
                <a:ext uri="{FF2B5EF4-FFF2-40B4-BE49-F238E27FC236}">
                  <a16:creationId xmlns:a16="http://schemas.microsoft.com/office/drawing/2014/main" id="{DDC097D0-CEE5-4E09-B1C2-385E5C7C96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24" name="Rectangle 437">
                <a:extLst>
                  <a:ext uri="{FF2B5EF4-FFF2-40B4-BE49-F238E27FC236}">
                    <a16:creationId xmlns:a16="http://schemas.microsoft.com/office/drawing/2014/main" id="{084E7C76-DB48-4118-8E9C-8E775A321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ectangle 438">
                <a:extLst>
                  <a:ext uri="{FF2B5EF4-FFF2-40B4-BE49-F238E27FC236}">
                    <a16:creationId xmlns:a16="http://schemas.microsoft.com/office/drawing/2014/main" id="{92179F99-D4CB-425C-8D34-9337D04FA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ectangle 439">
                <a:extLst>
                  <a:ext uri="{FF2B5EF4-FFF2-40B4-BE49-F238E27FC236}">
                    <a16:creationId xmlns:a16="http://schemas.microsoft.com/office/drawing/2014/main" id="{2641A3F3-7A4A-4B28-8B90-8B459A3C8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Rectangle 440">
                <a:extLst>
                  <a:ext uri="{FF2B5EF4-FFF2-40B4-BE49-F238E27FC236}">
                    <a16:creationId xmlns:a16="http://schemas.microsoft.com/office/drawing/2014/main" id="{C8811770-0AB8-43F9-9419-95C7DA15F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ctangle 441">
                <a:extLst>
                  <a:ext uri="{FF2B5EF4-FFF2-40B4-BE49-F238E27FC236}">
                    <a16:creationId xmlns:a16="http://schemas.microsoft.com/office/drawing/2014/main" id="{E55F9B65-1EB6-48F2-BF27-CA4493EEB5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Rectangle 442">
                <a:extLst>
                  <a:ext uri="{FF2B5EF4-FFF2-40B4-BE49-F238E27FC236}">
                    <a16:creationId xmlns:a16="http://schemas.microsoft.com/office/drawing/2014/main" id="{2EA3D617-BE65-4EF6-A0AB-15F6239AF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ectangle 443">
                <a:extLst>
                  <a:ext uri="{FF2B5EF4-FFF2-40B4-BE49-F238E27FC236}">
                    <a16:creationId xmlns:a16="http://schemas.microsoft.com/office/drawing/2014/main" id="{801CDEAC-006C-4333-A723-A9CA5C1BB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ectangle 444">
                <a:extLst>
                  <a:ext uri="{FF2B5EF4-FFF2-40B4-BE49-F238E27FC236}">
                    <a16:creationId xmlns:a16="http://schemas.microsoft.com/office/drawing/2014/main" id="{D450C9C8-98E5-4FCA-B0D1-DEEA57633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Rectangle 445">
                <a:extLst>
                  <a:ext uri="{FF2B5EF4-FFF2-40B4-BE49-F238E27FC236}">
                    <a16:creationId xmlns:a16="http://schemas.microsoft.com/office/drawing/2014/main" id="{FC511035-03D6-48A6-BF50-2D64C51AC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Rectangle 446">
                <a:extLst>
                  <a:ext uri="{FF2B5EF4-FFF2-40B4-BE49-F238E27FC236}">
                    <a16:creationId xmlns:a16="http://schemas.microsoft.com/office/drawing/2014/main" id="{A64A78FD-0220-4DEF-BBF5-8A115335B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4" name="Group 457">
            <a:extLst>
              <a:ext uri="{FF2B5EF4-FFF2-40B4-BE49-F238E27FC236}">
                <a16:creationId xmlns:a16="http://schemas.microsoft.com/office/drawing/2014/main" id="{AC905712-5956-4751-851B-D15F3C1F5788}"/>
              </a:ext>
            </a:extLst>
          </p:cNvPr>
          <p:cNvGrpSpPr>
            <a:grpSpLocks/>
          </p:cNvGrpSpPr>
          <p:nvPr/>
        </p:nvGrpSpPr>
        <p:grpSpPr bwMode="auto">
          <a:xfrm>
            <a:off x="7772399" y="1733550"/>
            <a:ext cx="426719" cy="4019550"/>
            <a:chOff x="2784" y="1488"/>
            <a:chExt cx="192" cy="1920"/>
          </a:xfrm>
        </p:grpSpPr>
        <p:sp>
          <p:nvSpPr>
            <p:cNvPr id="125" name="Rectangle 447">
              <a:extLst>
                <a:ext uri="{FF2B5EF4-FFF2-40B4-BE49-F238E27FC236}">
                  <a16:creationId xmlns:a16="http://schemas.microsoft.com/office/drawing/2014/main" id="{BF22ABB1-ADD8-4587-B050-C4794E441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216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Rectangle 448">
              <a:extLst>
                <a:ext uri="{FF2B5EF4-FFF2-40B4-BE49-F238E27FC236}">
                  <a16:creationId xmlns:a16="http://schemas.microsoft.com/office/drawing/2014/main" id="{D411B32F-34D3-4C5A-8EAF-26DD73CF9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024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Rectangle 449">
              <a:extLst>
                <a:ext uri="{FF2B5EF4-FFF2-40B4-BE49-F238E27FC236}">
                  <a16:creationId xmlns:a16="http://schemas.microsoft.com/office/drawing/2014/main" id="{1639BECE-83BB-4C72-BE58-02D55474F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8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Rectangle 450">
              <a:extLst>
                <a:ext uri="{FF2B5EF4-FFF2-40B4-BE49-F238E27FC236}">
                  <a16:creationId xmlns:a16="http://schemas.microsoft.com/office/drawing/2014/main" id="{5158BB61-7E21-4D66-897B-1B51EDADE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640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Rectangle 451">
              <a:extLst>
                <a:ext uri="{FF2B5EF4-FFF2-40B4-BE49-F238E27FC236}">
                  <a16:creationId xmlns:a16="http://schemas.microsoft.com/office/drawing/2014/main" id="{4B9652A8-8592-4675-8F1E-2B8D9946C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44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Rectangle 452">
              <a:extLst>
                <a:ext uri="{FF2B5EF4-FFF2-40B4-BE49-F238E27FC236}">
                  <a16:creationId xmlns:a16="http://schemas.microsoft.com/office/drawing/2014/main" id="{EB1E7708-8295-434A-9D3A-9D4A3D66E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256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Rectangle 453">
              <a:extLst>
                <a:ext uri="{FF2B5EF4-FFF2-40B4-BE49-F238E27FC236}">
                  <a16:creationId xmlns:a16="http://schemas.microsoft.com/office/drawing/2014/main" id="{CBF797E1-832E-4D1C-A919-10C889040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064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Rectangle 454">
              <a:extLst>
                <a:ext uri="{FF2B5EF4-FFF2-40B4-BE49-F238E27FC236}">
                  <a16:creationId xmlns:a16="http://schemas.microsoft.com/office/drawing/2014/main" id="{A4D82D24-3FD6-41AE-973C-4015F45A8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87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Rectangle 455">
              <a:extLst>
                <a:ext uri="{FF2B5EF4-FFF2-40B4-BE49-F238E27FC236}">
                  <a16:creationId xmlns:a16="http://schemas.microsoft.com/office/drawing/2014/main" id="{C29FF8F9-931D-46C7-AEA9-55B20265F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680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Rectangle 456">
              <a:extLst>
                <a:ext uri="{FF2B5EF4-FFF2-40B4-BE49-F238E27FC236}">
                  <a16:creationId xmlns:a16="http://schemas.microsoft.com/office/drawing/2014/main" id="{C13AFF43-E043-4E41-9D14-1C3813C8E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48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5" name="Text Box 458">
            <a:extLst>
              <a:ext uri="{FF2B5EF4-FFF2-40B4-BE49-F238E27FC236}">
                <a16:creationId xmlns:a16="http://schemas.microsoft.com/office/drawing/2014/main" id="{B5535600-7953-4B4C-A406-BAA68C23A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935" y="5866417"/>
            <a:ext cx="297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 Box 459">
            <a:extLst>
              <a:ext uri="{FF2B5EF4-FFF2-40B4-BE49-F238E27FC236}">
                <a16:creationId xmlns:a16="http://schemas.microsoft.com/office/drawing/2014/main" id="{A78A9A1B-B708-42EF-B6D1-4742F0B5B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6058" y="5866417"/>
            <a:ext cx="281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5294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8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3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28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5" grpId="0"/>
          <p:bldP spid="1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8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3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28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5" grpId="0"/>
          <p:bldP spid="13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715" y="246095"/>
            <a:ext cx="4171546" cy="1064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1679">
            <a:off x="551667" y="5003843"/>
            <a:ext cx="1167510" cy="2169300"/>
          </a:xfrm>
          <a:prstGeom prst="rect">
            <a:avLst/>
          </a:prstGeom>
        </p:spPr>
      </p:pic>
      <p:grpSp>
        <p:nvGrpSpPr>
          <p:cNvPr id="17" name="Group 5">
            <a:extLst>
              <a:ext uri="{FF2B5EF4-FFF2-40B4-BE49-F238E27FC236}">
                <a16:creationId xmlns:a16="http://schemas.microsoft.com/office/drawing/2014/main" id="{98B8379D-B7FF-4AE6-8366-5393C0DC9AC6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057400"/>
            <a:ext cx="685800" cy="685800"/>
            <a:chOff x="576" y="624"/>
            <a:chExt cx="1920" cy="1920"/>
          </a:xfrm>
        </p:grpSpPr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id="{0728F418-70A3-46A7-B2E9-18C6D40B33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118" name="Rectangle 7">
                <a:extLst>
                  <a:ext uri="{FF2B5EF4-FFF2-40B4-BE49-F238E27FC236}">
                    <a16:creationId xmlns:a16="http://schemas.microsoft.com/office/drawing/2014/main" id="{143069D2-EDE7-43B6-8E4A-575FD3B65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9" name="Rectangle 8">
                <a:extLst>
                  <a:ext uri="{FF2B5EF4-FFF2-40B4-BE49-F238E27FC236}">
                    <a16:creationId xmlns:a16="http://schemas.microsoft.com/office/drawing/2014/main" id="{DECF31EA-4E06-49BF-AC12-0E88808AE1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Rectangle 9">
                <a:extLst>
                  <a:ext uri="{FF2B5EF4-FFF2-40B4-BE49-F238E27FC236}">
                    <a16:creationId xmlns:a16="http://schemas.microsoft.com/office/drawing/2014/main" id="{23F6AD1F-0368-4E3F-B1FC-9C4E588B8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1" name="Rectangle 10">
                <a:extLst>
                  <a:ext uri="{FF2B5EF4-FFF2-40B4-BE49-F238E27FC236}">
                    <a16:creationId xmlns:a16="http://schemas.microsoft.com/office/drawing/2014/main" id="{0045DF59-6954-48B7-98E9-C745D550F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2" name="Rectangle 11">
                <a:extLst>
                  <a:ext uri="{FF2B5EF4-FFF2-40B4-BE49-F238E27FC236}">
                    <a16:creationId xmlns:a16="http://schemas.microsoft.com/office/drawing/2014/main" id="{CF67735E-E055-4807-A600-21906BD9A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3" name="Rectangle 12">
                <a:extLst>
                  <a:ext uri="{FF2B5EF4-FFF2-40B4-BE49-F238E27FC236}">
                    <a16:creationId xmlns:a16="http://schemas.microsoft.com/office/drawing/2014/main" id="{3E1216B2-C25B-4272-B469-125D283AF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13">
                <a:extLst>
                  <a:ext uri="{FF2B5EF4-FFF2-40B4-BE49-F238E27FC236}">
                    <a16:creationId xmlns:a16="http://schemas.microsoft.com/office/drawing/2014/main" id="{2B07862B-F5E0-4773-B006-A7F1DC9E5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14">
                <a:extLst>
                  <a:ext uri="{FF2B5EF4-FFF2-40B4-BE49-F238E27FC236}">
                    <a16:creationId xmlns:a16="http://schemas.microsoft.com/office/drawing/2014/main" id="{F31B775F-FCAA-40BD-B1D8-DCD697C40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15">
                <a:extLst>
                  <a:ext uri="{FF2B5EF4-FFF2-40B4-BE49-F238E27FC236}">
                    <a16:creationId xmlns:a16="http://schemas.microsoft.com/office/drawing/2014/main" id="{ED32FD6D-373C-49EC-A6D5-15BBF6ED6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16">
                <a:extLst>
                  <a:ext uri="{FF2B5EF4-FFF2-40B4-BE49-F238E27FC236}">
                    <a16:creationId xmlns:a16="http://schemas.microsoft.com/office/drawing/2014/main" id="{444B3FAB-A34E-44BE-9846-788C56523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" name="Group 17">
              <a:extLst>
                <a:ext uri="{FF2B5EF4-FFF2-40B4-BE49-F238E27FC236}">
                  <a16:creationId xmlns:a16="http://schemas.microsoft.com/office/drawing/2014/main" id="{CDEA2BFC-A41D-457B-9EDB-F61BC9BE7D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108" name="Rectangle 18">
                <a:extLst>
                  <a:ext uri="{FF2B5EF4-FFF2-40B4-BE49-F238E27FC236}">
                    <a16:creationId xmlns:a16="http://schemas.microsoft.com/office/drawing/2014/main" id="{C5C685FF-587B-4987-B98B-21A8F42FC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Rectangle 19">
                <a:extLst>
                  <a:ext uri="{FF2B5EF4-FFF2-40B4-BE49-F238E27FC236}">
                    <a16:creationId xmlns:a16="http://schemas.microsoft.com/office/drawing/2014/main" id="{95D58027-908D-4660-AB8F-92274E60F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Rectangle 20">
                <a:extLst>
                  <a:ext uri="{FF2B5EF4-FFF2-40B4-BE49-F238E27FC236}">
                    <a16:creationId xmlns:a16="http://schemas.microsoft.com/office/drawing/2014/main" id="{E69EB888-4A03-4604-AC9E-D9A7276EC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Rectangle 21">
                <a:extLst>
                  <a:ext uri="{FF2B5EF4-FFF2-40B4-BE49-F238E27FC236}">
                    <a16:creationId xmlns:a16="http://schemas.microsoft.com/office/drawing/2014/main" id="{1FFF7262-4B17-40DB-8D78-F1FDA73BE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Rectangle 22">
                <a:extLst>
                  <a:ext uri="{FF2B5EF4-FFF2-40B4-BE49-F238E27FC236}">
                    <a16:creationId xmlns:a16="http://schemas.microsoft.com/office/drawing/2014/main" id="{0D409DC7-C40C-4025-85C9-9C3AD8F47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23">
                <a:extLst>
                  <a:ext uri="{FF2B5EF4-FFF2-40B4-BE49-F238E27FC236}">
                    <a16:creationId xmlns:a16="http://schemas.microsoft.com/office/drawing/2014/main" id="{60885C15-7489-489A-966E-4FB640326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Rectangle 24">
                <a:extLst>
                  <a:ext uri="{FF2B5EF4-FFF2-40B4-BE49-F238E27FC236}">
                    <a16:creationId xmlns:a16="http://schemas.microsoft.com/office/drawing/2014/main" id="{B6EFDFF9-9C65-4133-BCB6-2EC82F0AC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Rectangle 25">
                <a:extLst>
                  <a:ext uri="{FF2B5EF4-FFF2-40B4-BE49-F238E27FC236}">
                    <a16:creationId xmlns:a16="http://schemas.microsoft.com/office/drawing/2014/main" id="{846874B4-CFF9-4BB4-93DD-232F0D949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6" name="Rectangle 26">
                <a:extLst>
                  <a:ext uri="{FF2B5EF4-FFF2-40B4-BE49-F238E27FC236}">
                    <a16:creationId xmlns:a16="http://schemas.microsoft.com/office/drawing/2014/main" id="{A342112C-6E81-4F0D-B181-634754827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Rectangle 27">
                <a:extLst>
                  <a:ext uri="{FF2B5EF4-FFF2-40B4-BE49-F238E27FC236}">
                    <a16:creationId xmlns:a16="http://schemas.microsoft.com/office/drawing/2014/main" id="{9B606901-33F3-450C-9046-0E3EE346C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" name="Group 28">
              <a:extLst>
                <a:ext uri="{FF2B5EF4-FFF2-40B4-BE49-F238E27FC236}">
                  <a16:creationId xmlns:a16="http://schemas.microsoft.com/office/drawing/2014/main" id="{3C7597B9-8925-4B09-B287-846093C4DE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98" name="Rectangle 29">
                <a:extLst>
                  <a:ext uri="{FF2B5EF4-FFF2-40B4-BE49-F238E27FC236}">
                    <a16:creationId xmlns:a16="http://schemas.microsoft.com/office/drawing/2014/main" id="{63FAB95D-4460-4897-9F5A-CB6B68AC4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9" name="Rectangle 30">
                <a:extLst>
                  <a:ext uri="{FF2B5EF4-FFF2-40B4-BE49-F238E27FC236}">
                    <a16:creationId xmlns:a16="http://schemas.microsoft.com/office/drawing/2014/main" id="{114CA2F1-E48A-4F61-A047-D8F867190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Rectangle 31">
                <a:extLst>
                  <a:ext uri="{FF2B5EF4-FFF2-40B4-BE49-F238E27FC236}">
                    <a16:creationId xmlns:a16="http://schemas.microsoft.com/office/drawing/2014/main" id="{621BDC3B-BD64-40D9-92D6-05723BD848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Rectangle 32">
                <a:extLst>
                  <a:ext uri="{FF2B5EF4-FFF2-40B4-BE49-F238E27FC236}">
                    <a16:creationId xmlns:a16="http://schemas.microsoft.com/office/drawing/2014/main" id="{13CD0803-B2E8-4160-95A0-9715CA385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Rectangle 33">
                <a:extLst>
                  <a:ext uri="{FF2B5EF4-FFF2-40B4-BE49-F238E27FC236}">
                    <a16:creationId xmlns:a16="http://schemas.microsoft.com/office/drawing/2014/main" id="{5DFD78C9-5A27-4CF3-859C-85BECA61B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Rectangle 34">
                <a:extLst>
                  <a:ext uri="{FF2B5EF4-FFF2-40B4-BE49-F238E27FC236}">
                    <a16:creationId xmlns:a16="http://schemas.microsoft.com/office/drawing/2014/main" id="{F4F4DCC1-8AA3-42AB-914F-8D0A5A50C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Rectangle 35">
                <a:extLst>
                  <a:ext uri="{FF2B5EF4-FFF2-40B4-BE49-F238E27FC236}">
                    <a16:creationId xmlns:a16="http://schemas.microsoft.com/office/drawing/2014/main" id="{64714440-00BE-4B06-BA5A-C32D15C88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Rectangle 36">
                <a:extLst>
                  <a:ext uri="{FF2B5EF4-FFF2-40B4-BE49-F238E27FC236}">
                    <a16:creationId xmlns:a16="http://schemas.microsoft.com/office/drawing/2014/main" id="{EAE305BE-94B1-4D8E-9B48-ED989D463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Rectangle 37">
                <a:extLst>
                  <a:ext uri="{FF2B5EF4-FFF2-40B4-BE49-F238E27FC236}">
                    <a16:creationId xmlns:a16="http://schemas.microsoft.com/office/drawing/2014/main" id="{7213FA93-E8AF-4DED-B5F5-DC4618B09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Rectangle 38">
                <a:extLst>
                  <a:ext uri="{FF2B5EF4-FFF2-40B4-BE49-F238E27FC236}">
                    <a16:creationId xmlns:a16="http://schemas.microsoft.com/office/drawing/2014/main" id="{8A14B369-F9D2-4F36-89D5-30BCDF213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" name="Group 39">
              <a:extLst>
                <a:ext uri="{FF2B5EF4-FFF2-40B4-BE49-F238E27FC236}">
                  <a16:creationId xmlns:a16="http://schemas.microsoft.com/office/drawing/2014/main" id="{4895103E-A685-4B61-BE0D-0B92849B7B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88" name="Rectangle 40">
                <a:extLst>
                  <a:ext uri="{FF2B5EF4-FFF2-40B4-BE49-F238E27FC236}">
                    <a16:creationId xmlns:a16="http://schemas.microsoft.com/office/drawing/2014/main" id="{F5F7EF9C-4DAE-44C6-BEC1-5D1FCCC25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9" name="Rectangle 41">
                <a:extLst>
                  <a:ext uri="{FF2B5EF4-FFF2-40B4-BE49-F238E27FC236}">
                    <a16:creationId xmlns:a16="http://schemas.microsoft.com/office/drawing/2014/main" id="{A53B9712-E9F2-4CCA-B1E4-B2E4C4B7C1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0" name="Rectangle 42">
                <a:extLst>
                  <a:ext uri="{FF2B5EF4-FFF2-40B4-BE49-F238E27FC236}">
                    <a16:creationId xmlns:a16="http://schemas.microsoft.com/office/drawing/2014/main" id="{DD0E1D15-74A1-452C-B77F-4802A3E99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1" name="Rectangle 43">
                <a:extLst>
                  <a:ext uri="{FF2B5EF4-FFF2-40B4-BE49-F238E27FC236}">
                    <a16:creationId xmlns:a16="http://schemas.microsoft.com/office/drawing/2014/main" id="{EE1E48B4-F771-4B61-875A-AF5D542A9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2" name="Rectangle 44">
                <a:extLst>
                  <a:ext uri="{FF2B5EF4-FFF2-40B4-BE49-F238E27FC236}">
                    <a16:creationId xmlns:a16="http://schemas.microsoft.com/office/drawing/2014/main" id="{004140DF-9EDC-4EA6-BA17-4FACA6BA4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3" name="Rectangle 45">
                <a:extLst>
                  <a:ext uri="{FF2B5EF4-FFF2-40B4-BE49-F238E27FC236}">
                    <a16:creationId xmlns:a16="http://schemas.microsoft.com/office/drawing/2014/main" id="{612B5DFB-476C-4B5E-889F-8AB359628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4" name="Rectangle 46">
                <a:extLst>
                  <a:ext uri="{FF2B5EF4-FFF2-40B4-BE49-F238E27FC236}">
                    <a16:creationId xmlns:a16="http://schemas.microsoft.com/office/drawing/2014/main" id="{DF5A436B-137D-412C-9DD6-0205A42EBB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5" name="Rectangle 47">
                <a:extLst>
                  <a:ext uri="{FF2B5EF4-FFF2-40B4-BE49-F238E27FC236}">
                    <a16:creationId xmlns:a16="http://schemas.microsoft.com/office/drawing/2014/main" id="{7CAAE468-E43D-4530-B86C-F2D4CC89B6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" name="Rectangle 48">
                <a:extLst>
                  <a:ext uri="{FF2B5EF4-FFF2-40B4-BE49-F238E27FC236}">
                    <a16:creationId xmlns:a16="http://schemas.microsoft.com/office/drawing/2014/main" id="{5367D3B2-E3C6-47BD-9BEB-D106ACFDC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7" name="Rectangle 49">
                <a:extLst>
                  <a:ext uri="{FF2B5EF4-FFF2-40B4-BE49-F238E27FC236}">
                    <a16:creationId xmlns:a16="http://schemas.microsoft.com/office/drawing/2014/main" id="{2650F252-E164-43AF-80AC-93E33E121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" name="Group 50">
              <a:extLst>
                <a:ext uri="{FF2B5EF4-FFF2-40B4-BE49-F238E27FC236}">
                  <a16:creationId xmlns:a16="http://schemas.microsoft.com/office/drawing/2014/main" id="{5890CF3E-E6BA-4016-94E6-009169DA85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78" name="Rectangle 51">
                <a:extLst>
                  <a:ext uri="{FF2B5EF4-FFF2-40B4-BE49-F238E27FC236}">
                    <a16:creationId xmlns:a16="http://schemas.microsoft.com/office/drawing/2014/main" id="{C8C62C26-07CE-46CE-AFAC-AD0B608F7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" name="Rectangle 52">
                <a:extLst>
                  <a:ext uri="{FF2B5EF4-FFF2-40B4-BE49-F238E27FC236}">
                    <a16:creationId xmlns:a16="http://schemas.microsoft.com/office/drawing/2014/main" id="{5818E70A-02A0-4EF1-A779-1437500C9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0" name="Rectangle 53">
                <a:extLst>
                  <a:ext uri="{FF2B5EF4-FFF2-40B4-BE49-F238E27FC236}">
                    <a16:creationId xmlns:a16="http://schemas.microsoft.com/office/drawing/2014/main" id="{793C7C4F-F9AC-4413-8195-2593DC41F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1" name="Rectangle 54">
                <a:extLst>
                  <a:ext uri="{FF2B5EF4-FFF2-40B4-BE49-F238E27FC236}">
                    <a16:creationId xmlns:a16="http://schemas.microsoft.com/office/drawing/2014/main" id="{C4D6EF0A-39B0-40B3-B0F4-A38C5F338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2" name="Rectangle 55">
                <a:extLst>
                  <a:ext uri="{FF2B5EF4-FFF2-40B4-BE49-F238E27FC236}">
                    <a16:creationId xmlns:a16="http://schemas.microsoft.com/office/drawing/2014/main" id="{C6998B4F-2789-42AA-88B6-EB9C9F8FA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3" name="Rectangle 56">
                <a:extLst>
                  <a:ext uri="{FF2B5EF4-FFF2-40B4-BE49-F238E27FC236}">
                    <a16:creationId xmlns:a16="http://schemas.microsoft.com/office/drawing/2014/main" id="{ECC96A9E-4F8A-4FB0-97EE-8DA7A3AEF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4" name="Rectangle 57">
                <a:extLst>
                  <a:ext uri="{FF2B5EF4-FFF2-40B4-BE49-F238E27FC236}">
                    <a16:creationId xmlns:a16="http://schemas.microsoft.com/office/drawing/2014/main" id="{3E0982E1-1C2D-4F78-ACCF-17FD7C825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5" name="Rectangle 58">
                <a:extLst>
                  <a:ext uri="{FF2B5EF4-FFF2-40B4-BE49-F238E27FC236}">
                    <a16:creationId xmlns:a16="http://schemas.microsoft.com/office/drawing/2014/main" id="{62A4EEF5-9C04-4643-B83C-651C4D0D4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" name="Rectangle 59">
                <a:extLst>
                  <a:ext uri="{FF2B5EF4-FFF2-40B4-BE49-F238E27FC236}">
                    <a16:creationId xmlns:a16="http://schemas.microsoft.com/office/drawing/2014/main" id="{950C2445-F909-4EB6-A11D-7C4CB6F05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7" name="Rectangle 60">
                <a:extLst>
                  <a:ext uri="{FF2B5EF4-FFF2-40B4-BE49-F238E27FC236}">
                    <a16:creationId xmlns:a16="http://schemas.microsoft.com/office/drawing/2014/main" id="{6CED8605-8ED8-4E4A-AC0E-5D7B89E42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" name="Group 61">
              <a:extLst>
                <a:ext uri="{FF2B5EF4-FFF2-40B4-BE49-F238E27FC236}">
                  <a16:creationId xmlns:a16="http://schemas.microsoft.com/office/drawing/2014/main" id="{D4A350FB-AD06-43F1-B504-68697598C1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68" name="Rectangle 62">
                <a:extLst>
                  <a:ext uri="{FF2B5EF4-FFF2-40B4-BE49-F238E27FC236}">
                    <a16:creationId xmlns:a16="http://schemas.microsoft.com/office/drawing/2014/main" id="{870775E7-49E2-4FF4-B656-42282F5C9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9" name="Rectangle 63">
                <a:extLst>
                  <a:ext uri="{FF2B5EF4-FFF2-40B4-BE49-F238E27FC236}">
                    <a16:creationId xmlns:a16="http://schemas.microsoft.com/office/drawing/2014/main" id="{6BEF86CA-CBE2-45F7-84DA-8535297D8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0" name="Rectangle 64">
                <a:extLst>
                  <a:ext uri="{FF2B5EF4-FFF2-40B4-BE49-F238E27FC236}">
                    <a16:creationId xmlns:a16="http://schemas.microsoft.com/office/drawing/2014/main" id="{5731241D-547D-4DC9-B712-CB788FC68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" name="Rectangle 65">
                <a:extLst>
                  <a:ext uri="{FF2B5EF4-FFF2-40B4-BE49-F238E27FC236}">
                    <a16:creationId xmlns:a16="http://schemas.microsoft.com/office/drawing/2014/main" id="{C4709DD6-8D4C-4001-9409-776B3CB48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" name="Rectangle 66">
                <a:extLst>
                  <a:ext uri="{FF2B5EF4-FFF2-40B4-BE49-F238E27FC236}">
                    <a16:creationId xmlns:a16="http://schemas.microsoft.com/office/drawing/2014/main" id="{7C8CFD27-2288-49F3-9298-C91522E93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" name="Rectangle 67">
                <a:extLst>
                  <a:ext uri="{FF2B5EF4-FFF2-40B4-BE49-F238E27FC236}">
                    <a16:creationId xmlns:a16="http://schemas.microsoft.com/office/drawing/2014/main" id="{F616919C-A19F-4660-8435-74F69249E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4" name="Rectangle 68">
                <a:extLst>
                  <a:ext uri="{FF2B5EF4-FFF2-40B4-BE49-F238E27FC236}">
                    <a16:creationId xmlns:a16="http://schemas.microsoft.com/office/drawing/2014/main" id="{2A8FDD15-7806-4417-A870-9CF35EEF6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5" name="Rectangle 69">
                <a:extLst>
                  <a:ext uri="{FF2B5EF4-FFF2-40B4-BE49-F238E27FC236}">
                    <a16:creationId xmlns:a16="http://schemas.microsoft.com/office/drawing/2014/main" id="{BCE3450A-AEBD-4E34-8735-AD6C5C41D4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" name="Rectangle 70">
                <a:extLst>
                  <a:ext uri="{FF2B5EF4-FFF2-40B4-BE49-F238E27FC236}">
                    <a16:creationId xmlns:a16="http://schemas.microsoft.com/office/drawing/2014/main" id="{B56E1A0E-CB79-413D-B5AA-97BFF9664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" name="Rectangle 71">
                <a:extLst>
                  <a:ext uri="{FF2B5EF4-FFF2-40B4-BE49-F238E27FC236}">
                    <a16:creationId xmlns:a16="http://schemas.microsoft.com/office/drawing/2014/main" id="{BEADEC60-63AD-42C0-93AE-4BC25B1D9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" name="Group 72">
              <a:extLst>
                <a:ext uri="{FF2B5EF4-FFF2-40B4-BE49-F238E27FC236}">
                  <a16:creationId xmlns:a16="http://schemas.microsoft.com/office/drawing/2014/main" id="{5BD9C251-026A-42CB-9169-9CAF1C7953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58" name="Rectangle 73">
                <a:extLst>
                  <a:ext uri="{FF2B5EF4-FFF2-40B4-BE49-F238E27FC236}">
                    <a16:creationId xmlns:a16="http://schemas.microsoft.com/office/drawing/2014/main" id="{59CFFB20-CC69-495D-8B5D-14A5CFD40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Rectangle 74">
                <a:extLst>
                  <a:ext uri="{FF2B5EF4-FFF2-40B4-BE49-F238E27FC236}">
                    <a16:creationId xmlns:a16="http://schemas.microsoft.com/office/drawing/2014/main" id="{8D852CC5-A9A4-43A4-8A74-BAB979470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Rectangle 75">
                <a:extLst>
                  <a:ext uri="{FF2B5EF4-FFF2-40B4-BE49-F238E27FC236}">
                    <a16:creationId xmlns:a16="http://schemas.microsoft.com/office/drawing/2014/main" id="{49F4E67F-7C42-4F66-B15E-7109E0809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76">
                <a:extLst>
                  <a:ext uri="{FF2B5EF4-FFF2-40B4-BE49-F238E27FC236}">
                    <a16:creationId xmlns:a16="http://schemas.microsoft.com/office/drawing/2014/main" id="{524EBEF2-2A40-4886-8C01-BB60146BD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Rectangle 77">
                <a:extLst>
                  <a:ext uri="{FF2B5EF4-FFF2-40B4-BE49-F238E27FC236}">
                    <a16:creationId xmlns:a16="http://schemas.microsoft.com/office/drawing/2014/main" id="{ECBF386C-5EDD-428E-9F34-A89305C84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Rectangle 78">
                <a:extLst>
                  <a:ext uri="{FF2B5EF4-FFF2-40B4-BE49-F238E27FC236}">
                    <a16:creationId xmlns:a16="http://schemas.microsoft.com/office/drawing/2014/main" id="{80A0004F-4DC8-45BD-9AC7-5D24BC499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Rectangle 79">
                <a:extLst>
                  <a:ext uri="{FF2B5EF4-FFF2-40B4-BE49-F238E27FC236}">
                    <a16:creationId xmlns:a16="http://schemas.microsoft.com/office/drawing/2014/main" id="{53D10D2A-014C-43C2-8739-3C13EEE71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Rectangle 80">
                <a:extLst>
                  <a:ext uri="{FF2B5EF4-FFF2-40B4-BE49-F238E27FC236}">
                    <a16:creationId xmlns:a16="http://schemas.microsoft.com/office/drawing/2014/main" id="{1084F6D8-BDC9-48CE-9FBF-03F5E94ED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Rectangle 81">
                <a:extLst>
                  <a:ext uri="{FF2B5EF4-FFF2-40B4-BE49-F238E27FC236}">
                    <a16:creationId xmlns:a16="http://schemas.microsoft.com/office/drawing/2014/main" id="{2F03E2A8-AE89-4225-B699-62B46669A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Rectangle 82">
                <a:extLst>
                  <a:ext uri="{FF2B5EF4-FFF2-40B4-BE49-F238E27FC236}">
                    <a16:creationId xmlns:a16="http://schemas.microsoft.com/office/drawing/2014/main" id="{CBF280A7-4F20-4315-B212-F3D264F9D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83">
              <a:extLst>
                <a:ext uri="{FF2B5EF4-FFF2-40B4-BE49-F238E27FC236}">
                  <a16:creationId xmlns:a16="http://schemas.microsoft.com/office/drawing/2014/main" id="{65D559F4-C998-4ABB-87F0-A7335949A6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48" name="Rectangle 84">
                <a:extLst>
                  <a:ext uri="{FF2B5EF4-FFF2-40B4-BE49-F238E27FC236}">
                    <a16:creationId xmlns:a16="http://schemas.microsoft.com/office/drawing/2014/main" id="{B5E324FC-8A11-4CF3-A8CF-68DAF6891D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Rectangle 85">
                <a:extLst>
                  <a:ext uri="{FF2B5EF4-FFF2-40B4-BE49-F238E27FC236}">
                    <a16:creationId xmlns:a16="http://schemas.microsoft.com/office/drawing/2014/main" id="{B316DE27-8261-4447-AF18-631D38C1C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86">
                <a:extLst>
                  <a:ext uri="{FF2B5EF4-FFF2-40B4-BE49-F238E27FC236}">
                    <a16:creationId xmlns:a16="http://schemas.microsoft.com/office/drawing/2014/main" id="{A0E68948-8E2D-49A4-BC11-BB0BCFCA0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Rectangle 87">
                <a:extLst>
                  <a:ext uri="{FF2B5EF4-FFF2-40B4-BE49-F238E27FC236}">
                    <a16:creationId xmlns:a16="http://schemas.microsoft.com/office/drawing/2014/main" id="{555075EC-0E42-4DE4-A1C9-CAEBFF8AC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" name="Rectangle 88">
                <a:extLst>
                  <a:ext uri="{FF2B5EF4-FFF2-40B4-BE49-F238E27FC236}">
                    <a16:creationId xmlns:a16="http://schemas.microsoft.com/office/drawing/2014/main" id="{D4F46602-0BA8-4DD5-AE89-0580E9709B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3" name="Rectangle 89">
                <a:extLst>
                  <a:ext uri="{FF2B5EF4-FFF2-40B4-BE49-F238E27FC236}">
                    <a16:creationId xmlns:a16="http://schemas.microsoft.com/office/drawing/2014/main" id="{6027D98C-1735-4546-B756-EAED76C9E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4" name="Rectangle 90">
                <a:extLst>
                  <a:ext uri="{FF2B5EF4-FFF2-40B4-BE49-F238E27FC236}">
                    <a16:creationId xmlns:a16="http://schemas.microsoft.com/office/drawing/2014/main" id="{2FB91C17-8AA2-4BA4-88BB-F5657492F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5" name="Rectangle 91">
                <a:extLst>
                  <a:ext uri="{FF2B5EF4-FFF2-40B4-BE49-F238E27FC236}">
                    <a16:creationId xmlns:a16="http://schemas.microsoft.com/office/drawing/2014/main" id="{58413FC4-AAF3-4907-8FCD-CC439BA9C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6" name="Rectangle 92">
                <a:extLst>
                  <a:ext uri="{FF2B5EF4-FFF2-40B4-BE49-F238E27FC236}">
                    <a16:creationId xmlns:a16="http://schemas.microsoft.com/office/drawing/2014/main" id="{E7FA282D-13CA-4993-B4BE-E4CC7EAE4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7" name="Rectangle 93">
                <a:extLst>
                  <a:ext uri="{FF2B5EF4-FFF2-40B4-BE49-F238E27FC236}">
                    <a16:creationId xmlns:a16="http://schemas.microsoft.com/office/drawing/2014/main" id="{247BB299-90F7-4CD7-BB79-A52E1B1D4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" name="Group 94">
              <a:extLst>
                <a:ext uri="{FF2B5EF4-FFF2-40B4-BE49-F238E27FC236}">
                  <a16:creationId xmlns:a16="http://schemas.microsoft.com/office/drawing/2014/main" id="{FCFAEC8F-0969-4CA8-8DC5-C58FAFD04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38" name="Rectangle 95">
                <a:extLst>
                  <a:ext uri="{FF2B5EF4-FFF2-40B4-BE49-F238E27FC236}">
                    <a16:creationId xmlns:a16="http://schemas.microsoft.com/office/drawing/2014/main" id="{8DE59351-B893-4E93-9DB6-C38318C5B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Rectangle 96">
                <a:extLst>
                  <a:ext uri="{FF2B5EF4-FFF2-40B4-BE49-F238E27FC236}">
                    <a16:creationId xmlns:a16="http://schemas.microsoft.com/office/drawing/2014/main" id="{9866C097-942E-43A5-A9A8-493B73D28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Rectangle 97">
                <a:extLst>
                  <a:ext uri="{FF2B5EF4-FFF2-40B4-BE49-F238E27FC236}">
                    <a16:creationId xmlns:a16="http://schemas.microsoft.com/office/drawing/2014/main" id="{2210922B-4A1C-46CD-8B26-6A5C1454F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98">
                <a:extLst>
                  <a:ext uri="{FF2B5EF4-FFF2-40B4-BE49-F238E27FC236}">
                    <a16:creationId xmlns:a16="http://schemas.microsoft.com/office/drawing/2014/main" id="{7850853C-FDC3-458D-AC43-E66A934F6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Rectangle 99">
                <a:extLst>
                  <a:ext uri="{FF2B5EF4-FFF2-40B4-BE49-F238E27FC236}">
                    <a16:creationId xmlns:a16="http://schemas.microsoft.com/office/drawing/2014/main" id="{2AA2F966-CD6D-48ED-8F3A-2B8396A8F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Rectangle 100">
                <a:extLst>
                  <a:ext uri="{FF2B5EF4-FFF2-40B4-BE49-F238E27FC236}">
                    <a16:creationId xmlns:a16="http://schemas.microsoft.com/office/drawing/2014/main" id="{71D3E3D5-D0A7-42D7-A7DB-309D79675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Rectangle 101">
                <a:extLst>
                  <a:ext uri="{FF2B5EF4-FFF2-40B4-BE49-F238E27FC236}">
                    <a16:creationId xmlns:a16="http://schemas.microsoft.com/office/drawing/2014/main" id="{FB11F6A3-EEFC-4016-9CF5-5CDAD6F98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Rectangle 102">
                <a:extLst>
                  <a:ext uri="{FF2B5EF4-FFF2-40B4-BE49-F238E27FC236}">
                    <a16:creationId xmlns:a16="http://schemas.microsoft.com/office/drawing/2014/main" id="{57F72C91-2277-42B8-ACC9-C9675252C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Rectangle 103">
                <a:extLst>
                  <a:ext uri="{FF2B5EF4-FFF2-40B4-BE49-F238E27FC236}">
                    <a16:creationId xmlns:a16="http://schemas.microsoft.com/office/drawing/2014/main" id="{51766AD5-3FAA-4348-8EBC-AC8CB0A34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Rectangle 104">
                <a:extLst>
                  <a:ext uri="{FF2B5EF4-FFF2-40B4-BE49-F238E27FC236}">
                    <a16:creationId xmlns:a16="http://schemas.microsoft.com/office/drawing/2014/main" id="{20008E46-4410-462E-AE80-D29FF6C143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" name="Group 105">
              <a:extLst>
                <a:ext uri="{FF2B5EF4-FFF2-40B4-BE49-F238E27FC236}">
                  <a16:creationId xmlns:a16="http://schemas.microsoft.com/office/drawing/2014/main" id="{1B71CBB1-A182-4A48-BCD2-04B005FF0B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28" name="Rectangle 106">
                <a:extLst>
                  <a:ext uri="{FF2B5EF4-FFF2-40B4-BE49-F238E27FC236}">
                    <a16:creationId xmlns:a16="http://schemas.microsoft.com/office/drawing/2014/main" id="{9FFF8AE3-D9AA-4AB1-B73A-A8AC3332D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Rectangle 107">
                <a:extLst>
                  <a:ext uri="{FF2B5EF4-FFF2-40B4-BE49-F238E27FC236}">
                    <a16:creationId xmlns:a16="http://schemas.microsoft.com/office/drawing/2014/main" id="{329C2E22-5928-48C3-86A7-6E0D0513A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Rectangle 108">
                <a:extLst>
                  <a:ext uri="{FF2B5EF4-FFF2-40B4-BE49-F238E27FC236}">
                    <a16:creationId xmlns:a16="http://schemas.microsoft.com/office/drawing/2014/main" id="{361713C7-4E98-4693-8919-02C9AC155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Rectangle 109">
                <a:extLst>
                  <a:ext uri="{FF2B5EF4-FFF2-40B4-BE49-F238E27FC236}">
                    <a16:creationId xmlns:a16="http://schemas.microsoft.com/office/drawing/2014/main" id="{A7FD6FDA-4A54-491C-AC47-8B3420E14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Rectangle 110">
                <a:extLst>
                  <a:ext uri="{FF2B5EF4-FFF2-40B4-BE49-F238E27FC236}">
                    <a16:creationId xmlns:a16="http://schemas.microsoft.com/office/drawing/2014/main" id="{CB9B16F6-23FF-493A-A1B2-3CE957282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Rectangle 111">
                <a:extLst>
                  <a:ext uri="{FF2B5EF4-FFF2-40B4-BE49-F238E27FC236}">
                    <a16:creationId xmlns:a16="http://schemas.microsoft.com/office/drawing/2014/main" id="{140EBA94-71BE-4B77-A58D-248F67A48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112">
                <a:extLst>
                  <a:ext uri="{FF2B5EF4-FFF2-40B4-BE49-F238E27FC236}">
                    <a16:creationId xmlns:a16="http://schemas.microsoft.com/office/drawing/2014/main" id="{5011FFAD-C0E0-452D-B64A-F8A35E28F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Rectangle 113">
                <a:extLst>
                  <a:ext uri="{FF2B5EF4-FFF2-40B4-BE49-F238E27FC236}">
                    <a16:creationId xmlns:a16="http://schemas.microsoft.com/office/drawing/2014/main" id="{DADD04D1-F789-4822-90FF-04162A640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Rectangle 114">
                <a:extLst>
                  <a:ext uri="{FF2B5EF4-FFF2-40B4-BE49-F238E27FC236}">
                    <a16:creationId xmlns:a16="http://schemas.microsoft.com/office/drawing/2014/main" id="{F4606039-8109-4101-BF12-28D4B6766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Rectangle 115">
                <a:extLst>
                  <a:ext uri="{FF2B5EF4-FFF2-40B4-BE49-F238E27FC236}">
                    <a16:creationId xmlns:a16="http://schemas.microsoft.com/office/drawing/2014/main" id="{B88F63B8-E3F4-4740-8882-5F23CEF814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28" name="Group 116">
            <a:extLst>
              <a:ext uri="{FF2B5EF4-FFF2-40B4-BE49-F238E27FC236}">
                <a16:creationId xmlns:a16="http://schemas.microsoft.com/office/drawing/2014/main" id="{CE20D257-8767-4E80-840C-E1A7AF5F92F2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5410200"/>
            <a:ext cx="76200" cy="685800"/>
            <a:chOff x="2784" y="1488"/>
            <a:chExt cx="192" cy="1920"/>
          </a:xfrm>
        </p:grpSpPr>
        <p:sp>
          <p:nvSpPr>
            <p:cNvPr id="129" name="Rectangle 117">
              <a:extLst>
                <a:ext uri="{FF2B5EF4-FFF2-40B4-BE49-F238E27FC236}">
                  <a16:creationId xmlns:a16="http://schemas.microsoft.com/office/drawing/2014/main" id="{B514F8A0-9A5E-47DD-A31D-53CEB270B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216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30" name="Rectangle 118">
              <a:extLst>
                <a:ext uri="{FF2B5EF4-FFF2-40B4-BE49-F238E27FC236}">
                  <a16:creationId xmlns:a16="http://schemas.microsoft.com/office/drawing/2014/main" id="{6F71508C-402F-4898-A2F4-7E75B6E91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024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31" name="Rectangle 119">
              <a:extLst>
                <a:ext uri="{FF2B5EF4-FFF2-40B4-BE49-F238E27FC236}">
                  <a16:creationId xmlns:a16="http://schemas.microsoft.com/office/drawing/2014/main" id="{4F72D64E-66EB-41D9-B598-C9867D83B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8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32" name="Rectangle 120">
              <a:extLst>
                <a:ext uri="{FF2B5EF4-FFF2-40B4-BE49-F238E27FC236}">
                  <a16:creationId xmlns:a16="http://schemas.microsoft.com/office/drawing/2014/main" id="{A8B70AD9-D2A1-4B38-BAB4-C6698D90B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640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33" name="Rectangle 121">
              <a:extLst>
                <a:ext uri="{FF2B5EF4-FFF2-40B4-BE49-F238E27FC236}">
                  <a16:creationId xmlns:a16="http://schemas.microsoft.com/office/drawing/2014/main" id="{99B8AC96-9B74-4630-9228-9233AACE0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44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34" name="Rectangle 122">
              <a:extLst>
                <a:ext uri="{FF2B5EF4-FFF2-40B4-BE49-F238E27FC236}">
                  <a16:creationId xmlns:a16="http://schemas.microsoft.com/office/drawing/2014/main" id="{16D7DB5C-7610-4289-BE39-DD6876BA8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256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35" name="Rectangle 123">
              <a:extLst>
                <a:ext uri="{FF2B5EF4-FFF2-40B4-BE49-F238E27FC236}">
                  <a16:creationId xmlns:a16="http://schemas.microsoft.com/office/drawing/2014/main" id="{ABF92467-4D25-491A-AD9B-381E57F0E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064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36" name="Rectangle 124">
              <a:extLst>
                <a:ext uri="{FF2B5EF4-FFF2-40B4-BE49-F238E27FC236}">
                  <a16:creationId xmlns:a16="http://schemas.microsoft.com/office/drawing/2014/main" id="{B07F24C9-E778-4CD8-BFFD-3575C8620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87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37" name="Rectangle 125">
              <a:extLst>
                <a:ext uri="{FF2B5EF4-FFF2-40B4-BE49-F238E27FC236}">
                  <a16:creationId xmlns:a16="http://schemas.microsoft.com/office/drawing/2014/main" id="{33900129-F55E-4FFE-BFDF-343668B42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680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38" name="Rectangle 126">
              <a:extLst>
                <a:ext uri="{FF2B5EF4-FFF2-40B4-BE49-F238E27FC236}">
                  <a16:creationId xmlns:a16="http://schemas.microsoft.com/office/drawing/2014/main" id="{6663C9B9-7AFB-48DB-AFF5-B411F06DA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48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139" name="Text Box 128">
            <a:extLst>
              <a:ext uri="{FF2B5EF4-FFF2-40B4-BE49-F238E27FC236}">
                <a16:creationId xmlns:a16="http://schemas.microsoft.com/office/drawing/2014/main" id="{EEF30F30-8C96-41DB-BD7B-AEF1D22E4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172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Arial" panose="020B7200000000000000" pitchFamily="34" charset="0"/>
              </a:rPr>
              <a:t>1000</a:t>
            </a:r>
          </a:p>
        </p:txBody>
      </p:sp>
      <p:grpSp>
        <p:nvGrpSpPr>
          <p:cNvPr id="140" name="Group 129">
            <a:extLst>
              <a:ext uri="{FF2B5EF4-FFF2-40B4-BE49-F238E27FC236}">
                <a16:creationId xmlns:a16="http://schemas.microsoft.com/office/drawing/2014/main" id="{D3CFCDE8-F673-4934-B28D-4FD9CF002EFD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057400"/>
            <a:ext cx="685800" cy="685800"/>
            <a:chOff x="576" y="624"/>
            <a:chExt cx="1920" cy="1920"/>
          </a:xfrm>
        </p:grpSpPr>
        <p:grpSp>
          <p:nvGrpSpPr>
            <p:cNvPr id="141" name="Group 130">
              <a:extLst>
                <a:ext uri="{FF2B5EF4-FFF2-40B4-BE49-F238E27FC236}">
                  <a16:creationId xmlns:a16="http://schemas.microsoft.com/office/drawing/2014/main" id="{AB28EC4C-5EA7-4036-8E52-2B6904B0B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241" name="Rectangle 131">
                <a:extLst>
                  <a:ext uri="{FF2B5EF4-FFF2-40B4-BE49-F238E27FC236}">
                    <a16:creationId xmlns:a16="http://schemas.microsoft.com/office/drawing/2014/main" id="{87293471-7A88-444B-AC85-D813DD96B2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42" name="Rectangle 132">
                <a:extLst>
                  <a:ext uri="{FF2B5EF4-FFF2-40B4-BE49-F238E27FC236}">
                    <a16:creationId xmlns:a16="http://schemas.microsoft.com/office/drawing/2014/main" id="{77572FF7-8D0F-4172-9392-FCBAFE346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43" name="Rectangle 133">
                <a:extLst>
                  <a:ext uri="{FF2B5EF4-FFF2-40B4-BE49-F238E27FC236}">
                    <a16:creationId xmlns:a16="http://schemas.microsoft.com/office/drawing/2014/main" id="{0F2BDAB5-411A-465D-8A4D-43A1FE75D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44" name="Rectangle 134">
                <a:extLst>
                  <a:ext uri="{FF2B5EF4-FFF2-40B4-BE49-F238E27FC236}">
                    <a16:creationId xmlns:a16="http://schemas.microsoft.com/office/drawing/2014/main" id="{6DA59EA1-B407-4516-B2AA-FF36EB616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45" name="Rectangle 135">
                <a:extLst>
                  <a:ext uri="{FF2B5EF4-FFF2-40B4-BE49-F238E27FC236}">
                    <a16:creationId xmlns:a16="http://schemas.microsoft.com/office/drawing/2014/main" id="{A192EFD9-7C15-49C4-8B8B-BBDE45637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46" name="Rectangle 136">
                <a:extLst>
                  <a:ext uri="{FF2B5EF4-FFF2-40B4-BE49-F238E27FC236}">
                    <a16:creationId xmlns:a16="http://schemas.microsoft.com/office/drawing/2014/main" id="{042F5EF5-9C02-444F-B4A0-1464D60E3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47" name="Rectangle 137">
                <a:extLst>
                  <a:ext uri="{FF2B5EF4-FFF2-40B4-BE49-F238E27FC236}">
                    <a16:creationId xmlns:a16="http://schemas.microsoft.com/office/drawing/2014/main" id="{804599EC-D7A0-49EF-AF13-0A24EBE2C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48" name="Rectangle 138">
                <a:extLst>
                  <a:ext uri="{FF2B5EF4-FFF2-40B4-BE49-F238E27FC236}">
                    <a16:creationId xmlns:a16="http://schemas.microsoft.com/office/drawing/2014/main" id="{98429AAB-E264-4A08-8AD4-5D5B9AFED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49" name="Rectangle 139">
                <a:extLst>
                  <a:ext uri="{FF2B5EF4-FFF2-40B4-BE49-F238E27FC236}">
                    <a16:creationId xmlns:a16="http://schemas.microsoft.com/office/drawing/2014/main" id="{05E7D5B5-BE78-4AF6-86CC-833C731B3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50" name="Rectangle 140">
                <a:extLst>
                  <a:ext uri="{FF2B5EF4-FFF2-40B4-BE49-F238E27FC236}">
                    <a16:creationId xmlns:a16="http://schemas.microsoft.com/office/drawing/2014/main" id="{DEA82DC1-3EFF-418F-9E79-9D8ED8E36E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2165BBD3-CC60-43F4-A7D4-C00A81EDEC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231" name="Rectangle 142">
                <a:extLst>
                  <a:ext uri="{FF2B5EF4-FFF2-40B4-BE49-F238E27FC236}">
                    <a16:creationId xmlns:a16="http://schemas.microsoft.com/office/drawing/2014/main" id="{741569D3-804E-473F-B9CC-D2B738A1F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32" name="Rectangle 143">
                <a:extLst>
                  <a:ext uri="{FF2B5EF4-FFF2-40B4-BE49-F238E27FC236}">
                    <a16:creationId xmlns:a16="http://schemas.microsoft.com/office/drawing/2014/main" id="{31524FA9-645A-4A94-B745-372FE112B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33" name="Rectangle 144">
                <a:extLst>
                  <a:ext uri="{FF2B5EF4-FFF2-40B4-BE49-F238E27FC236}">
                    <a16:creationId xmlns:a16="http://schemas.microsoft.com/office/drawing/2014/main" id="{3B87ABE5-032A-4CAE-A751-7485012AD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34" name="Rectangle 145">
                <a:extLst>
                  <a:ext uri="{FF2B5EF4-FFF2-40B4-BE49-F238E27FC236}">
                    <a16:creationId xmlns:a16="http://schemas.microsoft.com/office/drawing/2014/main" id="{E05F1937-E655-4E48-A206-38EC164D0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35" name="Rectangle 146">
                <a:extLst>
                  <a:ext uri="{FF2B5EF4-FFF2-40B4-BE49-F238E27FC236}">
                    <a16:creationId xmlns:a16="http://schemas.microsoft.com/office/drawing/2014/main" id="{427A8D0B-770C-457D-BEBF-2B4EE41EF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36" name="Rectangle 147">
                <a:extLst>
                  <a:ext uri="{FF2B5EF4-FFF2-40B4-BE49-F238E27FC236}">
                    <a16:creationId xmlns:a16="http://schemas.microsoft.com/office/drawing/2014/main" id="{DA2305AB-9299-48B8-BA5B-1E8D319F39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37" name="Rectangle 148">
                <a:extLst>
                  <a:ext uri="{FF2B5EF4-FFF2-40B4-BE49-F238E27FC236}">
                    <a16:creationId xmlns:a16="http://schemas.microsoft.com/office/drawing/2014/main" id="{571E9C07-0F90-46D7-80BE-A4A7ED27D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38" name="Rectangle 149">
                <a:extLst>
                  <a:ext uri="{FF2B5EF4-FFF2-40B4-BE49-F238E27FC236}">
                    <a16:creationId xmlns:a16="http://schemas.microsoft.com/office/drawing/2014/main" id="{2570E8C4-B3E2-42AE-9EEC-D0BADF9CB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39" name="Rectangle 150">
                <a:extLst>
                  <a:ext uri="{FF2B5EF4-FFF2-40B4-BE49-F238E27FC236}">
                    <a16:creationId xmlns:a16="http://schemas.microsoft.com/office/drawing/2014/main" id="{6FD2A1D7-7CCB-4FCA-AE43-41A5CBE107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40" name="Rectangle 151">
                <a:extLst>
                  <a:ext uri="{FF2B5EF4-FFF2-40B4-BE49-F238E27FC236}">
                    <a16:creationId xmlns:a16="http://schemas.microsoft.com/office/drawing/2014/main" id="{5F7DDBCE-6846-4096-90BE-383089F826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3" name="Group 152">
              <a:extLst>
                <a:ext uri="{FF2B5EF4-FFF2-40B4-BE49-F238E27FC236}">
                  <a16:creationId xmlns:a16="http://schemas.microsoft.com/office/drawing/2014/main" id="{635145FB-DDE2-4CB2-8146-6D959A0632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221" name="Rectangle 153">
                <a:extLst>
                  <a:ext uri="{FF2B5EF4-FFF2-40B4-BE49-F238E27FC236}">
                    <a16:creationId xmlns:a16="http://schemas.microsoft.com/office/drawing/2014/main" id="{1D586363-3086-402C-A6DD-E5E7CD2E5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154">
                <a:extLst>
                  <a:ext uri="{FF2B5EF4-FFF2-40B4-BE49-F238E27FC236}">
                    <a16:creationId xmlns:a16="http://schemas.microsoft.com/office/drawing/2014/main" id="{ADAED8C4-3F4A-4406-B697-F28479C59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23" name="Rectangle 155">
                <a:extLst>
                  <a:ext uri="{FF2B5EF4-FFF2-40B4-BE49-F238E27FC236}">
                    <a16:creationId xmlns:a16="http://schemas.microsoft.com/office/drawing/2014/main" id="{EAA3B36E-2F57-4ADA-BEE9-B8ACB2AC5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24" name="Rectangle 156">
                <a:extLst>
                  <a:ext uri="{FF2B5EF4-FFF2-40B4-BE49-F238E27FC236}">
                    <a16:creationId xmlns:a16="http://schemas.microsoft.com/office/drawing/2014/main" id="{48B3B3DD-881B-444C-9DB5-A26D3479C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25" name="Rectangle 157">
                <a:extLst>
                  <a:ext uri="{FF2B5EF4-FFF2-40B4-BE49-F238E27FC236}">
                    <a16:creationId xmlns:a16="http://schemas.microsoft.com/office/drawing/2014/main" id="{E2CA3B30-1B39-42D5-83E7-FD9FA5610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26" name="Rectangle 158">
                <a:extLst>
                  <a:ext uri="{FF2B5EF4-FFF2-40B4-BE49-F238E27FC236}">
                    <a16:creationId xmlns:a16="http://schemas.microsoft.com/office/drawing/2014/main" id="{175399A1-5BAE-4BEA-BB01-F17B35881A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27" name="Rectangle 159">
                <a:extLst>
                  <a:ext uri="{FF2B5EF4-FFF2-40B4-BE49-F238E27FC236}">
                    <a16:creationId xmlns:a16="http://schemas.microsoft.com/office/drawing/2014/main" id="{8949DC8B-C754-4655-A972-02D3B4011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28" name="Rectangle 160">
                <a:extLst>
                  <a:ext uri="{FF2B5EF4-FFF2-40B4-BE49-F238E27FC236}">
                    <a16:creationId xmlns:a16="http://schemas.microsoft.com/office/drawing/2014/main" id="{092EB290-E885-4D6E-896B-286DB66F7B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29" name="Rectangle 161">
                <a:extLst>
                  <a:ext uri="{FF2B5EF4-FFF2-40B4-BE49-F238E27FC236}">
                    <a16:creationId xmlns:a16="http://schemas.microsoft.com/office/drawing/2014/main" id="{854428CC-84EF-4A78-95CC-375DD7168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30" name="Rectangle 162">
                <a:extLst>
                  <a:ext uri="{FF2B5EF4-FFF2-40B4-BE49-F238E27FC236}">
                    <a16:creationId xmlns:a16="http://schemas.microsoft.com/office/drawing/2014/main" id="{00ABAF20-3D6C-4602-AB5E-444B1D36E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4" name="Group 163">
              <a:extLst>
                <a:ext uri="{FF2B5EF4-FFF2-40B4-BE49-F238E27FC236}">
                  <a16:creationId xmlns:a16="http://schemas.microsoft.com/office/drawing/2014/main" id="{655173B9-8F74-4EAB-B222-3ECFF51B9B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211" name="Rectangle 164">
                <a:extLst>
                  <a:ext uri="{FF2B5EF4-FFF2-40B4-BE49-F238E27FC236}">
                    <a16:creationId xmlns:a16="http://schemas.microsoft.com/office/drawing/2014/main" id="{3AE7E60B-DB46-4F39-8994-6E9917FCD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12" name="Rectangle 165">
                <a:extLst>
                  <a:ext uri="{FF2B5EF4-FFF2-40B4-BE49-F238E27FC236}">
                    <a16:creationId xmlns:a16="http://schemas.microsoft.com/office/drawing/2014/main" id="{0F083205-0579-49DD-9D88-BA67161EC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13" name="Rectangle 166">
                <a:extLst>
                  <a:ext uri="{FF2B5EF4-FFF2-40B4-BE49-F238E27FC236}">
                    <a16:creationId xmlns:a16="http://schemas.microsoft.com/office/drawing/2014/main" id="{C7BCA497-C979-49D3-95A3-FAD2846341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14" name="Rectangle 167">
                <a:extLst>
                  <a:ext uri="{FF2B5EF4-FFF2-40B4-BE49-F238E27FC236}">
                    <a16:creationId xmlns:a16="http://schemas.microsoft.com/office/drawing/2014/main" id="{C9020424-F2CC-4635-A704-CF37E2192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15" name="Rectangle 168">
                <a:extLst>
                  <a:ext uri="{FF2B5EF4-FFF2-40B4-BE49-F238E27FC236}">
                    <a16:creationId xmlns:a16="http://schemas.microsoft.com/office/drawing/2014/main" id="{F640A1D4-B064-4F94-AEBE-6CB997567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16" name="Rectangle 169">
                <a:extLst>
                  <a:ext uri="{FF2B5EF4-FFF2-40B4-BE49-F238E27FC236}">
                    <a16:creationId xmlns:a16="http://schemas.microsoft.com/office/drawing/2014/main" id="{63DE2146-62F6-42B1-8BB3-D0406A3F2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17" name="Rectangle 170">
                <a:extLst>
                  <a:ext uri="{FF2B5EF4-FFF2-40B4-BE49-F238E27FC236}">
                    <a16:creationId xmlns:a16="http://schemas.microsoft.com/office/drawing/2014/main" id="{7DA9431E-2212-4DA5-B127-9ABA7C5E78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18" name="Rectangle 171">
                <a:extLst>
                  <a:ext uri="{FF2B5EF4-FFF2-40B4-BE49-F238E27FC236}">
                    <a16:creationId xmlns:a16="http://schemas.microsoft.com/office/drawing/2014/main" id="{A34BC397-C5B1-494B-98FC-4E6097BF9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19" name="Rectangle 172">
                <a:extLst>
                  <a:ext uri="{FF2B5EF4-FFF2-40B4-BE49-F238E27FC236}">
                    <a16:creationId xmlns:a16="http://schemas.microsoft.com/office/drawing/2014/main" id="{8E5E8B8A-CD23-4110-B6B0-92300FD9EA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173">
                <a:extLst>
                  <a:ext uri="{FF2B5EF4-FFF2-40B4-BE49-F238E27FC236}">
                    <a16:creationId xmlns:a16="http://schemas.microsoft.com/office/drawing/2014/main" id="{9487FF31-2271-4879-A38C-B5132A8EE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5" name="Group 174">
              <a:extLst>
                <a:ext uri="{FF2B5EF4-FFF2-40B4-BE49-F238E27FC236}">
                  <a16:creationId xmlns:a16="http://schemas.microsoft.com/office/drawing/2014/main" id="{2BA2D777-68E4-45C4-999B-2F0BA6D4CD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201" name="Rectangle 175">
                <a:extLst>
                  <a:ext uri="{FF2B5EF4-FFF2-40B4-BE49-F238E27FC236}">
                    <a16:creationId xmlns:a16="http://schemas.microsoft.com/office/drawing/2014/main" id="{16B1D66F-09CE-4637-9DC2-820C3F76C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02" name="Rectangle 176">
                <a:extLst>
                  <a:ext uri="{FF2B5EF4-FFF2-40B4-BE49-F238E27FC236}">
                    <a16:creationId xmlns:a16="http://schemas.microsoft.com/office/drawing/2014/main" id="{C4E2E406-E4D3-46B7-8321-5E5C5D3D6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03" name="Rectangle 177">
                <a:extLst>
                  <a:ext uri="{FF2B5EF4-FFF2-40B4-BE49-F238E27FC236}">
                    <a16:creationId xmlns:a16="http://schemas.microsoft.com/office/drawing/2014/main" id="{D16CE30F-A392-4755-A27B-8B1D1EC1D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04" name="Rectangle 178">
                <a:extLst>
                  <a:ext uri="{FF2B5EF4-FFF2-40B4-BE49-F238E27FC236}">
                    <a16:creationId xmlns:a16="http://schemas.microsoft.com/office/drawing/2014/main" id="{856CDD32-9F50-4DAF-8AEC-D973A6A03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05" name="Rectangle 179">
                <a:extLst>
                  <a:ext uri="{FF2B5EF4-FFF2-40B4-BE49-F238E27FC236}">
                    <a16:creationId xmlns:a16="http://schemas.microsoft.com/office/drawing/2014/main" id="{47E3B5E5-6ECE-4A70-9C9B-9370A63F7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Rectangle 180">
                <a:extLst>
                  <a:ext uri="{FF2B5EF4-FFF2-40B4-BE49-F238E27FC236}">
                    <a16:creationId xmlns:a16="http://schemas.microsoft.com/office/drawing/2014/main" id="{312D50C0-07CC-4737-8EFC-33418B8A4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07" name="Rectangle 181">
                <a:extLst>
                  <a:ext uri="{FF2B5EF4-FFF2-40B4-BE49-F238E27FC236}">
                    <a16:creationId xmlns:a16="http://schemas.microsoft.com/office/drawing/2014/main" id="{752E03FF-E256-4499-AA4B-2A91B6B7B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08" name="Rectangle 182">
                <a:extLst>
                  <a:ext uri="{FF2B5EF4-FFF2-40B4-BE49-F238E27FC236}">
                    <a16:creationId xmlns:a16="http://schemas.microsoft.com/office/drawing/2014/main" id="{69242383-56E4-42F6-9378-6EB33D37F6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09" name="Rectangle 183">
                <a:extLst>
                  <a:ext uri="{FF2B5EF4-FFF2-40B4-BE49-F238E27FC236}">
                    <a16:creationId xmlns:a16="http://schemas.microsoft.com/office/drawing/2014/main" id="{77F22D10-25D1-4B63-9A09-26609EE5F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84">
                <a:extLst>
                  <a:ext uri="{FF2B5EF4-FFF2-40B4-BE49-F238E27FC236}">
                    <a16:creationId xmlns:a16="http://schemas.microsoft.com/office/drawing/2014/main" id="{76BDFF5E-9569-4D60-AAF1-13DFE123A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6" name="Group 185">
              <a:extLst>
                <a:ext uri="{FF2B5EF4-FFF2-40B4-BE49-F238E27FC236}">
                  <a16:creationId xmlns:a16="http://schemas.microsoft.com/office/drawing/2014/main" id="{F16FF16B-0884-4BBF-BE1B-C0ED3FA328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191" name="Rectangle 186">
                <a:extLst>
                  <a:ext uri="{FF2B5EF4-FFF2-40B4-BE49-F238E27FC236}">
                    <a16:creationId xmlns:a16="http://schemas.microsoft.com/office/drawing/2014/main" id="{F38C253C-1939-4305-A3DC-5F064A0D0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92" name="Rectangle 187">
                <a:extLst>
                  <a:ext uri="{FF2B5EF4-FFF2-40B4-BE49-F238E27FC236}">
                    <a16:creationId xmlns:a16="http://schemas.microsoft.com/office/drawing/2014/main" id="{1EAFDF57-F50B-4186-8E0E-690C9BC74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93" name="Rectangle 188">
                <a:extLst>
                  <a:ext uri="{FF2B5EF4-FFF2-40B4-BE49-F238E27FC236}">
                    <a16:creationId xmlns:a16="http://schemas.microsoft.com/office/drawing/2014/main" id="{C8A17211-7B63-4358-97FB-E8C4AB6DF7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Rectangle 189">
                <a:extLst>
                  <a:ext uri="{FF2B5EF4-FFF2-40B4-BE49-F238E27FC236}">
                    <a16:creationId xmlns:a16="http://schemas.microsoft.com/office/drawing/2014/main" id="{CDF41C45-54FB-4253-9804-A8F2B84FD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95" name="Rectangle 190">
                <a:extLst>
                  <a:ext uri="{FF2B5EF4-FFF2-40B4-BE49-F238E27FC236}">
                    <a16:creationId xmlns:a16="http://schemas.microsoft.com/office/drawing/2014/main" id="{E097943A-4598-4DB6-8EA1-29C875EE3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96" name="Rectangle 191">
                <a:extLst>
                  <a:ext uri="{FF2B5EF4-FFF2-40B4-BE49-F238E27FC236}">
                    <a16:creationId xmlns:a16="http://schemas.microsoft.com/office/drawing/2014/main" id="{8539F0D4-51B7-408F-A231-5E4190166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Rectangle 192">
                <a:extLst>
                  <a:ext uri="{FF2B5EF4-FFF2-40B4-BE49-F238E27FC236}">
                    <a16:creationId xmlns:a16="http://schemas.microsoft.com/office/drawing/2014/main" id="{9BA99938-FB6F-4B31-805C-25D19720A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98" name="Rectangle 193">
                <a:extLst>
                  <a:ext uri="{FF2B5EF4-FFF2-40B4-BE49-F238E27FC236}">
                    <a16:creationId xmlns:a16="http://schemas.microsoft.com/office/drawing/2014/main" id="{6B8322C2-3AB0-46CF-AA7A-5B4009DAE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99" name="Rectangle 194">
                <a:extLst>
                  <a:ext uri="{FF2B5EF4-FFF2-40B4-BE49-F238E27FC236}">
                    <a16:creationId xmlns:a16="http://schemas.microsoft.com/office/drawing/2014/main" id="{E2A67DC2-6316-411C-971C-65A73F1F03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Rectangle 195">
                <a:extLst>
                  <a:ext uri="{FF2B5EF4-FFF2-40B4-BE49-F238E27FC236}">
                    <a16:creationId xmlns:a16="http://schemas.microsoft.com/office/drawing/2014/main" id="{8489C7E1-9D9B-4670-A2C3-99CE599CB6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7" name="Group 196">
              <a:extLst>
                <a:ext uri="{FF2B5EF4-FFF2-40B4-BE49-F238E27FC236}">
                  <a16:creationId xmlns:a16="http://schemas.microsoft.com/office/drawing/2014/main" id="{ECE2A784-2BD9-412E-92C6-241F3273C7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181" name="Rectangle 197">
                <a:extLst>
                  <a:ext uri="{FF2B5EF4-FFF2-40B4-BE49-F238E27FC236}">
                    <a16:creationId xmlns:a16="http://schemas.microsoft.com/office/drawing/2014/main" id="{8FB74CB7-EB2F-4BE5-8890-01D3076A8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Rectangle 198">
                <a:extLst>
                  <a:ext uri="{FF2B5EF4-FFF2-40B4-BE49-F238E27FC236}">
                    <a16:creationId xmlns:a16="http://schemas.microsoft.com/office/drawing/2014/main" id="{A42DFF0A-6E3A-43E6-99CA-D2CFB7C91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Rectangle 199">
                <a:extLst>
                  <a:ext uri="{FF2B5EF4-FFF2-40B4-BE49-F238E27FC236}">
                    <a16:creationId xmlns:a16="http://schemas.microsoft.com/office/drawing/2014/main" id="{33D652C7-B19D-4F54-B4D1-2447D752D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200">
                <a:extLst>
                  <a:ext uri="{FF2B5EF4-FFF2-40B4-BE49-F238E27FC236}">
                    <a16:creationId xmlns:a16="http://schemas.microsoft.com/office/drawing/2014/main" id="{DDBED391-730A-445F-BDBC-EDB33B1C46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Rectangle 201">
                <a:extLst>
                  <a:ext uri="{FF2B5EF4-FFF2-40B4-BE49-F238E27FC236}">
                    <a16:creationId xmlns:a16="http://schemas.microsoft.com/office/drawing/2014/main" id="{A4E3651D-F856-439E-AB64-2BAB549FC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Rectangle 202">
                <a:extLst>
                  <a:ext uri="{FF2B5EF4-FFF2-40B4-BE49-F238E27FC236}">
                    <a16:creationId xmlns:a16="http://schemas.microsoft.com/office/drawing/2014/main" id="{2A15A367-11C4-4081-9D01-1C2D00500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87" name="Rectangle 203">
                <a:extLst>
                  <a:ext uri="{FF2B5EF4-FFF2-40B4-BE49-F238E27FC236}">
                    <a16:creationId xmlns:a16="http://schemas.microsoft.com/office/drawing/2014/main" id="{88D587CB-1246-4533-8C5A-E4DA59E1C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88" name="Rectangle 204">
                <a:extLst>
                  <a:ext uri="{FF2B5EF4-FFF2-40B4-BE49-F238E27FC236}">
                    <a16:creationId xmlns:a16="http://schemas.microsoft.com/office/drawing/2014/main" id="{94B42E73-4C08-4ADE-A8F9-268D7AB8D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89" name="Rectangle 205">
                <a:extLst>
                  <a:ext uri="{FF2B5EF4-FFF2-40B4-BE49-F238E27FC236}">
                    <a16:creationId xmlns:a16="http://schemas.microsoft.com/office/drawing/2014/main" id="{2F64E78D-5FAC-44B3-A2F4-7D089DCDA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90" name="Rectangle 206">
                <a:extLst>
                  <a:ext uri="{FF2B5EF4-FFF2-40B4-BE49-F238E27FC236}">
                    <a16:creationId xmlns:a16="http://schemas.microsoft.com/office/drawing/2014/main" id="{9742816B-E04C-4B19-A62B-3780E5E9A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8" name="Group 207">
              <a:extLst>
                <a:ext uri="{FF2B5EF4-FFF2-40B4-BE49-F238E27FC236}">
                  <a16:creationId xmlns:a16="http://schemas.microsoft.com/office/drawing/2014/main" id="{30A005BF-98BB-42A2-8FE4-F2A295568E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171" name="Rectangle 208">
                <a:extLst>
                  <a:ext uri="{FF2B5EF4-FFF2-40B4-BE49-F238E27FC236}">
                    <a16:creationId xmlns:a16="http://schemas.microsoft.com/office/drawing/2014/main" id="{EEFCAA2A-EF6A-430B-921F-3F52FB543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72" name="Rectangle 209">
                <a:extLst>
                  <a:ext uri="{FF2B5EF4-FFF2-40B4-BE49-F238E27FC236}">
                    <a16:creationId xmlns:a16="http://schemas.microsoft.com/office/drawing/2014/main" id="{A0B7AE1A-5A8E-4F23-9550-B715B2A71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Rectangle 210">
                <a:extLst>
                  <a:ext uri="{FF2B5EF4-FFF2-40B4-BE49-F238E27FC236}">
                    <a16:creationId xmlns:a16="http://schemas.microsoft.com/office/drawing/2014/main" id="{38A83822-FE46-4733-8F94-B05028B21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74" name="Rectangle 211">
                <a:extLst>
                  <a:ext uri="{FF2B5EF4-FFF2-40B4-BE49-F238E27FC236}">
                    <a16:creationId xmlns:a16="http://schemas.microsoft.com/office/drawing/2014/main" id="{176706F5-11C9-413F-8C59-503489A65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Rectangle 212">
                <a:extLst>
                  <a:ext uri="{FF2B5EF4-FFF2-40B4-BE49-F238E27FC236}">
                    <a16:creationId xmlns:a16="http://schemas.microsoft.com/office/drawing/2014/main" id="{74A6C8D6-5547-485E-BB89-B8719184F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Rectangle 213">
                <a:extLst>
                  <a:ext uri="{FF2B5EF4-FFF2-40B4-BE49-F238E27FC236}">
                    <a16:creationId xmlns:a16="http://schemas.microsoft.com/office/drawing/2014/main" id="{209787D6-FC58-46C2-A50C-4EF35828C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Rectangle 214">
                <a:extLst>
                  <a:ext uri="{FF2B5EF4-FFF2-40B4-BE49-F238E27FC236}">
                    <a16:creationId xmlns:a16="http://schemas.microsoft.com/office/drawing/2014/main" id="{51F2EED3-375F-4F51-9A63-8C2D723B7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78" name="Rectangle 215">
                <a:extLst>
                  <a:ext uri="{FF2B5EF4-FFF2-40B4-BE49-F238E27FC236}">
                    <a16:creationId xmlns:a16="http://schemas.microsoft.com/office/drawing/2014/main" id="{962183BA-62FE-4E78-BDE4-4AB2B3986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Rectangle 216">
                <a:extLst>
                  <a:ext uri="{FF2B5EF4-FFF2-40B4-BE49-F238E27FC236}">
                    <a16:creationId xmlns:a16="http://schemas.microsoft.com/office/drawing/2014/main" id="{2B1D5602-8A79-40B1-8A56-F0442B9F2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Rectangle 217">
                <a:extLst>
                  <a:ext uri="{FF2B5EF4-FFF2-40B4-BE49-F238E27FC236}">
                    <a16:creationId xmlns:a16="http://schemas.microsoft.com/office/drawing/2014/main" id="{DD908F48-F8F0-4444-A829-E4B4FC8F8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9" name="Group 218">
              <a:extLst>
                <a:ext uri="{FF2B5EF4-FFF2-40B4-BE49-F238E27FC236}">
                  <a16:creationId xmlns:a16="http://schemas.microsoft.com/office/drawing/2014/main" id="{9551ED4C-1C13-4173-B740-AC1A7655EC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161" name="Rectangle 219">
                <a:extLst>
                  <a:ext uri="{FF2B5EF4-FFF2-40B4-BE49-F238E27FC236}">
                    <a16:creationId xmlns:a16="http://schemas.microsoft.com/office/drawing/2014/main" id="{48DD572C-6E22-4628-AAC4-4FFDEFD34B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Rectangle 220">
                <a:extLst>
                  <a:ext uri="{FF2B5EF4-FFF2-40B4-BE49-F238E27FC236}">
                    <a16:creationId xmlns:a16="http://schemas.microsoft.com/office/drawing/2014/main" id="{084ED26E-A9F9-4A08-B4D8-B7C6694C3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3" name="Rectangle 221">
                <a:extLst>
                  <a:ext uri="{FF2B5EF4-FFF2-40B4-BE49-F238E27FC236}">
                    <a16:creationId xmlns:a16="http://schemas.microsoft.com/office/drawing/2014/main" id="{E8A8FF7B-5AB6-4A82-9870-5FD4A5101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4" name="Rectangle 222">
                <a:extLst>
                  <a:ext uri="{FF2B5EF4-FFF2-40B4-BE49-F238E27FC236}">
                    <a16:creationId xmlns:a16="http://schemas.microsoft.com/office/drawing/2014/main" id="{A85A6D48-47AE-4DF9-B5FF-57679C599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Rectangle 223">
                <a:extLst>
                  <a:ext uri="{FF2B5EF4-FFF2-40B4-BE49-F238E27FC236}">
                    <a16:creationId xmlns:a16="http://schemas.microsoft.com/office/drawing/2014/main" id="{E4573056-F23F-4715-9795-D5B582B98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6" name="Rectangle 224">
                <a:extLst>
                  <a:ext uri="{FF2B5EF4-FFF2-40B4-BE49-F238E27FC236}">
                    <a16:creationId xmlns:a16="http://schemas.microsoft.com/office/drawing/2014/main" id="{A3F44329-F966-46DC-90D7-F23B0538F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7" name="Rectangle 225">
                <a:extLst>
                  <a:ext uri="{FF2B5EF4-FFF2-40B4-BE49-F238E27FC236}">
                    <a16:creationId xmlns:a16="http://schemas.microsoft.com/office/drawing/2014/main" id="{08D802AE-EB74-4299-8B9C-4FE012219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Rectangle 226">
                <a:extLst>
                  <a:ext uri="{FF2B5EF4-FFF2-40B4-BE49-F238E27FC236}">
                    <a16:creationId xmlns:a16="http://schemas.microsoft.com/office/drawing/2014/main" id="{469591EE-9081-4847-AAE4-D00A87A2F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Rectangle 227">
                <a:extLst>
                  <a:ext uri="{FF2B5EF4-FFF2-40B4-BE49-F238E27FC236}">
                    <a16:creationId xmlns:a16="http://schemas.microsoft.com/office/drawing/2014/main" id="{E4254520-CD0A-4BEC-9A97-F92A2C9691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70" name="Rectangle 228">
                <a:extLst>
                  <a:ext uri="{FF2B5EF4-FFF2-40B4-BE49-F238E27FC236}">
                    <a16:creationId xmlns:a16="http://schemas.microsoft.com/office/drawing/2014/main" id="{BD86B120-5AA2-4106-9306-FA1EAC66D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0" name="Group 229">
              <a:extLst>
                <a:ext uri="{FF2B5EF4-FFF2-40B4-BE49-F238E27FC236}">
                  <a16:creationId xmlns:a16="http://schemas.microsoft.com/office/drawing/2014/main" id="{E5A7F71A-4671-4D5D-93EA-76768D5F9E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151" name="Rectangle 230">
                <a:extLst>
                  <a:ext uri="{FF2B5EF4-FFF2-40B4-BE49-F238E27FC236}">
                    <a16:creationId xmlns:a16="http://schemas.microsoft.com/office/drawing/2014/main" id="{7DEFA8DE-9820-4B67-A13A-A3F8BC864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231">
                <a:extLst>
                  <a:ext uri="{FF2B5EF4-FFF2-40B4-BE49-F238E27FC236}">
                    <a16:creationId xmlns:a16="http://schemas.microsoft.com/office/drawing/2014/main" id="{388857D8-E942-44B5-943A-DD159B291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232">
                <a:extLst>
                  <a:ext uri="{FF2B5EF4-FFF2-40B4-BE49-F238E27FC236}">
                    <a16:creationId xmlns:a16="http://schemas.microsoft.com/office/drawing/2014/main" id="{55E10E9D-719D-409F-9B21-D14420F9A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233">
                <a:extLst>
                  <a:ext uri="{FF2B5EF4-FFF2-40B4-BE49-F238E27FC236}">
                    <a16:creationId xmlns:a16="http://schemas.microsoft.com/office/drawing/2014/main" id="{D5934D6E-B56F-4021-81A1-30E8C054F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234">
                <a:extLst>
                  <a:ext uri="{FF2B5EF4-FFF2-40B4-BE49-F238E27FC236}">
                    <a16:creationId xmlns:a16="http://schemas.microsoft.com/office/drawing/2014/main" id="{964DF609-E2B0-4247-ABAE-C7D4FA63A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235">
                <a:extLst>
                  <a:ext uri="{FF2B5EF4-FFF2-40B4-BE49-F238E27FC236}">
                    <a16:creationId xmlns:a16="http://schemas.microsoft.com/office/drawing/2014/main" id="{5702CD6F-B40D-425C-B510-E641F9716B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236">
                <a:extLst>
                  <a:ext uri="{FF2B5EF4-FFF2-40B4-BE49-F238E27FC236}">
                    <a16:creationId xmlns:a16="http://schemas.microsoft.com/office/drawing/2014/main" id="{57B6DA31-9C18-4508-AC01-556577C02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237">
                <a:extLst>
                  <a:ext uri="{FF2B5EF4-FFF2-40B4-BE49-F238E27FC236}">
                    <a16:creationId xmlns:a16="http://schemas.microsoft.com/office/drawing/2014/main" id="{A9A8CC2E-956E-4257-8324-182455C76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9" name="Rectangle 238">
                <a:extLst>
                  <a:ext uri="{FF2B5EF4-FFF2-40B4-BE49-F238E27FC236}">
                    <a16:creationId xmlns:a16="http://schemas.microsoft.com/office/drawing/2014/main" id="{CA89B3B4-FB43-4441-90C8-86BA55E81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0" name="Rectangle 239">
                <a:extLst>
                  <a:ext uri="{FF2B5EF4-FFF2-40B4-BE49-F238E27FC236}">
                    <a16:creationId xmlns:a16="http://schemas.microsoft.com/office/drawing/2014/main" id="{DF33EEED-22F4-4210-9B8B-7A17125FC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51" name="Group 240">
            <a:extLst>
              <a:ext uri="{FF2B5EF4-FFF2-40B4-BE49-F238E27FC236}">
                <a16:creationId xmlns:a16="http://schemas.microsoft.com/office/drawing/2014/main" id="{7328E98D-8BD8-446E-9805-EF0097A24E45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895600"/>
            <a:ext cx="685800" cy="685800"/>
            <a:chOff x="576" y="624"/>
            <a:chExt cx="1920" cy="1920"/>
          </a:xfrm>
        </p:grpSpPr>
        <p:grpSp>
          <p:nvGrpSpPr>
            <p:cNvPr id="252" name="Group 241">
              <a:extLst>
                <a:ext uri="{FF2B5EF4-FFF2-40B4-BE49-F238E27FC236}">
                  <a16:creationId xmlns:a16="http://schemas.microsoft.com/office/drawing/2014/main" id="{CCA0F843-DC42-4591-8657-E4912DD5C7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352" name="Rectangle 242">
                <a:extLst>
                  <a:ext uri="{FF2B5EF4-FFF2-40B4-BE49-F238E27FC236}">
                    <a16:creationId xmlns:a16="http://schemas.microsoft.com/office/drawing/2014/main" id="{3D81245C-95AB-4A55-9E46-039CE6D40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3" name="Rectangle 243">
                <a:extLst>
                  <a:ext uri="{FF2B5EF4-FFF2-40B4-BE49-F238E27FC236}">
                    <a16:creationId xmlns:a16="http://schemas.microsoft.com/office/drawing/2014/main" id="{7B23F56E-0302-41CE-AA3D-B600692F5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4" name="Rectangle 244">
                <a:extLst>
                  <a:ext uri="{FF2B5EF4-FFF2-40B4-BE49-F238E27FC236}">
                    <a16:creationId xmlns:a16="http://schemas.microsoft.com/office/drawing/2014/main" id="{0418E51D-6878-4CA1-BF41-EE63F9CC5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5" name="Rectangle 245">
                <a:extLst>
                  <a:ext uri="{FF2B5EF4-FFF2-40B4-BE49-F238E27FC236}">
                    <a16:creationId xmlns:a16="http://schemas.microsoft.com/office/drawing/2014/main" id="{95D2C2A6-9ECA-4904-91D1-723D2FD79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6" name="Rectangle 246">
                <a:extLst>
                  <a:ext uri="{FF2B5EF4-FFF2-40B4-BE49-F238E27FC236}">
                    <a16:creationId xmlns:a16="http://schemas.microsoft.com/office/drawing/2014/main" id="{70A29629-5049-4C17-ABAA-86CB490809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7" name="Rectangle 247">
                <a:extLst>
                  <a:ext uri="{FF2B5EF4-FFF2-40B4-BE49-F238E27FC236}">
                    <a16:creationId xmlns:a16="http://schemas.microsoft.com/office/drawing/2014/main" id="{EDCAF80B-4369-4274-8B3F-6795F0251A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8" name="Rectangle 248">
                <a:extLst>
                  <a:ext uri="{FF2B5EF4-FFF2-40B4-BE49-F238E27FC236}">
                    <a16:creationId xmlns:a16="http://schemas.microsoft.com/office/drawing/2014/main" id="{99FA097B-90C9-4A1A-9546-99F7C9E0FE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9" name="Rectangle 249">
                <a:extLst>
                  <a:ext uri="{FF2B5EF4-FFF2-40B4-BE49-F238E27FC236}">
                    <a16:creationId xmlns:a16="http://schemas.microsoft.com/office/drawing/2014/main" id="{271175D0-9331-4CA0-9DA9-57A41006E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60" name="Rectangle 250">
                <a:extLst>
                  <a:ext uri="{FF2B5EF4-FFF2-40B4-BE49-F238E27FC236}">
                    <a16:creationId xmlns:a16="http://schemas.microsoft.com/office/drawing/2014/main" id="{EFB0FE1A-CEC6-4A06-9760-F070266C4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61" name="Rectangle 251">
                <a:extLst>
                  <a:ext uri="{FF2B5EF4-FFF2-40B4-BE49-F238E27FC236}">
                    <a16:creationId xmlns:a16="http://schemas.microsoft.com/office/drawing/2014/main" id="{9D6AACCA-F1B8-4209-AE6E-F2789B71F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793B5FAC-BFD0-4E14-834B-88E8CAACCF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342" name="Rectangle 253">
                <a:extLst>
                  <a:ext uri="{FF2B5EF4-FFF2-40B4-BE49-F238E27FC236}">
                    <a16:creationId xmlns:a16="http://schemas.microsoft.com/office/drawing/2014/main" id="{D9D73502-2324-499E-874C-E5BED548D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3" name="Rectangle 254">
                <a:extLst>
                  <a:ext uri="{FF2B5EF4-FFF2-40B4-BE49-F238E27FC236}">
                    <a16:creationId xmlns:a16="http://schemas.microsoft.com/office/drawing/2014/main" id="{E8A3B1D1-8D84-4CC1-98C7-90BDE80C9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4" name="Rectangle 255">
                <a:extLst>
                  <a:ext uri="{FF2B5EF4-FFF2-40B4-BE49-F238E27FC236}">
                    <a16:creationId xmlns:a16="http://schemas.microsoft.com/office/drawing/2014/main" id="{36D6A76B-7630-46E5-839C-B06E8E742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5" name="Rectangle 256">
                <a:extLst>
                  <a:ext uri="{FF2B5EF4-FFF2-40B4-BE49-F238E27FC236}">
                    <a16:creationId xmlns:a16="http://schemas.microsoft.com/office/drawing/2014/main" id="{656F7D7F-CB4D-44D7-9146-FF3D50621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6" name="Rectangle 257">
                <a:extLst>
                  <a:ext uri="{FF2B5EF4-FFF2-40B4-BE49-F238E27FC236}">
                    <a16:creationId xmlns:a16="http://schemas.microsoft.com/office/drawing/2014/main" id="{E7F09984-98E0-466E-B915-8548FFF87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7" name="Rectangle 258">
                <a:extLst>
                  <a:ext uri="{FF2B5EF4-FFF2-40B4-BE49-F238E27FC236}">
                    <a16:creationId xmlns:a16="http://schemas.microsoft.com/office/drawing/2014/main" id="{A7154E17-4017-4666-8A09-8B9784779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8" name="Rectangle 259">
                <a:extLst>
                  <a:ext uri="{FF2B5EF4-FFF2-40B4-BE49-F238E27FC236}">
                    <a16:creationId xmlns:a16="http://schemas.microsoft.com/office/drawing/2014/main" id="{121C2322-915D-43C0-93E2-63A04CA97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9" name="Rectangle 260">
                <a:extLst>
                  <a:ext uri="{FF2B5EF4-FFF2-40B4-BE49-F238E27FC236}">
                    <a16:creationId xmlns:a16="http://schemas.microsoft.com/office/drawing/2014/main" id="{BEE680A2-9AE9-422D-8F53-9A4F8CB12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0" name="Rectangle 261">
                <a:extLst>
                  <a:ext uri="{FF2B5EF4-FFF2-40B4-BE49-F238E27FC236}">
                    <a16:creationId xmlns:a16="http://schemas.microsoft.com/office/drawing/2014/main" id="{0E1B6B38-6A4A-4172-B150-1006D9B5D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1" name="Rectangle 262">
                <a:extLst>
                  <a:ext uri="{FF2B5EF4-FFF2-40B4-BE49-F238E27FC236}">
                    <a16:creationId xmlns:a16="http://schemas.microsoft.com/office/drawing/2014/main" id="{13F9BE74-8130-4144-8EC0-9065F7893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4" name="Group 263">
              <a:extLst>
                <a:ext uri="{FF2B5EF4-FFF2-40B4-BE49-F238E27FC236}">
                  <a16:creationId xmlns:a16="http://schemas.microsoft.com/office/drawing/2014/main" id="{DFE7C8D4-DE12-4353-AC0E-AFD093DA1D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332" name="Rectangle 264">
                <a:extLst>
                  <a:ext uri="{FF2B5EF4-FFF2-40B4-BE49-F238E27FC236}">
                    <a16:creationId xmlns:a16="http://schemas.microsoft.com/office/drawing/2014/main" id="{CDB38333-99B7-480C-AD42-F38CD313A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3" name="Rectangle 265">
                <a:extLst>
                  <a:ext uri="{FF2B5EF4-FFF2-40B4-BE49-F238E27FC236}">
                    <a16:creationId xmlns:a16="http://schemas.microsoft.com/office/drawing/2014/main" id="{21A4AA67-FD7B-4006-95C6-29DF13320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4" name="Rectangle 266">
                <a:extLst>
                  <a:ext uri="{FF2B5EF4-FFF2-40B4-BE49-F238E27FC236}">
                    <a16:creationId xmlns:a16="http://schemas.microsoft.com/office/drawing/2014/main" id="{08678466-86DA-45DA-9791-769DAB5E7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5" name="Rectangle 267">
                <a:extLst>
                  <a:ext uri="{FF2B5EF4-FFF2-40B4-BE49-F238E27FC236}">
                    <a16:creationId xmlns:a16="http://schemas.microsoft.com/office/drawing/2014/main" id="{F7C7EF05-13D3-4758-8B2D-500DCBBF7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6" name="Rectangle 268">
                <a:extLst>
                  <a:ext uri="{FF2B5EF4-FFF2-40B4-BE49-F238E27FC236}">
                    <a16:creationId xmlns:a16="http://schemas.microsoft.com/office/drawing/2014/main" id="{761AEC63-3E93-4301-BDC7-BA88CAD90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7" name="Rectangle 269">
                <a:extLst>
                  <a:ext uri="{FF2B5EF4-FFF2-40B4-BE49-F238E27FC236}">
                    <a16:creationId xmlns:a16="http://schemas.microsoft.com/office/drawing/2014/main" id="{46EDF0BA-EA5C-4172-A752-F09F4C52F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8" name="Rectangle 270">
                <a:extLst>
                  <a:ext uri="{FF2B5EF4-FFF2-40B4-BE49-F238E27FC236}">
                    <a16:creationId xmlns:a16="http://schemas.microsoft.com/office/drawing/2014/main" id="{E5CE5102-636A-4DFC-A7DB-D5151C814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9" name="Rectangle 271">
                <a:extLst>
                  <a:ext uri="{FF2B5EF4-FFF2-40B4-BE49-F238E27FC236}">
                    <a16:creationId xmlns:a16="http://schemas.microsoft.com/office/drawing/2014/main" id="{629AF00B-B01C-434B-9F01-37BBDE95F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0" name="Rectangle 272">
                <a:extLst>
                  <a:ext uri="{FF2B5EF4-FFF2-40B4-BE49-F238E27FC236}">
                    <a16:creationId xmlns:a16="http://schemas.microsoft.com/office/drawing/2014/main" id="{8BE2EB79-25D2-4957-9A39-835439812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1" name="Rectangle 273">
                <a:extLst>
                  <a:ext uri="{FF2B5EF4-FFF2-40B4-BE49-F238E27FC236}">
                    <a16:creationId xmlns:a16="http://schemas.microsoft.com/office/drawing/2014/main" id="{4D5F86DB-FC39-4EC5-B574-C9FDB602E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5" name="Group 274">
              <a:extLst>
                <a:ext uri="{FF2B5EF4-FFF2-40B4-BE49-F238E27FC236}">
                  <a16:creationId xmlns:a16="http://schemas.microsoft.com/office/drawing/2014/main" id="{DDF0397E-4D08-41D0-9FAB-1D590803C7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322" name="Rectangle 275">
                <a:extLst>
                  <a:ext uri="{FF2B5EF4-FFF2-40B4-BE49-F238E27FC236}">
                    <a16:creationId xmlns:a16="http://schemas.microsoft.com/office/drawing/2014/main" id="{7FCB9A55-53A8-49DF-BE21-AC4B474AA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23" name="Rectangle 276">
                <a:extLst>
                  <a:ext uri="{FF2B5EF4-FFF2-40B4-BE49-F238E27FC236}">
                    <a16:creationId xmlns:a16="http://schemas.microsoft.com/office/drawing/2014/main" id="{EA404AB5-408B-4AA1-B1CE-0415E75A9C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24" name="Rectangle 277">
                <a:extLst>
                  <a:ext uri="{FF2B5EF4-FFF2-40B4-BE49-F238E27FC236}">
                    <a16:creationId xmlns:a16="http://schemas.microsoft.com/office/drawing/2014/main" id="{6A707CA0-6808-439A-9CDE-04F57128E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25" name="Rectangle 278">
                <a:extLst>
                  <a:ext uri="{FF2B5EF4-FFF2-40B4-BE49-F238E27FC236}">
                    <a16:creationId xmlns:a16="http://schemas.microsoft.com/office/drawing/2014/main" id="{D2EB1AA6-305C-4C80-81DB-9EC22835F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26" name="Rectangle 279">
                <a:extLst>
                  <a:ext uri="{FF2B5EF4-FFF2-40B4-BE49-F238E27FC236}">
                    <a16:creationId xmlns:a16="http://schemas.microsoft.com/office/drawing/2014/main" id="{5FB0E437-EED4-498B-ADDC-043BEBE30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27" name="Rectangle 280">
                <a:extLst>
                  <a:ext uri="{FF2B5EF4-FFF2-40B4-BE49-F238E27FC236}">
                    <a16:creationId xmlns:a16="http://schemas.microsoft.com/office/drawing/2014/main" id="{F27E4281-3B05-4695-9763-F05DDAD4F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28" name="Rectangle 281">
                <a:extLst>
                  <a:ext uri="{FF2B5EF4-FFF2-40B4-BE49-F238E27FC236}">
                    <a16:creationId xmlns:a16="http://schemas.microsoft.com/office/drawing/2014/main" id="{6C59F0E2-91F7-4A33-8456-3B752A0EE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29" name="Rectangle 282">
                <a:extLst>
                  <a:ext uri="{FF2B5EF4-FFF2-40B4-BE49-F238E27FC236}">
                    <a16:creationId xmlns:a16="http://schemas.microsoft.com/office/drawing/2014/main" id="{19782BAC-993A-4185-B1B9-0423D4DB8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0" name="Rectangle 283">
                <a:extLst>
                  <a:ext uri="{FF2B5EF4-FFF2-40B4-BE49-F238E27FC236}">
                    <a16:creationId xmlns:a16="http://schemas.microsoft.com/office/drawing/2014/main" id="{4EBD918E-869C-4CB7-AE20-4998B0CF4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1" name="Rectangle 284">
                <a:extLst>
                  <a:ext uri="{FF2B5EF4-FFF2-40B4-BE49-F238E27FC236}">
                    <a16:creationId xmlns:a16="http://schemas.microsoft.com/office/drawing/2014/main" id="{0A6F0108-D970-443E-B785-6ACFEBC404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6" name="Group 285">
              <a:extLst>
                <a:ext uri="{FF2B5EF4-FFF2-40B4-BE49-F238E27FC236}">
                  <a16:creationId xmlns:a16="http://schemas.microsoft.com/office/drawing/2014/main" id="{B5E5C764-B5B3-4306-B54D-3593E47026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312" name="Rectangle 286">
                <a:extLst>
                  <a:ext uri="{FF2B5EF4-FFF2-40B4-BE49-F238E27FC236}">
                    <a16:creationId xmlns:a16="http://schemas.microsoft.com/office/drawing/2014/main" id="{909E8097-1E42-4CCC-A6DF-634586019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13" name="Rectangle 287">
                <a:extLst>
                  <a:ext uri="{FF2B5EF4-FFF2-40B4-BE49-F238E27FC236}">
                    <a16:creationId xmlns:a16="http://schemas.microsoft.com/office/drawing/2014/main" id="{CB8DA7ED-88FC-4999-8744-D765C19EC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14" name="Rectangle 288">
                <a:extLst>
                  <a:ext uri="{FF2B5EF4-FFF2-40B4-BE49-F238E27FC236}">
                    <a16:creationId xmlns:a16="http://schemas.microsoft.com/office/drawing/2014/main" id="{423284A4-E6DC-4694-8082-21FA133B5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15" name="Rectangle 289">
                <a:extLst>
                  <a:ext uri="{FF2B5EF4-FFF2-40B4-BE49-F238E27FC236}">
                    <a16:creationId xmlns:a16="http://schemas.microsoft.com/office/drawing/2014/main" id="{23562ED3-B670-466C-81A7-7C23D792B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16" name="Rectangle 290">
                <a:extLst>
                  <a:ext uri="{FF2B5EF4-FFF2-40B4-BE49-F238E27FC236}">
                    <a16:creationId xmlns:a16="http://schemas.microsoft.com/office/drawing/2014/main" id="{68AB1E22-1D2E-4CEA-8A5E-9E65D9B0BA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17" name="Rectangle 291">
                <a:extLst>
                  <a:ext uri="{FF2B5EF4-FFF2-40B4-BE49-F238E27FC236}">
                    <a16:creationId xmlns:a16="http://schemas.microsoft.com/office/drawing/2014/main" id="{B56DA6E6-8B3B-4C32-9172-2B395BE35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18" name="Rectangle 292">
                <a:extLst>
                  <a:ext uri="{FF2B5EF4-FFF2-40B4-BE49-F238E27FC236}">
                    <a16:creationId xmlns:a16="http://schemas.microsoft.com/office/drawing/2014/main" id="{768D0EBA-AB85-406A-BC64-446B28F43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19" name="Rectangle 293">
                <a:extLst>
                  <a:ext uri="{FF2B5EF4-FFF2-40B4-BE49-F238E27FC236}">
                    <a16:creationId xmlns:a16="http://schemas.microsoft.com/office/drawing/2014/main" id="{F0518EEE-656E-4644-BD2E-3E1F1471C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20" name="Rectangle 294">
                <a:extLst>
                  <a:ext uri="{FF2B5EF4-FFF2-40B4-BE49-F238E27FC236}">
                    <a16:creationId xmlns:a16="http://schemas.microsoft.com/office/drawing/2014/main" id="{070E4E98-3FC4-4646-9468-959D9945B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21" name="Rectangle 295">
                <a:extLst>
                  <a:ext uri="{FF2B5EF4-FFF2-40B4-BE49-F238E27FC236}">
                    <a16:creationId xmlns:a16="http://schemas.microsoft.com/office/drawing/2014/main" id="{F2CC6A2C-2799-4B02-AA4C-6830D12BF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7" name="Group 296">
              <a:extLst>
                <a:ext uri="{FF2B5EF4-FFF2-40B4-BE49-F238E27FC236}">
                  <a16:creationId xmlns:a16="http://schemas.microsoft.com/office/drawing/2014/main" id="{F9618DE3-F4DE-416F-B3E9-A9F323B4FB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302" name="Rectangle 297">
                <a:extLst>
                  <a:ext uri="{FF2B5EF4-FFF2-40B4-BE49-F238E27FC236}">
                    <a16:creationId xmlns:a16="http://schemas.microsoft.com/office/drawing/2014/main" id="{1F955F84-D1AF-4289-8B4C-0ACED13A8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03" name="Rectangle 298">
                <a:extLst>
                  <a:ext uri="{FF2B5EF4-FFF2-40B4-BE49-F238E27FC236}">
                    <a16:creationId xmlns:a16="http://schemas.microsoft.com/office/drawing/2014/main" id="{13CD4633-F98E-45EC-B22D-7EC4A14D6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04" name="Rectangle 299">
                <a:extLst>
                  <a:ext uri="{FF2B5EF4-FFF2-40B4-BE49-F238E27FC236}">
                    <a16:creationId xmlns:a16="http://schemas.microsoft.com/office/drawing/2014/main" id="{B7F3A494-838C-4190-9D28-01BFCEB53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05" name="Rectangle 300">
                <a:extLst>
                  <a:ext uri="{FF2B5EF4-FFF2-40B4-BE49-F238E27FC236}">
                    <a16:creationId xmlns:a16="http://schemas.microsoft.com/office/drawing/2014/main" id="{610BBA13-033F-45D1-83FB-5A7FF58C0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06" name="Rectangle 301">
                <a:extLst>
                  <a:ext uri="{FF2B5EF4-FFF2-40B4-BE49-F238E27FC236}">
                    <a16:creationId xmlns:a16="http://schemas.microsoft.com/office/drawing/2014/main" id="{A2FF34A5-509D-4162-AC27-1046B5D98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07" name="Rectangle 302">
                <a:extLst>
                  <a:ext uri="{FF2B5EF4-FFF2-40B4-BE49-F238E27FC236}">
                    <a16:creationId xmlns:a16="http://schemas.microsoft.com/office/drawing/2014/main" id="{9938806F-F89A-41D8-8A26-48C211B74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08" name="Rectangle 303">
                <a:extLst>
                  <a:ext uri="{FF2B5EF4-FFF2-40B4-BE49-F238E27FC236}">
                    <a16:creationId xmlns:a16="http://schemas.microsoft.com/office/drawing/2014/main" id="{693EC3C5-733E-4110-A4E9-3738937ED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09" name="Rectangle 304">
                <a:extLst>
                  <a:ext uri="{FF2B5EF4-FFF2-40B4-BE49-F238E27FC236}">
                    <a16:creationId xmlns:a16="http://schemas.microsoft.com/office/drawing/2014/main" id="{CA4D8EAD-0409-4835-8CE6-C242E5442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10" name="Rectangle 305">
                <a:extLst>
                  <a:ext uri="{FF2B5EF4-FFF2-40B4-BE49-F238E27FC236}">
                    <a16:creationId xmlns:a16="http://schemas.microsoft.com/office/drawing/2014/main" id="{F5E1975E-88A0-459E-AF7C-471A727A3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11" name="Rectangle 306">
                <a:extLst>
                  <a:ext uri="{FF2B5EF4-FFF2-40B4-BE49-F238E27FC236}">
                    <a16:creationId xmlns:a16="http://schemas.microsoft.com/office/drawing/2014/main" id="{FE2F7E04-941E-4121-842F-210489930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8" name="Group 307">
              <a:extLst>
                <a:ext uri="{FF2B5EF4-FFF2-40B4-BE49-F238E27FC236}">
                  <a16:creationId xmlns:a16="http://schemas.microsoft.com/office/drawing/2014/main" id="{CDA14858-17C7-42B8-B232-D511795066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292" name="Rectangle 308">
                <a:extLst>
                  <a:ext uri="{FF2B5EF4-FFF2-40B4-BE49-F238E27FC236}">
                    <a16:creationId xmlns:a16="http://schemas.microsoft.com/office/drawing/2014/main" id="{91F3F986-7D55-4202-B94F-FC29EEFDE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93" name="Rectangle 309">
                <a:extLst>
                  <a:ext uri="{FF2B5EF4-FFF2-40B4-BE49-F238E27FC236}">
                    <a16:creationId xmlns:a16="http://schemas.microsoft.com/office/drawing/2014/main" id="{0A596808-3A13-4A6C-B1DD-B3F9A7B65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94" name="Rectangle 310">
                <a:extLst>
                  <a:ext uri="{FF2B5EF4-FFF2-40B4-BE49-F238E27FC236}">
                    <a16:creationId xmlns:a16="http://schemas.microsoft.com/office/drawing/2014/main" id="{EFC80E1B-913C-4ECD-B47B-9E5BA9F3C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95" name="Rectangle 311">
                <a:extLst>
                  <a:ext uri="{FF2B5EF4-FFF2-40B4-BE49-F238E27FC236}">
                    <a16:creationId xmlns:a16="http://schemas.microsoft.com/office/drawing/2014/main" id="{8F0D7311-0C8C-4508-BC6F-47287E828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96" name="Rectangle 312">
                <a:extLst>
                  <a:ext uri="{FF2B5EF4-FFF2-40B4-BE49-F238E27FC236}">
                    <a16:creationId xmlns:a16="http://schemas.microsoft.com/office/drawing/2014/main" id="{27D676CE-6003-493C-9074-277B66774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97" name="Rectangle 313">
                <a:extLst>
                  <a:ext uri="{FF2B5EF4-FFF2-40B4-BE49-F238E27FC236}">
                    <a16:creationId xmlns:a16="http://schemas.microsoft.com/office/drawing/2014/main" id="{45435714-5EB6-4F99-99B0-3D2F9F8E7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98" name="Rectangle 314">
                <a:extLst>
                  <a:ext uri="{FF2B5EF4-FFF2-40B4-BE49-F238E27FC236}">
                    <a16:creationId xmlns:a16="http://schemas.microsoft.com/office/drawing/2014/main" id="{FA4CCBF7-6366-4E3D-8270-A725DE29E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99" name="Rectangle 315">
                <a:extLst>
                  <a:ext uri="{FF2B5EF4-FFF2-40B4-BE49-F238E27FC236}">
                    <a16:creationId xmlns:a16="http://schemas.microsoft.com/office/drawing/2014/main" id="{E5F6F5A1-A5A0-4670-BCB4-AD0D35F58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00" name="Rectangle 316">
                <a:extLst>
                  <a:ext uri="{FF2B5EF4-FFF2-40B4-BE49-F238E27FC236}">
                    <a16:creationId xmlns:a16="http://schemas.microsoft.com/office/drawing/2014/main" id="{49C72538-1E81-4E5F-A9ED-26192261A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01" name="Rectangle 317">
                <a:extLst>
                  <a:ext uri="{FF2B5EF4-FFF2-40B4-BE49-F238E27FC236}">
                    <a16:creationId xmlns:a16="http://schemas.microsoft.com/office/drawing/2014/main" id="{5EA04718-C6F2-4951-9DAB-CE348E6DA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9" name="Group 318">
              <a:extLst>
                <a:ext uri="{FF2B5EF4-FFF2-40B4-BE49-F238E27FC236}">
                  <a16:creationId xmlns:a16="http://schemas.microsoft.com/office/drawing/2014/main" id="{82BD6DD7-1FBE-42BD-A88F-9B8F58B360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282" name="Rectangle 319">
                <a:extLst>
                  <a:ext uri="{FF2B5EF4-FFF2-40B4-BE49-F238E27FC236}">
                    <a16:creationId xmlns:a16="http://schemas.microsoft.com/office/drawing/2014/main" id="{282E0DBA-2188-483D-B0BF-1158E5844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83" name="Rectangle 320">
                <a:extLst>
                  <a:ext uri="{FF2B5EF4-FFF2-40B4-BE49-F238E27FC236}">
                    <a16:creationId xmlns:a16="http://schemas.microsoft.com/office/drawing/2014/main" id="{981C6242-2F33-4E68-A0F0-20169EFAA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84" name="Rectangle 321">
                <a:extLst>
                  <a:ext uri="{FF2B5EF4-FFF2-40B4-BE49-F238E27FC236}">
                    <a16:creationId xmlns:a16="http://schemas.microsoft.com/office/drawing/2014/main" id="{BE7AF3B7-D416-4F90-A4FD-F7709119F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85" name="Rectangle 322">
                <a:extLst>
                  <a:ext uri="{FF2B5EF4-FFF2-40B4-BE49-F238E27FC236}">
                    <a16:creationId xmlns:a16="http://schemas.microsoft.com/office/drawing/2014/main" id="{9AF9EDF6-CC3E-4431-9E16-DD3256E980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86" name="Rectangle 323">
                <a:extLst>
                  <a:ext uri="{FF2B5EF4-FFF2-40B4-BE49-F238E27FC236}">
                    <a16:creationId xmlns:a16="http://schemas.microsoft.com/office/drawing/2014/main" id="{AC484A0C-6AB1-4E8C-B801-378D9ED7F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87" name="Rectangle 324">
                <a:extLst>
                  <a:ext uri="{FF2B5EF4-FFF2-40B4-BE49-F238E27FC236}">
                    <a16:creationId xmlns:a16="http://schemas.microsoft.com/office/drawing/2014/main" id="{A9D21D17-6593-4E78-97A7-65E093CA9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88" name="Rectangle 325">
                <a:extLst>
                  <a:ext uri="{FF2B5EF4-FFF2-40B4-BE49-F238E27FC236}">
                    <a16:creationId xmlns:a16="http://schemas.microsoft.com/office/drawing/2014/main" id="{D00A0E2B-481F-47D4-9F37-F7313CEB2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89" name="Rectangle 326">
                <a:extLst>
                  <a:ext uri="{FF2B5EF4-FFF2-40B4-BE49-F238E27FC236}">
                    <a16:creationId xmlns:a16="http://schemas.microsoft.com/office/drawing/2014/main" id="{8D26EDAC-D1DC-431D-9EA8-D5CCCD835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90" name="Rectangle 327">
                <a:extLst>
                  <a:ext uri="{FF2B5EF4-FFF2-40B4-BE49-F238E27FC236}">
                    <a16:creationId xmlns:a16="http://schemas.microsoft.com/office/drawing/2014/main" id="{B6753584-77B2-430F-816A-D69369376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91" name="Rectangle 328">
                <a:extLst>
                  <a:ext uri="{FF2B5EF4-FFF2-40B4-BE49-F238E27FC236}">
                    <a16:creationId xmlns:a16="http://schemas.microsoft.com/office/drawing/2014/main" id="{717AB423-5C4D-4EE2-BC3B-A3A5EE8D32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0" name="Group 329">
              <a:extLst>
                <a:ext uri="{FF2B5EF4-FFF2-40B4-BE49-F238E27FC236}">
                  <a16:creationId xmlns:a16="http://schemas.microsoft.com/office/drawing/2014/main" id="{2C06AC83-AA76-4907-8F7D-EE187B72AD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272" name="Rectangle 330">
                <a:extLst>
                  <a:ext uri="{FF2B5EF4-FFF2-40B4-BE49-F238E27FC236}">
                    <a16:creationId xmlns:a16="http://schemas.microsoft.com/office/drawing/2014/main" id="{1469B93F-2492-406E-8674-ADE466745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73" name="Rectangle 331">
                <a:extLst>
                  <a:ext uri="{FF2B5EF4-FFF2-40B4-BE49-F238E27FC236}">
                    <a16:creationId xmlns:a16="http://schemas.microsoft.com/office/drawing/2014/main" id="{60C44956-D61D-4119-B6CD-4AD8A6379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74" name="Rectangle 332">
                <a:extLst>
                  <a:ext uri="{FF2B5EF4-FFF2-40B4-BE49-F238E27FC236}">
                    <a16:creationId xmlns:a16="http://schemas.microsoft.com/office/drawing/2014/main" id="{E1003BEA-B683-4A3C-8484-25985B331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75" name="Rectangle 333">
                <a:extLst>
                  <a:ext uri="{FF2B5EF4-FFF2-40B4-BE49-F238E27FC236}">
                    <a16:creationId xmlns:a16="http://schemas.microsoft.com/office/drawing/2014/main" id="{89E4F85D-4D33-41A9-83E6-62A7233E4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76" name="Rectangle 334">
                <a:extLst>
                  <a:ext uri="{FF2B5EF4-FFF2-40B4-BE49-F238E27FC236}">
                    <a16:creationId xmlns:a16="http://schemas.microsoft.com/office/drawing/2014/main" id="{DCD8E9AA-9132-4CC7-8A0C-17DD71EE7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77" name="Rectangle 335">
                <a:extLst>
                  <a:ext uri="{FF2B5EF4-FFF2-40B4-BE49-F238E27FC236}">
                    <a16:creationId xmlns:a16="http://schemas.microsoft.com/office/drawing/2014/main" id="{611391A2-79E8-4AF2-8CE7-FA49334876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78" name="Rectangle 336">
                <a:extLst>
                  <a:ext uri="{FF2B5EF4-FFF2-40B4-BE49-F238E27FC236}">
                    <a16:creationId xmlns:a16="http://schemas.microsoft.com/office/drawing/2014/main" id="{C5276AB5-3AF6-42EE-8779-168CF28D5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79" name="Rectangle 337">
                <a:extLst>
                  <a:ext uri="{FF2B5EF4-FFF2-40B4-BE49-F238E27FC236}">
                    <a16:creationId xmlns:a16="http://schemas.microsoft.com/office/drawing/2014/main" id="{A2886E7F-5135-4B9C-B036-07FB825B38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80" name="Rectangle 338">
                <a:extLst>
                  <a:ext uri="{FF2B5EF4-FFF2-40B4-BE49-F238E27FC236}">
                    <a16:creationId xmlns:a16="http://schemas.microsoft.com/office/drawing/2014/main" id="{4DBEF158-7198-47E3-BC9E-0F8D48C0E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81" name="Rectangle 339">
                <a:extLst>
                  <a:ext uri="{FF2B5EF4-FFF2-40B4-BE49-F238E27FC236}">
                    <a16:creationId xmlns:a16="http://schemas.microsoft.com/office/drawing/2014/main" id="{14DB89E8-6D55-4481-B5F0-579980153D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1" name="Group 340">
              <a:extLst>
                <a:ext uri="{FF2B5EF4-FFF2-40B4-BE49-F238E27FC236}">
                  <a16:creationId xmlns:a16="http://schemas.microsoft.com/office/drawing/2014/main" id="{3AAE9003-5944-4E5B-9CDD-4BA4105B2F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262" name="Rectangle 341">
                <a:extLst>
                  <a:ext uri="{FF2B5EF4-FFF2-40B4-BE49-F238E27FC236}">
                    <a16:creationId xmlns:a16="http://schemas.microsoft.com/office/drawing/2014/main" id="{A124BEEC-7285-4934-9CF8-44D549355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63" name="Rectangle 342">
                <a:extLst>
                  <a:ext uri="{FF2B5EF4-FFF2-40B4-BE49-F238E27FC236}">
                    <a16:creationId xmlns:a16="http://schemas.microsoft.com/office/drawing/2014/main" id="{BA355D83-8388-4BB5-8914-76362915E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64" name="Rectangle 343">
                <a:extLst>
                  <a:ext uri="{FF2B5EF4-FFF2-40B4-BE49-F238E27FC236}">
                    <a16:creationId xmlns:a16="http://schemas.microsoft.com/office/drawing/2014/main" id="{32C04835-25D8-49A8-974B-DC7B4F2B8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Rectangle 344">
                <a:extLst>
                  <a:ext uri="{FF2B5EF4-FFF2-40B4-BE49-F238E27FC236}">
                    <a16:creationId xmlns:a16="http://schemas.microsoft.com/office/drawing/2014/main" id="{B4C77E98-B48D-436C-B9F8-011B02E98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Rectangle 345">
                <a:extLst>
                  <a:ext uri="{FF2B5EF4-FFF2-40B4-BE49-F238E27FC236}">
                    <a16:creationId xmlns:a16="http://schemas.microsoft.com/office/drawing/2014/main" id="{438D035C-F9C1-42A2-9244-1666103E2E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Rectangle 346">
                <a:extLst>
                  <a:ext uri="{FF2B5EF4-FFF2-40B4-BE49-F238E27FC236}">
                    <a16:creationId xmlns:a16="http://schemas.microsoft.com/office/drawing/2014/main" id="{AAE51B50-1E7E-4966-8D31-5C6E60E9D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Rectangle 347">
                <a:extLst>
                  <a:ext uri="{FF2B5EF4-FFF2-40B4-BE49-F238E27FC236}">
                    <a16:creationId xmlns:a16="http://schemas.microsoft.com/office/drawing/2014/main" id="{DC10176B-358D-4CCC-A90D-159D95C50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69" name="Rectangle 348">
                <a:extLst>
                  <a:ext uri="{FF2B5EF4-FFF2-40B4-BE49-F238E27FC236}">
                    <a16:creationId xmlns:a16="http://schemas.microsoft.com/office/drawing/2014/main" id="{69A20104-1D58-44E9-B36F-BBFC6374F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70" name="Rectangle 349">
                <a:extLst>
                  <a:ext uri="{FF2B5EF4-FFF2-40B4-BE49-F238E27FC236}">
                    <a16:creationId xmlns:a16="http://schemas.microsoft.com/office/drawing/2014/main" id="{1DD7A972-A03B-4D65-8B9A-548DD15BCB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71" name="Rectangle 350">
                <a:extLst>
                  <a:ext uri="{FF2B5EF4-FFF2-40B4-BE49-F238E27FC236}">
                    <a16:creationId xmlns:a16="http://schemas.microsoft.com/office/drawing/2014/main" id="{062ACA77-375C-4D5D-8D1A-F8BDBD6C6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62" name="Group 351">
            <a:extLst>
              <a:ext uri="{FF2B5EF4-FFF2-40B4-BE49-F238E27FC236}">
                <a16:creationId xmlns:a16="http://schemas.microsoft.com/office/drawing/2014/main" id="{0C166723-5B69-4DA5-874F-5BACA65B3D2A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895600"/>
            <a:ext cx="685800" cy="685800"/>
            <a:chOff x="576" y="624"/>
            <a:chExt cx="1920" cy="1920"/>
          </a:xfrm>
        </p:grpSpPr>
        <p:grpSp>
          <p:nvGrpSpPr>
            <p:cNvPr id="363" name="Group 352">
              <a:extLst>
                <a:ext uri="{FF2B5EF4-FFF2-40B4-BE49-F238E27FC236}">
                  <a16:creationId xmlns:a16="http://schemas.microsoft.com/office/drawing/2014/main" id="{5206B600-9776-4552-88B5-F36B419733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463" name="Rectangle 353">
                <a:extLst>
                  <a:ext uri="{FF2B5EF4-FFF2-40B4-BE49-F238E27FC236}">
                    <a16:creationId xmlns:a16="http://schemas.microsoft.com/office/drawing/2014/main" id="{B0A10820-126D-4489-9516-9D1BCA88C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64" name="Rectangle 354">
                <a:extLst>
                  <a:ext uri="{FF2B5EF4-FFF2-40B4-BE49-F238E27FC236}">
                    <a16:creationId xmlns:a16="http://schemas.microsoft.com/office/drawing/2014/main" id="{921E0739-E5DE-4B92-B8B4-ED2E64856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65" name="Rectangle 355">
                <a:extLst>
                  <a:ext uri="{FF2B5EF4-FFF2-40B4-BE49-F238E27FC236}">
                    <a16:creationId xmlns:a16="http://schemas.microsoft.com/office/drawing/2014/main" id="{32EA8F6E-850A-4D2A-86F6-9F156A557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66" name="Rectangle 356">
                <a:extLst>
                  <a:ext uri="{FF2B5EF4-FFF2-40B4-BE49-F238E27FC236}">
                    <a16:creationId xmlns:a16="http://schemas.microsoft.com/office/drawing/2014/main" id="{F74731EF-73E5-4A76-9D1B-F827C6216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67" name="Rectangle 357">
                <a:extLst>
                  <a:ext uri="{FF2B5EF4-FFF2-40B4-BE49-F238E27FC236}">
                    <a16:creationId xmlns:a16="http://schemas.microsoft.com/office/drawing/2014/main" id="{8A200553-7213-4D75-A723-DD4C5D154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68" name="Rectangle 358">
                <a:extLst>
                  <a:ext uri="{FF2B5EF4-FFF2-40B4-BE49-F238E27FC236}">
                    <a16:creationId xmlns:a16="http://schemas.microsoft.com/office/drawing/2014/main" id="{8C327203-7476-476C-91EF-1EEBAFE67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69" name="Rectangle 359">
                <a:extLst>
                  <a:ext uri="{FF2B5EF4-FFF2-40B4-BE49-F238E27FC236}">
                    <a16:creationId xmlns:a16="http://schemas.microsoft.com/office/drawing/2014/main" id="{B8DD2F5F-3D17-4BD9-850F-719BE5C2C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70" name="Rectangle 360">
                <a:extLst>
                  <a:ext uri="{FF2B5EF4-FFF2-40B4-BE49-F238E27FC236}">
                    <a16:creationId xmlns:a16="http://schemas.microsoft.com/office/drawing/2014/main" id="{0F7362C1-0AE8-446C-9E1E-47372373D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71" name="Rectangle 361">
                <a:extLst>
                  <a:ext uri="{FF2B5EF4-FFF2-40B4-BE49-F238E27FC236}">
                    <a16:creationId xmlns:a16="http://schemas.microsoft.com/office/drawing/2014/main" id="{24F3E81E-FE33-4DFA-A45C-48BFF523A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72" name="Rectangle 362">
                <a:extLst>
                  <a:ext uri="{FF2B5EF4-FFF2-40B4-BE49-F238E27FC236}">
                    <a16:creationId xmlns:a16="http://schemas.microsoft.com/office/drawing/2014/main" id="{02AB607D-5058-4FA6-9DEA-4114A3AD7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F4EC1049-5D71-4427-B69D-8DB011E175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453" name="Rectangle 364">
                <a:extLst>
                  <a:ext uri="{FF2B5EF4-FFF2-40B4-BE49-F238E27FC236}">
                    <a16:creationId xmlns:a16="http://schemas.microsoft.com/office/drawing/2014/main" id="{D6ABD9B7-99C8-4793-9558-E3AC876D1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54" name="Rectangle 365">
                <a:extLst>
                  <a:ext uri="{FF2B5EF4-FFF2-40B4-BE49-F238E27FC236}">
                    <a16:creationId xmlns:a16="http://schemas.microsoft.com/office/drawing/2014/main" id="{0C57CCE8-4946-422B-92F1-65E6207F0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55" name="Rectangle 366">
                <a:extLst>
                  <a:ext uri="{FF2B5EF4-FFF2-40B4-BE49-F238E27FC236}">
                    <a16:creationId xmlns:a16="http://schemas.microsoft.com/office/drawing/2014/main" id="{B574B9EB-4B6E-4548-97EC-51E79418B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56" name="Rectangle 367">
                <a:extLst>
                  <a:ext uri="{FF2B5EF4-FFF2-40B4-BE49-F238E27FC236}">
                    <a16:creationId xmlns:a16="http://schemas.microsoft.com/office/drawing/2014/main" id="{DC5D0B16-BF59-4073-9C56-BED054237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57" name="Rectangle 368">
                <a:extLst>
                  <a:ext uri="{FF2B5EF4-FFF2-40B4-BE49-F238E27FC236}">
                    <a16:creationId xmlns:a16="http://schemas.microsoft.com/office/drawing/2014/main" id="{BA8CAAD4-3264-4C68-8499-1A2B125DB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58" name="Rectangle 369">
                <a:extLst>
                  <a:ext uri="{FF2B5EF4-FFF2-40B4-BE49-F238E27FC236}">
                    <a16:creationId xmlns:a16="http://schemas.microsoft.com/office/drawing/2014/main" id="{75FE5D51-D9D4-4021-8CE2-60F986A6D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59" name="Rectangle 370">
                <a:extLst>
                  <a:ext uri="{FF2B5EF4-FFF2-40B4-BE49-F238E27FC236}">
                    <a16:creationId xmlns:a16="http://schemas.microsoft.com/office/drawing/2014/main" id="{54AF76AD-7F17-4FA5-AE14-26D2ED142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60" name="Rectangle 371">
                <a:extLst>
                  <a:ext uri="{FF2B5EF4-FFF2-40B4-BE49-F238E27FC236}">
                    <a16:creationId xmlns:a16="http://schemas.microsoft.com/office/drawing/2014/main" id="{F55D2FBC-EFBC-4EE4-BA52-CE99562C0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61" name="Rectangle 372">
                <a:extLst>
                  <a:ext uri="{FF2B5EF4-FFF2-40B4-BE49-F238E27FC236}">
                    <a16:creationId xmlns:a16="http://schemas.microsoft.com/office/drawing/2014/main" id="{484B8451-EC3D-48A2-A48C-82BBBCC95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62" name="Rectangle 373">
                <a:extLst>
                  <a:ext uri="{FF2B5EF4-FFF2-40B4-BE49-F238E27FC236}">
                    <a16:creationId xmlns:a16="http://schemas.microsoft.com/office/drawing/2014/main" id="{123B3E9A-2A94-494E-8303-FB3E926AC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5" name="Group 374">
              <a:extLst>
                <a:ext uri="{FF2B5EF4-FFF2-40B4-BE49-F238E27FC236}">
                  <a16:creationId xmlns:a16="http://schemas.microsoft.com/office/drawing/2014/main" id="{F1CB4C14-5988-48A4-A735-F026B4966C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443" name="Rectangle 375">
                <a:extLst>
                  <a:ext uri="{FF2B5EF4-FFF2-40B4-BE49-F238E27FC236}">
                    <a16:creationId xmlns:a16="http://schemas.microsoft.com/office/drawing/2014/main" id="{F8488EE5-5140-4045-B26B-146153513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4" name="Rectangle 376">
                <a:extLst>
                  <a:ext uri="{FF2B5EF4-FFF2-40B4-BE49-F238E27FC236}">
                    <a16:creationId xmlns:a16="http://schemas.microsoft.com/office/drawing/2014/main" id="{F6D08836-9B7F-4C3B-B3D5-6E27A26B31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5" name="Rectangle 377">
                <a:extLst>
                  <a:ext uri="{FF2B5EF4-FFF2-40B4-BE49-F238E27FC236}">
                    <a16:creationId xmlns:a16="http://schemas.microsoft.com/office/drawing/2014/main" id="{867593F7-48D1-48AC-8DF0-9DBD291F8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6" name="Rectangle 378">
                <a:extLst>
                  <a:ext uri="{FF2B5EF4-FFF2-40B4-BE49-F238E27FC236}">
                    <a16:creationId xmlns:a16="http://schemas.microsoft.com/office/drawing/2014/main" id="{4AB3CD49-BEB4-40A3-9655-83ECA65A5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7" name="Rectangle 379">
                <a:extLst>
                  <a:ext uri="{FF2B5EF4-FFF2-40B4-BE49-F238E27FC236}">
                    <a16:creationId xmlns:a16="http://schemas.microsoft.com/office/drawing/2014/main" id="{9D785D6C-40E1-4B1B-8A02-475642734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8" name="Rectangle 380">
                <a:extLst>
                  <a:ext uri="{FF2B5EF4-FFF2-40B4-BE49-F238E27FC236}">
                    <a16:creationId xmlns:a16="http://schemas.microsoft.com/office/drawing/2014/main" id="{FF5A95FE-7477-4B8D-A86A-8E292BEE4D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9" name="Rectangle 381">
                <a:extLst>
                  <a:ext uri="{FF2B5EF4-FFF2-40B4-BE49-F238E27FC236}">
                    <a16:creationId xmlns:a16="http://schemas.microsoft.com/office/drawing/2014/main" id="{459F0104-EE9E-4F21-B7BD-3243A64D07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50" name="Rectangle 382">
                <a:extLst>
                  <a:ext uri="{FF2B5EF4-FFF2-40B4-BE49-F238E27FC236}">
                    <a16:creationId xmlns:a16="http://schemas.microsoft.com/office/drawing/2014/main" id="{BBF22DF8-60CA-45F2-82A4-C27F7DCA11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51" name="Rectangle 383">
                <a:extLst>
                  <a:ext uri="{FF2B5EF4-FFF2-40B4-BE49-F238E27FC236}">
                    <a16:creationId xmlns:a16="http://schemas.microsoft.com/office/drawing/2014/main" id="{82232F77-7E2C-4CF6-A460-04F345BE0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52" name="Rectangle 384">
                <a:extLst>
                  <a:ext uri="{FF2B5EF4-FFF2-40B4-BE49-F238E27FC236}">
                    <a16:creationId xmlns:a16="http://schemas.microsoft.com/office/drawing/2014/main" id="{F4CC6C9D-6D7B-45BB-B584-4D7143B62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6" name="Group 385">
              <a:extLst>
                <a:ext uri="{FF2B5EF4-FFF2-40B4-BE49-F238E27FC236}">
                  <a16:creationId xmlns:a16="http://schemas.microsoft.com/office/drawing/2014/main" id="{9DB571D9-3E85-45FB-9D33-0E538D92BD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433" name="Rectangle 386">
                <a:extLst>
                  <a:ext uri="{FF2B5EF4-FFF2-40B4-BE49-F238E27FC236}">
                    <a16:creationId xmlns:a16="http://schemas.microsoft.com/office/drawing/2014/main" id="{E509885B-BED0-47DD-A86A-0832302F8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4" name="Rectangle 387">
                <a:extLst>
                  <a:ext uri="{FF2B5EF4-FFF2-40B4-BE49-F238E27FC236}">
                    <a16:creationId xmlns:a16="http://schemas.microsoft.com/office/drawing/2014/main" id="{8B7360BD-A3F5-4F9A-920A-7A63780FF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5" name="Rectangle 388">
                <a:extLst>
                  <a:ext uri="{FF2B5EF4-FFF2-40B4-BE49-F238E27FC236}">
                    <a16:creationId xmlns:a16="http://schemas.microsoft.com/office/drawing/2014/main" id="{82A6FE40-6309-4EA5-B113-9A02DBE7F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6" name="Rectangle 389">
                <a:extLst>
                  <a:ext uri="{FF2B5EF4-FFF2-40B4-BE49-F238E27FC236}">
                    <a16:creationId xmlns:a16="http://schemas.microsoft.com/office/drawing/2014/main" id="{24DF0A61-464B-4151-B809-8C9198CA4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7" name="Rectangle 390">
                <a:extLst>
                  <a:ext uri="{FF2B5EF4-FFF2-40B4-BE49-F238E27FC236}">
                    <a16:creationId xmlns:a16="http://schemas.microsoft.com/office/drawing/2014/main" id="{130452A8-BAB2-4DDA-A77B-586EB5DF7B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8" name="Rectangle 391">
                <a:extLst>
                  <a:ext uri="{FF2B5EF4-FFF2-40B4-BE49-F238E27FC236}">
                    <a16:creationId xmlns:a16="http://schemas.microsoft.com/office/drawing/2014/main" id="{08968421-8DCD-485A-8A6D-18BB01727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9" name="Rectangle 392">
                <a:extLst>
                  <a:ext uri="{FF2B5EF4-FFF2-40B4-BE49-F238E27FC236}">
                    <a16:creationId xmlns:a16="http://schemas.microsoft.com/office/drawing/2014/main" id="{8E886429-F5AC-4CEE-AF51-D7859839C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0" name="Rectangle 393">
                <a:extLst>
                  <a:ext uri="{FF2B5EF4-FFF2-40B4-BE49-F238E27FC236}">
                    <a16:creationId xmlns:a16="http://schemas.microsoft.com/office/drawing/2014/main" id="{1EC0D4BC-EED5-46EF-BB45-5C539A3F2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1" name="Rectangle 394">
                <a:extLst>
                  <a:ext uri="{FF2B5EF4-FFF2-40B4-BE49-F238E27FC236}">
                    <a16:creationId xmlns:a16="http://schemas.microsoft.com/office/drawing/2014/main" id="{AF5E8BA2-6710-4943-BF0C-EEB6623AA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2" name="Rectangle 395">
                <a:extLst>
                  <a:ext uri="{FF2B5EF4-FFF2-40B4-BE49-F238E27FC236}">
                    <a16:creationId xmlns:a16="http://schemas.microsoft.com/office/drawing/2014/main" id="{FE950634-7EFA-4501-AE98-831D91610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7" name="Group 396">
              <a:extLst>
                <a:ext uri="{FF2B5EF4-FFF2-40B4-BE49-F238E27FC236}">
                  <a16:creationId xmlns:a16="http://schemas.microsoft.com/office/drawing/2014/main" id="{33B6CC97-5B4D-4B3A-9EC6-B64ED2EC02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423" name="Rectangle 397">
                <a:extLst>
                  <a:ext uri="{FF2B5EF4-FFF2-40B4-BE49-F238E27FC236}">
                    <a16:creationId xmlns:a16="http://schemas.microsoft.com/office/drawing/2014/main" id="{D5D07C19-A2A5-4B89-9B42-7C2D5A9B9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24" name="Rectangle 398">
                <a:extLst>
                  <a:ext uri="{FF2B5EF4-FFF2-40B4-BE49-F238E27FC236}">
                    <a16:creationId xmlns:a16="http://schemas.microsoft.com/office/drawing/2014/main" id="{D826D79E-0A9E-4B1D-A48A-F69C642FE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25" name="Rectangle 399">
                <a:extLst>
                  <a:ext uri="{FF2B5EF4-FFF2-40B4-BE49-F238E27FC236}">
                    <a16:creationId xmlns:a16="http://schemas.microsoft.com/office/drawing/2014/main" id="{FE7EE552-D254-43D6-B7C2-EE72AB071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26" name="Rectangle 400">
                <a:extLst>
                  <a:ext uri="{FF2B5EF4-FFF2-40B4-BE49-F238E27FC236}">
                    <a16:creationId xmlns:a16="http://schemas.microsoft.com/office/drawing/2014/main" id="{7D4769CD-FDE4-40D3-AD9B-7A26BC2BD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27" name="Rectangle 401">
                <a:extLst>
                  <a:ext uri="{FF2B5EF4-FFF2-40B4-BE49-F238E27FC236}">
                    <a16:creationId xmlns:a16="http://schemas.microsoft.com/office/drawing/2014/main" id="{6CA9F344-4613-4D44-B209-CBE742154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Rectangle 402">
                <a:extLst>
                  <a:ext uri="{FF2B5EF4-FFF2-40B4-BE49-F238E27FC236}">
                    <a16:creationId xmlns:a16="http://schemas.microsoft.com/office/drawing/2014/main" id="{E1A383B4-0F9E-4E8A-ACD3-AAB007126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29" name="Rectangle 403">
                <a:extLst>
                  <a:ext uri="{FF2B5EF4-FFF2-40B4-BE49-F238E27FC236}">
                    <a16:creationId xmlns:a16="http://schemas.microsoft.com/office/drawing/2014/main" id="{8DC1E945-6971-4027-BD3C-AA4206B791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0" name="Rectangle 404">
                <a:extLst>
                  <a:ext uri="{FF2B5EF4-FFF2-40B4-BE49-F238E27FC236}">
                    <a16:creationId xmlns:a16="http://schemas.microsoft.com/office/drawing/2014/main" id="{8694F1DC-7219-487A-9020-064B243BE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1" name="Rectangle 405">
                <a:extLst>
                  <a:ext uri="{FF2B5EF4-FFF2-40B4-BE49-F238E27FC236}">
                    <a16:creationId xmlns:a16="http://schemas.microsoft.com/office/drawing/2014/main" id="{A7730203-ABF7-4126-9CBB-326580A9E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2" name="Rectangle 406">
                <a:extLst>
                  <a:ext uri="{FF2B5EF4-FFF2-40B4-BE49-F238E27FC236}">
                    <a16:creationId xmlns:a16="http://schemas.microsoft.com/office/drawing/2014/main" id="{3883B94D-6E93-4DEB-9795-7D1DF695D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8" name="Group 407">
              <a:extLst>
                <a:ext uri="{FF2B5EF4-FFF2-40B4-BE49-F238E27FC236}">
                  <a16:creationId xmlns:a16="http://schemas.microsoft.com/office/drawing/2014/main" id="{DCF8CC73-39F1-4013-A4B8-9CD40EE052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413" name="Rectangle 408">
                <a:extLst>
                  <a:ext uri="{FF2B5EF4-FFF2-40B4-BE49-F238E27FC236}">
                    <a16:creationId xmlns:a16="http://schemas.microsoft.com/office/drawing/2014/main" id="{0F65DD22-999D-4EFD-9E1C-3888F6FD4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4" name="Rectangle 409">
                <a:extLst>
                  <a:ext uri="{FF2B5EF4-FFF2-40B4-BE49-F238E27FC236}">
                    <a16:creationId xmlns:a16="http://schemas.microsoft.com/office/drawing/2014/main" id="{22C0D3D7-913D-4605-AC1D-B872D9B31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5" name="Rectangle 410">
                <a:extLst>
                  <a:ext uri="{FF2B5EF4-FFF2-40B4-BE49-F238E27FC236}">
                    <a16:creationId xmlns:a16="http://schemas.microsoft.com/office/drawing/2014/main" id="{D6FFF344-13E5-45FF-BA13-9E298EA9A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6" name="Rectangle 411">
                <a:extLst>
                  <a:ext uri="{FF2B5EF4-FFF2-40B4-BE49-F238E27FC236}">
                    <a16:creationId xmlns:a16="http://schemas.microsoft.com/office/drawing/2014/main" id="{84CADFAD-80A8-434B-92A2-C1D1368E01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7" name="Rectangle 412">
                <a:extLst>
                  <a:ext uri="{FF2B5EF4-FFF2-40B4-BE49-F238E27FC236}">
                    <a16:creationId xmlns:a16="http://schemas.microsoft.com/office/drawing/2014/main" id="{A4DDA3C3-2EB3-49D0-A7FD-AD465B074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8" name="Rectangle 413">
                <a:extLst>
                  <a:ext uri="{FF2B5EF4-FFF2-40B4-BE49-F238E27FC236}">
                    <a16:creationId xmlns:a16="http://schemas.microsoft.com/office/drawing/2014/main" id="{6E7EFE17-3BB8-41AA-90DA-C87A1C409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9" name="Rectangle 414">
                <a:extLst>
                  <a:ext uri="{FF2B5EF4-FFF2-40B4-BE49-F238E27FC236}">
                    <a16:creationId xmlns:a16="http://schemas.microsoft.com/office/drawing/2014/main" id="{8C350C48-F69B-4323-BED4-F41831715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20" name="Rectangle 415">
                <a:extLst>
                  <a:ext uri="{FF2B5EF4-FFF2-40B4-BE49-F238E27FC236}">
                    <a16:creationId xmlns:a16="http://schemas.microsoft.com/office/drawing/2014/main" id="{112E54F6-EFB0-4BD8-86CA-A7CE19FC4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21" name="Rectangle 416">
                <a:extLst>
                  <a:ext uri="{FF2B5EF4-FFF2-40B4-BE49-F238E27FC236}">
                    <a16:creationId xmlns:a16="http://schemas.microsoft.com/office/drawing/2014/main" id="{0DCB60F8-67BE-498B-A653-ED561F11A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22" name="Rectangle 417">
                <a:extLst>
                  <a:ext uri="{FF2B5EF4-FFF2-40B4-BE49-F238E27FC236}">
                    <a16:creationId xmlns:a16="http://schemas.microsoft.com/office/drawing/2014/main" id="{7F176719-3BD3-4955-AC6B-7B6FEDB611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9" name="Group 418">
              <a:extLst>
                <a:ext uri="{FF2B5EF4-FFF2-40B4-BE49-F238E27FC236}">
                  <a16:creationId xmlns:a16="http://schemas.microsoft.com/office/drawing/2014/main" id="{7603619B-B9A2-49F0-A1DC-7EEB4B70E7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403" name="Rectangle 419">
                <a:extLst>
                  <a:ext uri="{FF2B5EF4-FFF2-40B4-BE49-F238E27FC236}">
                    <a16:creationId xmlns:a16="http://schemas.microsoft.com/office/drawing/2014/main" id="{584C08FB-4C58-4D4F-B9E1-59970FA13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4" name="Rectangle 420">
                <a:extLst>
                  <a:ext uri="{FF2B5EF4-FFF2-40B4-BE49-F238E27FC236}">
                    <a16:creationId xmlns:a16="http://schemas.microsoft.com/office/drawing/2014/main" id="{C2B81552-4D19-4037-BA58-8AC0862E2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5" name="Rectangle 421">
                <a:extLst>
                  <a:ext uri="{FF2B5EF4-FFF2-40B4-BE49-F238E27FC236}">
                    <a16:creationId xmlns:a16="http://schemas.microsoft.com/office/drawing/2014/main" id="{76A978C4-3AC9-48C1-A0BC-39BD97557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6" name="Rectangle 422">
                <a:extLst>
                  <a:ext uri="{FF2B5EF4-FFF2-40B4-BE49-F238E27FC236}">
                    <a16:creationId xmlns:a16="http://schemas.microsoft.com/office/drawing/2014/main" id="{29136A13-9BFC-480D-B6AD-455416BD46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7" name="Rectangle 423">
                <a:extLst>
                  <a:ext uri="{FF2B5EF4-FFF2-40B4-BE49-F238E27FC236}">
                    <a16:creationId xmlns:a16="http://schemas.microsoft.com/office/drawing/2014/main" id="{F703C04A-A854-4124-BB83-9730A4C83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8" name="Rectangle 424">
                <a:extLst>
                  <a:ext uri="{FF2B5EF4-FFF2-40B4-BE49-F238E27FC236}">
                    <a16:creationId xmlns:a16="http://schemas.microsoft.com/office/drawing/2014/main" id="{043FF832-F024-4560-8158-E8767DE93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9" name="Rectangle 425">
                <a:extLst>
                  <a:ext uri="{FF2B5EF4-FFF2-40B4-BE49-F238E27FC236}">
                    <a16:creationId xmlns:a16="http://schemas.microsoft.com/office/drawing/2014/main" id="{EECE5346-03FF-43C8-8A72-3EFB19A82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0" name="Rectangle 426">
                <a:extLst>
                  <a:ext uri="{FF2B5EF4-FFF2-40B4-BE49-F238E27FC236}">
                    <a16:creationId xmlns:a16="http://schemas.microsoft.com/office/drawing/2014/main" id="{BC838497-11BF-4C2E-9A72-B22F86DA9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1" name="Rectangle 427">
                <a:extLst>
                  <a:ext uri="{FF2B5EF4-FFF2-40B4-BE49-F238E27FC236}">
                    <a16:creationId xmlns:a16="http://schemas.microsoft.com/office/drawing/2014/main" id="{B1BB69B3-AF22-477F-917A-A41C97516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2" name="Rectangle 428">
                <a:extLst>
                  <a:ext uri="{FF2B5EF4-FFF2-40B4-BE49-F238E27FC236}">
                    <a16:creationId xmlns:a16="http://schemas.microsoft.com/office/drawing/2014/main" id="{EE3DAC89-81B7-4F79-8558-D6CD126A5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0" name="Group 429">
              <a:extLst>
                <a:ext uri="{FF2B5EF4-FFF2-40B4-BE49-F238E27FC236}">
                  <a16:creationId xmlns:a16="http://schemas.microsoft.com/office/drawing/2014/main" id="{DC4E164C-EC7A-4FF9-AE8E-EF80E54B96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393" name="Rectangle 430">
                <a:extLst>
                  <a:ext uri="{FF2B5EF4-FFF2-40B4-BE49-F238E27FC236}">
                    <a16:creationId xmlns:a16="http://schemas.microsoft.com/office/drawing/2014/main" id="{76CA6851-8D7A-4C4B-B018-91FBF65B7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4" name="Rectangle 431">
                <a:extLst>
                  <a:ext uri="{FF2B5EF4-FFF2-40B4-BE49-F238E27FC236}">
                    <a16:creationId xmlns:a16="http://schemas.microsoft.com/office/drawing/2014/main" id="{741A66B3-D3E7-430A-B23B-EA959C1485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5" name="Rectangle 432">
                <a:extLst>
                  <a:ext uri="{FF2B5EF4-FFF2-40B4-BE49-F238E27FC236}">
                    <a16:creationId xmlns:a16="http://schemas.microsoft.com/office/drawing/2014/main" id="{56AAE06D-F29B-4246-8E53-5D8CF0B3BB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6" name="Rectangle 433">
                <a:extLst>
                  <a:ext uri="{FF2B5EF4-FFF2-40B4-BE49-F238E27FC236}">
                    <a16:creationId xmlns:a16="http://schemas.microsoft.com/office/drawing/2014/main" id="{C98B7387-3AED-47B1-849E-B1717214C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7" name="Rectangle 434">
                <a:extLst>
                  <a:ext uri="{FF2B5EF4-FFF2-40B4-BE49-F238E27FC236}">
                    <a16:creationId xmlns:a16="http://schemas.microsoft.com/office/drawing/2014/main" id="{A6563072-63AE-483D-9DB5-BB1F686AC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8" name="Rectangle 435">
                <a:extLst>
                  <a:ext uri="{FF2B5EF4-FFF2-40B4-BE49-F238E27FC236}">
                    <a16:creationId xmlns:a16="http://schemas.microsoft.com/office/drawing/2014/main" id="{26B0B7DB-E089-41ED-95B7-6AEF73E48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9" name="Rectangle 436">
                <a:extLst>
                  <a:ext uri="{FF2B5EF4-FFF2-40B4-BE49-F238E27FC236}">
                    <a16:creationId xmlns:a16="http://schemas.microsoft.com/office/drawing/2014/main" id="{998D1A09-B57C-4364-A58E-3A114E881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0" name="Rectangle 437">
                <a:extLst>
                  <a:ext uri="{FF2B5EF4-FFF2-40B4-BE49-F238E27FC236}">
                    <a16:creationId xmlns:a16="http://schemas.microsoft.com/office/drawing/2014/main" id="{B71DF53D-2E73-4934-A7D9-78A2E523D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1" name="Rectangle 438">
                <a:extLst>
                  <a:ext uri="{FF2B5EF4-FFF2-40B4-BE49-F238E27FC236}">
                    <a16:creationId xmlns:a16="http://schemas.microsoft.com/office/drawing/2014/main" id="{0FB071EB-FD93-41EC-B3F7-E8AA63DF7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2" name="Rectangle 439">
                <a:extLst>
                  <a:ext uri="{FF2B5EF4-FFF2-40B4-BE49-F238E27FC236}">
                    <a16:creationId xmlns:a16="http://schemas.microsoft.com/office/drawing/2014/main" id="{40128F13-514B-4F85-B35C-5941861142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1" name="Group 440">
              <a:extLst>
                <a:ext uri="{FF2B5EF4-FFF2-40B4-BE49-F238E27FC236}">
                  <a16:creationId xmlns:a16="http://schemas.microsoft.com/office/drawing/2014/main" id="{B4CC4652-984F-4CB7-83DE-06E0205336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383" name="Rectangle 441">
                <a:extLst>
                  <a:ext uri="{FF2B5EF4-FFF2-40B4-BE49-F238E27FC236}">
                    <a16:creationId xmlns:a16="http://schemas.microsoft.com/office/drawing/2014/main" id="{65A0BDF1-5455-46F2-9C4D-6CE843895C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84" name="Rectangle 442">
                <a:extLst>
                  <a:ext uri="{FF2B5EF4-FFF2-40B4-BE49-F238E27FC236}">
                    <a16:creationId xmlns:a16="http://schemas.microsoft.com/office/drawing/2014/main" id="{7D9C762A-3789-4047-B654-1A7789DC5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85" name="Rectangle 443">
                <a:extLst>
                  <a:ext uri="{FF2B5EF4-FFF2-40B4-BE49-F238E27FC236}">
                    <a16:creationId xmlns:a16="http://schemas.microsoft.com/office/drawing/2014/main" id="{7DE7BD17-C10D-48E9-8EBD-9D1A6FE94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86" name="Rectangle 444">
                <a:extLst>
                  <a:ext uri="{FF2B5EF4-FFF2-40B4-BE49-F238E27FC236}">
                    <a16:creationId xmlns:a16="http://schemas.microsoft.com/office/drawing/2014/main" id="{4935D9FD-5545-4C44-BA84-3B1B5F0CE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87" name="Rectangle 445">
                <a:extLst>
                  <a:ext uri="{FF2B5EF4-FFF2-40B4-BE49-F238E27FC236}">
                    <a16:creationId xmlns:a16="http://schemas.microsoft.com/office/drawing/2014/main" id="{E8DC7744-CD57-4F90-930D-DC404FDC3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88" name="Rectangle 446">
                <a:extLst>
                  <a:ext uri="{FF2B5EF4-FFF2-40B4-BE49-F238E27FC236}">
                    <a16:creationId xmlns:a16="http://schemas.microsoft.com/office/drawing/2014/main" id="{756D4673-2AE3-4551-A42E-2D2567147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89" name="Rectangle 447">
                <a:extLst>
                  <a:ext uri="{FF2B5EF4-FFF2-40B4-BE49-F238E27FC236}">
                    <a16:creationId xmlns:a16="http://schemas.microsoft.com/office/drawing/2014/main" id="{53A98615-35C2-4D22-B633-A4AAB84B8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0" name="Rectangle 448">
                <a:extLst>
                  <a:ext uri="{FF2B5EF4-FFF2-40B4-BE49-F238E27FC236}">
                    <a16:creationId xmlns:a16="http://schemas.microsoft.com/office/drawing/2014/main" id="{C717C8B0-0DA2-42CE-B332-3072EB832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1" name="Rectangle 449">
                <a:extLst>
                  <a:ext uri="{FF2B5EF4-FFF2-40B4-BE49-F238E27FC236}">
                    <a16:creationId xmlns:a16="http://schemas.microsoft.com/office/drawing/2014/main" id="{636131F1-03F0-4B71-B45D-5B37E0C5C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2" name="Rectangle 450">
                <a:extLst>
                  <a:ext uri="{FF2B5EF4-FFF2-40B4-BE49-F238E27FC236}">
                    <a16:creationId xmlns:a16="http://schemas.microsoft.com/office/drawing/2014/main" id="{42DBB0A9-2128-4E5F-82FE-899B36702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2" name="Group 451">
              <a:extLst>
                <a:ext uri="{FF2B5EF4-FFF2-40B4-BE49-F238E27FC236}">
                  <a16:creationId xmlns:a16="http://schemas.microsoft.com/office/drawing/2014/main" id="{AEF6C7A1-D46F-4096-95A5-D4E85ED7B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373" name="Rectangle 452">
                <a:extLst>
                  <a:ext uri="{FF2B5EF4-FFF2-40B4-BE49-F238E27FC236}">
                    <a16:creationId xmlns:a16="http://schemas.microsoft.com/office/drawing/2014/main" id="{481079A2-504E-45C5-AA05-875B701F7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74" name="Rectangle 453">
                <a:extLst>
                  <a:ext uri="{FF2B5EF4-FFF2-40B4-BE49-F238E27FC236}">
                    <a16:creationId xmlns:a16="http://schemas.microsoft.com/office/drawing/2014/main" id="{D1FE0506-27A6-42D7-8A8F-CCDDD4589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75" name="Rectangle 454">
                <a:extLst>
                  <a:ext uri="{FF2B5EF4-FFF2-40B4-BE49-F238E27FC236}">
                    <a16:creationId xmlns:a16="http://schemas.microsoft.com/office/drawing/2014/main" id="{5466F93A-0018-441C-B9A4-590272995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76" name="Rectangle 455">
                <a:extLst>
                  <a:ext uri="{FF2B5EF4-FFF2-40B4-BE49-F238E27FC236}">
                    <a16:creationId xmlns:a16="http://schemas.microsoft.com/office/drawing/2014/main" id="{10853462-7D83-4DB2-9C65-BDBC1DA4F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77" name="Rectangle 456">
                <a:extLst>
                  <a:ext uri="{FF2B5EF4-FFF2-40B4-BE49-F238E27FC236}">
                    <a16:creationId xmlns:a16="http://schemas.microsoft.com/office/drawing/2014/main" id="{3BB9617D-A53C-459E-9E0B-10FC29F71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78" name="Rectangle 457">
                <a:extLst>
                  <a:ext uri="{FF2B5EF4-FFF2-40B4-BE49-F238E27FC236}">
                    <a16:creationId xmlns:a16="http://schemas.microsoft.com/office/drawing/2014/main" id="{E7111343-0AE8-41B7-B51D-F00F83A17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79" name="Rectangle 458">
                <a:extLst>
                  <a:ext uri="{FF2B5EF4-FFF2-40B4-BE49-F238E27FC236}">
                    <a16:creationId xmlns:a16="http://schemas.microsoft.com/office/drawing/2014/main" id="{C9272D56-B8A2-41EB-A169-D3F96153BF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80" name="Rectangle 459">
                <a:extLst>
                  <a:ext uri="{FF2B5EF4-FFF2-40B4-BE49-F238E27FC236}">
                    <a16:creationId xmlns:a16="http://schemas.microsoft.com/office/drawing/2014/main" id="{A9DCDE33-80E0-45FA-9076-F8CFC17BB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81" name="Rectangle 460">
                <a:extLst>
                  <a:ext uri="{FF2B5EF4-FFF2-40B4-BE49-F238E27FC236}">
                    <a16:creationId xmlns:a16="http://schemas.microsoft.com/office/drawing/2014/main" id="{221AD456-441E-4D40-9CB0-97ED46D8A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82" name="Rectangle 461">
                <a:extLst>
                  <a:ext uri="{FF2B5EF4-FFF2-40B4-BE49-F238E27FC236}">
                    <a16:creationId xmlns:a16="http://schemas.microsoft.com/office/drawing/2014/main" id="{A350E65A-026E-40D2-849C-D3305F433E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473" name="Group 462">
            <a:extLst>
              <a:ext uri="{FF2B5EF4-FFF2-40B4-BE49-F238E27FC236}">
                <a16:creationId xmlns:a16="http://schemas.microsoft.com/office/drawing/2014/main" id="{61D95DC2-CBB4-48A9-B437-B22D613F830C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3733800"/>
            <a:ext cx="685800" cy="685800"/>
            <a:chOff x="576" y="624"/>
            <a:chExt cx="1920" cy="1920"/>
          </a:xfrm>
        </p:grpSpPr>
        <p:grpSp>
          <p:nvGrpSpPr>
            <p:cNvPr id="474" name="Group 463">
              <a:extLst>
                <a:ext uri="{FF2B5EF4-FFF2-40B4-BE49-F238E27FC236}">
                  <a16:creationId xmlns:a16="http://schemas.microsoft.com/office/drawing/2014/main" id="{0A31886E-7B1F-4029-9F61-D13B6259B7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574" name="Rectangle 464">
                <a:extLst>
                  <a:ext uri="{FF2B5EF4-FFF2-40B4-BE49-F238E27FC236}">
                    <a16:creationId xmlns:a16="http://schemas.microsoft.com/office/drawing/2014/main" id="{F4BE301F-2D03-4ED9-BD80-128F4209B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75" name="Rectangle 465">
                <a:extLst>
                  <a:ext uri="{FF2B5EF4-FFF2-40B4-BE49-F238E27FC236}">
                    <a16:creationId xmlns:a16="http://schemas.microsoft.com/office/drawing/2014/main" id="{1E9D27EE-5C9E-4E27-81BD-1F64079AD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76" name="Rectangle 466">
                <a:extLst>
                  <a:ext uri="{FF2B5EF4-FFF2-40B4-BE49-F238E27FC236}">
                    <a16:creationId xmlns:a16="http://schemas.microsoft.com/office/drawing/2014/main" id="{6D35F35D-F4CF-430C-BED8-C80358527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77" name="Rectangle 467">
                <a:extLst>
                  <a:ext uri="{FF2B5EF4-FFF2-40B4-BE49-F238E27FC236}">
                    <a16:creationId xmlns:a16="http://schemas.microsoft.com/office/drawing/2014/main" id="{B34D7C47-863F-439B-8021-B6731C5F7E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78" name="Rectangle 468">
                <a:extLst>
                  <a:ext uri="{FF2B5EF4-FFF2-40B4-BE49-F238E27FC236}">
                    <a16:creationId xmlns:a16="http://schemas.microsoft.com/office/drawing/2014/main" id="{630A3828-2897-47EF-A068-A4530C1DD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79" name="Rectangle 469">
                <a:extLst>
                  <a:ext uri="{FF2B5EF4-FFF2-40B4-BE49-F238E27FC236}">
                    <a16:creationId xmlns:a16="http://schemas.microsoft.com/office/drawing/2014/main" id="{1593CDD1-8CF9-4C60-B2FD-F80D2A28E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80" name="Rectangle 470">
                <a:extLst>
                  <a:ext uri="{FF2B5EF4-FFF2-40B4-BE49-F238E27FC236}">
                    <a16:creationId xmlns:a16="http://schemas.microsoft.com/office/drawing/2014/main" id="{CA7675A0-53A7-4306-BC77-8499D69E3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81" name="Rectangle 471">
                <a:extLst>
                  <a:ext uri="{FF2B5EF4-FFF2-40B4-BE49-F238E27FC236}">
                    <a16:creationId xmlns:a16="http://schemas.microsoft.com/office/drawing/2014/main" id="{64309613-5CA9-42C5-9E17-8F1B7EFD0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82" name="Rectangle 472">
                <a:extLst>
                  <a:ext uri="{FF2B5EF4-FFF2-40B4-BE49-F238E27FC236}">
                    <a16:creationId xmlns:a16="http://schemas.microsoft.com/office/drawing/2014/main" id="{65CE4CAB-33D5-441D-8831-706C2F1E2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83" name="Rectangle 473">
                <a:extLst>
                  <a:ext uri="{FF2B5EF4-FFF2-40B4-BE49-F238E27FC236}">
                    <a16:creationId xmlns:a16="http://schemas.microsoft.com/office/drawing/2014/main" id="{8635F815-DDB8-4EBC-8A5C-0593821AE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75" name="Group 474">
              <a:extLst>
                <a:ext uri="{FF2B5EF4-FFF2-40B4-BE49-F238E27FC236}">
                  <a16:creationId xmlns:a16="http://schemas.microsoft.com/office/drawing/2014/main" id="{6F463522-61A5-467E-8E55-AE0F42D3F7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564" name="Rectangle 475">
                <a:extLst>
                  <a:ext uri="{FF2B5EF4-FFF2-40B4-BE49-F238E27FC236}">
                    <a16:creationId xmlns:a16="http://schemas.microsoft.com/office/drawing/2014/main" id="{7191C06B-8268-4F9B-B6D5-8C1FBAA3A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65" name="Rectangle 476">
                <a:extLst>
                  <a:ext uri="{FF2B5EF4-FFF2-40B4-BE49-F238E27FC236}">
                    <a16:creationId xmlns:a16="http://schemas.microsoft.com/office/drawing/2014/main" id="{42EE3624-38E6-4A37-A716-DD7BA5345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66" name="Rectangle 477">
                <a:extLst>
                  <a:ext uri="{FF2B5EF4-FFF2-40B4-BE49-F238E27FC236}">
                    <a16:creationId xmlns:a16="http://schemas.microsoft.com/office/drawing/2014/main" id="{B6B0904A-E3BB-4A63-8796-1589A5603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67" name="Rectangle 478">
                <a:extLst>
                  <a:ext uri="{FF2B5EF4-FFF2-40B4-BE49-F238E27FC236}">
                    <a16:creationId xmlns:a16="http://schemas.microsoft.com/office/drawing/2014/main" id="{A90126AC-F03F-466C-AEEE-77A455447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68" name="Rectangle 479">
                <a:extLst>
                  <a:ext uri="{FF2B5EF4-FFF2-40B4-BE49-F238E27FC236}">
                    <a16:creationId xmlns:a16="http://schemas.microsoft.com/office/drawing/2014/main" id="{53BD01D2-76FC-424D-B9C4-2C160C2EC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69" name="Rectangle 480">
                <a:extLst>
                  <a:ext uri="{FF2B5EF4-FFF2-40B4-BE49-F238E27FC236}">
                    <a16:creationId xmlns:a16="http://schemas.microsoft.com/office/drawing/2014/main" id="{A4DCD7FA-FB11-4B26-9243-189D1C273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70" name="Rectangle 481">
                <a:extLst>
                  <a:ext uri="{FF2B5EF4-FFF2-40B4-BE49-F238E27FC236}">
                    <a16:creationId xmlns:a16="http://schemas.microsoft.com/office/drawing/2014/main" id="{2AF192EA-BA76-4E56-AF69-52A8CE687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71" name="Rectangle 482">
                <a:extLst>
                  <a:ext uri="{FF2B5EF4-FFF2-40B4-BE49-F238E27FC236}">
                    <a16:creationId xmlns:a16="http://schemas.microsoft.com/office/drawing/2014/main" id="{B762CB08-EFB7-4898-8F72-58F38511B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72" name="Rectangle 483">
                <a:extLst>
                  <a:ext uri="{FF2B5EF4-FFF2-40B4-BE49-F238E27FC236}">
                    <a16:creationId xmlns:a16="http://schemas.microsoft.com/office/drawing/2014/main" id="{55DE670F-5D42-44E1-9DDA-1263615318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73" name="Rectangle 484">
                <a:extLst>
                  <a:ext uri="{FF2B5EF4-FFF2-40B4-BE49-F238E27FC236}">
                    <a16:creationId xmlns:a16="http://schemas.microsoft.com/office/drawing/2014/main" id="{2E73F53E-8423-45CE-B2DE-AE2086993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76" name="Group 485">
              <a:extLst>
                <a:ext uri="{FF2B5EF4-FFF2-40B4-BE49-F238E27FC236}">
                  <a16:creationId xmlns:a16="http://schemas.microsoft.com/office/drawing/2014/main" id="{D8C78375-677C-4D6A-A61E-00EAD3C3A8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554" name="Rectangle 486">
                <a:extLst>
                  <a:ext uri="{FF2B5EF4-FFF2-40B4-BE49-F238E27FC236}">
                    <a16:creationId xmlns:a16="http://schemas.microsoft.com/office/drawing/2014/main" id="{02DCA7FC-3692-4925-8776-D29DE47E5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55" name="Rectangle 487">
                <a:extLst>
                  <a:ext uri="{FF2B5EF4-FFF2-40B4-BE49-F238E27FC236}">
                    <a16:creationId xmlns:a16="http://schemas.microsoft.com/office/drawing/2014/main" id="{D52E6D78-AE35-4DDE-B1E0-948D6D0C3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56" name="Rectangle 488">
                <a:extLst>
                  <a:ext uri="{FF2B5EF4-FFF2-40B4-BE49-F238E27FC236}">
                    <a16:creationId xmlns:a16="http://schemas.microsoft.com/office/drawing/2014/main" id="{D05F0E0D-5D6B-432B-B901-E37B5AC505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57" name="Rectangle 489">
                <a:extLst>
                  <a:ext uri="{FF2B5EF4-FFF2-40B4-BE49-F238E27FC236}">
                    <a16:creationId xmlns:a16="http://schemas.microsoft.com/office/drawing/2014/main" id="{BA8746E8-D7E0-4FB0-8717-45910B168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58" name="Rectangle 490">
                <a:extLst>
                  <a:ext uri="{FF2B5EF4-FFF2-40B4-BE49-F238E27FC236}">
                    <a16:creationId xmlns:a16="http://schemas.microsoft.com/office/drawing/2014/main" id="{5EE8AF35-6A4D-4F53-A825-196286D013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59" name="Rectangle 491">
                <a:extLst>
                  <a:ext uri="{FF2B5EF4-FFF2-40B4-BE49-F238E27FC236}">
                    <a16:creationId xmlns:a16="http://schemas.microsoft.com/office/drawing/2014/main" id="{7B11C15C-3420-4ED8-A990-11D3EDC44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60" name="Rectangle 492">
                <a:extLst>
                  <a:ext uri="{FF2B5EF4-FFF2-40B4-BE49-F238E27FC236}">
                    <a16:creationId xmlns:a16="http://schemas.microsoft.com/office/drawing/2014/main" id="{FAB4A846-F9CE-4AE5-A8CB-1EDACC76F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61" name="Rectangle 493">
                <a:extLst>
                  <a:ext uri="{FF2B5EF4-FFF2-40B4-BE49-F238E27FC236}">
                    <a16:creationId xmlns:a16="http://schemas.microsoft.com/office/drawing/2014/main" id="{014A5AB7-1FA0-4E02-9109-316134A74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62" name="Rectangle 494">
                <a:extLst>
                  <a:ext uri="{FF2B5EF4-FFF2-40B4-BE49-F238E27FC236}">
                    <a16:creationId xmlns:a16="http://schemas.microsoft.com/office/drawing/2014/main" id="{A98395F6-F450-4207-A53D-32D4359C5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63" name="Rectangle 495">
                <a:extLst>
                  <a:ext uri="{FF2B5EF4-FFF2-40B4-BE49-F238E27FC236}">
                    <a16:creationId xmlns:a16="http://schemas.microsoft.com/office/drawing/2014/main" id="{CC52145D-578A-4F27-97B7-62B88460E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77" name="Group 496">
              <a:extLst>
                <a:ext uri="{FF2B5EF4-FFF2-40B4-BE49-F238E27FC236}">
                  <a16:creationId xmlns:a16="http://schemas.microsoft.com/office/drawing/2014/main" id="{7A717866-D958-414D-92FB-F38DB71A77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544" name="Rectangle 497">
                <a:extLst>
                  <a:ext uri="{FF2B5EF4-FFF2-40B4-BE49-F238E27FC236}">
                    <a16:creationId xmlns:a16="http://schemas.microsoft.com/office/drawing/2014/main" id="{7DD71977-9F19-4421-B8BB-D99C88A39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45" name="Rectangle 498">
                <a:extLst>
                  <a:ext uri="{FF2B5EF4-FFF2-40B4-BE49-F238E27FC236}">
                    <a16:creationId xmlns:a16="http://schemas.microsoft.com/office/drawing/2014/main" id="{4914FCC3-98DA-4F7F-8715-A4186C771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46" name="Rectangle 499">
                <a:extLst>
                  <a:ext uri="{FF2B5EF4-FFF2-40B4-BE49-F238E27FC236}">
                    <a16:creationId xmlns:a16="http://schemas.microsoft.com/office/drawing/2014/main" id="{A72330E6-8E3E-491D-A765-3FB14B3AD6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47" name="Rectangle 500">
                <a:extLst>
                  <a:ext uri="{FF2B5EF4-FFF2-40B4-BE49-F238E27FC236}">
                    <a16:creationId xmlns:a16="http://schemas.microsoft.com/office/drawing/2014/main" id="{955700DF-6C66-4F63-9F4E-9FE4F7C11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48" name="Rectangle 501">
                <a:extLst>
                  <a:ext uri="{FF2B5EF4-FFF2-40B4-BE49-F238E27FC236}">
                    <a16:creationId xmlns:a16="http://schemas.microsoft.com/office/drawing/2014/main" id="{E3AEC02D-F6E1-4010-9549-D918E7CDE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49" name="Rectangle 502">
                <a:extLst>
                  <a:ext uri="{FF2B5EF4-FFF2-40B4-BE49-F238E27FC236}">
                    <a16:creationId xmlns:a16="http://schemas.microsoft.com/office/drawing/2014/main" id="{582EAA5A-D159-47D1-8BBC-0391332D2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50" name="Rectangle 503">
                <a:extLst>
                  <a:ext uri="{FF2B5EF4-FFF2-40B4-BE49-F238E27FC236}">
                    <a16:creationId xmlns:a16="http://schemas.microsoft.com/office/drawing/2014/main" id="{7252CB1E-B9C0-40A0-BD37-7B1AED4F8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51" name="Rectangle 504">
                <a:extLst>
                  <a:ext uri="{FF2B5EF4-FFF2-40B4-BE49-F238E27FC236}">
                    <a16:creationId xmlns:a16="http://schemas.microsoft.com/office/drawing/2014/main" id="{CFF107C1-0906-44B6-83AD-E3E5A2FBA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52" name="Rectangle 505">
                <a:extLst>
                  <a:ext uri="{FF2B5EF4-FFF2-40B4-BE49-F238E27FC236}">
                    <a16:creationId xmlns:a16="http://schemas.microsoft.com/office/drawing/2014/main" id="{677E331D-495C-4759-91C6-00CEB8646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53" name="Rectangle 506">
                <a:extLst>
                  <a:ext uri="{FF2B5EF4-FFF2-40B4-BE49-F238E27FC236}">
                    <a16:creationId xmlns:a16="http://schemas.microsoft.com/office/drawing/2014/main" id="{B3A44B92-B643-473E-973B-6A4BC34BC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78" name="Group 507">
              <a:extLst>
                <a:ext uri="{FF2B5EF4-FFF2-40B4-BE49-F238E27FC236}">
                  <a16:creationId xmlns:a16="http://schemas.microsoft.com/office/drawing/2014/main" id="{336AF0A2-2312-4264-B6A4-85B58CCF5F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534" name="Rectangle 508">
                <a:extLst>
                  <a:ext uri="{FF2B5EF4-FFF2-40B4-BE49-F238E27FC236}">
                    <a16:creationId xmlns:a16="http://schemas.microsoft.com/office/drawing/2014/main" id="{A76A1762-E2C1-4AF2-9DB6-3A7785061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35" name="Rectangle 509">
                <a:extLst>
                  <a:ext uri="{FF2B5EF4-FFF2-40B4-BE49-F238E27FC236}">
                    <a16:creationId xmlns:a16="http://schemas.microsoft.com/office/drawing/2014/main" id="{2ED1E595-020F-4C0C-A113-CB3BE2646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36" name="Rectangle 510">
                <a:extLst>
                  <a:ext uri="{FF2B5EF4-FFF2-40B4-BE49-F238E27FC236}">
                    <a16:creationId xmlns:a16="http://schemas.microsoft.com/office/drawing/2014/main" id="{4E080645-0905-4B5F-BDDA-598E17315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37" name="Rectangle 511">
                <a:extLst>
                  <a:ext uri="{FF2B5EF4-FFF2-40B4-BE49-F238E27FC236}">
                    <a16:creationId xmlns:a16="http://schemas.microsoft.com/office/drawing/2014/main" id="{6345D485-5672-42DA-861E-C49070518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38" name="Rectangle 512">
                <a:extLst>
                  <a:ext uri="{FF2B5EF4-FFF2-40B4-BE49-F238E27FC236}">
                    <a16:creationId xmlns:a16="http://schemas.microsoft.com/office/drawing/2014/main" id="{C8D0AA4C-F00D-4674-AC5C-3A8EA751E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39" name="Rectangle 513">
                <a:extLst>
                  <a:ext uri="{FF2B5EF4-FFF2-40B4-BE49-F238E27FC236}">
                    <a16:creationId xmlns:a16="http://schemas.microsoft.com/office/drawing/2014/main" id="{2A45144C-E87D-4BF2-805D-D23E5A73B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40" name="Rectangle 514">
                <a:extLst>
                  <a:ext uri="{FF2B5EF4-FFF2-40B4-BE49-F238E27FC236}">
                    <a16:creationId xmlns:a16="http://schemas.microsoft.com/office/drawing/2014/main" id="{8ED78D44-58B9-408B-A824-C21B1B26E8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41" name="Rectangle 515">
                <a:extLst>
                  <a:ext uri="{FF2B5EF4-FFF2-40B4-BE49-F238E27FC236}">
                    <a16:creationId xmlns:a16="http://schemas.microsoft.com/office/drawing/2014/main" id="{DFC58CB7-8835-4137-B056-9F0B57374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42" name="Rectangle 516">
                <a:extLst>
                  <a:ext uri="{FF2B5EF4-FFF2-40B4-BE49-F238E27FC236}">
                    <a16:creationId xmlns:a16="http://schemas.microsoft.com/office/drawing/2014/main" id="{FF7CC5BE-7EBC-4B56-99E6-17E17DB9A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43" name="Rectangle 517">
                <a:extLst>
                  <a:ext uri="{FF2B5EF4-FFF2-40B4-BE49-F238E27FC236}">
                    <a16:creationId xmlns:a16="http://schemas.microsoft.com/office/drawing/2014/main" id="{75B8BBCF-EF2A-4DAE-898F-55505A2154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79" name="Group 518">
              <a:extLst>
                <a:ext uri="{FF2B5EF4-FFF2-40B4-BE49-F238E27FC236}">
                  <a16:creationId xmlns:a16="http://schemas.microsoft.com/office/drawing/2014/main" id="{C1806067-D7F6-4498-AB07-3DB325DCBB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524" name="Rectangle 519">
                <a:extLst>
                  <a:ext uri="{FF2B5EF4-FFF2-40B4-BE49-F238E27FC236}">
                    <a16:creationId xmlns:a16="http://schemas.microsoft.com/office/drawing/2014/main" id="{9F85D54D-DF80-4FE3-8CBC-DB8F43C51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5" name="Rectangle 520">
                <a:extLst>
                  <a:ext uri="{FF2B5EF4-FFF2-40B4-BE49-F238E27FC236}">
                    <a16:creationId xmlns:a16="http://schemas.microsoft.com/office/drawing/2014/main" id="{11EC5B13-EF16-4BF2-8E75-A78100D35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6" name="Rectangle 521">
                <a:extLst>
                  <a:ext uri="{FF2B5EF4-FFF2-40B4-BE49-F238E27FC236}">
                    <a16:creationId xmlns:a16="http://schemas.microsoft.com/office/drawing/2014/main" id="{EF207BA0-3299-4378-B8AF-7346B5B4D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7" name="Rectangle 522">
                <a:extLst>
                  <a:ext uri="{FF2B5EF4-FFF2-40B4-BE49-F238E27FC236}">
                    <a16:creationId xmlns:a16="http://schemas.microsoft.com/office/drawing/2014/main" id="{EA43337F-44A5-4021-B449-2C52BAD65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8" name="Rectangle 523">
                <a:extLst>
                  <a:ext uri="{FF2B5EF4-FFF2-40B4-BE49-F238E27FC236}">
                    <a16:creationId xmlns:a16="http://schemas.microsoft.com/office/drawing/2014/main" id="{23D77790-6C7E-40DC-A7F7-1E21E3EB2A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9" name="Rectangle 524">
                <a:extLst>
                  <a:ext uri="{FF2B5EF4-FFF2-40B4-BE49-F238E27FC236}">
                    <a16:creationId xmlns:a16="http://schemas.microsoft.com/office/drawing/2014/main" id="{F495E1BC-AF1B-4FEF-AE90-6F923ED38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30" name="Rectangle 525">
                <a:extLst>
                  <a:ext uri="{FF2B5EF4-FFF2-40B4-BE49-F238E27FC236}">
                    <a16:creationId xmlns:a16="http://schemas.microsoft.com/office/drawing/2014/main" id="{08F193A5-53F6-4C81-BBC0-B588C21A0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31" name="Rectangle 526">
                <a:extLst>
                  <a:ext uri="{FF2B5EF4-FFF2-40B4-BE49-F238E27FC236}">
                    <a16:creationId xmlns:a16="http://schemas.microsoft.com/office/drawing/2014/main" id="{A0FF382C-0788-4ADD-B5E6-CC9F7C7BE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32" name="Rectangle 527">
                <a:extLst>
                  <a:ext uri="{FF2B5EF4-FFF2-40B4-BE49-F238E27FC236}">
                    <a16:creationId xmlns:a16="http://schemas.microsoft.com/office/drawing/2014/main" id="{0EEEE20F-CADC-46C5-90CE-BC0B8ACC7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33" name="Rectangle 528">
                <a:extLst>
                  <a:ext uri="{FF2B5EF4-FFF2-40B4-BE49-F238E27FC236}">
                    <a16:creationId xmlns:a16="http://schemas.microsoft.com/office/drawing/2014/main" id="{478FD30B-60EF-4E4D-A920-3365F2827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0" name="Group 529">
              <a:extLst>
                <a:ext uri="{FF2B5EF4-FFF2-40B4-BE49-F238E27FC236}">
                  <a16:creationId xmlns:a16="http://schemas.microsoft.com/office/drawing/2014/main" id="{F5F5823B-8BC2-4EF8-BED6-257DD67653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514" name="Rectangle 530">
                <a:extLst>
                  <a:ext uri="{FF2B5EF4-FFF2-40B4-BE49-F238E27FC236}">
                    <a16:creationId xmlns:a16="http://schemas.microsoft.com/office/drawing/2014/main" id="{CDD5254F-926E-4E48-A0CC-3358D9C31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5" name="Rectangle 531">
                <a:extLst>
                  <a:ext uri="{FF2B5EF4-FFF2-40B4-BE49-F238E27FC236}">
                    <a16:creationId xmlns:a16="http://schemas.microsoft.com/office/drawing/2014/main" id="{E01FD968-40D8-47C1-AE0D-87F2B28C4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6" name="Rectangle 532">
                <a:extLst>
                  <a:ext uri="{FF2B5EF4-FFF2-40B4-BE49-F238E27FC236}">
                    <a16:creationId xmlns:a16="http://schemas.microsoft.com/office/drawing/2014/main" id="{D1951A36-05D2-4973-A0FC-51D5358F2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7" name="Rectangle 533">
                <a:extLst>
                  <a:ext uri="{FF2B5EF4-FFF2-40B4-BE49-F238E27FC236}">
                    <a16:creationId xmlns:a16="http://schemas.microsoft.com/office/drawing/2014/main" id="{9FEC3884-F23A-4E46-9F1A-FCA2C8FC23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8" name="Rectangle 534">
                <a:extLst>
                  <a:ext uri="{FF2B5EF4-FFF2-40B4-BE49-F238E27FC236}">
                    <a16:creationId xmlns:a16="http://schemas.microsoft.com/office/drawing/2014/main" id="{A5ED838D-5CB0-47CC-8487-6CE844486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9" name="Rectangle 535">
                <a:extLst>
                  <a:ext uri="{FF2B5EF4-FFF2-40B4-BE49-F238E27FC236}">
                    <a16:creationId xmlns:a16="http://schemas.microsoft.com/office/drawing/2014/main" id="{A6436F23-1942-4B90-9EBB-98CC184D6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0" name="Rectangle 536">
                <a:extLst>
                  <a:ext uri="{FF2B5EF4-FFF2-40B4-BE49-F238E27FC236}">
                    <a16:creationId xmlns:a16="http://schemas.microsoft.com/office/drawing/2014/main" id="{81AE54D6-ABFF-49E3-BE0E-19C4B2FA5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1" name="Rectangle 537">
                <a:extLst>
                  <a:ext uri="{FF2B5EF4-FFF2-40B4-BE49-F238E27FC236}">
                    <a16:creationId xmlns:a16="http://schemas.microsoft.com/office/drawing/2014/main" id="{A54E570E-87DD-43B5-94D1-D14FE7FD4B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2" name="Rectangle 538">
                <a:extLst>
                  <a:ext uri="{FF2B5EF4-FFF2-40B4-BE49-F238E27FC236}">
                    <a16:creationId xmlns:a16="http://schemas.microsoft.com/office/drawing/2014/main" id="{E839AE3A-0BF1-4C26-82E7-8B7E48B69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3" name="Rectangle 539">
                <a:extLst>
                  <a:ext uri="{FF2B5EF4-FFF2-40B4-BE49-F238E27FC236}">
                    <a16:creationId xmlns:a16="http://schemas.microsoft.com/office/drawing/2014/main" id="{9ADE4872-824E-4F2F-BFD0-59B89E73D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1" name="Group 540">
              <a:extLst>
                <a:ext uri="{FF2B5EF4-FFF2-40B4-BE49-F238E27FC236}">
                  <a16:creationId xmlns:a16="http://schemas.microsoft.com/office/drawing/2014/main" id="{406A3184-9A76-465E-9661-793C24060D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504" name="Rectangle 541">
                <a:extLst>
                  <a:ext uri="{FF2B5EF4-FFF2-40B4-BE49-F238E27FC236}">
                    <a16:creationId xmlns:a16="http://schemas.microsoft.com/office/drawing/2014/main" id="{9A2FD0F7-B9CA-4570-8209-ECC7A7442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05" name="Rectangle 542">
                <a:extLst>
                  <a:ext uri="{FF2B5EF4-FFF2-40B4-BE49-F238E27FC236}">
                    <a16:creationId xmlns:a16="http://schemas.microsoft.com/office/drawing/2014/main" id="{106ABB84-E7C4-4DED-92EF-90DD141D8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06" name="Rectangle 543">
                <a:extLst>
                  <a:ext uri="{FF2B5EF4-FFF2-40B4-BE49-F238E27FC236}">
                    <a16:creationId xmlns:a16="http://schemas.microsoft.com/office/drawing/2014/main" id="{C1D2C3C7-BC08-49E8-B921-859D5523A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07" name="Rectangle 544">
                <a:extLst>
                  <a:ext uri="{FF2B5EF4-FFF2-40B4-BE49-F238E27FC236}">
                    <a16:creationId xmlns:a16="http://schemas.microsoft.com/office/drawing/2014/main" id="{742470DF-69F8-42DB-A443-25DA2B801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08" name="Rectangle 545">
                <a:extLst>
                  <a:ext uri="{FF2B5EF4-FFF2-40B4-BE49-F238E27FC236}">
                    <a16:creationId xmlns:a16="http://schemas.microsoft.com/office/drawing/2014/main" id="{62F41BD0-7640-4833-BAC1-0CB69F4CC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09" name="Rectangle 546">
                <a:extLst>
                  <a:ext uri="{FF2B5EF4-FFF2-40B4-BE49-F238E27FC236}">
                    <a16:creationId xmlns:a16="http://schemas.microsoft.com/office/drawing/2014/main" id="{DD17AD00-D378-42EC-8392-0F74C1D671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0" name="Rectangle 547">
                <a:extLst>
                  <a:ext uri="{FF2B5EF4-FFF2-40B4-BE49-F238E27FC236}">
                    <a16:creationId xmlns:a16="http://schemas.microsoft.com/office/drawing/2014/main" id="{B00BE34B-E4E6-42BD-9A67-05387B253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1" name="Rectangle 548">
                <a:extLst>
                  <a:ext uri="{FF2B5EF4-FFF2-40B4-BE49-F238E27FC236}">
                    <a16:creationId xmlns:a16="http://schemas.microsoft.com/office/drawing/2014/main" id="{99CE5F9F-83CA-4AA8-B072-F495F8C5D0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2" name="Rectangle 549">
                <a:extLst>
                  <a:ext uri="{FF2B5EF4-FFF2-40B4-BE49-F238E27FC236}">
                    <a16:creationId xmlns:a16="http://schemas.microsoft.com/office/drawing/2014/main" id="{F446B3FE-CCC4-4265-B949-7940F862C3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3" name="Rectangle 550">
                <a:extLst>
                  <a:ext uri="{FF2B5EF4-FFF2-40B4-BE49-F238E27FC236}">
                    <a16:creationId xmlns:a16="http://schemas.microsoft.com/office/drawing/2014/main" id="{3959E459-DC3E-4EC2-8A49-B6F4DC389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2" name="Group 551">
              <a:extLst>
                <a:ext uri="{FF2B5EF4-FFF2-40B4-BE49-F238E27FC236}">
                  <a16:creationId xmlns:a16="http://schemas.microsoft.com/office/drawing/2014/main" id="{CAF39307-E2BC-475E-A332-E77D67D564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494" name="Rectangle 552">
                <a:extLst>
                  <a:ext uri="{FF2B5EF4-FFF2-40B4-BE49-F238E27FC236}">
                    <a16:creationId xmlns:a16="http://schemas.microsoft.com/office/drawing/2014/main" id="{F9422D05-37E9-4723-9440-8AE7FDEF4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5" name="Rectangle 553">
                <a:extLst>
                  <a:ext uri="{FF2B5EF4-FFF2-40B4-BE49-F238E27FC236}">
                    <a16:creationId xmlns:a16="http://schemas.microsoft.com/office/drawing/2014/main" id="{B64F20CE-E367-4C2D-809C-3A9AAF92A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6" name="Rectangle 554">
                <a:extLst>
                  <a:ext uri="{FF2B5EF4-FFF2-40B4-BE49-F238E27FC236}">
                    <a16:creationId xmlns:a16="http://schemas.microsoft.com/office/drawing/2014/main" id="{0C225199-FB57-446F-BAD5-AD5EED1E1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7" name="Rectangle 555">
                <a:extLst>
                  <a:ext uri="{FF2B5EF4-FFF2-40B4-BE49-F238E27FC236}">
                    <a16:creationId xmlns:a16="http://schemas.microsoft.com/office/drawing/2014/main" id="{46224987-02F8-46E9-8A65-29371FBEF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8" name="Rectangle 556">
                <a:extLst>
                  <a:ext uri="{FF2B5EF4-FFF2-40B4-BE49-F238E27FC236}">
                    <a16:creationId xmlns:a16="http://schemas.microsoft.com/office/drawing/2014/main" id="{47A2B3ED-8739-46C0-A67D-0069F9D07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9" name="Rectangle 557">
                <a:extLst>
                  <a:ext uri="{FF2B5EF4-FFF2-40B4-BE49-F238E27FC236}">
                    <a16:creationId xmlns:a16="http://schemas.microsoft.com/office/drawing/2014/main" id="{6F2A3AB8-A813-4627-8F55-EEBE9B10C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00" name="Rectangle 558">
                <a:extLst>
                  <a:ext uri="{FF2B5EF4-FFF2-40B4-BE49-F238E27FC236}">
                    <a16:creationId xmlns:a16="http://schemas.microsoft.com/office/drawing/2014/main" id="{86533AF5-D833-42A7-8F4C-7CE03BE03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01" name="Rectangle 559">
                <a:extLst>
                  <a:ext uri="{FF2B5EF4-FFF2-40B4-BE49-F238E27FC236}">
                    <a16:creationId xmlns:a16="http://schemas.microsoft.com/office/drawing/2014/main" id="{BB3F05F8-27BF-4773-9ACF-4315C00E1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02" name="Rectangle 560">
                <a:extLst>
                  <a:ext uri="{FF2B5EF4-FFF2-40B4-BE49-F238E27FC236}">
                    <a16:creationId xmlns:a16="http://schemas.microsoft.com/office/drawing/2014/main" id="{67F91B84-68B9-44BD-9B6E-8A93EA9A6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03" name="Rectangle 561">
                <a:extLst>
                  <a:ext uri="{FF2B5EF4-FFF2-40B4-BE49-F238E27FC236}">
                    <a16:creationId xmlns:a16="http://schemas.microsoft.com/office/drawing/2014/main" id="{6ABC3A63-3510-4843-8560-CDC7CAD8B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3" name="Group 562">
              <a:extLst>
                <a:ext uri="{FF2B5EF4-FFF2-40B4-BE49-F238E27FC236}">
                  <a16:creationId xmlns:a16="http://schemas.microsoft.com/office/drawing/2014/main" id="{8E1B878E-7C9E-4527-AC39-BEAFE7B03B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484" name="Rectangle 563">
                <a:extLst>
                  <a:ext uri="{FF2B5EF4-FFF2-40B4-BE49-F238E27FC236}">
                    <a16:creationId xmlns:a16="http://schemas.microsoft.com/office/drawing/2014/main" id="{5E1F9410-69C7-40B8-96D3-C42290B6B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85" name="Rectangle 564">
                <a:extLst>
                  <a:ext uri="{FF2B5EF4-FFF2-40B4-BE49-F238E27FC236}">
                    <a16:creationId xmlns:a16="http://schemas.microsoft.com/office/drawing/2014/main" id="{E75B94DF-0F9D-439A-A014-F258AF789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86" name="Rectangle 565">
                <a:extLst>
                  <a:ext uri="{FF2B5EF4-FFF2-40B4-BE49-F238E27FC236}">
                    <a16:creationId xmlns:a16="http://schemas.microsoft.com/office/drawing/2014/main" id="{E82E786F-F2A5-40DB-BBC0-474DF9FEF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87" name="Rectangle 566">
                <a:extLst>
                  <a:ext uri="{FF2B5EF4-FFF2-40B4-BE49-F238E27FC236}">
                    <a16:creationId xmlns:a16="http://schemas.microsoft.com/office/drawing/2014/main" id="{7CBD54F7-C318-40E4-9681-C1D39D1656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88" name="Rectangle 567">
                <a:extLst>
                  <a:ext uri="{FF2B5EF4-FFF2-40B4-BE49-F238E27FC236}">
                    <a16:creationId xmlns:a16="http://schemas.microsoft.com/office/drawing/2014/main" id="{D0A02E93-5740-41E4-AFDC-CB025F753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89" name="Rectangle 568">
                <a:extLst>
                  <a:ext uri="{FF2B5EF4-FFF2-40B4-BE49-F238E27FC236}">
                    <a16:creationId xmlns:a16="http://schemas.microsoft.com/office/drawing/2014/main" id="{41067193-5E68-4056-A641-5642FFDD7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0" name="Rectangle 569">
                <a:extLst>
                  <a:ext uri="{FF2B5EF4-FFF2-40B4-BE49-F238E27FC236}">
                    <a16:creationId xmlns:a16="http://schemas.microsoft.com/office/drawing/2014/main" id="{C4814FBF-875F-4FD9-AEDD-4EE92A4CC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1" name="Rectangle 570">
                <a:extLst>
                  <a:ext uri="{FF2B5EF4-FFF2-40B4-BE49-F238E27FC236}">
                    <a16:creationId xmlns:a16="http://schemas.microsoft.com/office/drawing/2014/main" id="{50D16623-898F-4513-8D8E-14646F0E1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2" name="Rectangle 571">
                <a:extLst>
                  <a:ext uri="{FF2B5EF4-FFF2-40B4-BE49-F238E27FC236}">
                    <a16:creationId xmlns:a16="http://schemas.microsoft.com/office/drawing/2014/main" id="{32654BBF-90F9-41AB-913B-0D780154B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3" name="Rectangle 572">
                <a:extLst>
                  <a:ext uri="{FF2B5EF4-FFF2-40B4-BE49-F238E27FC236}">
                    <a16:creationId xmlns:a16="http://schemas.microsoft.com/office/drawing/2014/main" id="{F28A2E6D-4211-4E16-998D-52FD4E867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584" name="Group 573">
            <a:extLst>
              <a:ext uri="{FF2B5EF4-FFF2-40B4-BE49-F238E27FC236}">
                <a16:creationId xmlns:a16="http://schemas.microsoft.com/office/drawing/2014/main" id="{83E51636-DA05-4900-B246-CC85D7E7B57B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3733800"/>
            <a:ext cx="685800" cy="685800"/>
            <a:chOff x="576" y="624"/>
            <a:chExt cx="1920" cy="1920"/>
          </a:xfrm>
        </p:grpSpPr>
        <p:grpSp>
          <p:nvGrpSpPr>
            <p:cNvPr id="585" name="Group 574">
              <a:extLst>
                <a:ext uri="{FF2B5EF4-FFF2-40B4-BE49-F238E27FC236}">
                  <a16:creationId xmlns:a16="http://schemas.microsoft.com/office/drawing/2014/main" id="{E919FB18-E461-4FFC-93CA-274D509EF0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685" name="Rectangle 575">
                <a:extLst>
                  <a:ext uri="{FF2B5EF4-FFF2-40B4-BE49-F238E27FC236}">
                    <a16:creationId xmlns:a16="http://schemas.microsoft.com/office/drawing/2014/main" id="{B6662F65-D578-496E-AA8B-0449E83B6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86" name="Rectangle 576">
                <a:extLst>
                  <a:ext uri="{FF2B5EF4-FFF2-40B4-BE49-F238E27FC236}">
                    <a16:creationId xmlns:a16="http://schemas.microsoft.com/office/drawing/2014/main" id="{A211365F-D585-4CDD-984C-B083BFD93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87" name="Rectangle 577">
                <a:extLst>
                  <a:ext uri="{FF2B5EF4-FFF2-40B4-BE49-F238E27FC236}">
                    <a16:creationId xmlns:a16="http://schemas.microsoft.com/office/drawing/2014/main" id="{D4E1F526-8EC2-42DA-BDEF-E3E1B5DAC1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88" name="Rectangle 578">
                <a:extLst>
                  <a:ext uri="{FF2B5EF4-FFF2-40B4-BE49-F238E27FC236}">
                    <a16:creationId xmlns:a16="http://schemas.microsoft.com/office/drawing/2014/main" id="{F56BB24A-D1AB-4DD1-BD3D-B481BA677B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89" name="Rectangle 579">
                <a:extLst>
                  <a:ext uri="{FF2B5EF4-FFF2-40B4-BE49-F238E27FC236}">
                    <a16:creationId xmlns:a16="http://schemas.microsoft.com/office/drawing/2014/main" id="{DF76CDE5-6C14-414D-A6FF-944211494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90" name="Rectangle 580">
                <a:extLst>
                  <a:ext uri="{FF2B5EF4-FFF2-40B4-BE49-F238E27FC236}">
                    <a16:creationId xmlns:a16="http://schemas.microsoft.com/office/drawing/2014/main" id="{594DCA07-51FA-49A7-98E6-2E9C2847F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91" name="Rectangle 581">
                <a:extLst>
                  <a:ext uri="{FF2B5EF4-FFF2-40B4-BE49-F238E27FC236}">
                    <a16:creationId xmlns:a16="http://schemas.microsoft.com/office/drawing/2014/main" id="{4F175799-6296-49AB-8A0E-4A8EF7FF27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92" name="Rectangle 582">
                <a:extLst>
                  <a:ext uri="{FF2B5EF4-FFF2-40B4-BE49-F238E27FC236}">
                    <a16:creationId xmlns:a16="http://schemas.microsoft.com/office/drawing/2014/main" id="{4C50190B-DAF7-497C-80B5-43C1F30D9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93" name="Rectangle 583">
                <a:extLst>
                  <a:ext uri="{FF2B5EF4-FFF2-40B4-BE49-F238E27FC236}">
                    <a16:creationId xmlns:a16="http://schemas.microsoft.com/office/drawing/2014/main" id="{B8502BC9-C4A1-4089-9727-B566F102B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94" name="Rectangle 584">
                <a:extLst>
                  <a:ext uri="{FF2B5EF4-FFF2-40B4-BE49-F238E27FC236}">
                    <a16:creationId xmlns:a16="http://schemas.microsoft.com/office/drawing/2014/main" id="{8BDEDE7D-02DD-4AA6-A88C-C14561BB0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86" name="Group 585">
              <a:extLst>
                <a:ext uri="{FF2B5EF4-FFF2-40B4-BE49-F238E27FC236}">
                  <a16:creationId xmlns:a16="http://schemas.microsoft.com/office/drawing/2014/main" id="{5FD0CA6D-A28A-4110-A82F-902D8B77D9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675" name="Rectangle 586">
                <a:extLst>
                  <a:ext uri="{FF2B5EF4-FFF2-40B4-BE49-F238E27FC236}">
                    <a16:creationId xmlns:a16="http://schemas.microsoft.com/office/drawing/2014/main" id="{CD4A0987-F5BA-49EF-A34B-5AF502FA2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" name="Rectangle 587">
                <a:extLst>
                  <a:ext uri="{FF2B5EF4-FFF2-40B4-BE49-F238E27FC236}">
                    <a16:creationId xmlns:a16="http://schemas.microsoft.com/office/drawing/2014/main" id="{118D909F-661D-4B7E-891C-9D8F985C6A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" name="Rectangle 588">
                <a:extLst>
                  <a:ext uri="{FF2B5EF4-FFF2-40B4-BE49-F238E27FC236}">
                    <a16:creationId xmlns:a16="http://schemas.microsoft.com/office/drawing/2014/main" id="{8ADD25C4-3671-4A89-B358-2554F999A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8" name="Rectangle 589">
                <a:extLst>
                  <a:ext uri="{FF2B5EF4-FFF2-40B4-BE49-F238E27FC236}">
                    <a16:creationId xmlns:a16="http://schemas.microsoft.com/office/drawing/2014/main" id="{A1925806-8100-4B00-8DE2-25537E9C9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9" name="Rectangle 590">
                <a:extLst>
                  <a:ext uri="{FF2B5EF4-FFF2-40B4-BE49-F238E27FC236}">
                    <a16:creationId xmlns:a16="http://schemas.microsoft.com/office/drawing/2014/main" id="{9A61479E-6EA9-433D-B30C-1CC091FE7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80" name="Rectangle 591">
                <a:extLst>
                  <a:ext uri="{FF2B5EF4-FFF2-40B4-BE49-F238E27FC236}">
                    <a16:creationId xmlns:a16="http://schemas.microsoft.com/office/drawing/2014/main" id="{E3055A30-EC70-48E1-B3CE-62D8BEF73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81" name="Rectangle 592">
                <a:extLst>
                  <a:ext uri="{FF2B5EF4-FFF2-40B4-BE49-F238E27FC236}">
                    <a16:creationId xmlns:a16="http://schemas.microsoft.com/office/drawing/2014/main" id="{3DB07A68-7E0A-48FF-89F3-5A3179691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82" name="Rectangle 593">
                <a:extLst>
                  <a:ext uri="{FF2B5EF4-FFF2-40B4-BE49-F238E27FC236}">
                    <a16:creationId xmlns:a16="http://schemas.microsoft.com/office/drawing/2014/main" id="{AF872A4E-695A-4E7A-AF1F-DA143D0D1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83" name="Rectangle 594">
                <a:extLst>
                  <a:ext uri="{FF2B5EF4-FFF2-40B4-BE49-F238E27FC236}">
                    <a16:creationId xmlns:a16="http://schemas.microsoft.com/office/drawing/2014/main" id="{1C0CCBE2-961B-4E37-B40D-759E49587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84" name="Rectangle 595">
                <a:extLst>
                  <a:ext uri="{FF2B5EF4-FFF2-40B4-BE49-F238E27FC236}">
                    <a16:creationId xmlns:a16="http://schemas.microsoft.com/office/drawing/2014/main" id="{3594D0F3-6D97-44A0-9A4C-C6B365A80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87" name="Group 596">
              <a:extLst>
                <a:ext uri="{FF2B5EF4-FFF2-40B4-BE49-F238E27FC236}">
                  <a16:creationId xmlns:a16="http://schemas.microsoft.com/office/drawing/2014/main" id="{D09022C1-FD3C-4932-8A7C-C45725CBEC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665" name="Rectangle 597">
                <a:extLst>
                  <a:ext uri="{FF2B5EF4-FFF2-40B4-BE49-F238E27FC236}">
                    <a16:creationId xmlns:a16="http://schemas.microsoft.com/office/drawing/2014/main" id="{EE56E0FB-46D5-44F3-94C4-17F4FEB85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66" name="Rectangle 598">
                <a:extLst>
                  <a:ext uri="{FF2B5EF4-FFF2-40B4-BE49-F238E27FC236}">
                    <a16:creationId xmlns:a16="http://schemas.microsoft.com/office/drawing/2014/main" id="{7171E652-E93B-496E-95D4-BA389509A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67" name="Rectangle 599">
                <a:extLst>
                  <a:ext uri="{FF2B5EF4-FFF2-40B4-BE49-F238E27FC236}">
                    <a16:creationId xmlns:a16="http://schemas.microsoft.com/office/drawing/2014/main" id="{B6833349-3CA1-4DDE-95B5-2580EF135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68" name="Rectangle 600">
                <a:extLst>
                  <a:ext uri="{FF2B5EF4-FFF2-40B4-BE49-F238E27FC236}">
                    <a16:creationId xmlns:a16="http://schemas.microsoft.com/office/drawing/2014/main" id="{01CB32FF-4615-4C4F-8A3D-33E1556DB3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69" name="Rectangle 601">
                <a:extLst>
                  <a:ext uri="{FF2B5EF4-FFF2-40B4-BE49-F238E27FC236}">
                    <a16:creationId xmlns:a16="http://schemas.microsoft.com/office/drawing/2014/main" id="{476ADF09-8B40-449C-8ED4-12306D0DF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0" name="Rectangle 602">
                <a:extLst>
                  <a:ext uri="{FF2B5EF4-FFF2-40B4-BE49-F238E27FC236}">
                    <a16:creationId xmlns:a16="http://schemas.microsoft.com/office/drawing/2014/main" id="{6945A09A-6EEB-4963-AAA3-4106B3EA6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1" name="Rectangle 603">
                <a:extLst>
                  <a:ext uri="{FF2B5EF4-FFF2-40B4-BE49-F238E27FC236}">
                    <a16:creationId xmlns:a16="http://schemas.microsoft.com/office/drawing/2014/main" id="{3B563613-036F-429F-B5C3-284C12928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2" name="Rectangle 604">
                <a:extLst>
                  <a:ext uri="{FF2B5EF4-FFF2-40B4-BE49-F238E27FC236}">
                    <a16:creationId xmlns:a16="http://schemas.microsoft.com/office/drawing/2014/main" id="{F18613B2-71C2-41CA-9111-430CE3585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3" name="Rectangle 605">
                <a:extLst>
                  <a:ext uri="{FF2B5EF4-FFF2-40B4-BE49-F238E27FC236}">
                    <a16:creationId xmlns:a16="http://schemas.microsoft.com/office/drawing/2014/main" id="{55B6AFC8-1631-4905-B836-4939C2F74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4" name="Rectangle 606">
                <a:extLst>
                  <a:ext uri="{FF2B5EF4-FFF2-40B4-BE49-F238E27FC236}">
                    <a16:creationId xmlns:a16="http://schemas.microsoft.com/office/drawing/2014/main" id="{FF6FD899-CFBA-4ECF-B384-9D81F9402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88" name="Group 607">
              <a:extLst>
                <a:ext uri="{FF2B5EF4-FFF2-40B4-BE49-F238E27FC236}">
                  <a16:creationId xmlns:a16="http://schemas.microsoft.com/office/drawing/2014/main" id="{B68AA705-B5F6-4071-A073-C502B095C2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655" name="Rectangle 608">
                <a:extLst>
                  <a:ext uri="{FF2B5EF4-FFF2-40B4-BE49-F238E27FC236}">
                    <a16:creationId xmlns:a16="http://schemas.microsoft.com/office/drawing/2014/main" id="{7CB37040-6C9E-417B-A837-0E4194F999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56" name="Rectangle 609">
                <a:extLst>
                  <a:ext uri="{FF2B5EF4-FFF2-40B4-BE49-F238E27FC236}">
                    <a16:creationId xmlns:a16="http://schemas.microsoft.com/office/drawing/2014/main" id="{A7499945-AD72-4698-B7CD-CBA975A22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57" name="Rectangle 610">
                <a:extLst>
                  <a:ext uri="{FF2B5EF4-FFF2-40B4-BE49-F238E27FC236}">
                    <a16:creationId xmlns:a16="http://schemas.microsoft.com/office/drawing/2014/main" id="{96F993EE-8C1C-46EA-ACC5-2C869B12F0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58" name="Rectangle 611">
                <a:extLst>
                  <a:ext uri="{FF2B5EF4-FFF2-40B4-BE49-F238E27FC236}">
                    <a16:creationId xmlns:a16="http://schemas.microsoft.com/office/drawing/2014/main" id="{9A149050-4940-49A3-9681-86AB200A0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59" name="Rectangle 612">
                <a:extLst>
                  <a:ext uri="{FF2B5EF4-FFF2-40B4-BE49-F238E27FC236}">
                    <a16:creationId xmlns:a16="http://schemas.microsoft.com/office/drawing/2014/main" id="{60DB41DE-5A04-4FAF-92A4-8060516DB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60" name="Rectangle 613">
                <a:extLst>
                  <a:ext uri="{FF2B5EF4-FFF2-40B4-BE49-F238E27FC236}">
                    <a16:creationId xmlns:a16="http://schemas.microsoft.com/office/drawing/2014/main" id="{5AA45290-A76D-49DB-A8A3-7949849273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61" name="Rectangle 614">
                <a:extLst>
                  <a:ext uri="{FF2B5EF4-FFF2-40B4-BE49-F238E27FC236}">
                    <a16:creationId xmlns:a16="http://schemas.microsoft.com/office/drawing/2014/main" id="{6299A856-1BD6-4730-970D-ABFA78CB1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62" name="Rectangle 615">
                <a:extLst>
                  <a:ext uri="{FF2B5EF4-FFF2-40B4-BE49-F238E27FC236}">
                    <a16:creationId xmlns:a16="http://schemas.microsoft.com/office/drawing/2014/main" id="{6DD86B9E-0A6A-4691-A8CA-7C02C1128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63" name="Rectangle 616">
                <a:extLst>
                  <a:ext uri="{FF2B5EF4-FFF2-40B4-BE49-F238E27FC236}">
                    <a16:creationId xmlns:a16="http://schemas.microsoft.com/office/drawing/2014/main" id="{13376165-FCA4-41F2-93E5-E5F9C7A6B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64" name="Rectangle 617">
                <a:extLst>
                  <a:ext uri="{FF2B5EF4-FFF2-40B4-BE49-F238E27FC236}">
                    <a16:creationId xmlns:a16="http://schemas.microsoft.com/office/drawing/2014/main" id="{768CB03F-4065-4F89-A9A7-8D99A737EA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89" name="Group 618">
              <a:extLst>
                <a:ext uri="{FF2B5EF4-FFF2-40B4-BE49-F238E27FC236}">
                  <a16:creationId xmlns:a16="http://schemas.microsoft.com/office/drawing/2014/main" id="{61F9660F-FB51-4FDA-A3A9-17232AE687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645" name="Rectangle 619">
                <a:extLst>
                  <a:ext uri="{FF2B5EF4-FFF2-40B4-BE49-F238E27FC236}">
                    <a16:creationId xmlns:a16="http://schemas.microsoft.com/office/drawing/2014/main" id="{209C24BD-810E-4127-A624-63DA7C82C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46" name="Rectangle 620">
                <a:extLst>
                  <a:ext uri="{FF2B5EF4-FFF2-40B4-BE49-F238E27FC236}">
                    <a16:creationId xmlns:a16="http://schemas.microsoft.com/office/drawing/2014/main" id="{E888ACB9-F586-42EE-B7E5-18AF1D193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47" name="Rectangle 621">
                <a:extLst>
                  <a:ext uri="{FF2B5EF4-FFF2-40B4-BE49-F238E27FC236}">
                    <a16:creationId xmlns:a16="http://schemas.microsoft.com/office/drawing/2014/main" id="{1483BD76-D345-413F-B73A-435320210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48" name="Rectangle 622">
                <a:extLst>
                  <a:ext uri="{FF2B5EF4-FFF2-40B4-BE49-F238E27FC236}">
                    <a16:creationId xmlns:a16="http://schemas.microsoft.com/office/drawing/2014/main" id="{10D02C90-9A54-4A4C-9697-595C9547CD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49" name="Rectangle 623">
                <a:extLst>
                  <a:ext uri="{FF2B5EF4-FFF2-40B4-BE49-F238E27FC236}">
                    <a16:creationId xmlns:a16="http://schemas.microsoft.com/office/drawing/2014/main" id="{2078ABBC-7290-4EF9-978C-5AB36E444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50" name="Rectangle 624">
                <a:extLst>
                  <a:ext uri="{FF2B5EF4-FFF2-40B4-BE49-F238E27FC236}">
                    <a16:creationId xmlns:a16="http://schemas.microsoft.com/office/drawing/2014/main" id="{1800B373-141E-4438-9F89-40C67D5D1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51" name="Rectangle 625">
                <a:extLst>
                  <a:ext uri="{FF2B5EF4-FFF2-40B4-BE49-F238E27FC236}">
                    <a16:creationId xmlns:a16="http://schemas.microsoft.com/office/drawing/2014/main" id="{479FFAFC-EF6C-45BF-ACA5-C9CF8B06C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52" name="Rectangle 626">
                <a:extLst>
                  <a:ext uri="{FF2B5EF4-FFF2-40B4-BE49-F238E27FC236}">
                    <a16:creationId xmlns:a16="http://schemas.microsoft.com/office/drawing/2014/main" id="{C3516FAD-BA15-44CF-805B-5D920F532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53" name="Rectangle 627">
                <a:extLst>
                  <a:ext uri="{FF2B5EF4-FFF2-40B4-BE49-F238E27FC236}">
                    <a16:creationId xmlns:a16="http://schemas.microsoft.com/office/drawing/2014/main" id="{6DFDB9E5-7AFD-45D8-82C7-9D6757500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54" name="Rectangle 628">
                <a:extLst>
                  <a:ext uri="{FF2B5EF4-FFF2-40B4-BE49-F238E27FC236}">
                    <a16:creationId xmlns:a16="http://schemas.microsoft.com/office/drawing/2014/main" id="{B845E1E6-1F42-4E26-95CD-7B210A2C1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90" name="Group 629">
              <a:extLst>
                <a:ext uri="{FF2B5EF4-FFF2-40B4-BE49-F238E27FC236}">
                  <a16:creationId xmlns:a16="http://schemas.microsoft.com/office/drawing/2014/main" id="{AE14F009-63B2-4E23-A6CA-2122AF013B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635" name="Rectangle 630">
                <a:extLst>
                  <a:ext uri="{FF2B5EF4-FFF2-40B4-BE49-F238E27FC236}">
                    <a16:creationId xmlns:a16="http://schemas.microsoft.com/office/drawing/2014/main" id="{B1771001-0A74-449C-A5BA-3715AB36C1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36" name="Rectangle 631">
                <a:extLst>
                  <a:ext uri="{FF2B5EF4-FFF2-40B4-BE49-F238E27FC236}">
                    <a16:creationId xmlns:a16="http://schemas.microsoft.com/office/drawing/2014/main" id="{549DA90B-CEE3-458E-ADC3-3793DFB3E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37" name="Rectangle 632">
                <a:extLst>
                  <a:ext uri="{FF2B5EF4-FFF2-40B4-BE49-F238E27FC236}">
                    <a16:creationId xmlns:a16="http://schemas.microsoft.com/office/drawing/2014/main" id="{A343CA58-B5E7-4C9F-B7BB-3A8C0A74F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38" name="Rectangle 633">
                <a:extLst>
                  <a:ext uri="{FF2B5EF4-FFF2-40B4-BE49-F238E27FC236}">
                    <a16:creationId xmlns:a16="http://schemas.microsoft.com/office/drawing/2014/main" id="{05864F64-D52C-4722-85F3-89A82C34D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39" name="Rectangle 634">
                <a:extLst>
                  <a:ext uri="{FF2B5EF4-FFF2-40B4-BE49-F238E27FC236}">
                    <a16:creationId xmlns:a16="http://schemas.microsoft.com/office/drawing/2014/main" id="{8C9A76A9-C701-4F96-9B29-B48188DD6E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40" name="Rectangle 635">
                <a:extLst>
                  <a:ext uri="{FF2B5EF4-FFF2-40B4-BE49-F238E27FC236}">
                    <a16:creationId xmlns:a16="http://schemas.microsoft.com/office/drawing/2014/main" id="{366ECF58-325A-413C-BEA4-77A0A8C4E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41" name="Rectangle 636">
                <a:extLst>
                  <a:ext uri="{FF2B5EF4-FFF2-40B4-BE49-F238E27FC236}">
                    <a16:creationId xmlns:a16="http://schemas.microsoft.com/office/drawing/2014/main" id="{8A09E7B4-ADB7-4439-B2DA-D566C0C73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42" name="Rectangle 637">
                <a:extLst>
                  <a:ext uri="{FF2B5EF4-FFF2-40B4-BE49-F238E27FC236}">
                    <a16:creationId xmlns:a16="http://schemas.microsoft.com/office/drawing/2014/main" id="{C034390F-5FB8-48ED-A309-69DD868C1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43" name="Rectangle 638">
                <a:extLst>
                  <a:ext uri="{FF2B5EF4-FFF2-40B4-BE49-F238E27FC236}">
                    <a16:creationId xmlns:a16="http://schemas.microsoft.com/office/drawing/2014/main" id="{4D3993D5-4354-467D-926C-784CA7D43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44" name="Rectangle 639">
                <a:extLst>
                  <a:ext uri="{FF2B5EF4-FFF2-40B4-BE49-F238E27FC236}">
                    <a16:creationId xmlns:a16="http://schemas.microsoft.com/office/drawing/2014/main" id="{2EF5B42A-9EDC-4E8C-AF4C-5F8D48DDF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91" name="Group 640">
              <a:extLst>
                <a:ext uri="{FF2B5EF4-FFF2-40B4-BE49-F238E27FC236}">
                  <a16:creationId xmlns:a16="http://schemas.microsoft.com/office/drawing/2014/main" id="{E0D1D9A2-15B9-4D94-BD12-93EF7A0B0F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625" name="Rectangle 641">
                <a:extLst>
                  <a:ext uri="{FF2B5EF4-FFF2-40B4-BE49-F238E27FC236}">
                    <a16:creationId xmlns:a16="http://schemas.microsoft.com/office/drawing/2014/main" id="{C132540C-D165-4B46-95B3-85016B04F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26" name="Rectangle 642">
                <a:extLst>
                  <a:ext uri="{FF2B5EF4-FFF2-40B4-BE49-F238E27FC236}">
                    <a16:creationId xmlns:a16="http://schemas.microsoft.com/office/drawing/2014/main" id="{6B404D6C-EF97-4C11-950A-0FF8EE43CC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27" name="Rectangle 643">
                <a:extLst>
                  <a:ext uri="{FF2B5EF4-FFF2-40B4-BE49-F238E27FC236}">
                    <a16:creationId xmlns:a16="http://schemas.microsoft.com/office/drawing/2014/main" id="{BA249BC9-38EB-42F6-8CDD-FFA47824A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28" name="Rectangle 644">
                <a:extLst>
                  <a:ext uri="{FF2B5EF4-FFF2-40B4-BE49-F238E27FC236}">
                    <a16:creationId xmlns:a16="http://schemas.microsoft.com/office/drawing/2014/main" id="{0AC6AE41-10A2-4DDF-9C3A-3ED6D52E8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29" name="Rectangle 645">
                <a:extLst>
                  <a:ext uri="{FF2B5EF4-FFF2-40B4-BE49-F238E27FC236}">
                    <a16:creationId xmlns:a16="http://schemas.microsoft.com/office/drawing/2014/main" id="{7FD1FE52-CA53-42AD-B3EA-185D4CA21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30" name="Rectangle 646">
                <a:extLst>
                  <a:ext uri="{FF2B5EF4-FFF2-40B4-BE49-F238E27FC236}">
                    <a16:creationId xmlns:a16="http://schemas.microsoft.com/office/drawing/2014/main" id="{6E656EAB-75E1-46C8-9E8E-C904E3730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31" name="Rectangle 647">
                <a:extLst>
                  <a:ext uri="{FF2B5EF4-FFF2-40B4-BE49-F238E27FC236}">
                    <a16:creationId xmlns:a16="http://schemas.microsoft.com/office/drawing/2014/main" id="{511C8040-1390-408A-95B1-9E3F4AE34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32" name="Rectangle 648">
                <a:extLst>
                  <a:ext uri="{FF2B5EF4-FFF2-40B4-BE49-F238E27FC236}">
                    <a16:creationId xmlns:a16="http://schemas.microsoft.com/office/drawing/2014/main" id="{A9867617-D572-4011-A376-70A249CE8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33" name="Rectangle 649">
                <a:extLst>
                  <a:ext uri="{FF2B5EF4-FFF2-40B4-BE49-F238E27FC236}">
                    <a16:creationId xmlns:a16="http://schemas.microsoft.com/office/drawing/2014/main" id="{D3B5D831-163E-428A-9EA2-07088170F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34" name="Rectangle 650">
                <a:extLst>
                  <a:ext uri="{FF2B5EF4-FFF2-40B4-BE49-F238E27FC236}">
                    <a16:creationId xmlns:a16="http://schemas.microsoft.com/office/drawing/2014/main" id="{2374E854-C22D-41F9-8181-7D77147F7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92" name="Group 651">
              <a:extLst>
                <a:ext uri="{FF2B5EF4-FFF2-40B4-BE49-F238E27FC236}">
                  <a16:creationId xmlns:a16="http://schemas.microsoft.com/office/drawing/2014/main" id="{7B4B19FB-BEE8-495D-A851-0EF25E8AD8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615" name="Rectangle 652">
                <a:extLst>
                  <a:ext uri="{FF2B5EF4-FFF2-40B4-BE49-F238E27FC236}">
                    <a16:creationId xmlns:a16="http://schemas.microsoft.com/office/drawing/2014/main" id="{E86EC285-BF08-4B00-AAA0-BDF7E77D1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6" name="Rectangle 653">
                <a:extLst>
                  <a:ext uri="{FF2B5EF4-FFF2-40B4-BE49-F238E27FC236}">
                    <a16:creationId xmlns:a16="http://schemas.microsoft.com/office/drawing/2014/main" id="{AB2EB5BD-6547-4159-AE80-8D9EDB9AA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7" name="Rectangle 654">
                <a:extLst>
                  <a:ext uri="{FF2B5EF4-FFF2-40B4-BE49-F238E27FC236}">
                    <a16:creationId xmlns:a16="http://schemas.microsoft.com/office/drawing/2014/main" id="{ADB4FCF6-BD7B-4D35-AAAB-973E3FDB7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8" name="Rectangle 655">
                <a:extLst>
                  <a:ext uri="{FF2B5EF4-FFF2-40B4-BE49-F238E27FC236}">
                    <a16:creationId xmlns:a16="http://schemas.microsoft.com/office/drawing/2014/main" id="{49A8D21B-AD6D-41ED-AD8A-68C73360C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9" name="Rectangle 656">
                <a:extLst>
                  <a:ext uri="{FF2B5EF4-FFF2-40B4-BE49-F238E27FC236}">
                    <a16:creationId xmlns:a16="http://schemas.microsoft.com/office/drawing/2014/main" id="{B23D19ED-2E14-44F2-AD4D-989BB6181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20" name="Rectangle 657">
                <a:extLst>
                  <a:ext uri="{FF2B5EF4-FFF2-40B4-BE49-F238E27FC236}">
                    <a16:creationId xmlns:a16="http://schemas.microsoft.com/office/drawing/2014/main" id="{A87092DD-54FD-4D46-ADC3-4D26249DE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21" name="Rectangle 658">
                <a:extLst>
                  <a:ext uri="{FF2B5EF4-FFF2-40B4-BE49-F238E27FC236}">
                    <a16:creationId xmlns:a16="http://schemas.microsoft.com/office/drawing/2014/main" id="{E0607C85-9551-48F7-913F-8AA11567B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22" name="Rectangle 659">
                <a:extLst>
                  <a:ext uri="{FF2B5EF4-FFF2-40B4-BE49-F238E27FC236}">
                    <a16:creationId xmlns:a16="http://schemas.microsoft.com/office/drawing/2014/main" id="{2C3623D7-A1E7-48E9-87D1-7F531D925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23" name="Rectangle 660">
                <a:extLst>
                  <a:ext uri="{FF2B5EF4-FFF2-40B4-BE49-F238E27FC236}">
                    <a16:creationId xmlns:a16="http://schemas.microsoft.com/office/drawing/2014/main" id="{38756814-F14B-4BDF-B293-EC6C6C335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24" name="Rectangle 661">
                <a:extLst>
                  <a:ext uri="{FF2B5EF4-FFF2-40B4-BE49-F238E27FC236}">
                    <a16:creationId xmlns:a16="http://schemas.microsoft.com/office/drawing/2014/main" id="{1B878E20-1F61-497B-A141-FF5C96A5D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93" name="Group 662">
              <a:extLst>
                <a:ext uri="{FF2B5EF4-FFF2-40B4-BE49-F238E27FC236}">
                  <a16:creationId xmlns:a16="http://schemas.microsoft.com/office/drawing/2014/main" id="{A4857C64-9E58-4379-B18A-75CDC0AB69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605" name="Rectangle 663">
                <a:extLst>
                  <a:ext uri="{FF2B5EF4-FFF2-40B4-BE49-F238E27FC236}">
                    <a16:creationId xmlns:a16="http://schemas.microsoft.com/office/drawing/2014/main" id="{4474503B-DE62-49F2-8572-AD2CA84E2A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06" name="Rectangle 664">
                <a:extLst>
                  <a:ext uri="{FF2B5EF4-FFF2-40B4-BE49-F238E27FC236}">
                    <a16:creationId xmlns:a16="http://schemas.microsoft.com/office/drawing/2014/main" id="{18E69B4B-FEEC-46A3-B729-7578C475E8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07" name="Rectangle 665">
                <a:extLst>
                  <a:ext uri="{FF2B5EF4-FFF2-40B4-BE49-F238E27FC236}">
                    <a16:creationId xmlns:a16="http://schemas.microsoft.com/office/drawing/2014/main" id="{06F063E7-3131-4CB0-91A2-6B1BF6377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08" name="Rectangle 666">
                <a:extLst>
                  <a:ext uri="{FF2B5EF4-FFF2-40B4-BE49-F238E27FC236}">
                    <a16:creationId xmlns:a16="http://schemas.microsoft.com/office/drawing/2014/main" id="{D2E30D60-C15C-4C8D-B4DF-3844257F7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09" name="Rectangle 667">
                <a:extLst>
                  <a:ext uri="{FF2B5EF4-FFF2-40B4-BE49-F238E27FC236}">
                    <a16:creationId xmlns:a16="http://schemas.microsoft.com/office/drawing/2014/main" id="{AF170529-DDAE-435C-B585-E74AF121C2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0" name="Rectangle 668">
                <a:extLst>
                  <a:ext uri="{FF2B5EF4-FFF2-40B4-BE49-F238E27FC236}">
                    <a16:creationId xmlns:a16="http://schemas.microsoft.com/office/drawing/2014/main" id="{5A7ECEB4-3608-4381-AF4E-32594C647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1" name="Rectangle 669">
                <a:extLst>
                  <a:ext uri="{FF2B5EF4-FFF2-40B4-BE49-F238E27FC236}">
                    <a16:creationId xmlns:a16="http://schemas.microsoft.com/office/drawing/2014/main" id="{58309AF3-7EEB-4E43-8D42-4FF514D45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2" name="Rectangle 670">
                <a:extLst>
                  <a:ext uri="{FF2B5EF4-FFF2-40B4-BE49-F238E27FC236}">
                    <a16:creationId xmlns:a16="http://schemas.microsoft.com/office/drawing/2014/main" id="{F3EE9C87-A537-42FA-A71F-24F0E59EBD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3" name="Rectangle 671">
                <a:extLst>
                  <a:ext uri="{FF2B5EF4-FFF2-40B4-BE49-F238E27FC236}">
                    <a16:creationId xmlns:a16="http://schemas.microsoft.com/office/drawing/2014/main" id="{62717DA7-CF49-4830-B00A-0F973BC3E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4" name="Rectangle 672">
                <a:extLst>
                  <a:ext uri="{FF2B5EF4-FFF2-40B4-BE49-F238E27FC236}">
                    <a16:creationId xmlns:a16="http://schemas.microsoft.com/office/drawing/2014/main" id="{1BF432B9-94A1-4DB6-BB2D-A438C048D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94" name="Group 673">
              <a:extLst>
                <a:ext uri="{FF2B5EF4-FFF2-40B4-BE49-F238E27FC236}">
                  <a16:creationId xmlns:a16="http://schemas.microsoft.com/office/drawing/2014/main" id="{C107165A-783F-4EFF-914B-D008F5F67F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595" name="Rectangle 674">
                <a:extLst>
                  <a:ext uri="{FF2B5EF4-FFF2-40B4-BE49-F238E27FC236}">
                    <a16:creationId xmlns:a16="http://schemas.microsoft.com/office/drawing/2014/main" id="{04F1071F-05D6-4B53-BEC8-7E2059450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96" name="Rectangle 675">
                <a:extLst>
                  <a:ext uri="{FF2B5EF4-FFF2-40B4-BE49-F238E27FC236}">
                    <a16:creationId xmlns:a16="http://schemas.microsoft.com/office/drawing/2014/main" id="{4F9BAC9C-2B34-42C9-9FB6-A64E0DC32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97" name="Rectangle 676">
                <a:extLst>
                  <a:ext uri="{FF2B5EF4-FFF2-40B4-BE49-F238E27FC236}">
                    <a16:creationId xmlns:a16="http://schemas.microsoft.com/office/drawing/2014/main" id="{0E557B5E-8C41-49F3-B9E5-290B29F3E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98" name="Rectangle 677">
                <a:extLst>
                  <a:ext uri="{FF2B5EF4-FFF2-40B4-BE49-F238E27FC236}">
                    <a16:creationId xmlns:a16="http://schemas.microsoft.com/office/drawing/2014/main" id="{CD9BC61F-0E21-48F8-9764-F0F2713CC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99" name="Rectangle 678">
                <a:extLst>
                  <a:ext uri="{FF2B5EF4-FFF2-40B4-BE49-F238E27FC236}">
                    <a16:creationId xmlns:a16="http://schemas.microsoft.com/office/drawing/2014/main" id="{8476B8D9-FB10-4D1C-9137-32043A3A3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00" name="Rectangle 679">
                <a:extLst>
                  <a:ext uri="{FF2B5EF4-FFF2-40B4-BE49-F238E27FC236}">
                    <a16:creationId xmlns:a16="http://schemas.microsoft.com/office/drawing/2014/main" id="{5F9DE797-026B-49F5-A1E5-49A2DD003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01" name="Rectangle 680">
                <a:extLst>
                  <a:ext uri="{FF2B5EF4-FFF2-40B4-BE49-F238E27FC236}">
                    <a16:creationId xmlns:a16="http://schemas.microsoft.com/office/drawing/2014/main" id="{47F139E4-FA66-4792-A31C-1BBE83E13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02" name="Rectangle 681">
                <a:extLst>
                  <a:ext uri="{FF2B5EF4-FFF2-40B4-BE49-F238E27FC236}">
                    <a16:creationId xmlns:a16="http://schemas.microsoft.com/office/drawing/2014/main" id="{5E7177B1-31C1-4606-BCAA-60B63E5E4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03" name="Rectangle 682">
                <a:extLst>
                  <a:ext uri="{FF2B5EF4-FFF2-40B4-BE49-F238E27FC236}">
                    <a16:creationId xmlns:a16="http://schemas.microsoft.com/office/drawing/2014/main" id="{AA966F15-3A44-4058-8809-74F3FADB9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04" name="Rectangle 683">
                <a:extLst>
                  <a:ext uri="{FF2B5EF4-FFF2-40B4-BE49-F238E27FC236}">
                    <a16:creationId xmlns:a16="http://schemas.microsoft.com/office/drawing/2014/main" id="{7E4113C6-EC53-4688-8EA6-77E259C17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695" name="Group 684">
            <a:extLst>
              <a:ext uri="{FF2B5EF4-FFF2-40B4-BE49-F238E27FC236}">
                <a16:creationId xmlns:a16="http://schemas.microsoft.com/office/drawing/2014/main" id="{BB7AB4AF-55E0-41BA-B5B6-3D94738135D9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4572000"/>
            <a:ext cx="685800" cy="685800"/>
            <a:chOff x="576" y="624"/>
            <a:chExt cx="1920" cy="1920"/>
          </a:xfrm>
        </p:grpSpPr>
        <p:grpSp>
          <p:nvGrpSpPr>
            <p:cNvPr id="696" name="Group 685">
              <a:extLst>
                <a:ext uri="{FF2B5EF4-FFF2-40B4-BE49-F238E27FC236}">
                  <a16:creationId xmlns:a16="http://schemas.microsoft.com/office/drawing/2014/main" id="{79F5E063-2AC4-4926-951F-711BC12D15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796" name="Rectangle 686">
                <a:extLst>
                  <a:ext uri="{FF2B5EF4-FFF2-40B4-BE49-F238E27FC236}">
                    <a16:creationId xmlns:a16="http://schemas.microsoft.com/office/drawing/2014/main" id="{38FBF69D-A4B0-4E0F-BE1C-09492971D7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7" name="Rectangle 687">
                <a:extLst>
                  <a:ext uri="{FF2B5EF4-FFF2-40B4-BE49-F238E27FC236}">
                    <a16:creationId xmlns:a16="http://schemas.microsoft.com/office/drawing/2014/main" id="{B345DEF4-3003-4446-8BA9-5525987A8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8" name="Rectangle 688">
                <a:extLst>
                  <a:ext uri="{FF2B5EF4-FFF2-40B4-BE49-F238E27FC236}">
                    <a16:creationId xmlns:a16="http://schemas.microsoft.com/office/drawing/2014/main" id="{ECE2DE86-7333-41EB-A23A-3B4E1ACD1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9" name="Rectangle 689">
                <a:extLst>
                  <a:ext uri="{FF2B5EF4-FFF2-40B4-BE49-F238E27FC236}">
                    <a16:creationId xmlns:a16="http://schemas.microsoft.com/office/drawing/2014/main" id="{19A28375-B87B-4C8D-9B74-BBF9C7183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00" name="Rectangle 690">
                <a:extLst>
                  <a:ext uri="{FF2B5EF4-FFF2-40B4-BE49-F238E27FC236}">
                    <a16:creationId xmlns:a16="http://schemas.microsoft.com/office/drawing/2014/main" id="{E78D69E0-E2EB-4057-8B60-342FB7723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01" name="Rectangle 691">
                <a:extLst>
                  <a:ext uri="{FF2B5EF4-FFF2-40B4-BE49-F238E27FC236}">
                    <a16:creationId xmlns:a16="http://schemas.microsoft.com/office/drawing/2014/main" id="{F8E5A4E7-3C0A-45FD-A8F3-A09459ED4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02" name="Rectangle 692">
                <a:extLst>
                  <a:ext uri="{FF2B5EF4-FFF2-40B4-BE49-F238E27FC236}">
                    <a16:creationId xmlns:a16="http://schemas.microsoft.com/office/drawing/2014/main" id="{B0C42107-B8E2-4FAF-8B27-C2E4726DF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03" name="Rectangle 693">
                <a:extLst>
                  <a:ext uri="{FF2B5EF4-FFF2-40B4-BE49-F238E27FC236}">
                    <a16:creationId xmlns:a16="http://schemas.microsoft.com/office/drawing/2014/main" id="{1A166986-A064-469D-AF5F-65FCA3BE68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04" name="Rectangle 694">
                <a:extLst>
                  <a:ext uri="{FF2B5EF4-FFF2-40B4-BE49-F238E27FC236}">
                    <a16:creationId xmlns:a16="http://schemas.microsoft.com/office/drawing/2014/main" id="{1D34E4FE-BABC-4E05-8602-936F2057C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05" name="Rectangle 695">
                <a:extLst>
                  <a:ext uri="{FF2B5EF4-FFF2-40B4-BE49-F238E27FC236}">
                    <a16:creationId xmlns:a16="http://schemas.microsoft.com/office/drawing/2014/main" id="{BBFAD623-C8C1-4497-8BB8-A24C218D1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97" name="Group 696">
              <a:extLst>
                <a:ext uri="{FF2B5EF4-FFF2-40B4-BE49-F238E27FC236}">
                  <a16:creationId xmlns:a16="http://schemas.microsoft.com/office/drawing/2014/main" id="{F5D89E94-7D96-420E-9289-F63764E6A7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786" name="Rectangle 697">
                <a:extLst>
                  <a:ext uri="{FF2B5EF4-FFF2-40B4-BE49-F238E27FC236}">
                    <a16:creationId xmlns:a16="http://schemas.microsoft.com/office/drawing/2014/main" id="{985263F4-06BA-45B2-ABB4-03A3A1F6A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87" name="Rectangle 698">
                <a:extLst>
                  <a:ext uri="{FF2B5EF4-FFF2-40B4-BE49-F238E27FC236}">
                    <a16:creationId xmlns:a16="http://schemas.microsoft.com/office/drawing/2014/main" id="{28738565-03AE-414A-ABF2-58F6A8521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88" name="Rectangle 699">
                <a:extLst>
                  <a:ext uri="{FF2B5EF4-FFF2-40B4-BE49-F238E27FC236}">
                    <a16:creationId xmlns:a16="http://schemas.microsoft.com/office/drawing/2014/main" id="{A0077903-32D4-485D-9C0E-D21912F76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89" name="Rectangle 700">
                <a:extLst>
                  <a:ext uri="{FF2B5EF4-FFF2-40B4-BE49-F238E27FC236}">
                    <a16:creationId xmlns:a16="http://schemas.microsoft.com/office/drawing/2014/main" id="{F11E58B8-12C8-4187-898A-A035615A4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0" name="Rectangle 701">
                <a:extLst>
                  <a:ext uri="{FF2B5EF4-FFF2-40B4-BE49-F238E27FC236}">
                    <a16:creationId xmlns:a16="http://schemas.microsoft.com/office/drawing/2014/main" id="{3A287389-7D94-4BC2-9121-59FE34208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1" name="Rectangle 702">
                <a:extLst>
                  <a:ext uri="{FF2B5EF4-FFF2-40B4-BE49-F238E27FC236}">
                    <a16:creationId xmlns:a16="http://schemas.microsoft.com/office/drawing/2014/main" id="{E1AA378D-733E-4A3D-A578-0FF86A3DE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2" name="Rectangle 703">
                <a:extLst>
                  <a:ext uri="{FF2B5EF4-FFF2-40B4-BE49-F238E27FC236}">
                    <a16:creationId xmlns:a16="http://schemas.microsoft.com/office/drawing/2014/main" id="{93A2623A-5273-4C40-8A32-1CCAE0E69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3" name="Rectangle 704">
                <a:extLst>
                  <a:ext uri="{FF2B5EF4-FFF2-40B4-BE49-F238E27FC236}">
                    <a16:creationId xmlns:a16="http://schemas.microsoft.com/office/drawing/2014/main" id="{88740873-B59D-4279-BA92-99FD1CF27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4" name="Rectangle 705">
                <a:extLst>
                  <a:ext uri="{FF2B5EF4-FFF2-40B4-BE49-F238E27FC236}">
                    <a16:creationId xmlns:a16="http://schemas.microsoft.com/office/drawing/2014/main" id="{30566B19-E2FF-4089-874B-60974B109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5" name="Rectangle 706">
                <a:extLst>
                  <a:ext uri="{FF2B5EF4-FFF2-40B4-BE49-F238E27FC236}">
                    <a16:creationId xmlns:a16="http://schemas.microsoft.com/office/drawing/2014/main" id="{861AAF3A-B10D-45BE-925C-07EF5A4BD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98" name="Group 707">
              <a:extLst>
                <a:ext uri="{FF2B5EF4-FFF2-40B4-BE49-F238E27FC236}">
                  <a16:creationId xmlns:a16="http://schemas.microsoft.com/office/drawing/2014/main" id="{436327A1-7593-4519-8D79-01BF3E0D8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776" name="Rectangle 708">
                <a:extLst>
                  <a:ext uri="{FF2B5EF4-FFF2-40B4-BE49-F238E27FC236}">
                    <a16:creationId xmlns:a16="http://schemas.microsoft.com/office/drawing/2014/main" id="{F09CB362-B566-46B5-94EF-F7A7272CB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7" name="Rectangle 709">
                <a:extLst>
                  <a:ext uri="{FF2B5EF4-FFF2-40B4-BE49-F238E27FC236}">
                    <a16:creationId xmlns:a16="http://schemas.microsoft.com/office/drawing/2014/main" id="{DF646595-3C8A-4DAF-A951-FA88FF62D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8" name="Rectangle 710">
                <a:extLst>
                  <a:ext uri="{FF2B5EF4-FFF2-40B4-BE49-F238E27FC236}">
                    <a16:creationId xmlns:a16="http://schemas.microsoft.com/office/drawing/2014/main" id="{C55E8507-CDCC-4D22-BEAA-178F3C165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9" name="Rectangle 711">
                <a:extLst>
                  <a:ext uri="{FF2B5EF4-FFF2-40B4-BE49-F238E27FC236}">
                    <a16:creationId xmlns:a16="http://schemas.microsoft.com/office/drawing/2014/main" id="{41F54225-4C74-4C33-B1EA-69445DF903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80" name="Rectangle 712">
                <a:extLst>
                  <a:ext uri="{FF2B5EF4-FFF2-40B4-BE49-F238E27FC236}">
                    <a16:creationId xmlns:a16="http://schemas.microsoft.com/office/drawing/2014/main" id="{5A66975A-949F-4226-96D6-DCF448391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81" name="Rectangle 713">
                <a:extLst>
                  <a:ext uri="{FF2B5EF4-FFF2-40B4-BE49-F238E27FC236}">
                    <a16:creationId xmlns:a16="http://schemas.microsoft.com/office/drawing/2014/main" id="{456DC2AF-8A29-49A2-9746-018FA0261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82" name="Rectangle 714">
                <a:extLst>
                  <a:ext uri="{FF2B5EF4-FFF2-40B4-BE49-F238E27FC236}">
                    <a16:creationId xmlns:a16="http://schemas.microsoft.com/office/drawing/2014/main" id="{6788506F-F7AF-43F5-B81C-6B0DF5CFA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83" name="Rectangle 715">
                <a:extLst>
                  <a:ext uri="{FF2B5EF4-FFF2-40B4-BE49-F238E27FC236}">
                    <a16:creationId xmlns:a16="http://schemas.microsoft.com/office/drawing/2014/main" id="{AF10F489-A9EA-4F49-8E95-C9BB7D5DF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84" name="Rectangle 716">
                <a:extLst>
                  <a:ext uri="{FF2B5EF4-FFF2-40B4-BE49-F238E27FC236}">
                    <a16:creationId xmlns:a16="http://schemas.microsoft.com/office/drawing/2014/main" id="{A13C5377-9556-4628-AAA7-92F7D36E5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85" name="Rectangle 717">
                <a:extLst>
                  <a:ext uri="{FF2B5EF4-FFF2-40B4-BE49-F238E27FC236}">
                    <a16:creationId xmlns:a16="http://schemas.microsoft.com/office/drawing/2014/main" id="{D8A0582E-D328-44A5-A5D6-AC9E9D471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99" name="Group 718">
              <a:extLst>
                <a:ext uri="{FF2B5EF4-FFF2-40B4-BE49-F238E27FC236}">
                  <a16:creationId xmlns:a16="http://schemas.microsoft.com/office/drawing/2014/main" id="{9A01AD90-86C7-49C6-B477-88A84951DF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766" name="Rectangle 719">
                <a:extLst>
                  <a:ext uri="{FF2B5EF4-FFF2-40B4-BE49-F238E27FC236}">
                    <a16:creationId xmlns:a16="http://schemas.microsoft.com/office/drawing/2014/main" id="{06C496C9-9E6F-4B93-8AEC-EB65A6973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7" name="Rectangle 720">
                <a:extLst>
                  <a:ext uri="{FF2B5EF4-FFF2-40B4-BE49-F238E27FC236}">
                    <a16:creationId xmlns:a16="http://schemas.microsoft.com/office/drawing/2014/main" id="{CD8B128B-7AC2-4527-B449-1C2FFCF89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8" name="Rectangle 721">
                <a:extLst>
                  <a:ext uri="{FF2B5EF4-FFF2-40B4-BE49-F238E27FC236}">
                    <a16:creationId xmlns:a16="http://schemas.microsoft.com/office/drawing/2014/main" id="{5F5048FB-101B-4E24-A40F-42080BA87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9" name="Rectangle 722">
                <a:extLst>
                  <a:ext uri="{FF2B5EF4-FFF2-40B4-BE49-F238E27FC236}">
                    <a16:creationId xmlns:a16="http://schemas.microsoft.com/office/drawing/2014/main" id="{6604C214-11F3-48D2-BB80-9693894E2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0" name="Rectangle 723">
                <a:extLst>
                  <a:ext uri="{FF2B5EF4-FFF2-40B4-BE49-F238E27FC236}">
                    <a16:creationId xmlns:a16="http://schemas.microsoft.com/office/drawing/2014/main" id="{232CB674-DA8F-45C9-BCA2-97157FCB5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1" name="Rectangle 724">
                <a:extLst>
                  <a:ext uri="{FF2B5EF4-FFF2-40B4-BE49-F238E27FC236}">
                    <a16:creationId xmlns:a16="http://schemas.microsoft.com/office/drawing/2014/main" id="{2259DDEA-A2C7-4FC0-A876-E3CE1B41E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2" name="Rectangle 725">
                <a:extLst>
                  <a:ext uri="{FF2B5EF4-FFF2-40B4-BE49-F238E27FC236}">
                    <a16:creationId xmlns:a16="http://schemas.microsoft.com/office/drawing/2014/main" id="{CB6535A8-47D9-4E36-B909-635ACB103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3" name="Rectangle 726">
                <a:extLst>
                  <a:ext uri="{FF2B5EF4-FFF2-40B4-BE49-F238E27FC236}">
                    <a16:creationId xmlns:a16="http://schemas.microsoft.com/office/drawing/2014/main" id="{9C23D121-381B-4F66-B528-6B78AFDBE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4" name="Rectangle 727">
                <a:extLst>
                  <a:ext uri="{FF2B5EF4-FFF2-40B4-BE49-F238E27FC236}">
                    <a16:creationId xmlns:a16="http://schemas.microsoft.com/office/drawing/2014/main" id="{43B68EE9-4BA4-4C79-AD87-C53BB6FCA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5" name="Rectangle 728">
                <a:extLst>
                  <a:ext uri="{FF2B5EF4-FFF2-40B4-BE49-F238E27FC236}">
                    <a16:creationId xmlns:a16="http://schemas.microsoft.com/office/drawing/2014/main" id="{343A2D8A-A7E8-469A-9F46-AA027FE25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00" name="Group 729">
              <a:extLst>
                <a:ext uri="{FF2B5EF4-FFF2-40B4-BE49-F238E27FC236}">
                  <a16:creationId xmlns:a16="http://schemas.microsoft.com/office/drawing/2014/main" id="{2F4356A6-FEC5-4C1C-BC44-5E90A191B8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756" name="Rectangle 730">
                <a:extLst>
                  <a:ext uri="{FF2B5EF4-FFF2-40B4-BE49-F238E27FC236}">
                    <a16:creationId xmlns:a16="http://schemas.microsoft.com/office/drawing/2014/main" id="{EF877A42-7BD8-4AC9-8839-6C473A0729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57" name="Rectangle 731">
                <a:extLst>
                  <a:ext uri="{FF2B5EF4-FFF2-40B4-BE49-F238E27FC236}">
                    <a16:creationId xmlns:a16="http://schemas.microsoft.com/office/drawing/2014/main" id="{52B9314D-6D69-46B5-B244-915365647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58" name="Rectangle 732">
                <a:extLst>
                  <a:ext uri="{FF2B5EF4-FFF2-40B4-BE49-F238E27FC236}">
                    <a16:creationId xmlns:a16="http://schemas.microsoft.com/office/drawing/2014/main" id="{92AD5140-7D52-4E72-A90D-5B7960F25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59" name="Rectangle 733">
                <a:extLst>
                  <a:ext uri="{FF2B5EF4-FFF2-40B4-BE49-F238E27FC236}">
                    <a16:creationId xmlns:a16="http://schemas.microsoft.com/office/drawing/2014/main" id="{A9806AE7-1C11-46EE-8759-0916E3C6D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0" name="Rectangle 734">
                <a:extLst>
                  <a:ext uri="{FF2B5EF4-FFF2-40B4-BE49-F238E27FC236}">
                    <a16:creationId xmlns:a16="http://schemas.microsoft.com/office/drawing/2014/main" id="{3600E876-B763-46EE-A063-9E0BFB104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1" name="Rectangle 735">
                <a:extLst>
                  <a:ext uri="{FF2B5EF4-FFF2-40B4-BE49-F238E27FC236}">
                    <a16:creationId xmlns:a16="http://schemas.microsoft.com/office/drawing/2014/main" id="{C07EC5BE-89A1-4B2F-9306-537BAF5C3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2" name="Rectangle 736">
                <a:extLst>
                  <a:ext uri="{FF2B5EF4-FFF2-40B4-BE49-F238E27FC236}">
                    <a16:creationId xmlns:a16="http://schemas.microsoft.com/office/drawing/2014/main" id="{87C62B1B-BA0A-4524-B395-492FECE96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3" name="Rectangle 737">
                <a:extLst>
                  <a:ext uri="{FF2B5EF4-FFF2-40B4-BE49-F238E27FC236}">
                    <a16:creationId xmlns:a16="http://schemas.microsoft.com/office/drawing/2014/main" id="{938309DC-1AD2-488C-B2D7-A22C5C02B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4" name="Rectangle 738">
                <a:extLst>
                  <a:ext uri="{FF2B5EF4-FFF2-40B4-BE49-F238E27FC236}">
                    <a16:creationId xmlns:a16="http://schemas.microsoft.com/office/drawing/2014/main" id="{74EFD92A-BB23-44AE-AEBA-E8536ED579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5" name="Rectangle 739">
                <a:extLst>
                  <a:ext uri="{FF2B5EF4-FFF2-40B4-BE49-F238E27FC236}">
                    <a16:creationId xmlns:a16="http://schemas.microsoft.com/office/drawing/2014/main" id="{D7264E16-DA35-45FE-BB08-6AC3958E6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01" name="Group 740">
              <a:extLst>
                <a:ext uri="{FF2B5EF4-FFF2-40B4-BE49-F238E27FC236}">
                  <a16:creationId xmlns:a16="http://schemas.microsoft.com/office/drawing/2014/main" id="{B52B7338-548B-40AD-AD1C-792D98B8F2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746" name="Rectangle 741">
                <a:extLst>
                  <a:ext uri="{FF2B5EF4-FFF2-40B4-BE49-F238E27FC236}">
                    <a16:creationId xmlns:a16="http://schemas.microsoft.com/office/drawing/2014/main" id="{87DB3FBE-F026-4D3C-98C4-C5B190456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47" name="Rectangle 742">
                <a:extLst>
                  <a:ext uri="{FF2B5EF4-FFF2-40B4-BE49-F238E27FC236}">
                    <a16:creationId xmlns:a16="http://schemas.microsoft.com/office/drawing/2014/main" id="{C981BBB9-1383-4A2D-8B63-B5D1F9EA7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48" name="Rectangle 743">
                <a:extLst>
                  <a:ext uri="{FF2B5EF4-FFF2-40B4-BE49-F238E27FC236}">
                    <a16:creationId xmlns:a16="http://schemas.microsoft.com/office/drawing/2014/main" id="{B34F15A8-80E7-4E65-832A-72D5182E7B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49" name="Rectangle 744">
                <a:extLst>
                  <a:ext uri="{FF2B5EF4-FFF2-40B4-BE49-F238E27FC236}">
                    <a16:creationId xmlns:a16="http://schemas.microsoft.com/office/drawing/2014/main" id="{0F81465F-FB6D-474A-9B4C-2959DC6DF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50" name="Rectangle 745">
                <a:extLst>
                  <a:ext uri="{FF2B5EF4-FFF2-40B4-BE49-F238E27FC236}">
                    <a16:creationId xmlns:a16="http://schemas.microsoft.com/office/drawing/2014/main" id="{165F5490-B5A1-471B-93E5-6DE107654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51" name="Rectangle 746">
                <a:extLst>
                  <a:ext uri="{FF2B5EF4-FFF2-40B4-BE49-F238E27FC236}">
                    <a16:creationId xmlns:a16="http://schemas.microsoft.com/office/drawing/2014/main" id="{9558E67A-7712-493B-8C71-8EDF01DE5E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52" name="Rectangle 747">
                <a:extLst>
                  <a:ext uri="{FF2B5EF4-FFF2-40B4-BE49-F238E27FC236}">
                    <a16:creationId xmlns:a16="http://schemas.microsoft.com/office/drawing/2014/main" id="{F950C00A-E211-458E-B819-09C5BE5FE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53" name="Rectangle 748">
                <a:extLst>
                  <a:ext uri="{FF2B5EF4-FFF2-40B4-BE49-F238E27FC236}">
                    <a16:creationId xmlns:a16="http://schemas.microsoft.com/office/drawing/2014/main" id="{4161CB9D-5090-45AF-BA22-1035DDDAF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54" name="Rectangle 749">
                <a:extLst>
                  <a:ext uri="{FF2B5EF4-FFF2-40B4-BE49-F238E27FC236}">
                    <a16:creationId xmlns:a16="http://schemas.microsoft.com/office/drawing/2014/main" id="{C8AA7718-15AF-4D1C-8314-3C3008891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55" name="Rectangle 750">
                <a:extLst>
                  <a:ext uri="{FF2B5EF4-FFF2-40B4-BE49-F238E27FC236}">
                    <a16:creationId xmlns:a16="http://schemas.microsoft.com/office/drawing/2014/main" id="{555DF6AF-41DA-4583-A625-7057CB801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02" name="Group 751">
              <a:extLst>
                <a:ext uri="{FF2B5EF4-FFF2-40B4-BE49-F238E27FC236}">
                  <a16:creationId xmlns:a16="http://schemas.microsoft.com/office/drawing/2014/main" id="{7F86C9EE-6234-43BC-BF05-8D81904A3F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736" name="Rectangle 752">
                <a:extLst>
                  <a:ext uri="{FF2B5EF4-FFF2-40B4-BE49-F238E27FC236}">
                    <a16:creationId xmlns:a16="http://schemas.microsoft.com/office/drawing/2014/main" id="{4A2C052F-CAD2-4EC8-B389-C6CC67832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7" name="Rectangle 753">
                <a:extLst>
                  <a:ext uri="{FF2B5EF4-FFF2-40B4-BE49-F238E27FC236}">
                    <a16:creationId xmlns:a16="http://schemas.microsoft.com/office/drawing/2014/main" id="{050D429C-B215-417E-A7C1-10ADE9D999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8" name="Rectangle 754">
                <a:extLst>
                  <a:ext uri="{FF2B5EF4-FFF2-40B4-BE49-F238E27FC236}">
                    <a16:creationId xmlns:a16="http://schemas.microsoft.com/office/drawing/2014/main" id="{623B6DD7-844C-4D70-AE33-295668B54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9" name="Rectangle 755">
                <a:extLst>
                  <a:ext uri="{FF2B5EF4-FFF2-40B4-BE49-F238E27FC236}">
                    <a16:creationId xmlns:a16="http://schemas.microsoft.com/office/drawing/2014/main" id="{552A0315-BE08-4C60-A6AD-39EB97537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40" name="Rectangle 756">
                <a:extLst>
                  <a:ext uri="{FF2B5EF4-FFF2-40B4-BE49-F238E27FC236}">
                    <a16:creationId xmlns:a16="http://schemas.microsoft.com/office/drawing/2014/main" id="{DA805722-FFA8-4901-8F63-14B208688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41" name="Rectangle 757">
                <a:extLst>
                  <a:ext uri="{FF2B5EF4-FFF2-40B4-BE49-F238E27FC236}">
                    <a16:creationId xmlns:a16="http://schemas.microsoft.com/office/drawing/2014/main" id="{688915B6-8C3F-4002-A4F4-6BEC8F169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42" name="Rectangle 758">
                <a:extLst>
                  <a:ext uri="{FF2B5EF4-FFF2-40B4-BE49-F238E27FC236}">
                    <a16:creationId xmlns:a16="http://schemas.microsoft.com/office/drawing/2014/main" id="{A3C7714F-4763-4DB0-8549-126E10CB6A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43" name="Rectangle 759">
                <a:extLst>
                  <a:ext uri="{FF2B5EF4-FFF2-40B4-BE49-F238E27FC236}">
                    <a16:creationId xmlns:a16="http://schemas.microsoft.com/office/drawing/2014/main" id="{9DE16015-F584-45AB-B2F7-2BB7521F7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44" name="Rectangle 760">
                <a:extLst>
                  <a:ext uri="{FF2B5EF4-FFF2-40B4-BE49-F238E27FC236}">
                    <a16:creationId xmlns:a16="http://schemas.microsoft.com/office/drawing/2014/main" id="{550A9917-562F-48F6-B86F-AB5C5DC33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45" name="Rectangle 761">
                <a:extLst>
                  <a:ext uri="{FF2B5EF4-FFF2-40B4-BE49-F238E27FC236}">
                    <a16:creationId xmlns:a16="http://schemas.microsoft.com/office/drawing/2014/main" id="{17D41197-7961-4811-9F57-FE6587A93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03" name="Group 762">
              <a:extLst>
                <a:ext uri="{FF2B5EF4-FFF2-40B4-BE49-F238E27FC236}">
                  <a16:creationId xmlns:a16="http://schemas.microsoft.com/office/drawing/2014/main" id="{CB5C84CD-B206-4ACC-9CF7-B99D2F967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726" name="Rectangle 763">
                <a:extLst>
                  <a:ext uri="{FF2B5EF4-FFF2-40B4-BE49-F238E27FC236}">
                    <a16:creationId xmlns:a16="http://schemas.microsoft.com/office/drawing/2014/main" id="{FEA2B950-61DD-4F0F-ACAA-477659688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7" name="Rectangle 764">
                <a:extLst>
                  <a:ext uri="{FF2B5EF4-FFF2-40B4-BE49-F238E27FC236}">
                    <a16:creationId xmlns:a16="http://schemas.microsoft.com/office/drawing/2014/main" id="{59E942A8-8FEE-49D8-8291-AD45C0F5C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8" name="Rectangle 765">
                <a:extLst>
                  <a:ext uri="{FF2B5EF4-FFF2-40B4-BE49-F238E27FC236}">
                    <a16:creationId xmlns:a16="http://schemas.microsoft.com/office/drawing/2014/main" id="{3B9DA9CD-A087-4EE8-984C-15801C7B6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9" name="Rectangle 766">
                <a:extLst>
                  <a:ext uri="{FF2B5EF4-FFF2-40B4-BE49-F238E27FC236}">
                    <a16:creationId xmlns:a16="http://schemas.microsoft.com/office/drawing/2014/main" id="{B4C1530F-2674-4F77-BDF3-EB642FCF4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0" name="Rectangle 767">
                <a:extLst>
                  <a:ext uri="{FF2B5EF4-FFF2-40B4-BE49-F238E27FC236}">
                    <a16:creationId xmlns:a16="http://schemas.microsoft.com/office/drawing/2014/main" id="{D2C1234C-E5B7-45E0-AAC5-10D39E6AC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1" name="Rectangle 768">
                <a:extLst>
                  <a:ext uri="{FF2B5EF4-FFF2-40B4-BE49-F238E27FC236}">
                    <a16:creationId xmlns:a16="http://schemas.microsoft.com/office/drawing/2014/main" id="{12ED0D1C-C54F-4F9A-A3F6-1C589F46A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2" name="Rectangle 769">
                <a:extLst>
                  <a:ext uri="{FF2B5EF4-FFF2-40B4-BE49-F238E27FC236}">
                    <a16:creationId xmlns:a16="http://schemas.microsoft.com/office/drawing/2014/main" id="{42274CEA-486D-4922-95B8-5D8FEE77B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3" name="Rectangle 770">
                <a:extLst>
                  <a:ext uri="{FF2B5EF4-FFF2-40B4-BE49-F238E27FC236}">
                    <a16:creationId xmlns:a16="http://schemas.microsoft.com/office/drawing/2014/main" id="{5F227A3E-4E2C-4C40-8618-537BDF053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4" name="Rectangle 771">
                <a:extLst>
                  <a:ext uri="{FF2B5EF4-FFF2-40B4-BE49-F238E27FC236}">
                    <a16:creationId xmlns:a16="http://schemas.microsoft.com/office/drawing/2014/main" id="{CF7593C9-A452-420A-A07F-A89A12413A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5" name="Rectangle 772">
                <a:extLst>
                  <a:ext uri="{FF2B5EF4-FFF2-40B4-BE49-F238E27FC236}">
                    <a16:creationId xmlns:a16="http://schemas.microsoft.com/office/drawing/2014/main" id="{A0A2C812-E6EA-4F1B-B01E-99A83CC17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04" name="Group 773">
              <a:extLst>
                <a:ext uri="{FF2B5EF4-FFF2-40B4-BE49-F238E27FC236}">
                  <a16:creationId xmlns:a16="http://schemas.microsoft.com/office/drawing/2014/main" id="{06E5EEA4-B5EB-474E-B62A-CE040E1B47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716" name="Rectangle 774">
                <a:extLst>
                  <a:ext uri="{FF2B5EF4-FFF2-40B4-BE49-F238E27FC236}">
                    <a16:creationId xmlns:a16="http://schemas.microsoft.com/office/drawing/2014/main" id="{14EBEEAB-CCE7-4B95-BAC2-9C2E99371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7" name="Rectangle 775">
                <a:extLst>
                  <a:ext uri="{FF2B5EF4-FFF2-40B4-BE49-F238E27FC236}">
                    <a16:creationId xmlns:a16="http://schemas.microsoft.com/office/drawing/2014/main" id="{7ADA779E-85B8-40D5-B2B2-429E015EE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8" name="Rectangle 776">
                <a:extLst>
                  <a:ext uri="{FF2B5EF4-FFF2-40B4-BE49-F238E27FC236}">
                    <a16:creationId xmlns:a16="http://schemas.microsoft.com/office/drawing/2014/main" id="{8939B3DB-41A7-4669-A3C7-9A2209F01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9" name="Rectangle 777">
                <a:extLst>
                  <a:ext uri="{FF2B5EF4-FFF2-40B4-BE49-F238E27FC236}">
                    <a16:creationId xmlns:a16="http://schemas.microsoft.com/office/drawing/2014/main" id="{8193D51B-270A-4702-B58D-092A3E131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0" name="Rectangle 778">
                <a:extLst>
                  <a:ext uri="{FF2B5EF4-FFF2-40B4-BE49-F238E27FC236}">
                    <a16:creationId xmlns:a16="http://schemas.microsoft.com/office/drawing/2014/main" id="{0B4D84CD-93C6-49B5-B5A7-75B01517E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1" name="Rectangle 779">
                <a:extLst>
                  <a:ext uri="{FF2B5EF4-FFF2-40B4-BE49-F238E27FC236}">
                    <a16:creationId xmlns:a16="http://schemas.microsoft.com/office/drawing/2014/main" id="{F0237ACD-2F0D-4DD8-8C77-EE2A400A3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2" name="Rectangle 780">
                <a:extLst>
                  <a:ext uri="{FF2B5EF4-FFF2-40B4-BE49-F238E27FC236}">
                    <a16:creationId xmlns:a16="http://schemas.microsoft.com/office/drawing/2014/main" id="{B88FCFD5-C111-42A3-8811-BA94BD94B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3" name="Rectangle 781">
                <a:extLst>
                  <a:ext uri="{FF2B5EF4-FFF2-40B4-BE49-F238E27FC236}">
                    <a16:creationId xmlns:a16="http://schemas.microsoft.com/office/drawing/2014/main" id="{B30FAB65-9AC3-4234-88A3-A95680AE3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4" name="Rectangle 782">
                <a:extLst>
                  <a:ext uri="{FF2B5EF4-FFF2-40B4-BE49-F238E27FC236}">
                    <a16:creationId xmlns:a16="http://schemas.microsoft.com/office/drawing/2014/main" id="{726F5019-EE1E-494F-B096-4A1B1A727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5" name="Rectangle 783">
                <a:extLst>
                  <a:ext uri="{FF2B5EF4-FFF2-40B4-BE49-F238E27FC236}">
                    <a16:creationId xmlns:a16="http://schemas.microsoft.com/office/drawing/2014/main" id="{80C4FA8F-3511-4A76-9C12-7EF7D95BB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05" name="Group 784">
              <a:extLst>
                <a:ext uri="{FF2B5EF4-FFF2-40B4-BE49-F238E27FC236}">
                  <a16:creationId xmlns:a16="http://schemas.microsoft.com/office/drawing/2014/main" id="{7763E42F-B253-491F-9AE5-99E5AA1F4B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706" name="Rectangle 785">
                <a:extLst>
                  <a:ext uri="{FF2B5EF4-FFF2-40B4-BE49-F238E27FC236}">
                    <a16:creationId xmlns:a16="http://schemas.microsoft.com/office/drawing/2014/main" id="{51B3BD04-0C2E-4B52-995B-06A3512D1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07" name="Rectangle 786">
                <a:extLst>
                  <a:ext uri="{FF2B5EF4-FFF2-40B4-BE49-F238E27FC236}">
                    <a16:creationId xmlns:a16="http://schemas.microsoft.com/office/drawing/2014/main" id="{B48FD650-8E60-421C-8CE3-537C40425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08" name="Rectangle 787">
                <a:extLst>
                  <a:ext uri="{FF2B5EF4-FFF2-40B4-BE49-F238E27FC236}">
                    <a16:creationId xmlns:a16="http://schemas.microsoft.com/office/drawing/2014/main" id="{C0C38F66-9FBE-449F-8556-258B6038E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09" name="Rectangle 788">
                <a:extLst>
                  <a:ext uri="{FF2B5EF4-FFF2-40B4-BE49-F238E27FC236}">
                    <a16:creationId xmlns:a16="http://schemas.microsoft.com/office/drawing/2014/main" id="{D4D87DAC-EE26-483F-9E6D-FFA743C1F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0" name="Rectangle 789">
                <a:extLst>
                  <a:ext uri="{FF2B5EF4-FFF2-40B4-BE49-F238E27FC236}">
                    <a16:creationId xmlns:a16="http://schemas.microsoft.com/office/drawing/2014/main" id="{25EE0FDA-9A08-4C37-B51E-94583C409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1" name="Rectangle 790">
                <a:extLst>
                  <a:ext uri="{FF2B5EF4-FFF2-40B4-BE49-F238E27FC236}">
                    <a16:creationId xmlns:a16="http://schemas.microsoft.com/office/drawing/2014/main" id="{D4D26A06-C6B0-4B56-BD3D-FA0817E38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2" name="Rectangle 791">
                <a:extLst>
                  <a:ext uri="{FF2B5EF4-FFF2-40B4-BE49-F238E27FC236}">
                    <a16:creationId xmlns:a16="http://schemas.microsoft.com/office/drawing/2014/main" id="{C341E439-5638-49BD-A103-E7BA7944A5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3" name="Rectangle 792">
                <a:extLst>
                  <a:ext uri="{FF2B5EF4-FFF2-40B4-BE49-F238E27FC236}">
                    <a16:creationId xmlns:a16="http://schemas.microsoft.com/office/drawing/2014/main" id="{0833B8AC-8E40-4006-AC81-9EE23C8AA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4" name="Rectangle 793">
                <a:extLst>
                  <a:ext uri="{FF2B5EF4-FFF2-40B4-BE49-F238E27FC236}">
                    <a16:creationId xmlns:a16="http://schemas.microsoft.com/office/drawing/2014/main" id="{A923B401-AF57-4A71-B81C-52CEBFC6E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5" name="Rectangle 794">
                <a:extLst>
                  <a:ext uri="{FF2B5EF4-FFF2-40B4-BE49-F238E27FC236}">
                    <a16:creationId xmlns:a16="http://schemas.microsoft.com/office/drawing/2014/main" id="{B7940164-7249-4342-8893-979ECFF4A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06" name="Group 795">
            <a:extLst>
              <a:ext uri="{FF2B5EF4-FFF2-40B4-BE49-F238E27FC236}">
                <a16:creationId xmlns:a16="http://schemas.microsoft.com/office/drawing/2014/main" id="{B52993D5-9B62-4950-B37D-4A3C35DE665D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4572000"/>
            <a:ext cx="685800" cy="685800"/>
            <a:chOff x="576" y="624"/>
            <a:chExt cx="1920" cy="1920"/>
          </a:xfrm>
        </p:grpSpPr>
        <p:grpSp>
          <p:nvGrpSpPr>
            <p:cNvPr id="807" name="Group 796">
              <a:extLst>
                <a:ext uri="{FF2B5EF4-FFF2-40B4-BE49-F238E27FC236}">
                  <a16:creationId xmlns:a16="http://schemas.microsoft.com/office/drawing/2014/main" id="{4D17EBC9-57BE-4CD5-9A33-AC690C5861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907" name="Rectangle 797">
                <a:extLst>
                  <a:ext uri="{FF2B5EF4-FFF2-40B4-BE49-F238E27FC236}">
                    <a16:creationId xmlns:a16="http://schemas.microsoft.com/office/drawing/2014/main" id="{01BB1154-742B-4A03-A291-6D566A127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08" name="Rectangle 798">
                <a:extLst>
                  <a:ext uri="{FF2B5EF4-FFF2-40B4-BE49-F238E27FC236}">
                    <a16:creationId xmlns:a16="http://schemas.microsoft.com/office/drawing/2014/main" id="{41445457-53C2-43CC-8FAE-B44D6E146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09" name="Rectangle 799">
                <a:extLst>
                  <a:ext uri="{FF2B5EF4-FFF2-40B4-BE49-F238E27FC236}">
                    <a16:creationId xmlns:a16="http://schemas.microsoft.com/office/drawing/2014/main" id="{C2B014D3-28A0-4715-B003-7A42BE93E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10" name="Rectangle 800">
                <a:extLst>
                  <a:ext uri="{FF2B5EF4-FFF2-40B4-BE49-F238E27FC236}">
                    <a16:creationId xmlns:a16="http://schemas.microsoft.com/office/drawing/2014/main" id="{F04732C3-DFFF-4E74-A1AC-6190C9B13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11" name="Rectangle 801">
                <a:extLst>
                  <a:ext uri="{FF2B5EF4-FFF2-40B4-BE49-F238E27FC236}">
                    <a16:creationId xmlns:a16="http://schemas.microsoft.com/office/drawing/2014/main" id="{55839146-0E94-4D50-B6D3-496C1779A8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12" name="Rectangle 802">
                <a:extLst>
                  <a:ext uri="{FF2B5EF4-FFF2-40B4-BE49-F238E27FC236}">
                    <a16:creationId xmlns:a16="http://schemas.microsoft.com/office/drawing/2014/main" id="{35E4D91B-F542-4E3E-8755-00293A4210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13" name="Rectangle 803">
                <a:extLst>
                  <a:ext uri="{FF2B5EF4-FFF2-40B4-BE49-F238E27FC236}">
                    <a16:creationId xmlns:a16="http://schemas.microsoft.com/office/drawing/2014/main" id="{BE9CA3AB-932B-4A3B-BB51-61F115037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14" name="Rectangle 804">
                <a:extLst>
                  <a:ext uri="{FF2B5EF4-FFF2-40B4-BE49-F238E27FC236}">
                    <a16:creationId xmlns:a16="http://schemas.microsoft.com/office/drawing/2014/main" id="{E5ACF48F-F1F8-41E7-A0A3-5EF69A060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15" name="Rectangle 805">
                <a:extLst>
                  <a:ext uri="{FF2B5EF4-FFF2-40B4-BE49-F238E27FC236}">
                    <a16:creationId xmlns:a16="http://schemas.microsoft.com/office/drawing/2014/main" id="{8C1A1422-B80F-4DB3-93EA-5A8DEA96F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16" name="Rectangle 806">
                <a:extLst>
                  <a:ext uri="{FF2B5EF4-FFF2-40B4-BE49-F238E27FC236}">
                    <a16:creationId xmlns:a16="http://schemas.microsoft.com/office/drawing/2014/main" id="{8052D7D9-3ADE-4FBC-A72A-05F0EC11E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08" name="Group 807">
              <a:extLst>
                <a:ext uri="{FF2B5EF4-FFF2-40B4-BE49-F238E27FC236}">
                  <a16:creationId xmlns:a16="http://schemas.microsoft.com/office/drawing/2014/main" id="{3325A637-D765-4400-B86C-3838176744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897" name="Rectangle 808">
                <a:extLst>
                  <a:ext uri="{FF2B5EF4-FFF2-40B4-BE49-F238E27FC236}">
                    <a16:creationId xmlns:a16="http://schemas.microsoft.com/office/drawing/2014/main" id="{B6956F34-6825-4FE5-873A-641F7814E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98" name="Rectangle 809">
                <a:extLst>
                  <a:ext uri="{FF2B5EF4-FFF2-40B4-BE49-F238E27FC236}">
                    <a16:creationId xmlns:a16="http://schemas.microsoft.com/office/drawing/2014/main" id="{AD747A93-EB40-4612-AD35-E0C1B1E81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99" name="Rectangle 810">
                <a:extLst>
                  <a:ext uri="{FF2B5EF4-FFF2-40B4-BE49-F238E27FC236}">
                    <a16:creationId xmlns:a16="http://schemas.microsoft.com/office/drawing/2014/main" id="{09B65043-44B4-4DF3-82B5-C26628B9D6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00" name="Rectangle 811">
                <a:extLst>
                  <a:ext uri="{FF2B5EF4-FFF2-40B4-BE49-F238E27FC236}">
                    <a16:creationId xmlns:a16="http://schemas.microsoft.com/office/drawing/2014/main" id="{C5BE6DD1-0073-4AD2-B35F-EA57A79B1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01" name="Rectangle 812">
                <a:extLst>
                  <a:ext uri="{FF2B5EF4-FFF2-40B4-BE49-F238E27FC236}">
                    <a16:creationId xmlns:a16="http://schemas.microsoft.com/office/drawing/2014/main" id="{858CF9B2-A3D5-4106-BF4F-1AE835338A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02" name="Rectangle 813">
                <a:extLst>
                  <a:ext uri="{FF2B5EF4-FFF2-40B4-BE49-F238E27FC236}">
                    <a16:creationId xmlns:a16="http://schemas.microsoft.com/office/drawing/2014/main" id="{ED8A4EBE-A290-47AD-A9DC-ACF0D73C7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03" name="Rectangle 814">
                <a:extLst>
                  <a:ext uri="{FF2B5EF4-FFF2-40B4-BE49-F238E27FC236}">
                    <a16:creationId xmlns:a16="http://schemas.microsoft.com/office/drawing/2014/main" id="{61038DEF-0204-4C82-A8A1-2B97BD2B6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04" name="Rectangle 815">
                <a:extLst>
                  <a:ext uri="{FF2B5EF4-FFF2-40B4-BE49-F238E27FC236}">
                    <a16:creationId xmlns:a16="http://schemas.microsoft.com/office/drawing/2014/main" id="{5CB4D4A7-849C-4252-9531-4253DAFE5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05" name="Rectangle 816">
                <a:extLst>
                  <a:ext uri="{FF2B5EF4-FFF2-40B4-BE49-F238E27FC236}">
                    <a16:creationId xmlns:a16="http://schemas.microsoft.com/office/drawing/2014/main" id="{524AEC1C-040F-499A-B4B0-D924FCFB5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06" name="Rectangle 817">
                <a:extLst>
                  <a:ext uri="{FF2B5EF4-FFF2-40B4-BE49-F238E27FC236}">
                    <a16:creationId xmlns:a16="http://schemas.microsoft.com/office/drawing/2014/main" id="{08C69BC4-F601-4AA8-B002-A92438424D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09" name="Group 818">
              <a:extLst>
                <a:ext uri="{FF2B5EF4-FFF2-40B4-BE49-F238E27FC236}">
                  <a16:creationId xmlns:a16="http://schemas.microsoft.com/office/drawing/2014/main" id="{B754C2B5-8EBB-49CA-9E1C-8642361E14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887" name="Rectangle 819">
                <a:extLst>
                  <a:ext uri="{FF2B5EF4-FFF2-40B4-BE49-F238E27FC236}">
                    <a16:creationId xmlns:a16="http://schemas.microsoft.com/office/drawing/2014/main" id="{E4F1D73C-91FD-4612-A3E7-771B6B6EA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88" name="Rectangle 820">
                <a:extLst>
                  <a:ext uri="{FF2B5EF4-FFF2-40B4-BE49-F238E27FC236}">
                    <a16:creationId xmlns:a16="http://schemas.microsoft.com/office/drawing/2014/main" id="{73D20FD9-DC3A-49D0-8FA6-306F54E6F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89" name="Rectangle 821">
                <a:extLst>
                  <a:ext uri="{FF2B5EF4-FFF2-40B4-BE49-F238E27FC236}">
                    <a16:creationId xmlns:a16="http://schemas.microsoft.com/office/drawing/2014/main" id="{6863EB88-6D32-4E01-A286-6B16B69CB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90" name="Rectangle 822">
                <a:extLst>
                  <a:ext uri="{FF2B5EF4-FFF2-40B4-BE49-F238E27FC236}">
                    <a16:creationId xmlns:a16="http://schemas.microsoft.com/office/drawing/2014/main" id="{8F0E7F8E-631E-47A3-A567-18F9AEEB3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91" name="Rectangle 823">
                <a:extLst>
                  <a:ext uri="{FF2B5EF4-FFF2-40B4-BE49-F238E27FC236}">
                    <a16:creationId xmlns:a16="http://schemas.microsoft.com/office/drawing/2014/main" id="{BE6F863F-667B-45B7-B722-5F05F3847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92" name="Rectangle 824">
                <a:extLst>
                  <a:ext uri="{FF2B5EF4-FFF2-40B4-BE49-F238E27FC236}">
                    <a16:creationId xmlns:a16="http://schemas.microsoft.com/office/drawing/2014/main" id="{33FC7D59-CBD2-4443-946D-5A80BDC13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93" name="Rectangle 825">
                <a:extLst>
                  <a:ext uri="{FF2B5EF4-FFF2-40B4-BE49-F238E27FC236}">
                    <a16:creationId xmlns:a16="http://schemas.microsoft.com/office/drawing/2014/main" id="{2957719A-8CC7-4E2F-B10B-C0BDA0572E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94" name="Rectangle 826">
                <a:extLst>
                  <a:ext uri="{FF2B5EF4-FFF2-40B4-BE49-F238E27FC236}">
                    <a16:creationId xmlns:a16="http://schemas.microsoft.com/office/drawing/2014/main" id="{2B21F09D-724E-4C40-9A2A-03D6C3BDC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95" name="Rectangle 827">
                <a:extLst>
                  <a:ext uri="{FF2B5EF4-FFF2-40B4-BE49-F238E27FC236}">
                    <a16:creationId xmlns:a16="http://schemas.microsoft.com/office/drawing/2014/main" id="{164F88EF-1F8A-4D97-9137-A8B78B726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96" name="Rectangle 828">
                <a:extLst>
                  <a:ext uri="{FF2B5EF4-FFF2-40B4-BE49-F238E27FC236}">
                    <a16:creationId xmlns:a16="http://schemas.microsoft.com/office/drawing/2014/main" id="{DAC0C43E-9DDB-485B-B2DE-718501C19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10" name="Group 829">
              <a:extLst>
                <a:ext uri="{FF2B5EF4-FFF2-40B4-BE49-F238E27FC236}">
                  <a16:creationId xmlns:a16="http://schemas.microsoft.com/office/drawing/2014/main" id="{661551BD-A4C6-4BC2-8ACD-B4730866C8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877" name="Rectangle 830">
                <a:extLst>
                  <a:ext uri="{FF2B5EF4-FFF2-40B4-BE49-F238E27FC236}">
                    <a16:creationId xmlns:a16="http://schemas.microsoft.com/office/drawing/2014/main" id="{21E76DBF-767B-4FE1-B3DC-E11B13984A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78" name="Rectangle 831">
                <a:extLst>
                  <a:ext uri="{FF2B5EF4-FFF2-40B4-BE49-F238E27FC236}">
                    <a16:creationId xmlns:a16="http://schemas.microsoft.com/office/drawing/2014/main" id="{176E38B7-C2E0-4DC8-B148-3E6CB3D841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79" name="Rectangle 832">
                <a:extLst>
                  <a:ext uri="{FF2B5EF4-FFF2-40B4-BE49-F238E27FC236}">
                    <a16:creationId xmlns:a16="http://schemas.microsoft.com/office/drawing/2014/main" id="{46E9DB9B-EA4F-42B0-AEB8-BCE29CF27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80" name="Rectangle 833">
                <a:extLst>
                  <a:ext uri="{FF2B5EF4-FFF2-40B4-BE49-F238E27FC236}">
                    <a16:creationId xmlns:a16="http://schemas.microsoft.com/office/drawing/2014/main" id="{32F22DFB-176B-4B1E-A9DF-C0F7A7465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81" name="Rectangle 834">
                <a:extLst>
                  <a:ext uri="{FF2B5EF4-FFF2-40B4-BE49-F238E27FC236}">
                    <a16:creationId xmlns:a16="http://schemas.microsoft.com/office/drawing/2014/main" id="{1B13405E-ACFD-4EDF-AFD4-BD88C9B09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82" name="Rectangle 835">
                <a:extLst>
                  <a:ext uri="{FF2B5EF4-FFF2-40B4-BE49-F238E27FC236}">
                    <a16:creationId xmlns:a16="http://schemas.microsoft.com/office/drawing/2014/main" id="{F007CF01-1AD6-4005-8E1B-234F6EECA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83" name="Rectangle 836">
                <a:extLst>
                  <a:ext uri="{FF2B5EF4-FFF2-40B4-BE49-F238E27FC236}">
                    <a16:creationId xmlns:a16="http://schemas.microsoft.com/office/drawing/2014/main" id="{1353DECC-85D8-40DA-8FCF-6AC0472E1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84" name="Rectangle 837">
                <a:extLst>
                  <a:ext uri="{FF2B5EF4-FFF2-40B4-BE49-F238E27FC236}">
                    <a16:creationId xmlns:a16="http://schemas.microsoft.com/office/drawing/2014/main" id="{1F4EC289-E297-4D0A-857B-D27CD08E2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85" name="Rectangle 838">
                <a:extLst>
                  <a:ext uri="{FF2B5EF4-FFF2-40B4-BE49-F238E27FC236}">
                    <a16:creationId xmlns:a16="http://schemas.microsoft.com/office/drawing/2014/main" id="{354A3A6B-412B-4E1A-AFB5-23F3D8510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86" name="Rectangle 839">
                <a:extLst>
                  <a:ext uri="{FF2B5EF4-FFF2-40B4-BE49-F238E27FC236}">
                    <a16:creationId xmlns:a16="http://schemas.microsoft.com/office/drawing/2014/main" id="{0BB7D6E8-07B8-4A6D-8D8F-4155C85F3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11" name="Group 840">
              <a:extLst>
                <a:ext uri="{FF2B5EF4-FFF2-40B4-BE49-F238E27FC236}">
                  <a16:creationId xmlns:a16="http://schemas.microsoft.com/office/drawing/2014/main" id="{192AA57C-9B2A-4282-A397-6DBF0A3E69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867" name="Rectangle 841">
                <a:extLst>
                  <a:ext uri="{FF2B5EF4-FFF2-40B4-BE49-F238E27FC236}">
                    <a16:creationId xmlns:a16="http://schemas.microsoft.com/office/drawing/2014/main" id="{03773773-DEC2-4B59-A5CE-949F1E5FC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8" name="Rectangle 842">
                <a:extLst>
                  <a:ext uri="{FF2B5EF4-FFF2-40B4-BE49-F238E27FC236}">
                    <a16:creationId xmlns:a16="http://schemas.microsoft.com/office/drawing/2014/main" id="{C089782D-A564-4BBB-8146-E97ACB7936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9" name="Rectangle 843">
                <a:extLst>
                  <a:ext uri="{FF2B5EF4-FFF2-40B4-BE49-F238E27FC236}">
                    <a16:creationId xmlns:a16="http://schemas.microsoft.com/office/drawing/2014/main" id="{E05D8590-5014-45A2-BF02-551D28ED8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70" name="Rectangle 844">
                <a:extLst>
                  <a:ext uri="{FF2B5EF4-FFF2-40B4-BE49-F238E27FC236}">
                    <a16:creationId xmlns:a16="http://schemas.microsoft.com/office/drawing/2014/main" id="{65C05FD4-DCE0-4F9D-9D6F-51E1F33EE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71" name="Rectangle 845">
                <a:extLst>
                  <a:ext uri="{FF2B5EF4-FFF2-40B4-BE49-F238E27FC236}">
                    <a16:creationId xmlns:a16="http://schemas.microsoft.com/office/drawing/2014/main" id="{4F54B1E5-6931-4FC4-84F8-4789F8F17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72" name="Rectangle 846">
                <a:extLst>
                  <a:ext uri="{FF2B5EF4-FFF2-40B4-BE49-F238E27FC236}">
                    <a16:creationId xmlns:a16="http://schemas.microsoft.com/office/drawing/2014/main" id="{F2B00E02-D270-4208-A0FD-DE07F88FD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73" name="Rectangle 847">
                <a:extLst>
                  <a:ext uri="{FF2B5EF4-FFF2-40B4-BE49-F238E27FC236}">
                    <a16:creationId xmlns:a16="http://schemas.microsoft.com/office/drawing/2014/main" id="{DBD01B46-1134-4072-A997-99F2736E5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74" name="Rectangle 848">
                <a:extLst>
                  <a:ext uri="{FF2B5EF4-FFF2-40B4-BE49-F238E27FC236}">
                    <a16:creationId xmlns:a16="http://schemas.microsoft.com/office/drawing/2014/main" id="{AF686385-F795-4C44-AD1C-291E6BEDA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75" name="Rectangle 849">
                <a:extLst>
                  <a:ext uri="{FF2B5EF4-FFF2-40B4-BE49-F238E27FC236}">
                    <a16:creationId xmlns:a16="http://schemas.microsoft.com/office/drawing/2014/main" id="{7BEDEE96-6652-469B-92A7-0864AA1EE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76" name="Rectangle 850">
                <a:extLst>
                  <a:ext uri="{FF2B5EF4-FFF2-40B4-BE49-F238E27FC236}">
                    <a16:creationId xmlns:a16="http://schemas.microsoft.com/office/drawing/2014/main" id="{D3CBA997-76AE-4E65-9824-EB4545113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12" name="Group 851">
              <a:extLst>
                <a:ext uri="{FF2B5EF4-FFF2-40B4-BE49-F238E27FC236}">
                  <a16:creationId xmlns:a16="http://schemas.microsoft.com/office/drawing/2014/main" id="{CD02752F-EEC5-46B1-B8A6-8B051BC802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857" name="Rectangle 852">
                <a:extLst>
                  <a:ext uri="{FF2B5EF4-FFF2-40B4-BE49-F238E27FC236}">
                    <a16:creationId xmlns:a16="http://schemas.microsoft.com/office/drawing/2014/main" id="{55928B42-BDFA-4BF4-8F47-66D4D975B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58" name="Rectangle 853">
                <a:extLst>
                  <a:ext uri="{FF2B5EF4-FFF2-40B4-BE49-F238E27FC236}">
                    <a16:creationId xmlns:a16="http://schemas.microsoft.com/office/drawing/2014/main" id="{DCB206EC-4AD0-49FE-907F-97CD3CB59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59" name="Rectangle 854">
                <a:extLst>
                  <a:ext uri="{FF2B5EF4-FFF2-40B4-BE49-F238E27FC236}">
                    <a16:creationId xmlns:a16="http://schemas.microsoft.com/office/drawing/2014/main" id="{180DE171-4CF9-49FD-9A23-04AB4C074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0" name="Rectangle 855">
                <a:extLst>
                  <a:ext uri="{FF2B5EF4-FFF2-40B4-BE49-F238E27FC236}">
                    <a16:creationId xmlns:a16="http://schemas.microsoft.com/office/drawing/2014/main" id="{4E951DF6-E6B0-4E7E-8C56-98E1A34ED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1" name="Rectangle 856">
                <a:extLst>
                  <a:ext uri="{FF2B5EF4-FFF2-40B4-BE49-F238E27FC236}">
                    <a16:creationId xmlns:a16="http://schemas.microsoft.com/office/drawing/2014/main" id="{EF9DA614-7A2F-47AC-B4FC-4D45CE6B4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2" name="Rectangle 857">
                <a:extLst>
                  <a:ext uri="{FF2B5EF4-FFF2-40B4-BE49-F238E27FC236}">
                    <a16:creationId xmlns:a16="http://schemas.microsoft.com/office/drawing/2014/main" id="{22108CCB-BF75-4B89-83B7-4A520F453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3" name="Rectangle 858">
                <a:extLst>
                  <a:ext uri="{FF2B5EF4-FFF2-40B4-BE49-F238E27FC236}">
                    <a16:creationId xmlns:a16="http://schemas.microsoft.com/office/drawing/2014/main" id="{99BDFF95-0FA0-43DD-8862-D5BAFC235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4" name="Rectangle 859">
                <a:extLst>
                  <a:ext uri="{FF2B5EF4-FFF2-40B4-BE49-F238E27FC236}">
                    <a16:creationId xmlns:a16="http://schemas.microsoft.com/office/drawing/2014/main" id="{7B8B5627-B92F-4F1D-9C03-AE3AF1469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5" name="Rectangle 860">
                <a:extLst>
                  <a:ext uri="{FF2B5EF4-FFF2-40B4-BE49-F238E27FC236}">
                    <a16:creationId xmlns:a16="http://schemas.microsoft.com/office/drawing/2014/main" id="{94E74D3A-166C-479F-BE79-DA348CCC6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6" name="Rectangle 861">
                <a:extLst>
                  <a:ext uri="{FF2B5EF4-FFF2-40B4-BE49-F238E27FC236}">
                    <a16:creationId xmlns:a16="http://schemas.microsoft.com/office/drawing/2014/main" id="{B61947F5-7AF3-400E-93B4-B9AA474F81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13" name="Group 862">
              <a:extLst>
                <a:ext uri="{FF2B5EF4-FFF2-40B4-BE49-F238E27FC236}">
                  <a16:creationId xmlns:a16="http://schemas.microsoft.com/office/drawing/2014/main" id="{1A9ECF5E-E9D3-4FB0-B442-7084643A36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847" name="Rectangle 863">
                <a:extLst>
                  <a:ext uri="{FF2B5EF4-FFF2-40B4-BE49-F238E27FC236}">
                    <a16:creationId xmlns:a16="http://schemas.microsoft.com/office/drawing/2014/main" id="{AE8C2ACA-9C4A-459F-BC2A-28BD5CEE2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48" name="Rectangle 864">
                <a:extLst>
                  <a:ext uri="{FF2B5EF4-FFF2-40B4-BE49-F238E27FC236}">
                    <a16:creationId xmlns:a16="http://schemas.microsoft.com/office/drawing/2014/main" id="{DA434BE8-CF41-4204-94FF-134EA5953D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49" name="Rectangle 865">
                <a:extLst>
                  <a:ext uri="{FF2B5EF4-FFF2-40B4-BE49-F238E27FC236}">
                    <a16:creationId xmlns:a16="http://schemas.microsoft.com/office/drawing/2014/main" id="{6A41D09B-596E-4BEB-A915-AB6C84E12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50" name="Rectangle 866">
                <a:extLst>
                  <a:ext uri="{FF2B5EF4-FFF2-40B4-BE49-F238E27FC236}">
                    <a16:creationId xmlns:a16="http://schemas.microsoft.com/office/drawing/2014/main" id="{A6BC0014-35D9-461A-B831-B319E4DD9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51" name="Rectangle 867">
                <a:extLst>
                  <a:ext uri="{FF2B5EF4-FFF2-40B4-BE49-F238E27FC236}">
                    <a16:creationId xmlns:a16="http://schemas.microsoft.com/office/drawing/2014/main" id="{7D8B2A51-7F58-41B0-90B4-5800A7260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52" name="Rectangle 868">
                <a:extLst>
                  <a:ext uri="{FF2B5EF4-FFF2-40B4-BE49-F238E27FC236}">
                    <a16:creationId xmlns:a16="http://schemas.microsoft.com/office/drawing/2014/main" id="{FFC30481-DCA5-407B-AEF2-D6BD07FFA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53" name="Rectangle 869">
                <a:extLst>
                  <a:ext uri="{FF2B5EF4-FFF2-40B4-BE49-F238E27FC236}">
                    <a16:creationId xmlns:a16="http://schemas.microsoft.com/office/drawing/2014/main" id="{90FB69DC-A5D1-406A-9649-D61E0A0B0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54" name="Rectangle 870">
                <a:extLst>
                  <a:ext uri="{FF2B5EF4-FFF2-40B4-BE49-F238E27FC236}">
                    <a16:creationId xmlns:a16="http://schemas.microsoft.com/office/drawing/2014/main" id="{52147FFA-831C-49A4-BA4B-3EDBB0F3FE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55" name="Rectangle 871">
                <a:extLst>
                  <a:ext uri="{FF2B5EF4-FFF2-40B4-BE49-F238E27FC236}">
                    <a16:creationId xmlns:a16="http://schemas.microsoft.com/office/drawing/2014/main" id="{2E8FE710-19FC-46C8-AC19-87939BBEC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56" name="Rectangle 872">
                <a:extLst>
                  <a:ext uri="{FF2B5EF4-FFF2-40B4-BE49-F238E27FC236}">
                    <a16:creationId xmlns:a16="http://schemas.microsoft.com/office/drawing/2014/main" id="{A94D6826-6723-42C1-8E03-2ADC9AAF2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14" name="Group 873">
              <a:extLst>
                <a:ext uri="{FF2B5EF4-FFF2-40B4-BE49-F238E27FC236}">
                  <a16:creationId xmlns:a16="http://schemas.microsoft.com/office/drawing/2014/main" id="{8B56A810-D35C-4A3C-A2E0-EE8EB057C6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837" name="Rectangle 874">
                <a:extLst>
                  <a:ext uri="{FF2B5EF4-FFF2-40B4-BE49-F238E27FC236}">
                    <a16:creationId xmlns:a16="http://schemas.microsoft.com/office/drawing/2014/main" id="{456829BB-379D-43C4-874E-D08EC58E7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38" name="Rectangle 875">
                <a:extLst>
                  <a:ext uri="{FF2B5EF4-FFF2-40B4-BE49-F238E27FC236}">
                    <a16:creationId xmlns:a16="http://schemas.microsoft.com/office/drawing/2014/main" id="{5637C58A-D68F-4535-8EA9-C4A5CADA0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39" name="Rectangle 876">
                <a:extLst>
                  <a:ext uri="{FF2B5EF4-FFF2-40B4-BE49-F238E27FC236}">
                    <a16:creationId xmlns:a16="http://schemas.microsoft.com/office/drawing/2014/main" id="{E38E35A3-A591-46F4-92C8-BF906B71EB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40" name="Rectangle 877">
                <a:extLst>
                  <a:ext uri="{FF2B5EF4-FFF2-40B4-BE49-F238E27FC236}">
                    <a16:creationId xmlns:a16="http://schemas.microsoft.com/office/drawing/2014/main" id="{65EF08B0-A0A5-4332-8256-CAB8BEA47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41" name="Rectangle 878">
                <a:extLst>
                  <a:ext uri="{FF2B5EF4-FFF2-40B4-BE49-F238E27FC236}">
                    <a16:creationId xmlns:a16="http://schemas.microsoft.com/office/drawing/2014/main" id="{3DA9D9A3-65B3-4F12-B002-D61C6DDCF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42" name="Rectangle 879">
                <a:extLst>
                  <a:ext uri="{FF2B5EF4-FFF2-40B4-BE49-F238E27FC236}">
                    <a16:creationId xmlns:a16="http://schemas.microsoft.com/office/drawing/2014/main" id="{3640C5FE-A6E3-4419-BE5C-EE5EE24DB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43" name="Rectangle 880">
                <a:extLst>
                  <a:ext uri="{FF2B5EF4-FFF2-40B4-BE49-F238E27FC236}">
                    <a16:creationId xmlns:a16="http://schemas.microsoft.com/office/drawing/2014/main" id="{FDF5B85D-56F3-4C27-9650-35FE3A770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44" name="Rectangle 881">
                <a:extLst>
                  <a:ext uri="{FF2B5EF4-FFF2-40B4-BE49-F238E27FC236}">
                    <a16:creationId xmlns:a16="http://schemas.microsoft.com/office/drawing/2014/main" id="{51FB8C1A-C7CB-4D70-89DC-35AFDDAB8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45" name="Rectangle 882">
                <a:extLst>
                  <a:ext uri="{FF2B5EF4-FFF2-40B4-BE49-F238E27FC236}">
                    <a16:creationId xmlns:a16="http://schemas.microsoft.com/office/drawing/2014/main" id="{F4E6E73B-2FD5-43DD-9F63-7F9B90DA0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46" name="Rectangle 883">
                <a:extLst>
                  <a:ext uri="{FF2B5EF4-FFF2-40B4-BE49-F238E27FC236}">
                    <a16:creationId xmlns:a16="http://schemas.microsoft.com/office/drawing/2014/main" id="{88BE05B1-7479-47C1-A7E1-20EB03A7D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15" name="Group 884">
              <a:extLst>
                <a:ext uri="{FF2B5EF4-FFF2-40B4-BE49-F238E27FC236}">
                  <a16:creationId xmlns:a16="http://schemas.microsoft.com/office/drawing/2014/main" id="{27400212-C5F9-4DC1-97A5-2057EFC286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827" name="Rectangle 885">
                <a:extLst>
                  <a:ext uri="{FF2B5EF4-FFF2-40B4-BE49-F238E27FC236}">
                    <a16:creationId xmlns:a16="http://schemas.microsoft.com/office/drawing/2014/main" id="{56A8E053-D2FE-4F2E-BD05-F35A6E157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28" name="Rectangle 886">
                <a:extLst>
                  <a:ext uri="{FF2B5EF4-FFF2-40B4-BE49-F238E27FC236}">
                    <a16:creationId xmlns:a16="http://schemas.microsoft.com/office/drawing/2014/main" id="{BA338E9E-AB65-4592-B9BA-6577FF644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29" name="Rectangle 887">
                <a:extLst>
                  <a:ext uri="{FF2B5EF4-FFF2-40B4-BE49-F238E27FC236}">
                    <a16:creationId xmlns:a16="http://schemas.microsoft.com/office/drawing/2014/main" id="{2A590FDA-F51A-4482-B569-1E8492F3C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30" name="Rectangle 888">
                <a:extLst>
                  <a:ext uri="{FF2B5EF4-FFF2-40B4-BE49-F238E27FC236}">
                    <a16:creationId xmlns:a16="http://schemas.microsoft.com/office/drawing/2014/main" id="{789AD835-E8A1-4C80-B5C6-CF3366EE5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31" name="Rectangle 889">
                <a:extLst>
                  <a:ext uri="{FF2B5EF4-FFF2-40B4-BE49-F238E27FC236}">
                    <a16:creationId xmlns:a16="http://schemas.microsoft.com/office/drawing/2014/main" id="{E3ABE6B1-74DC-4B0A-9002-81B5777B76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32" name="Rectangle 890">
                <a:extLst>
                  <a:ext uri="{FF2B5EF4-FFF2-40B4-BE49-F238E27FC236}">
                    <a16:creationId xmlns:a16="http://schemas.microsoft.com/office/drawing/2014/main" id="{D327F345-F15F-41D8-B5D0-81040EE8B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33" name="Rectangle 891">
                <a:extLst>
                  <a:ext uri="{FF2B5EF4-FFF2-40B4-BE49-F238E27FC236}">
                    <a16:creationId xmlns:a16="http://schemas.microsoft.com/office/drawing/2014/main" id="{C8EFF7EC-8DBD-40F4-970E-16101ED17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34" name="Rectangle 892">
                <a:extLst>
                  <a:ext uri="{FF2B5EF4-FFF2-40B4-BE49-F238E27FC236}">
                    <a16:creationId xmlns:a16="http://schemas.microsoft.com/office/drawing/2014/main" id="{4746F0D0-5F4F-4839-8744-D532A938B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35" name="Rectangle 893">
                <a:extLst>
                  <a:ext uri="{FF2B5EF4-FFF2-40B4-BE49-F238E27FC236}">
                    <a16:creationId xmlns:a16="http://schemas.microsoft.com/office/drawing/2014/main" id="{6345B130-AE71-4BEB-AC09-1983CC971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36" name="Rectangle 894">
                <a:extLst>
                  <a:ext uri="{FF2B5EF4-FFF2-40B4-BE49-F238E27FC236}">
                    <a16:creationId xmlns:a16="http://schemas.microsoft.com/office/drawing/2014/main" id="{365641C7-C957-414D-8618-EFE404504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16" name="Group 895">
              <a:extLst>
                <a:ext uri="{FF2B5EF4-FFF2-40B4-BE49-F238E27FC236}">
                  <a16:creationId xmlns:a16="http://schemas.microsoft.com/office/drawing/2014/main" id="{D586B0CB-7EF0-4A8E-956B-B1BC1115AC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817" name="Rectangle 896">
                <a:extLst>
                  <a:ext uri="{FF2B5EF4-FFF2-40B4-BE49-F238E27FC236}">
                    <a16:creationId xmlns:a16="http://schemas.microsoft.com/office/drawing/2014/main" id="{9045D677-0F02-4331-ADE8-AC4CD9DFC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18" name="Rectangle 897">
                <a:extLst>
                  <a:ext uri="{FF2B5EF4-FFF2-40B4-BE49-F238E27FC236}">
                    <a16:creationId xmlns:a16="http://schemas.microsoft.com/office/drawing/2014/main" id="{61ED6F28-9323-4B1B-8D15-CDDEAD2F5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19" name="Rectangle 898">
                <a:extLst>
                  <a:ext uri="{FF2B5EF4-FFF2-40B4-BE49-F238E27FC236}">
                    <a16:creationId xmlns:a16="http://schemas.microsoft.com/office/drawing/2014/main" id="{7AFE5268-A7F4-4675-8DAC-1819BEEC9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20" name="Rectangle 899">
                <a:extLst>
                  <a:ext uri="{FF2B5EF4-FFF2-40B4-BE49-F238E27FC236}">
                    <a16:creationId xmlns:a16="http://schemas.microsoft.com/office/drawing/2014/main" id="{5265EE6E-3770-4B86-B9EA-9316C6621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21" name="Rectangle 900">
                <a:extLst>
                  <a:ext uri="{FF2B5EF4-FFF2-40B4-BE49-F238E27FC236}">
                    <a16:creationId xmlns:a16="http://schemas.microsoft.com/office/drawing/2014/main" id="{07FB44B0-0FB6-44CF-AB07-68509CDD62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22" name="Rectangle 901">
                <a:extLst>
                  <a:ext uri="{FF2B5EF4-FFF2-40B4-BE49-F238E27FC236}">
                    <a16:creationId xmlns:a16="http://schemas.microsoft.com/office/drawing/2014/main" id="{A611B5BC-EEB8-4288-A575-A24D30C40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23" name="Rectangle 902">
                <a:extLst>
                  <a:ext uri="{FF2B5EF4-FFF2-40B4-BE49-F238E27FC236}">
                    <a16:creationId xmlns:a16="http://schemas.microsoft.com/office/drawing/2014/main" id="{83E0F4A0-EDF1-41C9-B382-EAF5786D8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24" name="Rectangle 903">
                <a:extLst>
                  <a:ext uri="{FF2B5EF4-FFF2-40B4-BE49-F238E27FC236}">
                    <a16:creationId xmlns:a16="http://schemas.microsoft.com/office/drawing/2014/main" id="{39349BC3-ACC0-47AE-AE96-0CAE0A8E4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25" name="Rectangle 904">
                <a:extLst>
                  <a:ext uri="{FF2B5EF4-FFF2-40B4-BE49-F238E27FC236}">
                    <a16:creationId xmlns:a16="http://schemas.microsoft.com/office/drawing/2014/main" id="{C42C87A1-2C2B-4AC7-B6BF-1CD125146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26" name="Rectangle 905">
                <a:extLst>
                  <a:ext uri="{FF2B5EF4-FFF2-40B4-BE49-F238E27FC236}">
                    <a16:creationId xmlns:a16="http://schemas.microsoft.com/office/drawing/2014/main" id="{1DD74153-6818-4D2E-8971-5D62D2A998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917" name="Group 906">
            <a:extLst>
              <a:ext uri="{FF2B5EF4-FFF2-40B4-BE49-F238E27FC236}">
                <a16:creationId xmlns:a16="http://schemas.microsoft.com/office/drawing/2014/main" id="{5120FC86-56EA-49A9-A04E-E088E24185E8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5410200"/>
            <a:ext cx="685800" cy="685800"/>
            <a:chOff x="576" y="624"/>
            <a:chExt cx="1920" cy="1920"/>
          </a:xfrm>
        </p:grpSpPr>
        <p:grpSp>
          <p:nvGrpSpPr>
            <p:cNvPr id="918" name="Group 907">
              <a:extLst>
                <a:ext uri="{FF2B5EF4-FFF2-40B4-BE49-F238E27FC236}">
                  <a16:creationId xmlns:a16="http://schemas.microsoft.com/office/drawing/2014/main" id="{DE1B6E3D-1C7F-4323-BACB-1BC325E94A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1018" name="Rectangle 908">
                <a:extLst>
                  <a:ext uri="{FF2B5EF4-FFF2-40B4-BE49-F238E27FC236}">
                    <a16:creationId xmlns:a16="http://schemas.microsoft.com/office/drawing/2014/main" id="{42542552-A535-41EF-BDF2-3E351F47E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19" name="Rectangle 909">
                <a:extLst>
                  <a:ext uri="{FF2B5EF4-FFF2-40B4-BE49-F238E27FC236}">
                    <a16:creationId xmlns:a16="http://schemas.microsoft.com/office/drawing/2014/main" id="{4A53299A-3470-48CC-B3C6-C8C2EB7E0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20" name="Rectangle 910">
                <a:extLst>
                  <a:ext uri="{FF2B5EF4-FFF2-40B4-BE49-F238E27FC236}">
                    <a16:creationId xmlns:a16="http://schemas.microsoft.com/office/drawing/2014/main" id="{1D24DA1C-DF56-4974-AADD-B3BF1468E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21" name="Rectangle 911">
                <a:extLst>
                  <a:ext uri="{FF2B5EF4-FFF2-40B4-BE49-F238E27FC236}">
                    <a16:creationId xmlns:a16="http://schemas.microsoft.com/office/drawing/2014/main" id="{14EC8EF9-61CC-47D9-9BD9-9E16A9BE9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22" name="Rectangle 912">
                <a:extLst>
                  <a:ext uri="{FF2B5EF4-FFF2-40B4-BE49-F238E27FC236}">
                    <a16:creationId xmlns:a16="http://schemas.microsoft.com/office/drawing/2014/main" id="{E26AA765-23D7-428B-833B-72A757601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23" name="Rectangle 913">
                <a:extLst>
                  <a:ext uri="{FF2B5EF4-FFF2-40B4-BE49-F238E27FC236}">
                    <a16:creationId xmlns:a16="http://schemas.microsoft.com/office/drawing/2014/main" id="{7D493B90-C3D4-4AB5-8D25-321B72264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24" name="Rectangle 914">
                <a:extLst>
                  <a:ext uri="{FF2B5EF4-FFF2-40B4-BE49-F238E27FC236}">
                    <a16:creationId xmlns:a16="http://schemas.microsoft.com/office/drawing/2014/main" id="{AB6CBE04-9679-41D5-9095-9BBCECF2D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25" name="Rectangle 915">
                <a:extLst>
                  <a:ext uri="{FF2B5EF4-FFF2-40B4-BE49-F238E27FC236}">
                    <a16:creationId xmlns:a16="http://schemas.microsoft.com/office/drawing/2014/main" id="{DA47D966-A97B-42F3-AC1A-58C68E333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26" name="Rectangle 916">
                <a:extLst>
                  <a:ext uri="{FF2B5EF4-FFF2-40B4-BE49-F238E27FC236}">
                    <a16:creationId xmlns:a16="http://schemas.microsoft.com/office/drawing/2014/main" id="{C063FFC0-2ACF-4E00-AA87-C9C81D309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27" name="Rectangle 917">
                <a:extLst>
                  <a:ext uri="{FF2B5EF4-FFF2-40B4-BE49-F238E27FC236}">
                    <a16:creationId xmlns:a16="http://schemas.microsoft.com/office/drawing/2014/main" id="{0044C392-3D32-48DE-8503-A8274B8E6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19" name="Group 918">
              <a:extLst>
                <a:ext uri="{FF2B5EF4-FFF2-40B4-BE49-F238E27FC236}">
                  <a16:creationId xmlns:a16="http://schemas.microsoft.com/office/drawing/2014/main" id="{8B2D06A5-716E-4ED9-AC6F-F9C76E9145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1008" name="Rectangle 919">
                <a:extLst>
                  <a:ext uri="{FF2B5EF4-FFF2-40B4-BE49-F238E27FC236}">
                    <a16:creationId xmlns:a16="http://schemas.microsoft.com/office/drawing/2014/main" id="{A378DE0A-6AD3-48BB-BB84-172458DAB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09" name="Rectangle 920">
                <a:extLst>
                  <a:ext uri="{FF2B5EF4-FFF2-40B4-BE49-F238E27FC236}">
                    <a16:creationId xmlns:a16="http://schemas.microsoft.com/office/drawing/2014/main" id="{06ED3D6D-32CB-4CE1-AEE1-4BEB10469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10" name="Rectangle 921">
                <a:extLst>
                  <a:ext uri="{FF2B5EF4-FFF2-40B4-BE49-F238E27FC236}">
                    <a16:creationId xmlns:a16="http://schemas.microsoft.com/office/drawing/2014/main" id="{322A3D8E-B2B3-4EE7-AFA8-3A0A4EE1E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11" name="Rectangle 922">
                <a:extLst>
                  <a:ext uri="{FF2B5EF4-FFF2-40B4-BE49-F238E27FC236}">
                    <a16:creationId xmlns:a16="http://schemas.microsoft.com/office/drawing/2014/main" id="{D117E6E4-A862-4356-BF72-8DE505A7B2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12" name="Rectangle 923">
                <a:extLst>
                  <a:ext uri="{FF2B5EF4-FFF2-40B4-BE49-F238E27FC236}">
                    <a16:creationId xmlns:a16="http://schemas.microsoft.com/office/drawing/2014/main" id="{15127977-876E-4F4E-B74D-73EF3EA73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13" name="Rectangle 924">
                <a:extLst>
                  <a:ext uri="{FF2B5EF4-FFF2-40B4-BE49-F238E27FC236}">
                    <a16:creationId xmlns:a16="http://schemas.microsoft.com/office/drawing/2014/main" id="{87D54AB0-D911-47BE-8D5D-55658F227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14" name="Rectangle 925">
                <a:extLst>
                  <a:ext uri="{FF2B5EF4-FFF2-40B4-BE49-F238E27FC236}">
                    <a16:creationId xmlns:a16="http://schemas.microsoft.com/office/drawing/2014/main" id="{A6592C70-5E1E-415D-A4E3-25AC1AF94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15" name="Rectangle 926">
                <a:extLst>
                  <a:ext uri="{FF2B5EF4-FFF2-40B4-BE49-F238E27FC236}">
                    <a16:creationId xmlns:a16="http://schemas.microsoft.com/office/drawing/2014/main" id="{B7C2C1B1-4290-45C5-848B-2DBD318B7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16" name="Rectangle 927">
                <a:extLst>
                  <a:ext uri="{FF2B5EF4-FFF2-40B4-BE49-F238E27FC236}">
                    <a16:creationId xmlns:a16="http://schemas.microsoft.com/office/drawing/2014/main" id="{28BC2F12-79CD-471A-90EC-D73F9335F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17" name="Rectangle 928">
                <a:extLst>
                  <a:ext uri="{FF2B5EF4-FFF2-40B4-BE49-F238E27FC236}">
                    <a16:creationId xmlns:a16="http://schemas.microsoft.com/office/drawing/2014/main" id="{C08F096E-3C5F-40B5-9975-B567A2ACC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0" name="Group 929">
              <a:extLst>
                <a:ext uri="{FF2B5EF4-FFF2-40B4-BE49-F238E27FC236}">
                  <a16:creationId xmlns:a16="http://schemas.microsoft.com/office/drawing/2014/main" id="{8F01A3E7-36F9-4D22-A9DE-4C1B082567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998" name="Rectangle 930">
                <a:extLst>
                  <a:ext uri="{FF2B5EF4-FFF2-40B4-BE49-F238E27FC236}">
                    <a16:creationId xmlns:a16="http://schemas.microsoft.com/office/drawing/2014/main" id="{3E0D7759-197E-456A-9007-9FFEF10F8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99" name="Rectangle 931">
                <a:extLst>
                  <a:ext uri="{FF2B5EF4-FFF2-40B4-BE49-F238E27FC236}">
                    <a16:creationId xmlns:a16="http://schemas.microsoft.com/office/drawing/2014/main" id="{321351FB-7E70-4C09-B9AF-985A14354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00" name="Rectangle 932">
                <a:extLst>
                  <a:ext uri="{FF2B5EF4-FFF2-40B4-BE49-F238E27FC236}">
                    <a16:creationId xmlns:a16="http://schemas.microsoft.com/office/drawing/2014/main" id="{8B351844-64C3-41F8-A1C3-31850DA69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01" name="Rectangle 933">
                <a:extLst>
                  <a:ext uri="{FF2B5EF4-FFF2-40B4-BE49-F238E27FC236}">
                    <a16:creationId xmlns:a16="http://schemas.microsoft.com/office/drawing/2014/main" id="{634CC031-DB29-4BDF-9EE8-94509519B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02" name="Rectangle 934">
                <a:extLst>
                  <a:ext uri="{FF2B5EF4-FFF2-40B4-BE49-F238E27FC236}">
                    <a16:creationId xmlns:a16="http://schemas.microsoft.com/office/drawing/2014/main" id="{BC68BAEB-A1BD-43EE-961E-225F45B7A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03" name="Rectangle 935">
                <a:extLst>
                  <a:ext uri="{FF2B5EF4-FFF2-40B4-BE49-F238E27FC236}">
                    <a16:creationId xmlns:a16="http://schemas.microsoft.com/office/drawing/2014/main" id="{A1501940-CE38-4941-ACEA-C31BA3E38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04" name="Rectangle 936">
                <a:extLst>
                  <a:ext uri="{FF2B5EF4-FFF2-40B4-BE49-F238E27FC236}">
                    <a16:creationId xmlns:a16="http://schemas.microsoft.com/office/drawing/2014/main" id="{F394F824-015F-4852-9AA3-CB8F9DA5B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05" name="Rectangle 937">
                <a:extLst>
                  <a:ext uri="{FF2B5EF4-FFF2-40B4-BE49-F238E27FC236}">
                    <a16:creationId xmlns:a16="http://schemas.microsoft.com/office/drawing/2014/main" id="{5027C2CB-2465-4F2B-9ECF-F9E71F3CF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06" name="Rectangle 938">
                <a:extLst>
                  <a:ext uri="{FF2B5EF4-FFF2-40B4-BE49-F238E27FC236}">
                    <a16:creationId xmlns:a16="http://schemas.microsoft.com/office/drawing/2014/main" id="{ACC5F359-AB51-4483-A207-6DD6EA104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07" name="Rectangle 939">
                <a:extLst>
                  <a:ext uri="{FF2B5EF4-FFF2-40B4-BE49-F238E27FC236}">
                    <a16:creationId xmlns:a16="http://schemas.microsoft.com/office/drawing/2014/main" id="{7C461C0C-628C-4CD3-8659-95302ECC7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1" name="Group 940">
              <a:extLst>
                <a:ext uri="{FF2B5EF4-FFF2-40B4-BE49-F238E27FC236}">
                  <a16:creationId xmlns:a16="http://schemas.microsoft.com/office/drawing/2014/main" id="{0B26F96F-EECF-4B5E-8AA3-5FCEC44F04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988" name="Rectangle 941">
                <a:extLst>
                  <a:ext uri="{FF2B5EF4-FFF2-40B4-BE49-F238E27FC236}">
                    <a16:creationId xmlns:a16="http://schemas.microsoft.com/office/drawing/2014/main" id="{DE0F4480-D25D-46F6-94C2-6B28D1093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89" name="Rectangle 942">
                <a:extLst>
                  <a:ext uri="{FF2B5EF4-FFF2-40B4-BE49-F238E27FC236}">
                    <a16:creationId xmlns:a16="http://schemas.microsoft.com/office/drawing/2014/main" id="{C064B529-BDDB-4315-9541-3665CD472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90" name="Rectangle 943">
                <a:extLst>
                  <a:ext uri="{FF2B5EF4-FFF2-40B4-BE49-F238E27FC236}">
                    <a16:creationId xmlns:a16="http://schemas.microsoft.com/office/drawing/2014/main" id="{9124D7E9-777A-477F-8C3D-DF60EFE6B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91" name="Rectangle 944">
                <a:extLst>
                  <a:ext uri="{FF2B5EF4-FFF2-40B4-BE49-F238E27FC236}">
                    <a16:creationId xmlns:a16="http://schemas.microsoft.com/office/drawing/2014/main" id="{A9C7BE1D-1A5C-4B69-8B31-BCB57C3B2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92" name="Rectangle 945">
                <a:extLst>
                  <a:ext uri="{FF2B5EF4-FFF2-40B4-BE49-F238E27FC236}">
                    <a16:creationId xmlns:a16="http://schemas.microsoft.com/office/drawing/2014/main" id="{7A18D692-B142-45F2-A49F-4A7759D58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93" name="Rectangle 946">
                <a:extLst>
                  <a:ext uri="{FF2B5EF4-FFF2-40B4-BE49-F238E27FC236}">
                    <a16:creationId xmlns:a16="http://schemas.microsoft.com/office/drawing/2014/main" id="{3BCAC9F4-14A3-4948-8C54-07F6E8579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94" name="Rectangle 947">
                <a:extLst>
                  <a:ext uri="{FF2B5EF4-FFF2-40B4-BE49-F238E27FC236}">
                    <a16:creationId xmlns:a16="http://schemas.microsoft.com/office/drawing/2014/main" id="{B7C244F2-5D3C-4164-97F0-8BF8F8699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95" name="Rectangle 948">
                <a:extLst>
                  <a:ext uri="{FF2B5EF4-FFF2-40B4-BE49-F238E27FC236}">
                    <a16:creationId xmlns:a16="http://schemas.microsoft.com/office/drawing/2014/main" id="{0225AAB5-B051-4A7A-80CE-26A54C875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96" name="Rectangle 949">
                <a:extLst>
                  <a:ext uri="{FF2B5EF4-FFF2-40B4-BE49-F238E27FC236}">
                    <a16:creationId xmlns:a16="http://schemas.microsoft.com/office/drawing/2014/main" id="{406CDCCF-3966-4BC8-A15C-4A6E7025C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97" name="Rectangle 950">
                <a:extLst>
                  <a:ext uri="{FF2B5EF4-FFF2-40B4-BE49-F238E27FC236}">
                    <a16:creationId xmlns:a16="http://schemas.microsoft.com/office/drawing/2014/main" id="{37C9B797-14C8-41ED-8613-E3EA4B90C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2" name="Group 951">
              <a:extLst>
                <a:ext uri="{FF2B5EF4-FFF2-40B4-BE49-F238E27FC236}">
                  <a16:creationId xmlns:a16="http://schemas.microsoft.com/office/drawing/2014/main" id="{58214E61-DBC5-4D90-A8BE-B108C3F43D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978" name="Rectangle 952">
                <a:extLst>
                  <a:ext uri="{FF2B5EF4-FFF2-40B4-BE49-F238E27FC236}">
                    <a16:creationId xmlns:a16="http://schemas.microsoft.com/office/drawing/2014/main" id="{8A465646-3D89-49BB-8F0F-B8BBCBD73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79" name="Rectangle 953">
                <a:extLst>
                  <a:ext uri="{FF2B5EF4-FFF2-40B4-BE49-F238E27FC236}">
                    <a16:creationId xmlns:a16="http://schemas.microsoft.com/office/drawing/2014/main" id="{DC78413A-D2E4-43FB-AB6B-5AE367F72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80" name="Rectangle 954">
                <a:extLst>
                  <a:ext uri="{FF2B5EF4-FFF2-40B4-BE49-F238E27FC236}">
                    <a16:creationId xmlns:a16="http://schemas.microsoft.com/office/drawing/2014/main" id="{011948FE-6ED4-48E7-96B9-E0790012F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81" name="Rectangle 955">
                <a:extLst>
                  <a:ext uri="{FF2B5EF4-FFF2-40B4-BE49-F238E27FC236}">
                    <a16:creationId xmlns:a16="http://schemas.microsoft.com/office/drawing/2014/main" id="{1B0D0858-1C80-4C02-9DB2-4D9046D8C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82" name="Rectangle 956">
                <a:extLst>
                  <a:ext uri="{FF2B5EF4-FFF2-40B4-BE49-F238E27FC236}">
                    <a16:creationId xmlns:a16="http://schemas.microsoft.com/office/drawing/2014/main" id="{CCFBE113-4B40-40EF-A40B-BA7EF4EA5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83" name="Rectangle 957">
                <a:extLst>
                  <a:ext uri="{FF2B5EF4-FFF2-40B4-BE49-F238E27FC236}">
                    <a16:creationId xmlns:a16="http://schemas.microsoft.com/office/drawing/2014/main" id="{59E9440B-EE1D-4D0F-B5A9-E327ECB6A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84" name="Rectangle 958">
                <a:extLst>
                  <a:ext uri="{FF2B5EF4-FFF2-40B4-BE49-F238E27FC236}">
                    <a16:creationId xmlns:a16="http://schemas.microsoft.com/office/drawing/2014/main" id="{A4F9CC1E-F779-4AD1-8571-E4F85A47B4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85" name="Rectangle 959">
                <a:extLst>
                  <a:ext uri="{FF2B5EF4-FFF2-40B4-BE49-F238E27FC236}">
                    <a16:creationId xmlns:a16="http://schemas.microsoft.com/office/drawing/2014/main" id="{79E4DE77-8B0B-4030-970F-20F25AA99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86" name="Rectangle 960">
                <a:extLst>
                  <a:ext uri="{FF2B5EF4-FFF2-40B4-BE49-F238E27FC236}">
                    <a16:creationId xmlns:a16="http://schemas.microsoft.com/office/drawing/2014/main" id="{345453C1-F2CD-4F93-A4A4-DE3892752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87" name="Rectangle 961">
                <a:extLst>
                  <a:ext uri="{FF2B5EF4-FFF2-40B4-BE49-F238E27FC236}">
                    <a16:creationId xmlns:a16="http://schemas.microsoft.com/office/drawing/2014/main" id="{C3B10929-FF83-4AC9-96A2-069DBD78C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3" name="Group 962">
              <a:extLst>
                <a:ext uri="{FF2B5EF4-FFF2-40B4-BE49-F238E27FC236}">
                  <a16:creationId xmlns:a16="http://schemas.microsoft.com/office/drawing/2014/main" id="{6CCCC864-2DAD-4060-9780-EBD2A3D5A0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968" name="Rectangle 963">
                <a:extLst>
                  <a:ext uri="{FF2B5EF4-FFF2-40B4-BE49-F238E27FC236}">
                    <a16:creationId xmlns:a16="http://schemas.microsoft.com/office/drawing/2014/main" id="{15A3CD3F-1A2C-48BE-A4AB-F6F27EA63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9" name="Rectangle 964">
                <a:extLst>
                  <a:ext uri="{FF2B5EF4-FFF2-40B4-BE49-F238E27FC236}">
                    <a16:creationId xmlns:a16="http://schemas.microsoft.com/office/drawing/2014/main" id="{4A0E6145-92C7-48ED-8C8B-240BD4E4D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70" name="Rectangle 965">
                <a:extLst>
                  <a:ext uri="{FF2B5EF4-FFF2-40B4-BE49-F238E27FC236}">
                    <a16:creationId xmlns:a16="http://schemas.microsoft.com/office/drawing/2014/main" id="{32B5B46C-418C-4F44-9EB3-FFCE2B88A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71" name="Rectangle 966">
                <a:extLst>
                  <a:ext uri="{FF2B5EF4-FFF2-40B4-BE49-F238E27FC236}">
                    <a16:creationId xmlns:a16="http://schemas.microsoft.com/office/drawing/2014/main" id="{05CEC572-5A5B-4C58-ABD6-0829A9F1F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72" name="Rectangle 967">
                <a:extLst>
                  <a:ext uri="{FF2B5EF4-FFF2-40B4-BE49-F238E27FC236}">
                    <a16:creationId xmlns:a16="http://schemas.microsoft.com/office/drawing/2014/main" id="{BF603F34-E6D2-41B2-AE3C-76FD39571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73" name="Rectangle 968">
                <a:extLst>
                  <a:ext uri="{FF2B5EF4-FFF2-40B4-BE49-F238E27FC236}">
                    <a16:creationId xmlns:a16="http://schemas.microsoft.com/office/drawing/2014/main" id="{FEB719D2-849B-4509-A7DD-3B2B79BDF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74" name="Rectangle 969">
                <a:extLst>
                  <a:ext uri="{FF2B5EF4-FFF2-40B4-BE49-F238E27FC236}">
                    <a16:creationId xmlns:a16="http://schemas.microsoft.com/office/drawing/2014/main" id="{7FC3D374-E658-4217-8816-103CFFF13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75" name="Rectangle 970">
                <a:extLst>
                  <a:ext uri="{FF2B5EF4-FFF2-40B4-BE49-F238E27FC236}">
                    <a16:creationId xmlns:a16="http://schemas.microsoft.com/office/drawing/2014/main" id="{2741622D-EB06-4DA1-9DC5-DDAE189B5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76" name="Rectangle 971">
                <a:extLst>
                  <a:ext uri="{FF2B5EF4-FFF2-40B4-BE49-F238E27FC236}">
                    <a16:creationId xmlns:a16="http://schemas.microsoft.com/office/drawing/2014/main" id="{DF63EE7F-B3CD-46DE-865E-CD54B88A9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77" name="Rectangle 972">
                <a:extLst>
                  <a:ext uri="{FF2B5EF4-FFF2-40B4-BE49-F238E27FC236}">
                    <a16:creationId xmlns:a16="http://schemas.microsoft.com/office/drawing/2014/main" id="{50C218E0-1EE0-406B-9263-25E39909D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4" name="Group 973">
              <a:extLst>
                <a:ext uri="{FF2B5EF4-FFF2-40B4-BE49-F238E27FC236}">
                  <a16:creationId xmlns:a16="http://schemas.microsoft.com/office/drawing/2014/main" id="{E4D1B347-8D6E-4796-983D-34A599D349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958" name="Rectangle 974">
                <a:extLst>
                  <a:ext uri="{FF2B5EF4-FFF2-40B4-BE49-F238E27FC236}">
                    <a16:creationId xmlns:a16="http://schemas.microsoft.com/office/drawing/2014/main" id="{773F2A4A-6C4E-4B2B-AA0F-B62A56403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59" name="Rectangle 975">
                <a:extLst>
                  <a:ext uri="{FF2B5EF4-FFF2-40B4-BE49-F238E27FC236}">
                    <a16:creationId xmlns:a16="http://schemas.microsoft.com/office/drawing/2014/main" id="{7A3D4EF4-91E9-41D8-A5CC-EE5B266CCD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0" name="Rectangle 976">
                <a:extLst>
                  <a:ext uri="{FF2B5EF4-FFF2-40B4-BE49-F238E27FC236}">
                    <a16:creationId xmlns:a16="http://schemas.microsoft.com/office/drawing/2014/main" id="{83BD9A55-BA03-4829-A8DD-BA40FC32C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1" name="Rectangle 977">
                <a:extLst>
                  <a:ext uri="{FF2B5EF4-FFF2-40B4-BE49-F238E27FC236}">
                    <a16:creationId xmlns:a16="http://schemas.microsoft.com/office/drawing/2014/main" id="{96121986-9C2C-4B1F-9DEB-CCC416FAB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2" name="Rectangle 978">
                <a:extLst>
                  <a:ext uri="{FF2B5EF4-FFF2-40B4-BE49-F238E27FC236}">
                    <a16:creationId xmlns:a16="http://schemas.microsoft.com/office/drawing/2014/main" id="{26E1B1C1-C374-4895-8F2F-92836AA65A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3" name="Rectangle 979">
                <a:extLst>
                  <a:ext uri="{FF2B5EF4-FFF2-40B4-BE49-F238E27FC236}">
                    <a16:creationId xmlns:a16="http://schemas.microsoft.com/office/drawing/2014/main" id="{58B63B29-50D1-4EB7-9FEB-9F9D901E5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4" name="Rectangle 980">
                <a:extLst>
                  <a:ext uri="{FF2B5EF4-FFF2-40B4-BE49-F238E27FC236}">
                    <a16:creationId xmlns:a16="http://schemas.microsoft.com/office/drawing/2014/main" id="{9D943AFF-DF65-48AE-8E67-FA95AF666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5" name="Rectangle 981">
                <a:extLst>
                  <a:ext uri="{FF2B5EF4-FFF2-40B4-BE49-F238E27FC236}">
                    <a16:creationId xmlns:a16="http://schemas.microsoft.com/office/drawing/2014/main" id="{B4359924-4635-440E-8419-269A22E94A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6" name="Rectangle 982">
                <a:extLst>
                  <a:ext uri="{FF2B5EF4-FFF2-40B4-BE49-F238E27FC236}">
                    <a16:creationId xmlns:a16="http://schemas.microsoft.com/office/drawing/2014/main" id="{1FE39092-B35C-4453-8558-CCE8B3AAF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7" name="Rectangle 983">
                <a:extLst>
                  <a:ext uri="{FF2B5EF4-FFF2-40B4-BE49-F238E27FC236}">
                    <a16:creationId xmlns:a16="http://schemas.microsoft.com/office/drawing/2014/main" id="{FF9A6DFB-673D-40E6-A4E3-1DC9745E4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5" name="Group 984">
              <a:extLst>
                <a:ext uri="{FF2B5EF4-FFF2-40B4-BE49-F238E27FC236}">
                  <a16:creationId xmlns:a16="http://schemas.microsoft.com/office/drawing/2014/main" id="{6CAD7AE0-CD43-470F-A4A3-AB7A941B06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948" name="Rectangle 985">
                <a:extLst>
                  <a:ext uri="{FF2B5EF4-FFF2-40B4-BE49-F238E27FC236}">
                    <a16:creationId xmlns:a16="http://schemas.microsoft.com/office/drawing/2014/main" id="{25D56023-A347-45D9-9349-240CDD393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49" name="Rectangle 986">
                <a:extLst>
                  <a:ext uri="{FF2B5EF4-FFF2-40B4-BE49-F238E27FC236}">
                    <a16:creationId xmlns:a16="http://schemas.microsoft.com/office/drawing/2014/main" id="{3DCD11AF-9E0F-4FB3-A946-A09B1594E8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50" name="Rectangle 987">
                <a:extLst>
                  <a:ext uri="{FF2B5EF4-FFF2-40B4-BE49-F238E27FC236}">
                    <a16:creationId xmlns:a16="http://schemas.microsoft.com/office/drawing/2014/main" id="{06B2B689-E3C8-4B67-BFBA-4024A457D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51" name="Rectangle 988">
                <a:extLst>
                  <a:ext uri="{FF2B5EF4-FFF2-40B4-BE49-F238E27FC236}">
                    <a16:creationId xmlns:a16="http://schemas.microsoft.com/office/drawing/2014/main" id="{75383C06-2612-4FB7-A089-6299EB5B1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52" name="Rectangle 989">
                <a:extLst>
                  <a:ext uri="{FF2B5EF4-FFF2-40B4-BE49-F238E27FC236}">
                    <a16:creationId xmlns:a16="http://schemas.microsoft.com/office/drawing/2014/main" id="{2B3D237C-EB2C-490C-93DA-66E6E16618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53" name="Rectangle 990">
                <a:extLst>
                  <a:ext uri="{FF2B5EF4-FFF2-40B4-BE49-F238E27FC236}">
                    <a16:creationId xmlns:a16="http://schemas.microsoft.com/office/drawing/2014/main" id="{84B10B7F-1EC4-4CCD-A3B9-062CD91B4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54" name="Rectangle 991">
                <a:extLst>
                  <a:ext uri="{FF2B5EF4-FFF2-40B4-BE49-F238E27FC236}">
                    <a16:creationId xmlns:a16="http://schemas.microsoft.com/office/drawing/2014/main" id="{B068D5DF-5879-4387-9ED2-7C9A8DC2B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55" name="Rectangle 992">
                <a:extLst>
                  <a:ext uri="{FF2B5EF4-FFF2-40B4-BE49-F238E27FC236}">
                    <a16:creationId xmlns:a16="http://schemas.microsoft.com/office/drawing/2014/main" id="{96B8470A-9A8B-4E0D-8F01-575B02192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56" name="Rectangle 993">
                <a:extLst>
                  <a:ext uri="{FF2B5EF4-FFF2-40B4-BE49-F238E27FC236}">
                    <a16:creationId xmlns:a16="http://schemas.microsoft.com/office/drawing/2014/main" id="{27157378-5432-4960-9B80-CAC43E80F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57" name="Rectangle 994">
                <a:extLst>
                  <a:ext uri="{FF2B5EF4-FFF2-40B4-BE49-F238E27FC236}">
                    <a16:creationId xmlns:a16="http://schemas.microsoft.com/office/drawing/2014/main" id="{3C53F195-95BE-41EB-BB19-015969881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6" name="Group 995">
              <a:extLst>
                <a:ext uri="{FF2B5EF4-FFF2-40B4-BE49-F238E27FC236}">
                  <a16:creationId xmlns:a16="http://schemas.microsoft.com/office/drawing/2014/main" id="{32BB6C81-ED37-4F91-98B5-E1C57D3FFC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938" name="Rectangle 996">
                <a:extLst>
                  <a:ext uri="{FF2B5EF4-FFF2-40B4-BE49-F238E27FC236}">
                    <a16:creationId xmlns:a16="http://schemas.microsoft.com/office/drawing/2014/main" id="{68A2E944-DCD4-45A2-BDC2-5E7AE2042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39" name="Rectangle 997">
                <a:extLst>
                  <a:ext uri="{FF2B5EF4-FFF2-40B4-BE49-F238E27FC236}">
                    <a16:creationId xmlns:a16="http://schemas.microsoft.com/office/drawing/2014/main" id="{738A809E-2DB7-423D-A45B-0220596E9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40" name="Rectangle 998">
                <a:extLst>
                  <a:ext uri="{FF2B5EF4-FFF2-40B4-BE49-F238E27FC236}">
                    <a16:creationId xmlns:a16="http://schemas.microsoft.com/office/drawing/2014/main" id="{EC809120-1649-4796-A19D-AEAD97E70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41" name="Rectangle 999">
                <a:extLst>
                  <a:ext uri="{FF2B5EF4-FFF2-40B4-BE49-F238E27FC236}">
                    <a16:creationId xmlns:a16="http://schemas.microsoft.com/office/drawing/2014/main" id="{029C5C7A-E055-480C-951A-17AFEEABF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42" name="Rectangle 1000">
                <a:extLst>
                  <a:ext uri="{FF2B5EF4-FFF2-40B4-BE49-F238E27FC236}">
                    <a16:creationId xmlns:a16="http://schemas.microsoft.com/office/drawing/2014/main" id="{90D311BB-25AB-4424-AEE9-9BEADE335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43" name="Rectangle 1001">
                <a:extLst>
                  <a:ext uri="{FF2B5EF4-FFF2-40B4-BE49-F238E27FC236}">
                    <a16:creationId xmlns:a16="http://schemas.microsoft.com/office/drawing/2014/main" id="{A0915907-02FB-48A4-8350-BBF7164BC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44" name="Rectangle 1002">
                <a:extLst>
                  <a:ext uri="{FF2B5EF4-FFF2-40B4-BE49-F238E27FC236}">
                    <a16:creationId xmlns:a16="http://schemas.microsoft.com/office/drawing/2014/main" id="{5F26D3BC-0D1A-4F40-84A9-63EAC15F6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45" name="Rectangle 1003">
                <a:extLst>
                  <a:ext uri="{FF2B5EF4-FFF2-40B4-BE49-F238E27FC236}">
                    <a16:creationId xmlns:a16="http://schemas.microsoft.com/office/drawing/2014/main" id="{7A48CCA7-7385-4003-9F54-87C4AD9D5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46" name="Rectangle 1004">
                <a:extLst>
                  <a:ext uri="{FF2B5EF4-FFF2-40B4-BE49-F238E27FC236}">
                    <a16:creationId xmlns:a16="http://schemas.microsoft.com/office/drawing/2014/main" id="{C6CB554C-E299-4BB9-AE4B-E7D526EF8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47" name="Rectangle 1005">
                <a:extLst>
                  <a:ext uri="{FF2B5EF4-FFF2-40B4-BE49-F238E27FC236}">
                    <a16:creationId xmlns:a16="http://schemas.microsoft.com/office/drawing/2014/main" id="{77582DC0-2711-4238-AC78-D5ACA571C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7" name="Group 1006">
              <a:extLst>
                <a:ext uri="{FF2B5EF4-FFF2-40B4-BE49-F238E27FC236}">
                  <a16:creationId xmlns:a16="http://schemas.microsoft.com/office/drawing/2014/main" id="{6230C186-831E-41A8-970B-4926CFBB7D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928" name="Rectangle 1007">
                <a:extLst>
                  <a:ext uri="{FF2B5EF4-FFF2-40B4-BE49-F238E27FC236}">
                    <a16:creationId xmlns:a16="http://schemas.microsoft.com/office/drawing/2014/main" id="{2D8925A9-3AFA-419D-BE0E-E89B0F038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29" name="Rectangle 1008">
                <a:extLst>
                  <a:ext uri="{FF2B5EF4-FFF2-40B4-BE49-F238E27FC236}">
                    <a16:creationId xmlns:a16="http://schemas.microsoft.com/office/drawing/2014/main" id="{A5A24D58-6033-4115-B052-6ECCB41CFA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30" name="Rectangle 1009">
                <a:extLst>
                  <a:ext uri="{FF2B5EF4-FFF2-40B4-BE49-F238E27FC236}">
                    <a16:creationId xmlns:a16="http://schemas.microsoft.com/office/drawing/2014/main" id="{D7840762-6188-4A7C-AA27-DAA79411A0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31" name="Rectangle 1010">
                <a:extLst>
                  <a:ext uri="{FF2B5EF4-FFF2-40B4-BE49-F238E27FC236}">
                    <a16:creationId xmlns:a16="http://schemas.microsoft.com/office/drawing/2014/main" id="{ACA0C6C6-D037-49C6-9673-0E1DCA5CE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32" name="Rectangle 1011">
                <a:extLst>
                  <a:ext uri="{FF2B5EF4-FFF2-40B4-BE49-F238E27FC236}">
                    <a16:creationId xmlns:a16="http://schemas.microsoft.com/office/drawing/2014/main" id="{DF94E996-AC14-4B69-B39A-7EBB8E540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33" name="Rectangle 1012">
                <a:extLst>
                  <a:ext uri="{FF2B5EF4-FFF2-40B4-BE49-F238E27FC236}">
                    <a16:creationId xmlns:a16="http://schemas.microsoft.com/office/drawing/2014/main" id="{0EBBE02A-76C4-44E3-A884-668D10BF1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34" name="Rectangle 1013">
                <a:extLst>
                  <a:ext uri="{FF2B5EF4-FFF2-40B4-BE49-F238E27FC236}">
                    <a16:creationId xmlns:a16="http://schemas.microsoft.com/office/drawing/2014/main" id="{42997347-34A7-4B1D-A9FF-BB3BD944B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35" name="Rectangle 1014">
                <a:extLst>
                  <a:ext uri="{FF2B5EF4-FFF2-40B4-BE49-F238E27FC236}">
                    <a16:creationId xmlns:a16="http://schemas.microsoft.com/office/drawing/2014/main" id="{0989703C-508A-4F86-9E58-878BF660BE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36" name="Rectangle 1015">
                <a:extLst>
                  <a:ext uri="{FF2B5EF4-FFF2-40B4-BE49-F238E27FC236}">
                    <a16:creationId xmlns:a16="http://schemas.microsoft.com/office/drawing/2014/main" id="{BF94DF8B-F04E-4812-B7B9-3CB589D21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37" name="Rectangle 1016">
                <a:extLst>
                  <a:ext uri="{FF2B5EF4-FFF2-40B4-BE49-F238E27FC236}">
                    <a16:creationId xmlns:a16="http://schemas.microsoft.com/office/drawing/2014/main" id="{AB6F1E39-0B92-4567-94E6-24AA6B698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028" name="Group 1017">
            <a:extLst>
              <a:ext uri="{FF2B5EF4-FFF2-40B4-BE49-F238E27FC236}">
                <a16:creationId xmlns:a16="http://schemas.microsoft.com/office/drawing/2014/main" id="{65F2B838-3EA4-4D79-9A01-159E2D9879AD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5410200"/>
            <a:ext cx="685800" cy="685800"/>
            <a:chOff x="576" y="624"/>
            <a:chExt cx="1920" cy="1920"/>
          </a:xfrm>
        </p:grpSpPr>
        <p:grpSp>
          <p:nvGrpSpPr>
            <p:cNvPr id="1029" name="Group 1018">
              <a:extLst>
                <a:ext uri="{FF2B5EF4-FFF2-40B4-BE49-F238E27FC236}">
                  <a16:creationId xmlns:a16="http://schemas.microsoft.com/office/drawing/2014/main" id="{50EE98D2-C1AD-4BCF-9585-930311F8F2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1129" name="Rectangle 1019">
                <a:extLst>
                  <a:ext uri="{FF2B5EF4-FFF2-40B4-BE49-F238E27FC236}">
                    <a16:creationId xmlns:a16="http://schemas.microsoft.com/office/drawing/2014/main" id="{7A1AD4FF-BACC-49EA-BDE4-F69D889AB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30" name="Rectangle 1020">
                <a:extLst>
                  <a:ext uri="{FF2B5EF4-FFF2-40B4-BE49-F238E27FC236}">
                    <a16:creationId xmlns:a16="http://schemas.microsoft.com/office/drawing/2014/main" id="{327045AB-3D3E-41CE-BB18-7EDE29EC7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31" name="Rectangle 1021">
                <a:extLst>
                  <a:ext uri="{FF2B5EF4-FFF2-40B4-BE49-F238E27FC236}">
                    <a16:creationId xmlns:a16="http://schemas.microsoft.com/office/drawing/2014/main" id="{C7BC38AC-9570-4518-B7FD-CCEEEA3E3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32" name="Rectangle 1022">
                <a:extLst>
                  <a:ext uri="{FF2B5EF4-FFF2-40B4-BE49-F238E27FC236}">
                    <a16:creationId xmlns:a16="http://schemas.microsoft.com/office/drawing/2014/main" id="{92526645-1EE1-4229-9100-2E000F820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33" name="Rectangle 1023">
                <a:extLst>
                  <a:ext uri="{FF2B5EF4-FFF2-40B4-BE49-F238E27FC236}">
                    <a16:creationId xmlns:a16="http://schemas.microsoft.com/office/drawing/2014/main" id="{A9E1E853-377E-47F3-8EF4-359A53626A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34" name="Rectangle 1024">
                <a:extLst>
                  <a:ext uri="{FF2B5EF4-FFF2-40B4-BE49-F238E27FC236}">
                    <a16:creationId xmlns:a16="http://schemas.microsoft.com/office/drawing/2014/main" id="{0ED171B4-CF89-4888-9656-D407419C6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35" name="Rectangle 1025">
                <a:extLst>
                  <a:ext uri="{FF2B5EF4-FFF2-40B4-BE49-F238E27FC236}">
                    <a16:creationId xmlns:a16="http://schemas.microsoft.com/office/drawing/2014/main" id="{F6844D55-F517-413B-B647-E8E971B02A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36" name="Rectangle 1026">
                <a:extLst>
                  <a:ext uri="{FF2B5EF4-FFF2-40B4-BE49-F238E27FC236}">
                    <a16:creationId xmlns:a16="http://schemas.microsoft.com/office/drawing/2014/main" id="{9537825D-8748-4250-A69F-F358111083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37" name="Rectangle 1027">
                <a:extLst>
                  <a:ext uri="{FF2B5EF4-FFF2-40B4-BE49-F238E27FC236}">
                    <a16:creationId xmlns:a16="http://schemas.microsoft.com/office/drawing/2014/main" id="{BA69C141-5F26-4348-83E0-3602E9DC7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38" name="Rectangle 1028">
                <a:extLst>
                  <a:ext uri="{FF2B5EF4-FFF2-40B4-BE49-F238E27FC236}">
                    <a16:creationId xmlns:a16="http://schemas.microsoft.com/office/drawing/2014/main" id="{2E560F22-1E78-4FD0-8357-FBB4D6F20A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0" name="Group 1029">
              <a:extLst>
                <a:ext uri="{FF2B5EF4-FFF2-40B4-BE49-F238E27FC236}">
                  <a16:creationId xmlns:a16="http://schemas.microsoft.com/office/drawing/2014/main" id="{2EB064BE-3654-46A5-BF55-110AF657D4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1119" name="Rectangle 1030">
                <a:extLst>
                  <a:ext uri="{FF2B5EF4-FFF2-40B4-BE49-F238E27FC236}">
                    <a16:creationId xmlns:a16="http://schemas.microsoft.com/office/drawing/2014/main" id="{CB02398A-9AAA-4C78-BDFC-6F7A0AE4B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20" name="Rectangle 1031">
                <a:extLst>
                  <a:ext uri="{FF2B5EF4-FFF2-40B4-BE49-F238E27FC236}">
                    <a16:creationId xmlns:a16="http://schemas.microsoft.com/office/drawing/2014/main" id="{8EB258FC-8D74-44F8-8D47-112349989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21" name="Rectangle 1032">
                <a:extLst>
                  <a:ext uri="{FF2B5EF4-FFF2-40B4-BE49-F238E27FC236}">
                    <a16:creationId xmlns:a16="http://schemas.microsoft.com/office/drawing/2014/main" id="{A1DF7CCF-8C9D-428E-B5FE-8614A0B7A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22" name="Rectangle 1033">
                <a:extLst>
                  <a:ext uri="{FF2B5EF4-FFF2-40B4-BE49-F238E27FC236}">
                    <a16:creationId xmlns:a16="http://schemas.microsoft.com/office/drawing/2014/main" id="{F24155A6-9D14-4E15-AE02-2348E8D47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23" name="Rectangle 1034">
                <a:extLst>
                  <a:ext uri="{FF2B5EF4-FFF2-40B4-BE49-F238E27FC236}">
                    <a16:creationId xmlns:a16="http://schemas.microsoft.com/office/drawing/2014/main" id="{5A9A30E9-444D-40EF-B5B2-C3CEEAB20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24" name="Rectangle 1035">
                <a:extLst>
                  <a:ext uri="{FF2B5EF4-FFF2-40B4-BE49-F238E27FC236}">
                    <a16:creationId xmlns:a16="http://schemas.microsoft.com/office/drawing/2014/main" id="{C551A388-61AE-45F3-BA8B-3AFFBB450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25" name="Rectangle 1036">
                <a:extLst>
                  <a:ext uri="{FF2B5EF4-FFF2-40B4-BE49-F238E27FC236}">
                    <a16:creationId xmlns:a16="http://schemas.microsoft.com/office/drawing/2014/main" id="{2A51C451-B0B1-4B26-95D4-3A4FAB6F59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26" name="Rectangle 1037">
                <a:extLst>
                  <a:ext uri="{FF2B5EF4-FFF2-40B4-BE49-F238E27FC236}">
                    <a16:creationId xmlns:a16="http://schemas.microsoft.com/office/drawing/2014/main" id="{8AEB9A2E-BD10-4E6B-B4C6-C8760A592C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27" name="Rectangle 1038">
                <a:extLst>
                  <a:ext uri="{FF2B5EF4-FFF2-40B4-BE49-F238E27FC236}">
                    <a16:creationId xmlns:a16="http://schemas.microsoft.com/office/drawing/2014/main" id="{0DAFAA72-401D-4B0D-B775-0EF4C81E5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28" name="Rectangle 1039">
                <a:extLst>
                  <a:ext uri="{FF2B5EF4-FFF2-40B4-BE49-F238E27FC236}">
                    <a16:creationId xmlns:a16="http://schemas.microsoft.com/office/drawing/2014/main" id="{4B016194-D84D-4BE1-913D-0B58D84B5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1" name="Group 1040">
              <a:extLst>
                <a:ext uri="{FF2B5EF4-FFF2-40B4-BE49-F238E27FC236}">
                  <a16:creationId xmlns:a16="http://schemas.microsoft.com/office/drawing/2014/main" id="{DEDD3DE1-0939-4324-BF9C-0002B58434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1109" name="Rectangle 1041">
                <a:extLst>
                  <a:ext uri="{FF2B5EF4-FFF2-40B4-BE49-F238E27FC236}">
                    <a16:creationId xmlns:a16="http://schemas.microsoft.com/office/drawing/2014/main" id="{D1C024CF-E497-41DB-BD7E-6EC3F5CE7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10" name="Rectangle 1042">
                <a:extLst>
                  <a:ext uri="{FF2B5EF4-FFF2-40B4-BE49-F238E27FC236}">
                    <a16:creationId xmlns:a16="http://schemas.microsoft.com/office/drawing/2014/main" id="{5C469FA0-3E3C-449E-AA32-CC91CAC5B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11" name="Rectangle 1043">
                <a:extLst>
                  <a:ext uri="{FF2B5EF4-FFF2-40B4-BE49-F238E27FC236}">
                    <a16:creationId xmlns:a16="http://schemas.microsoft.com/office/drawing/2014/main" id="{68452093-9105-4A1D-800A-95FFE0165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12" name="Rectangle 1044">
                <a:extLst>
                  <a:ext uri="{FF2B5EF4-FFF2-40B4-BE49-F238E27FC236}">
                    <a16:creationId xmlns:a16="http://schemas.microsoft.com/office/drawing/2014/main" id="{A216258D-467B-47A4-A0B1-0F41D754D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13" name="Rectangle 1045">
                <a:extLst>
                  <a:ext uri="{FF2B5EF4-FFF2-40B4-BE49-F238E27FC236}">
                    <a16:creationId xmlns:a16="http://schemas.microsoft.com/office/drawing/2014/main" id="{D85D14EB-4768-4BE6-822F-B1C77A33C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14" name="Rectangle 1046">
                <a:extLst>
                  <a:ext uri="{FF2B5EF4-FFF2-40B4-BE49-F238E27FC236}">
                    <a16:creationId xmlns:a16="http://schemas.microsoft.com/office/drawing/2014/main" id="{65072AC1-EB8D-46F6-94F4-1B7967707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15" name="Rectangle 1047">
                <a:extLst>
                  <a:ext uri="{FF2B5EF4-FFF2-40B4-BE49-F238E27FC236}">
                    <a16:creationId xmlns:a16="http://schemas.microsoft.com/office/drawing/2014/main" id="{8CFC703E-6062-4F40-899A-056A9F21C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16" name="Rectangle 1048">
                <a:extLst>
                  <a:ext uri="{FF2B5EF4-FFF2-40B4-BE49-F238E27FC236}">
                    <a16:creationId xmlns:a16="http://schemas.microsoft.com/office/drawing/2014/main" id="{A003EA3F-E005-4A55-9C28-42D532141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17" name="Rectangle 1049">
                <a:extLst>
                  <a:ext uri="{FF2B5EF4-FFF2-40B4-BE49-F238E27FC236}">
                    <a16:creationId xmlns:a16="http://schemas.microsoft.com/office/drawing/2014/main" id="{AAD8706F-7533-4518-9253-9D2A63035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18" name="Rectangle 1050">
                <a:extLst>
                  <a:ext uri="{FF2B5EF4-FFF2-40B4-BE49-F238E27FC236}">
                    <a16:creationId xmlns:a16="http://schemas.microsoft.com/office/drawing/2014/main" id="{B7DC37DE-913B-43E2-9B36-DC6B68044D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2" name="Group 1051">
              <a:extLst>
                <a:ext uri="{FF2B5EF4-FFF2-40B4-BE49-F238E27FC236}">
                  <a16:creationId xmlns:a16="http://schemas.microsoft.com/office/drawing/2014/main" id="{30AB9649-8185-4FF9-8874-528518E1D7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1099" name="Rectangle 1052">
                <a:extLst>
                  <a:ext uri="{FF2B5EF4-FFF2-40B4-BE49-F238E27FC236}">
                    <a16:creationId xmlns:a16="http://schemas.microsoft.com/office/drawing/2014/main" id="{49A9D403-2B0C-41D5-9CD3-A9DFF2E03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00" name="Rectangle 1053">
                <a:extLst>
                  <a:ext uri="{FF2B5EF4-FFF2-40B4-BE49-F238E27FC236}">
                    <a16:creationId xmlns:a16="http://schemas.microsoft.com/office/drawing/2014/main" id="{42CC6CEE-A49B-4463-96F9-1C543320AF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01" name="Rectangle 1054">
                <a:extLst>
                  <a:ext uri="{FF2B5EF4-FFF2-40B4-BE49-F238E27FC236}">
                    <a16:creationId xmlns:a16="http://schemas.microsoft.com/office/drawing/2014/main" id="{9FDC9F3C-107F-46B9-9EBA-8D95E9F9E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02" name="Rectangle 1055">
                <a:extLst>
                  <a:ext uri="{FF2B5EF4-FFF2-40B4-BE49-F238E27FC236}">
                    <a16:creationId xmlns:a16="http://schemas.microsoft.com/office/drawing/2014/main" id="{8360A36E-4DBE-4657-AD98-3143AF901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03" name="Rectangle 1056">
                <a:extLst>
                  <a:ext uri="{FF2B5EF4-FFF2-40B4-BE49-F238E27FC236}">
                    <a16:creationId xmlns:a16="http://schemas.microsoft.com/office/drawing/2014/main" id="{B32BDBFB-082F-4168-830B-BB2DF58BB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04" name="Rectangle 1057">
                <a:extLst>
                  <a:ext uri="{FF2B5EF4-FFF2-40B4-BE49-F238E27FC236}">
                    <a16:creationId xmlns:a16="http://schemas.microsoft.com/office/drawing/2014/main" id="{910F471C-E3B8-4E04-A370-E45080E4D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05" name="Rectangle 1058">
                <a:extLst>
                  <a:ext uri="{FF2B5EF4-FFF2-40B4-BE49-F238E27FC236}">
                    <a16:creationId xmlns:a16="http://schemas.microsoft.com/office/drawing/2014/main" id="{2E83A70D-71DE-4E1E-A10A-8F803CFF0E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06" name="Rectangle 1059">
                <a:extLst>
                  <a:ext uri="{FF2B5EF4-FFF2-40B4-BE49-F238E27FC236}">
                    <a16:creationId xmlns:a16="http://schemas.microsoft.com/office/drawing/2014/main" id="{E04C4D8A-17E0-4F83-B17B-BE5BDEECD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07" name="Rectangle 1060">
                <a:extLst>
                  <a:ext uri="{FF2B5EF4-FFF2-40B4-BE49-F238E27FC236}">
                    <a16:creationId xmlns:a16="http://schemas.microsoft.com/office/drawing/2014/main" id="{85A8986C-1579-4F90-B3F3-3DA94C9B3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08" name="Rectangle 1061">
                <a:extLst>
                  <a:ext uri="{FF2B5EF4-FFF2-40B4-BE49-F238E27FC236}">
                    <a16:creationId xmlns:a16="http://schemas.microsoft.com/office/drawing/2014/main" id="{186014E3-9112-43A0-BACD-32C43878C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3" name="Group 1062">
              <a:extLst>
                <a:ext uri="{FF2B5EF4-FFF2-40B4-BE49-F238E27FC236}">
                  <a16:creationId xmlns:a16="http://schemas.microsoft.com/office/drawing/2014/main" id="{333A5174-AAE5-40E0-AA02-6A69C3F99C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1089" name="Rectangle 1063">
                <a:extLst>
                  <a:ext uri="{FF2B5EF4-FFF2-40B4-BE49-F238E27FC236}">
                    <a16:creationId xmlns:a16="http://schemas.microsoft.com/office/drawing/2014/main" id="{87F23992-65F0-4773-AA9F-6A0A05FE2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90" name="Rectangle 1064">
                <a:extLst>
                  <a:ext uri="{FF2B5EF4-FFF2-40B4-BE49-F238E27FC236}">
                    <a16:creationId xmlns:a16="http://schemas.microsoft.com/office/drawing/2014/main" id="{CA8AE382-EF47-4B68-A8F1-F3BB51E42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91" name="Rectangle 1065">
                <a:extLst>
                  <a:ext uri="{FF2B5EF4-FFF2-40B4-BE49-F238E27FC236}">
                    <a16:creationId xmlns:a16="http://schemas.microsoft.com/office/drawing/2014/main" id="{A1F0F6CD-F4B8-4437-BDD5-97A928003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92" name="Rectangle 1066">
                <a:extLst>
                  <a:ext uri="{FF2B5EF4-FFF2-40B4-BE49-F238E27FC236}">
                    <a16:creationId xmlns:a16="http://schemas.microsoft.com/office/drawing/2014/main" id="{9CC75AB7-8D65-4A85-94F1-5908ED00C1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93" name="Rectangle 1067">
                <a:extLst>
                  <a:ext uri="{FF2B5EF4-FFF2-40B4-BE49-F238E27FC236}">
                    <a16:creationId xmlns:a16="http://schemas.microsoft.com/office/drawing/2014/main" id="{D9B1FBD9-59C3-452E-B4D9-563999203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94" name="Rectangle 1068">
                <a:extLst>
                  <a:ext uri="{FF2B5EF4-FFF2-40B4-BE49-F238E27FC236}">
                    <a16:creationId xmlns:a16="http://schemas.microsoft.com/office/drawing/2014/main" id="{18B9A986-FD4F-42B3-9D53-4F7DA82A5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95" name="Rectangle 1069">
                <a:extLst>
                  <a:ext uri="{FF2B5EF4-FFF2-40B4-BE49-F238E27FC236}">
                    <a16:creationId xmlns:a16="http://schemas.microsoft.com/office/drawing/2014/main" id="{CF5E81B7-BB41-429A-B0C9-2AE9BF0A1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96" name="Rectangle 1070">
                <a:extLst>
                  <a:ext uri="{FF2B5EF4-FFF2-40B4-BE49-F238E27FC236}">
                    <a16:creationId xmlns:a16="http://schemas.microsoft.com/office/drawing/2014/main" id="{14F8E271-7F08-4C50-BEEB-EC52B53AA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97" name="Rectangle 1071">
                <a:extLst>
                  <a:ext uri="{FF2B5EF4-FFF2-40B4-BE49-F238E27FC236}">
                    <a16:creationId xmlns:a16="http://schemas.microsoft.com/office/drawing/2014/main" id="{FF8397E3-6558-4BA0-A0D5-51D3B8716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98" name="Rectangle 1072">
                <a:extLst>
                  <a:ext uri="{FF2B5EF4-FFF2-40B4-BE49-F238E27FC236}">
                    <a16:creationId xmlns:a16="http://schemas.microsoft.com/office/drawing/2014/main" id="{174AA650-9FEA-4D81-A387-0C2251FFB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4" name="Group 1073">
              <a:extLst>
                <a:ext uri="{FF2B5EF4-FFF2-40B4-BE49-F238E27FC236}">
                  <a16:creationId xmlns:a16="http://schemas.microsoft.com/office/drawing/2014/main" id="{4381DD42-9595-43BE-BF24-E9E964EC1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1079" name="Rectangle 1074">
                <a:extLst>
                  <a:ext uri="{FF2B5EF4-FFF2-40B4-BE49-F238E27FC236}">
                    <a16:creationId xmlns:a16="http://schemas.microsoft.com/office/drawing/2014/main" id="{A14EDC7C-BBD7-43A2-8997-065A6CB5F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80" name="Rectangle 1075">
                <a:extLst>
                  <a:ext uri="{FF2B5EF4-FFF2-40B4-BE49-F238E27FC236}">
                    <a16:creationId xmlns:a16="http://schemas.microsoft.com/office/drawing/2014/main" id="{DD4412A7-5B98-4876-BD97-0F9F049FE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81" name="Rectangle 1076">
                <a:extLst>
                  <a:ext uri="{FF2B5EF4-FFF2-40B4-BE49-F238E27FC236}">
                    <a16:creationId xmlns:a16="http://schemas.microsoft.com/office/drawing/2014/main" id="{CF60E4F1-A247-4E41-8CDB-4287D2415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82" name="Rectangle 1077">
                <a:extLst>
                  <a:ext uri="{FF2B5EF4-FFF2-40B4-BE49-F238E27FC236}">
                    <a16:creationId xmlns:a16="http://schemas.microsoft.com/office/drawing/2014/main" id="{40FE8467-DE7F-4669-91B3-2312B3015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83" name="Rectangle 1078">
                <a:extLst>
                  <a:ext uri="{FF2B5EF4-FFF2-40B4-BE49-F238E27FC236}">
                    <a16:creationId xmlns:a16="http://schemas.microsoft.com/office/drawing/2014/main" id="{9510E010-B627-4DBE-8468-36FF538C9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84" name="Rectangle 1079">
                <a:extLst>
                  <a:ext uri="{FF2B5EF4-FFF2-40B4-BE49-F238E27FC236}">
                    <a16:creationId xmlns:a16="http://schemas.microsoft.com/office/drawing/2014/main" id="{CF3E619A-76C9-4D43-98EE-F6317496E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85" name="Rectangle 1080">
                <a:extLst>
                  <a:ext uri="{FF2B5EF4-FFF2-40B4-BE49-F238E27FC236}">
                    <a16:creationId xmlns:a16="http://schemas.microsoft.com/office/drawing/2014/main" id="{BCD92FB7-B2DC-4031-8E51-289997B9B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86" name="Rectangle 1081">
                <a:extLst>
                  <a:ext uri="{FF2B5EF4-FFF2-40B4-BE49-F238E27FC236}">
                    <a16:creationId xmlns:a16="http://schemas.microsoft.com/office/drawing/2014/main" id="{27CA449B-911C-4C53-A4E7-6575F5720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87" name="Rectangle 1082">
                <a:extLst>
                  <a:ext uri="{FF2B5EF4-FFF2-40B4-BE49-F238E27FC236}">
                    <a16:creationId xmlns:a16="http://schemas.microsoft.com/office/drawing/2014/main" id="{CA1424DD-E9E8-4834-8EF8-8233BFA4F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88" name="Rectangle 1083">
                <a:extLst>
                  <a:ext uri="{FF2B5EF4-FFF2-40B4-BE49-F238E27FC236}">
                    <a16:creationId xmlns:a16="http://schemas.microsoft.com/office/drawing/2014/main" id="{DC371090-EE8E-48F8-AB0F-185A9F206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5" name="Group 1084">
              <a:extLst>
                <a:ext uri="{FF2B5EF4-FFF2-40B4-BE49-F238E27FC236}">
                  <a16:creationId xmlns:a16="http://schemas.microsoft.com/office/drawing/2014/main" id="{8BFC0882-89CA-4568-BDD4-7B8BFC2609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1069" name="Rectangle 1085">
                <a:extLst>
                  <a:ext uri="{FF2B5EF4-FFF2-40B4-BE49-F238E27FC236}">
                    <a16:creationId xmlns:a16="http://schemas.microsoft.com/office/drawing/2014/main" id="{B37BF278-A787-4F72-9D76-AECE165AE8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70" name="Rectangle 1086">
                <a:extLst>
                  <a:ext uri="{FF2B5EF4-FFF2-40B4-BE49-F238E27FC236}">
                    <a16:creationId xmlns:a16="http://schemas.microsoft.com/office/drawing/2014/main" id="{0A1019D7-EFC3-4CD5-B9CF-89633EE0A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71" name="Rectangle 1087">
                <a:extLst>
                  <a:ext uri="{FF2B5EF4-FFF2-40B4-BE49-F238E27FC236}">
                    <a16:creationId xmlns:a16="http://schemas.microsoft.com/office/drawing/2014/main" id="{3E667662-1725-4308-893E-0A2F3FB754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72" name="Rectangle 1088">
                <a:extLst>
                  <a:ext uri="{FF2B5EF4-FFF2-40B4-BE49-F238E27FC236}">
                    <a16:creationId xmlns:a16="http://schemas.microsoft.com/office/drawing/2014/main" id="{A1861957-EED5-4A27-87A6-A4534BF291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73" name="Rectangle 1089">
                <a:extLst>
                  <a:ext uri="{FF2B5EF4-FFF2-40B4-BE49-F238E27FC236}">
                    <a16:creationId xmlns:a16="http://schemas.microsoft.com/office/drawing/2014/main" id="{435A436F-92FF-4C97-8A46-C834E596D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74" name="Rectangle 1090">
                <a:extLst>
                  <a:ext uri="{FF2B5EF4-FFF2-40B4-BE49-F238E27FC236}">
                    <a16:creationId xmlns:a16="http://schemas.microsoft.com/office/drawing/2014/main" id="{97177F95-9769-4EA3-8543-713B565DA2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75" name="Rectangle 1091">
                <a:extLst>
                  <a:ext uri="{FF2B5EF4-FFF2-40B4-BE49-F238E27FC236}">
                    <a16:creationId xmlns:a16="http://schemas.microsoft.com/office/drawing/2014/main" id="{19BC1FF9-FA1D-468F-8E73-FEFBBD074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76" name="Rectangle 1092">
                <a:extLst>
                  <a:ext uri="{FF2B5EF4-FFF2-40B4-BE49-F238E27FC236}">
                    <a16:creationId xmlns:a16="http://schemas.microsoft.com/office/drawing/2014/main" id="{C1F3953E-5EB2-45E3-9125-3A0988CB0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77" name="Rectangle 1093">
                <a:extLst>
                  <a:ext uri="{FF2B5EF4-FFF2-40B4-BE49-F238E27FC236}">
                    <a16:creationId xmlns:a16="http://schemas.microsoft.com/office/drawing/2014/main" id="{E7E2E4E7-6AEF-4167-8995-976923BDD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78" name="Rectangle 1094">
                <a:extLst>
                  <a:ext uri="{FF2B5EF4-FFF2-40B4-BE49-F238E27FC236}">
                    <a16:creationId xmlns:a16="http://schemas.microsoft.com/office/drawing/2014/main" id="{25C78311-744D-4914-AB93-7499E057F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6" name="Group 1095">
              <a:extLst>
                <a:ext uri="{FF2B5EF4-FFF2-40B4-BE49-F238E27FC236}">
                  <a16:creationId xmlns:a16="http://schemas.microsoft.com/office/drawing/2014/main" id="{B9CAB985-ADB4-4544-B468-7345868568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1059" name="Rectangle 1096">
                <a:extLst>
                  <a:ext uri="{FF2B5EF4-FFF2-40B4-BE49-F238E27FC236}">
                    <a16:creationId xmlns:a16="http://schemas.microsoft.com/office/drawing/2014/main" id="{8FDB4734-6FA3-43E6-B40E-B390B3C7C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60" name="Rectangle 1097">
                <a:extLst>
                  <a:ext uri="{FF2B5EF4-FFF2-40B4-BE49-F238E27FC236}">
                    <a16:creationId xmlns:a16="http://schemas.microsoft.com/office/drawing/2014/main" id="{883F289D-42D7-487D-B3E6-42865A2F7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61" name="Rectangle 1098">
                <a:extLst>
                  <a:ext uri="{FF2B5EF4-FFF2-40B4-BE49-F238E27FC236}">
                    <a16:creationId xmlns:a16="http://schemas.microsoft.com/office/drawing/2014/main" id="{1F56F0C2-DC17-477D-8915-A1CD1E6CF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62" name="Rectangle 1099">
                <a:extLst>
                  <a:ext uri="{FF2B5EF4-FFF2-40B4-BE49-F238E27FC236}">
                    <a16:creationId xmlns:a16="http://schemas.microsoft.com/office/drawing/2014/main" id="{521D81CC-F099-494A-B4D0-F3770BE00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63" name="Rectangle 1100">
                <a:extLst>
                  <a:ext uri="{FF2B5EF4-FFF2-40B4-BE49-F238E27FC236}">
                    <a16:creationId xmlns:a16="http://schemas.microsoft.com/office/drawing/2014/main" id="{D3B10345-0883-43F9-9790-4BFDE3031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64" name="Rectangle 1101">
                <a:extLst>
                  <a:ext uri="{FF2B5EF4-FFF2-40B4-BE49-F238E27FC236}">
                    <a16:creationId xmlns:a16="http://schemas.microsoft.com/office/drawing/2014/main" id="{55736AEE-C56C-4B5B-A6FF-E79E78570F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65" name="Rectangle 1102">
                <a:extLst>
                  <a:ext uri="{FF2B5EF4-FFF2-40B4-BE49-F238E27FC236}">
                    <a16:creationId xmlns:a16="http://schemas.microsoft.com/office/drawing/2014/main" id="{F900A5FB-18E9-4C18-96F6-BE65F5827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66" name="Rectangle 1103">
                <a:extLst>
                  <a:ext uri="{FF2B5EF4-FFF2-40B4-BE49-F238E27FC236}">
                    <a16:creationId xmlns:a16="http://schemas.microsoft.com/office/drawing/2014/main" id="{66DDB4EA-3C94-43CC-8EFF-D2042500F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67" name="Rectangle 1104">
                <a:extLst>
                  <a:ext uri="{FF2B5EF4-FFF2-40B4-BE49-F238E27FC236}">
                    <a16:creationId xmlns:a16="http://schemas.microsoft.com/office/drawing/2014/main" id="{16F11DAA-19B4-4308-B616-D1E38BEB7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68" name="Rectangle 1105">
                <a:extLst>
                  <a:ext uri="{FF2B5EF4-FFF2-40B4-BE49-F238E27FC236}">
                    <a16:creationId xmlns:a16="http://schemas.microsoft.com/office/drawing/2014/main" id="{58179419-2EFD-4A2E-BE70-7D695F07D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7" name="Group 1106">
              <a:extLst>
                <a:ext uri="{FF2B5EF4-FFF2-40B4-BE49-F238E27FC236}">
                  <a16:creationId xmlns:a16="http://schemas.microsoft.com/office/drawing/2014/main" id="{426422F1-B649-43A8-BB7A-C880DF7F9A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1049" name="Rectangle 1107">
                <a:extLst>
                  <a:ext uri="{FF2B5EF4-FFF2-40B4-BE49-F238E27FC236}">
                    <a16:creationId xmlns:a16="http://schemas.microsoft.com/office/drawing/2014/main" id="{5BFB0094-91A7-44EE-9F2C-3AB7E2357D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0" name="Rectangle 1108">
                <a:extLst>
                  <a:ext uri="{FF2B5EF4-FFF2-40B4-BE49-F238E27FC236}">
                    <a16:creationId xmlns:a16="http://schemas.microsoft.com/office/drawing/2014/main" id="{8C1E9F40-FB8F-46A0-B02B-DC78BD7C1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1" name="Rectangle 1109">
                <a:extLst>
                  <a:ext uri="{FF2B5EF4-FFF2-40B4-BE49-F238E27FC236}">
                    <a16:creationId xmlns:a16="http://schemas.microsoft.com/office/drawing/2014/main" id="{8DF8F65F-7D5E-45EB-938F-344FEBB0B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2" name="Rectangle 1110">
                <a:extLst>
                  <a:ext uri="{FF2B5EF4-FFF2-40B4-BE49-F238E27FC236}">
                    <a16:creationId xmlns:a16="http://schemas.microsoft.com/office/drawing/2014/main" id="{D7E0CB3C-5E74-47D2-ABE9-0EAF8C424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3" name="Rectangle 1111">
                <a:extLst>
                  <a:ext uri="{FF2B5EF4-FFF2-40B4-BE49-F238E27FC236}">
                    <a16:creationId xmlns:a16="http://schemas.microsoft.com/office/drawing/2014/main" id="{DA997CEA-135C-47E2-9F5D-AE203129C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4" name="Rectangle 1112">
                <a:extLst>
                  <a:ext uri="{FF2B5EF4-FFF2-40B4-BE49-F238E27FC236}">
                    <a16:creationId xmlns:a16="http://schemas.microsoft.com/office/drawing/2014/main" id="{3DF65166-0C12-434C-BF75-A599715E4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5" name="Rectangle 1113">
                <a:extLst>
                  <a:ext uri="{FF2B5EF4-FFF2-40B4-BE49-F238E27FC236}">
                    <a16:creationId xmlns:a16="http://schemas.microsoft.com/office/drawing/2014/main" id="{3D3E6E2C-D9AF-4FF3-A65C-7A9A21221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6" name="Rectangle 1114">
                <a:extLst>
                  <a:ext uri="{FF2B5EF4-FFF2-40B4-BE49-F238E27FC236}">
                    <a16:creationId xmlns:a16="http://schemas.microsoft.com/office/drawing/2014/main" id="{6C29F84A-4A26-430B-BDE6-5FA28E2095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7" name="Rectangle 1115">
                <a:extLst>
                  <a:ext uri="{FF2B5EF4-FFF2-40B4-BE49-F238E27FC236}">
                    <a16:creationId xmlns:a16="http://schemas.microsoft.com/office/drawing/2014/main" id="{22831626-EF23-4298-89A1-0BE29B42B5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8" name="Rectangle 1116">
                <a:extLst>
                  <a:ext uri="{FF2B5EF4-FFF2-40B4-BE49-F238E27FC236}">
                    <a16:creationId xmlns:a16="http://schemas.microsoft.com/office/drawing/2014/main" id="{9E2D21F5-0278-47A2-B897-0AF0B918A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8" name="Group 1117">
              <a:extLst>
                <a:ext uri="{FF2B5EF4-FFF2-40B4-BE49-F238E27FC236}">
                  <a16:creationId xmlns:a16="http://schemas.microsoft.com/office/drawing/2014/main" id="{BE89385A-A711-49E4-8BD7-1D12D29C72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1039" name="Rectangle 1118">
                <a:extLst>
                  <a:ext uri="{FF2B5EF4-FFF2-40B4-BE49-F238E27FC236}">
                    <a16:creationId xmlns:a16="http://schemas.microsoft.com/office/drawing/2014/main" id="{2A595865-ED59-4435-A454-F281AFB6F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0" name="Rectangle 1119">
                <a:extLst>
                  <a:ext uri="{FF2B5EF4-FFF2-40B4-BE49-F238E27FC236}">
                    <a16:creationId xmlns:a16="http://schemas.microsoft.com/office/drawing/2014/main" id="{C5B29EBB-9529-43CE-9924-99FE1C6DC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1" name="Rectangle 1120">
                <a:extLst>
                  <a:ext uri="{FF2B5EF4-FFF2-40B4-BE49-F238E27FC236}">
                    <a16:creationId xmlns:a16="http://schemas.microsoft.com/office/drawing/2014/main" id="{AE5B21E6-2CCF-4EC6-92BE-43CE66F5F6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2" name="Rectangle 1121">
                <a:extLst>
                  <a:ext uri="{FF2B5EF4-FFF2-40B4-BE49-F238E27FC236}">
                    <a16:creationId xmlns:a16="http://schemas.microsoft.com/office/drawing/2014/main" id="{13BC5DF4-AD43-4E2B-8CC4-E469A34B63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3" name="Rectangle 1122">
                <a:extLst>
                  <a:ext uri="{FF2B5EF4-FFF2-40B4-BE49-F238E27FC236}">
                    <a16:creationId xmlns:a16="http://schemas.microsoft.com/office/drawing/2014/main" id="{602FFA56-1A88-4F1F-BB12-E7D4F4E33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4" name="Rectangle 1123">
                <a:extLst>
                  <a:ext uri="{FF2B5EF4-FFF2-40B4-BE49-F238E27FC236}">
                    <a16:creationId xmlns:a16="http://schemas.microsoft.com/office/drawing/2014/main" id="{5464BDCC-0825-44E3-A002-F898286E2D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5" name="Rectangle 1124">
                <a:extLst>
                  <a:ext uri="{FF2B5EF4-FFF2-40B4-BE49-F238E27FC236}">
                    <a16:creationId xmlns:a16="http://schemas.microsoft.com/office/drawing/2014/main" id="{C9832272-66D9-4B56-9AE0-16BB58E4FE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6" name="Rectangle 1125">
                <a:extLst>
                  <a:ext uri="{FF2B5EF4-FFF2-40B4-BE49-F238E27FC236}">
                    <a16:creationId xmlns:a16="http://schemas.microsoft.com/office/drawing/2014/main" id="{39E25C94-BEB5-4EF0-A230-F0B818A1D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7" name="Rectangle 1126">
                <a:extLst>
                  <a:ext uri="{FF2B5EF4-FFF2-40B4-BE49-F238E27FC236}">
                    <a16:creationId xmlns:a16="http://schemas.microsoft.com/office/drawing/2014/main" id="{09CEB868-8B5F-4516-9531-F52D9F08E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8" name="Rectangle 1127">
                <a:extLst>
                  <a:ext uri="{FF2B5EF4-FFF2-40B4-BE49-F238E27FC236}">
                    <a16:creationId xmlns:a16="http://schemas.microsoft.com/office/drawing/2014/main" id="{F21CADC3-7972-434C-8CFE-0C9F2C629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139" name="Group 1128">
            <a:extLst>
              <a:ext uri="{FF2B5EF4-FFF2-40B4-BE49-F238E27FC236}">
                <a16:creationId xmlns:a16="http://schemas.microsoft.com/office/drawing/2014/main" id="{0200B91D-06A7-4AA3-8B1A-3754468CAE57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2895600"/>
            <a:ext cx="685800" cy="685800"/>
            <a:chOff x="576" y="624"/>
            <a:chExt cx="1920" cy="1920"/>
          </a:xfrm>
        </p:grpSpPr>
        <p:grpSp>
          <p:nvGrpSpPr>
            <p:cNvPr id="1140" name="Group 1129">
              <a:extLst>
                <a:ext uri="{FF2B5EF4-FFF2-40B4-BE49-F238E27FC236}">
                  <a16:creationId xmlns:a16="http://schemas.microsoft.com/office/drawing/2014/main" id="{A359618A-D2A7-4521-B620-669DF72260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1240" name="Rectangle 1130">
                <a:extLst>
                  <a:ext uri="{FF2B5EF4-FFF2-40B4-BE49-F238E27FC236}">
                    <a16:creationId xmlns:a16="http://schemas.microsoft.com/office/drawing/2014/main" id="{31CD9DE9-EAF5-4B66-A32F-2FEEDEC597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41" name="Rectangle 1131">
                <a:extLst>
                  <a:ext uri="{FF2B5EF4-FFF2-40B4-BE49-F238E27FC236}">
                    <a16:creationId xmlns:a16="http://schemas.microsoft.com/office/drawing/2014/main" id="{81717526-8F61-44F4-8A61-02E3CB84D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42" name="Rectangle 1132">
                <a:extLst>
                  <a:ext uri="{FF2B5EF4-FFF2-40B4-BE49-F238E27FC236}">
                    <a16:creationId xmlns:a16="http://schemas.microsoft.com/office/drawing/2014/main" id="{12F6FE43-97CB-44EB-B42B-C7AB7B0AF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43" name="Rectangle 1133">
                <a:extLst>
                  <a:ext uri="{FF2B5EF4-FFF2-40B4-BE49-F238E27FC236}">
                    <a16:creationId xmlns:a16="http://schemas.microsoft.com/office/drawing/2014/main" id="{314B9C4F-1652-49FA-8FB0-7E355CAFF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44" name="Rectangle 1134">
                <a:extLst>
                  <a:ext uri="{FF2B5EF4-FFF2-40B4-BE49-F238E27FC236}">
                    <a16:creationId xmlns:a16="http://schemas.microsoft.com/office/drawing/2014/main" id="{E98F0586-BB8F-4EA4-8FD1-A3FB6D8CA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45" name="Rectangle 1135">
                <a:extLst>
                  <a:ext uri="{FF2B5EF4-FFF2-40B4-BE49-F238E27FC236}">
                    <a16:creationId xmlns:a16="http://schemas.microsoft.com/office/drawing/2014/main" id="{57E3DD50-EF93-47F5-A9A5-472CE2882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46" name="Rectangle 1136">
                <a:extLst>
                  <a:ext uri="{FF2B5EF4-FFF2-40B4-BE49-F238E27FC236}">
                    <a16:creationId xmlns:a16="http://schemas.microsoft.com/office/drawing/2014/main" id="{B77866A2-BA72-4893-BF9B-B969A2584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47" name="Rectangle 1137">
                <a:extLst>
                  <a:ext uri="{FF2B5EF4-FFF2-40B4-BE49-F238E27FC236}">
                    <a16:creationId xmlns:a16="http://schemas.microsoft.com/office/drawing/2014/main" id="{B0158D53-EA9B-474C-8E0A-CC75B72B2B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48" name="Rectangle 1138">
                <a:extLst>
                  <a:ext uri="{FF2B5EF4-FFF2-40B4-BE49-F238E27FC236}">
                    <a16:creationId xmlns:a16="http://schemas.microsoft.com/office/drawing/2014/main" id="{9D6094BA-6163-4C7A-94D0-FEEB016C2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49" name="Rectangle 1139">
                <a:extLst>
                  <a:ext uri="{FF2B5EF4-FFF2-40B4-BE49-F238E27FC236}">
                    <a16:creationId xmlns:a16="http://schemas.microsoft.com/office/drawing/2014/main" id="{246931B9-067B-49C1-8704-0ED367938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41" name="Group 1140">
              <a:extLst>
                <a:ext uri="{FF2B5EF4-FFF2-40B4-BE49-F238E27FC236}">
                  <a16:creationId xmlns:a16="http://schemas.microsoft.com/office/drawing/2014/main" id="{5332948A-569C-474B-ABDD-7AFA17D07C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1230" name="Rectangle 1141">
                <a:extLst>
                  <a:ext uri="{FF2B5EF4-FFF2-40B4-BE49-F238E27FC236}">
                    <a16:creationId xmlns:a16="http://schemas.microsoft.com/office/drawing/2014/main" id="{3D8E05DB-6F50-49B0-87BC-50C1F98604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31" name="Rectangle 1142">
                <a:extLst>
                  <a:ext uri="{FF2B5EF4-FFF2-40B4-BE49-F238E27FC236}">
                    <a16:creationId xmlns:a16="http://schemas.microsoft.com/office/drawing/2014/main" id="{E3ED2E1D-BED4-4B19-9935-9D79D71CF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32" name="Rectangle 1143">
                <a:extLst>
                  <a:ext uri="{FF2B5EF4-FFF2-40B4-BE49-F238E27FC236}">
                    <a16:creationId xmlns:a16="http://schemas.microsoft.com/office/drawing/2014/main" id="{F9784713-2428-4FFD-8578-BF28C30EE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33" name="Rectangle 1144">
                <a:extLst>
                  <a:ext uri="{FF2B5EF4-FFF2-40B4-BE49-F238E27FC236}">
                    <a16:creationId xmlns:a16="http://schemas.microsoft.com/office/drawing/2014/main" id="{28EAF44F-9A4F-434D-AFD3-8022BC520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34" name="Rectangle 1145">
                <a:extLst>
                  <a:ext uri="{FF2B5EF4-FFF2-40B4-BE49-F238E27FC236}">
                    <a16:creationId xmlns:a16="http://schemas.microsoft.com/office/drawing/2014/main" id="{ED81ED69-6A07-4362-AFE1-53FFE8F6F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35" name="Rectangle 1146">
                <a:extLst>
                  <a:ext uri="{FF2B5EF4-FFF2-40B4-BE49-F238E27FC236}">
                    <a16:creationId xmlns:a16="http://schemas.microsoft.com/office/drawing/2014/main" id="{F9CBFFD8-120E-4F3E-8B6D-AEFA9B170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36" name="Rectangle 1147">
                <a:extLst>
                  <a:ext uri="{FF2B5EF4-FFF2-40B4-BE49-F238E27FC236}">
                    <a16:creationId xmlns:a16="http://schemas.microsoft.com/office/drawing/2014/main" id="{CB2E7302-4DAC-4145-9E04-BD6659339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37" name="Rectangle 1148">
                <a:extLst>
                  <a:ext uri="{FF2B5EF4-FFF2-40B4-BE49-F238E27FC236}">
                    <a16:creationId xmlns:a16="http://schemas.microsoft.com/office/drawing/2014/main" id="{0749BD29-8172-4836-AE38-DF8F3FAA3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38" name="Rectangle 1149">
                <a:extLst>
                  <a:ext uri="{FF2B5EF4-FFF2-40B4-BE49-F238E27FC236}">
                    <a16:creationId xmlns:a16="http://schemas.microsoft.com/office/drawing/2014/main" id="{E01371A5-9B2B-48B9-B4BE-982BCD54B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39" name="Rectangle 1150">
                <a:extLst>
                  <a:ext uri="{FF2B5EF4-FFF2-40B4-BE49-F238E27FC236}">
                    <a16:creationId xmlns:a16="http://schemas.microsoft.com/office/drawing/2014/main" id="{D1661336-50C6-47AD-AF95-3C67006A1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42" name="Group 1151">
              <a:extLst>
                <a:ext uri="{FF2B5EF4-FFF2-40B4-BE49-F238E27FC236}">
                  <a16:creationId xmlns:a16="http://schemas.microsoft.com/office/drawing/2014/main" id="{38DCA983-3673-4A7B-A4E1-8D9236E3E7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1220" name="Rectangle 1152">
                <a:extLst>
                  <a:ext uri="{FF2B5EF4-FFF2-40B4-BE49-F238E27FC236}">
                    <a16:creationId xmlns:a16="http://schemas.microsoft.com/office/drawing/2014/main" id="{64BA4974-BA99-4C2E-B500-983E4E8C0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21" name="Rectangle 1153">
                <a:extLst>
                  <a:ext uri="{FF2B5EF4-FFF2-40B4-BE49-F238E27FC236}">
                    <a16:creationId xmlns:a16="http://schemas.microsoft.com/office/drawing/2014/main" id="{EA17403F-0FFD-4109-9E40-04C20007C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22" name="Rectangle 1154">
                <a:extLst>
                  <a:ext uri="{FF2B5EF4-FFF2-40B4-BE49-F238E27FC236}">
                    <a16:creationId xmlns:a16="http://schemas.microsoft.com/office/drawing/2014/main" id="{3F492D44-8AE6-46FE-968F-A13EAFA92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23" name="Rectangle 1155">
                <a:extLst>
                  <a:ext uri="{FF2B5EF4-FFF2-40B4-BE49-F238E27FC236}">
                    <a16:creationId xmlns:a16="http://schemas.microsoft.com/office/drawing/2014/main" id="{B6F17555-4422-4612-8566-AF89F407F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24" name="Rectangle 1156">
                <a:extLst>
                  <a:ext uri="{FF2B5EF4-FFF2-40B4-BE49-F238E27FC236}">
                    <a16:creationId xmlns:a16="http://schemas.microsoft.com/office/drawing/2014/main" id="{1A66BE45-D388-4D27-9BCA-88676CDE7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25" name="Rectangle 1157">
                <a:extLst>
                  <a:ext uri="{FF2B5EF4-FFF2-40B4-BE49-F238E27FC236}">
                    <a16:creationId xmlns:a16="http://schemas.microsoft.com/office/drawing/2014/main" id="{66677111-510B-41D3-923F-38B91C97B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26" name="Rectangle 1158">
                <a:extLst>
                  <a:ext uri="{FF2B5EF4-FFF2-40B4-BE49-F238E27FC236}">
                    <a16:creationId xmlns:a16="http://schemas.microsoft.com/office/drawing/2014/main" id="{288F38D8-4296-40DF-A169-CE70EE60F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27" name="Rectangle 1159">
                <a:extLst>
                  <a:ext uri="{FF2B5EF4-FFF2-40B4-BE49-F238E27FC236}">
                    <a16:creationId xmlns:a16="http://schemas.microsoft.com/office/drawing/2014/main" id="{ACD7A8A3-D259-47C3-96DA-3C7EF252C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28" name="Rectangle 1160">
                <a:extLst>
                  <a:ext uri="{FF2B5EF4-FFF2-40B4-BE49-F238E27FC236}">
                    <a16:creationId xmlns:a16="http://schemas.microsoft.com/office/drawing/2014/main" id="{0B36D217-1199-418A-90C9-30D8B32A1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29" name="Rectangle 1161">
                <a:extLst>
                  <a:ext uri="{FF2B5EF4-FFF2-40B4-BE49-F238E27FC236}">
                    <a16:creationId xmlns:a16="http://schemas.microsoft.com/office/drawing/2014/main" id="{A822D325-91B2-4BE3-A313-A489D0628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43" name="Group 1162">
              <a:extLst>
                <a:ext uri="{FF2B5EF4-FFF2-40B4-BE49-F238E27FC236}">
                  <a16:creationId xmlns:a16="http://schemas.microsoft.com/office/drawing/2014/main" id="{E16E47A2-ADBA-4A2D-9ADA-6CE1CB38D3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1210" name="Rectangle 1163">
                <a:extLst>
                  <a:ext uri="{FF2B5EF4-FFF2-40B4-BE49-F238E27FC236}">
                    <a16:creationId xmlns:a16="http://schemas.microsoft.com/office/drawing/2014/main" id="{5632EDD3-7D62-483D-9A04-E5623DC7C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11" name="Rectangle 1164">
                <a:extLst>
                  <a:ext uri="{FF2B5EF4-FFF2-40B4-BE49-F238E27FC236}">
                    <a16:creationId xmlns:a16="http://schemas.microsoft.com/office/drawing/2014/main" id="{806ECD8D-845C-4905-B35A-CD70E06CA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12" name="Rectangle 1165">
                <a:extLst>
                  <a:ext uri="{FF2B5EF4-FFF2-40B4-BE49-F238E27FC236}">
                    <a16:creationId xmlns:a16="http://schemas.microsoft.com/office/drawing/2014/main" id="{1B5A974B-3832-4D5E-A2F5-31B086D54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13" name="Rectangle 1166">
                <a:extLst>
                  <a:ext uri="{FF2B5EF4-FFF2-40B4-BE49-F238E27FC236}">
                    <a16:creationId xmlns:a16="http://schemas.microsoft.com/office/drawing/2014/main" id="{E48C2D0F-2FCE-4B40-A453-C4C15E724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14" name="Rectangle 1167">
                <a:extLst>
                  <a:ext uri="{FF2B5EF4-FFF2-40B4-BE49-F238E27FC236}">
                    <a16:creationId xmlns:a16="http://schemas.microsoft.com/office/drawing/2014/main" id="{71043F42-7024-4696-BBF4-A520A40BA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15" name="Rectangle 1168">
                <a:extLst>
                  <a:ext uri="{FF2B5EF4-FFF2-40B4-BE49-F238E27FC236}">
                    <a16:creationId xmlns:a16="http://schemas.microsoft.com/office/drawing/2014/main" id="{CE9376C7-C5B9-45C1-9ABD-45E23CF4B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16" name="Rectangle 1169">
                <a:extLst>
                  <a:ext uri="{FF2B5EF4-FFF2-40B4-BE49-F238E27FC236}">
                    <a16:creationId xmlns:a16="http://schemas.microsoft.com/office/drawing/2014/main" id="{22133E9E-7879-4F31-9907-847B04CD4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17" name="Rectangle 1170">
                <a:extLst>
                  <a:ext uri="{FF2B5EF4-FFF2-40B4-BE49-F238E27FC236}">
                    <a16:creationId xmlns:a16="http://schemas.microsoft.com/office/drawing/2014/main" id="{2539624E-D48E-43CA-A2E8-5FE5782E8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18" name="Rectangle 1171">
                <a:extLst>
                  <a:ext uri="{FF2B5EF4-FFF2-40B4-BE49-F238E27FC236}">
                    <a16:creationId xmlns:a16="http://schemas.microsoft.com/office/drawing/2014/main" id="{24243168-BB34-4A59-8345-F93B9C45D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19" name="Rectangle 1172">
                <a:extLst>
                  <a:ext uri="{FF2B5EF4-FFF2-40B4-BE49-F238E27FC236}">
                    <a16:creationId xmlns:a16="http://schemas.microsoft.com/office/drawing/2014/main" id="{EF36DD53-022A-412E-AC21-63E939376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44" name="Group 1173">
              <a:extLst>
                <a:ext uri="{FF2B5EF4-FFF2-40B4-BE49-F238E27FC236}">
                  <a16:creationId xmlns:a16="http://schemas.microsoft.com/office/drawing/2014/main" id="{523CF566-FCA4-43D4-A838-186D3B75B9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1200" name="Rectangle 1174">
                <a:extLst>
                  <a:ext uri="{FF2B5EF4-FFF2-40B4-BE49-F238E27FC236}">
                    <a16:creationId xmlns:a16="http://schemas.microsoft.com/office/drawing/2014/main" id="{033BCDC2-4FE0-496C-A2FF-6C9CE02FE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01" name="Rectangle 1175">
                <a:extLst>
                  <a:ext uri="{FF2B5EF4-FFF2-40B4-BE49-F238E27FC236}">
                    <a16:creationId xmlns:a16="http://schemas.microsoft.com/office/drawing/2014/main" id="{710DA43B-BE0D-47F8-A995-A218B572CE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02" name="Rectangle 1176">
                <a:extLst>
                  <a:ext uri="{FF2B5EF4-FFF2-40B4-BE49-F238E27FC236}">
                    <a16:creationId xmlns:a16="http://schemas.microsoft.com/office/drawing/2014/main" id="{5FAA0A0A-BBF6-481D-8B11-5F39FFCB4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03" name="Rectangle 1177">
                <a:extLst>
                  <a:ext uri="{FF2B5EF4-FFF2-40B4-BE49-F238E27FC236}">
                    <a16:creationId xmlns:a16="http://schemas.microsoft.com/office/drawing/2014/main" id="{1BB08B26-13E1-485D-8A48-DC22A56F3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04" name="Rectangle 1178">
                <a:extLst>
                  <a:ext uri="{FF2B5EF4-FFF2-40B4-BE49-F238E27FC236}">
                    <a16:creationId xmlns:a16="http://schemas.microsoft.com/office/drawing/2014/main" id="{9B14C967-D46A-48DF-B72C-05E96CE1D4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05" name="Rectangle 1179">
                <a:extLst>
                  <a:ext uri="{FF2B5EF4-FFF2-40B4-BE49-F238E27FC236}">
                    <a16:creationId xmlns:a16="http://schemas.microsoft.com/office/drawing/2014/main" id="{7B448340-AB98-4432-BA5F-1EBD9D1E7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06" name="Rectangle 1180">
                <a:extLst>
                  <a:ext uri="{FF2B5EF4-FFF2-40B4-BE49-F238E27FC236}">
                    <a16:creationId xmlns:a16="http://schemas.microsoft.com/office/drawing/2014/main" id="{932A6DA1-33B4-44F3-8EC1-E86931BE6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07" name="Rectangle 1181">
                <a:extLst>
                  <a:ext uri="{FF2B5EF4-FFF2-40B4-BE49-F238E27FC236}">
                    <a16:creationId xmlns:a16="http://schemas.microsoft.com/office/drawing/2014/main" id="{E4F751F7-40D8-4687-88EC-23C58B1A1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08" name="Rectangle 1182">
                <a:extLst>
                  <a:ext uri="{FF2B5EF4-FFF2-40B4-BE49-F238E27FC236}">
                    <a16:creationId xmlns:a16="http://schemas.microsoft.com/office/drawing/2014/main" id="{1512A7EA-18C7-49F7-8547-DDBEEA34D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09" name="Rectangle 1183">
                <a:extLst>
                  <a:ext uri="{FF2B5EF4-FFF2-40B4-BE49-F238E27FC236}">
                    <a16:creationId xmlns:a16="http://schemas.microsoft.com/office/drawing/2014/main" id="{53301E31-680A-40C6-BD2E-F05386A51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45" name="Group 1184">
              <a:extLst>
                <a:ext uri="{FF2B5EF4-FFF2-40B4-BE49-F238E27FC236}">
                  <a16:creationId xmlns:a16="http://schemas.microsoft.com/office/drawing/2014/main" id="{1FDF7E18-C36D-4041-9D23-9222FBAAA4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1190" name="Rectangle 1185">
                <a:extLst>
                  <a:ext uri="{FF2B5EF4-FFF2-40B4-BE49-F238E27FC236}">
                    <a16:creationId xmlns:a16="http://schemas.microsoft.com/office/drawing/2014/main" id="{460789F1-45DD-4F46-922A-7655F1CB8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91" name="Rectangle 1186">
                <a:extLst>
                  <a:ext uri="{FF2B5EF4-FFF2-40B4-BE49-F238E27FC236}">
                    <a16:creationId xmlns:a16="http://schemas.microsoft.com/office/drawing/2014/main" id="{7C09ED2D-6085-46BF-8962-7BD96FF6D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92" name="Rectangle 1187">
                <a:extLst>
                  <a:ext uri="{FF2B5EF4-FFF2-40B4-BE49-F238E27FC236}">
                    <a16:creationId xmlns:a16="http://schemas.microsoft.com/office/drawing/2014/main" id="{FA74E72C-EFE8-465F-AD64-44E4A0B35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93" name="Rectangle 1188">
                <a:extLst>
                  <a:ext uri="{FF2B5EF4-FFF2-40B4-BE49-F238E27FC236}">
                    <a16:creationId xmlns:a16="http://schemas.microsoft.com/office/drawing/2014/main" id="{E989A095-7AD7-4F62-B671-C98A0B2FA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94" name="Rectangle 1189">
                <a:extLst>
                  <a:ext uri="{FF2B5EF4-FFF2-40B4-BE49-F238E27FC236}">
                    <a16:creationId xmlns:a16="http://schemas.microsoft.com/office/drawing/2014/main" id="{AEA61C58-33ED-4FCA-AFAC-3A6F14FBF9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95" name="Rectangle 1190">
                <a:extLst>
                  <a:ext uri="{FF2B5EF4-FFF2-40B4-BE49-F238E27FC236}">
                    <a16:creationId xmlns:a16="http://schemas.microsoft.com/office/drawing/2014/main" id="{5DF35C47-D611-4837-94FA-D560089B2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96" name="Rectangle 1191">
                <a:extLst>
                  <a:ext uri="{FF2B5EF4-FFF2-40B4-BE49-F238E27FC236}">
                    <a16:creationId xmlns:a16="http://schemas.microsoft.com/office/drawing/2014/main" id="{DA96D9BD-D790-49F4-82B4-5B7CBE207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97" name="Rectangle 1192">
                <a:extLst>
                  <a:ext uri="{FF2B5EF4-FFF2-40B4-BE49-F238E27FC236}">
                    <a16:creationId xmlns:a16="http://schemas.microsoft.com/office/drawing/2014/main" id="{A09218F8-B0EC-4305-BBB9-8C3A801A9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98" name="Rectangle 1193">
                <a:extLst>
                  <a:ext uri="{FF2B5EF4-FFF2-40B4-BE49-F238E27FC236}">
                    <a16:creationId xmlns:a16="http://schemas.microsoft.com/office/drawing/2014/main" id="{B44CF6A8-90F2-49B9-AB50-D7CA1FBC6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99" name="Rectangle 1194">
                <a:extLst>
                  <a:ext uri="{FF2B5EF4-FFF2-40B4-BE49-F238E27FC236}">
                    <a16:creationId xmlns:a16="http://schemas.microsoft.com/office/drawing/2014/main" id="{FB36EE25-35C8-42A5-B753-F2E0548F0F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46" name="Group 1195">
              <a:extLst>
                <a:ext uri="{FF2B5EF4-FFF2-40B4-BE49-F238E27FC236}">
                  <a16:creationId xmlns:a16="http://schemas.microsoft.com/office/drawing/2014/main" id="{53DF46B3-3DD3-4913-BD10-F42C8BE685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1180" name="Rectangle 1196">
                <a:extLst>
                  <a:ext uri="{FF2B5EF4-FFF2-40B4-BE49-F238E27FC236}">
                    <a16:creationId xmlns:a16="http://schemas.microsoft.com/office/drawing/2014/main" id="{A17A6623-C3C3-4C69-BBF5-51EB98907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81" name="Rectangle 1197">
                <a:extLst>
                  <a:ext uri="{FF2B5EF4-FFF2-40B4-BE49-F238E27FC236}">
                    <a16:creationId xmlns:a16="http://schemas.microsoft.com/office/drawing/2014/main" id="{47B3658A-661E-4E3C-94BD-81978FD755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82" name="Rectangle 1198">
                <a:extLst>
                  <a:ext uri="{FF2B5EF4-FFF2-40B4-BE49-F238E27FC236}">
                    <a16:creationId xmlns:a16="http://schemas.microsoft.com/office/drawing/2014/main" id="{9AAFFE7B-504C-497E-9636-87493B3C2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83" name="Rectangle 1199">
                <a:extLst>
                  <a:ext uri="{FF2B5EF4-FFF2-40B4-BE49-F238E27FC236}">
                    <a16:creationId xmlns:a16="http://schemas.microsoft.com/office/drawing/2014/main" id="{D8BCD8A9-54DB-4C89-BC15-274BC4933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84" name="Rectangle 1200">
                <a:extLst>
                  <a:ext uri="{FF2B5EF4-FFF2-40B4-BE49-F238E27FC236}">
                    <a16:creationId xmlns:a16="http://schemas.microsoft.com/office/drawing/2014/main" id="{C36DAE5A-B1D6-440C-8108-F1FCC4057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85" name="Rectangle 1201">
                <a:extLst>
                  <a:ext uri="{FF2B5EF4-FFF2-40B4-BE49-F238E27FC236}">
                    <a16:creationId xmlns:a16="http://schemas.microsoft.com/office/drawing/2014/main" id="{CA57E123-65EA-48F4-8461-122643263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86" name="Rectangle 1202">
                <a:extLst>
                  <a:ext uri="{FF2B5EF4-FFF2-40B4-BE49-F238E27FC236}">
                    <a16:creationId xmlns:a16="http://schemas.microsoft.com/office/drawing/2014/main" id="{75E59313-AD0E-4106-941B-B00DD737D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87" name="Rectangle 1203">
                <a:extLst>
                  <a:ext uri="{FF2B5EF4-FFF2-40B4-BE49-F238E27FC236}">
                    <a16:creationId xmlns:a16="http://schemas.microsoft.com/office/drawing/2014/main" id="{A588C7E4-1CAD-44D2-AFE8-3A96F8D85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88" name="Rectangle 1204">
                <a:extLst>
                  <a:ext uri="{FF2B5EF4-FFF2-40B4-BE49-F238E27FC236}">
                    <a16:creationId xmlns:a16="http://schemas.microsoft.com/office/drawing/2014/main" id="{A8479940-C4E2-4D65-8FA0-1380E9F1A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89" name="Rectangle 1205">
                <a:extLst>
                  <a:ext uri="{FF2B5EF4-FFF2-40B4-BE49-F238E27FC236}">
                    <a16:creationId xmlns:a16="http://schemas.microsoft.com/office/drawing/2014/main" id="{C1F26A07-8899-4105-9FE6-C28651A8F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47" name="Group 1206">
              <a:extLst>
                <a:ext uri="{FF2B5EF4-FFF2-40B4-BE49-F238E27FC236}">
                  <a16:creationId xmlns:a16="http://schemas.microsoft.com/office/drawing/2014/main" id="{EA040BA3-8A36-4A7E-8E52-136FED981D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1170" name="Rectangle 1207">
                <a:extLst>
                  <a:ext uri="{FF2B5EF4-FFF2-40B4-BE49-F238E27FC236}">
                    <a16:creationId xmlns:a16="http://schemas.microsoft.com/office/drawing/2014/main" id="{E868B940-8ADC-40BA-A10C-AC6553FA9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71" name="Rectangle 1208">
                <a:extLst>
                  <a:ext uri="{FF2B5EF4-FFF2-40B4-BE49-F238E27FC236}">
                    <a16:creationId xmlns:a16="http://schemas.microsoft.com/office/drawing/2014/main" id="{139211F7-54E7-41E0-8E32-F4EDDB355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72" name="Rectangle 1209">
                <a:extLst>
                  <a:ext uri="{FF2B5EF4-FFF2-40B4-BE49-F238E27FC236}">
                    <a16:creationId xmlns:a16="http://schemas.microsoft.com/office/drawing/2014/main" id="{6539ADAF-7AEB-47D2-9A04-8319ABEE3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73" name="Rectangle 1210">
                <a:extLst>
                  <a:ext uri="{FF2B5EF4-FFF2-40B4-BE49-F238E27FC236}">
                    <a16:creationId xmlns:a16="http://schemas.microsoft.com/office/drawing/2014/main" id="{BE8B1C70-195F-4976-981E-59CCE0AB2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74" name="Rectangle 1211">
                <a:extLst>
                  <a:ext uri="{FF2B5EF4-FFF2-40B4-BE49-F238E27FC236}">
                    <a16:creationId xmlns:a16="http://schemas.microsoft.com/office/drawing/2014/main" id="{6820CB25-B617-45D7-8844-595F44F5F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75" name="Rectangle 1212">
                <a:extLst>
                  <a:ext uri="{FF2B5EF4-FFF2-40B4-BE49-F238E27FC236}">
                    <a16:creationId xmlns:a16="http://schemas.microsoft.com/office/drawing/2014/main" id="{D7E570C0-A37C-4755-A9EE-721E05EE4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76" name="Rectangle 1213">
                <a:extLst>
                  <a:ext uri="{FF2B5EF4-FFF2-40B4-BE49-F238E27FC236}">
                    <a16:creationId xmlns:a16="http://schemas.microsoft.com/office/drawing/2014/main" id="{0E76E77C-FCE9-4FCB-8032-122E6A5F7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77" name="Rectangle 1214">
                <a:extLst>
                  <a:ext uri="{FF2B5EF4-FFF2-40B4-BE49-F238E27FC236}">
                    <a16:creationId xmlns:a16="http://schemas.microsoft.com/office/drawing/2014/main" id="{F95F73C9-C7C3-4E16-8F37-F8C155B18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78" name="Rectangle 1215">
                <a:extLst>
                  <a:ext uri="{FF2B5EF4-FFF2-40B4-BE49-F238E27FC236}">
                    <a16:creationId xmlns:a16="http://schemas.microsoft.com/office/drawing/2014/main" id="{34742059-BC62-44F0-9AF0-A65B1595E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79" name="Rectangle 1216">
                <a:extLst>
                  <a:ext uri="{FF2B5EF4-FFF2-40B4-BE49-F238E27FC236}">
                    <a16:creationId xmlns:a16="http://schemas.microsoft.com/office/drawing/2014/main" id="{5296E627-8946-4726-8368-2420D1A61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48" name="Group 1217">
              <a:extLst>
                <a:ext uri="{FF2B5EF4-FFF2-40B4-BE49-F238E27FC236}">
                  <a16:creationId xmlns:a16="http://schemas.microsoft.com/office/drawing/2014/main" id="{3DC47A12-8548-4EC9-BBEE-676B11ECF9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1160" name="Rectangle 1218">
                <a:extLst>
                  <a:ext uri="{FF2B5EF4-FFF2-40B4-BE49-F238E27FC236}">
                    <a16:creationId xmlns:a16="http://schemas.microsoft.com/office/drawing/2014/main" id="{F1040A64-BED6-4C24-9F70-27CCC001F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61" name="Rectangle 1219">
                <a:extLst>
                  <a:ext uri="{FF2B5EF4-FFF2-40B4-BE49-F238E27FC236}">
                    <a16:creationId xmlns:a16="http://schemas.microsoft.com/office/drawing/2014/main" id="{7F0C2A4E-A55E-4B36-9090-3CA6215B13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62" name="Rectangle 1220">
                <a:extLst>
                  <a:ext uri="{FF2B5EF4-FFF2-40B4-BE49-F238E27FC236}">
                    <a16:creationId xmlns:a16="http://schemas.microsoft.com/office/drawing/2014/main" id="{146BF663-520B-4B11-BC99-DD031FC2D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63" name="Rectangle 1221">
                <a:extLst>
                  <a:ext uri="{FF2B5EF4-FFF2-40B4-BE49-F238E27FC236}">
                    <a16:creationId xmlns:a16="http://schemas.microsoft.com/office/drawing/2014/main" id="{083F0FCB-56EF-42DB-814B-936C7D1C34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64" name="Rectangle 1222">
                <a:extLst>
                  <a:ext uri="{FF2B5EF4-FFF2-40B4-BE49-F238E27FC236}">
                    <a16:creationId xmlns:a16="http://schemas.microsoft.com/office/drawing/2014/main" id="{A33F4A37-C5A0-40FB-91A8-96778DA04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65" name="Rectangle 1223">
                <a:extLst>
                  <a:ext uri="{FF2B5EF4-FFF2-40B4-BE49-F238E27FC236}">
                    <a16:creationId xmlns:a16="http://schemas.microsoft.com/office/drawing/2014/main" id="{3AE43492-3F06-4D3B-AAB1-595A37F37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66" name="Rectangle 1224">
                <a:extLst>
                  <a:ext uri="{FF2B5EF4-FFF2-40B4-BE49-F238E27FC236}">
                    <a16:creationId xmlns:a16="http://schemas.microsoft.com/office/drawing/2014/main" id="{2BAB05C9-8B05-413A-9A2E-AFF346C4D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67" name="Rectangle 1225">
                <a:extLst>
                  <a:ext uri="{FF2B5EF4-FFF2-40B4-BE49-F238E27FC236}">
                    <a16:creationId xmlns:a16="http://schemas.microsoft.com/office/drawing/2014/main" id="{0D7AD64E-5419-498B-84D7-F52A87614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68" name="Rectangle 1226">
                <a:extLst>
                  <a:ext uri="{FF2B5EF4-FFF2-40B4-BE49-F238E27FC236}">
                    <a16:creationId xmlns:a16="http://schemas.microsoft.com/office/drawing/2014/main" id="{749A1F8A-6D19-42E4-B9CB-34EB56AC9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69" name="Rectangle 1227">
                <a:extLst>
                  <a:ext uri="{FF2B5EF4-FFF2-40B4-BE49-F238E27FC236}">
                    <a16:creationId xmlns:a16="http://schemas.microsoft.com/office/drawing/2014/main" id="{FD715BA1-E7DB-4E66-B0E9-982E73736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49" name="Group 1228">
              <a:extLst>
                <a:ext uri="{FF2B5EF4-FFF2-40B4-BE49-F238E27FC236}">
                  <a16:creationId xmlns:a16="http://schemas.microsoft.com/office/drawing/2014/main" id="{B0F2F275-B75B-44B1-92E3-284F154E1C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1150" name="Rectangle 1229">
                <a:extLst>
                  <a:ext uri="{FF2B5EF4-FFF2-40B4-BE49-F238E27FC236}">
                    <a16:creationId xmlns:a16="http://schemas.microsoft.com/office/drawing/2014/main" id="{C112BB4E-8364-4769-8E81-D77F7F6D1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51" name="Rectangle 1230">
                <a:extLst>
                  <a:ext uri="{FF2B5EF4-FFF2-40B4-BE49-F238E27FC236}">
                    <a16:creationId xmlns:a16="http://schemas.microsoft.com/office/drawing/2014/main" id="{C8B959BC-C371-4507-87C7-A3A6F9D97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52" name="Rectangle 1231">
                <a:extLst>
                  <a:ext uri="{FF2B5EF4-FFF2-40B4-BE49-F238E27FC236}">
                    <a16:creationId xmlns:a16="http://schemas.microsoft.com/office/drawing/2014/main" id="{05C77065-30A6-4666-973D-BC7ACFFD8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53" name="Rectangle 1232">
                <a:extLst>
                  <a:ext uri="{FF2B5EF4-FFF2-40B4-BE49-F238E27FC236}">
                    <a16:creationId xmlns:a16="http://schemas.microsoft.com/office/drawing/2014/main" id="{F1609BF9-E3F2-4551-9E0D-1D63D7C72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54" name="Rectangle 1233">
                <a:extLst>
                  <a:ext uri="{FF2B5EF4-FFF2-40B4-BE49-F238E27FC236}">
                    <a16:creationId xmlns:a16="http://schemas.microsoft.com/office/drawing/2014/main" id="{B9937390-F237-43C1-9186-D804B25D0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55" name="Rectangle 1234">
                <a:extLst>
                  <a:ext uri="{FF2B5EF4-FFF2-40B4-BE49-F238E27FC236}">
                    <a16:creationId xmlns:a16="http://schemas.microsoft.com/office/drawing/2014/main" id="{305A2253-F092-4AAA-8A04-598F0086EE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56" name="Rectangle 1235">
                <a:extLst>
                  <a:ext uri="{FF2B5EF4-FFF2-40B4-BE49-F238E27FC236}">
                    <a16:creationId xmlns:a16="http://schemas.microsoft.com/office/drawing/2014/main" id="{35D784A2-4A72-4E4B-8D52-86422CC47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57" name="Rectangle 1236">
                <a:extLst>
                  <a:ext uri="{FF2B5EF4-FFF2-40B4-BE49-F238E27FC236}">
                    <a16:creationId xmlns:a16="http://schemas.microsoft.com/office/drawing/2014/main" id="{F8B4F415-278A-42B8-ACBF-0AEC16345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58" name="Rectangle 1237">
                <a:extLst>
                  <a:ext uri="{FF2B5EF4-FFF2-40B4-BE49-F238E27FC236}">
                    <a16:creationId xmlns:a16="http://schemas.microsoft.com/office/drawing/2014/main" id="{F55C24FF-247D-408C-872A-DCF9F3717B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59" name="Rectangle 1238">
                <a:extLst>
                  <a:ext uri="{FF2B5EF4-FFF2-40B4-BE49-F238E27FC236}">
                    <a16:creationId xmlns:a16="http://schemas.microsoft.com/office/drawing/2014/main" id="{BDB22DC4-611A-429A-9AA2-6AF1B5E60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250" name="Group 1239">
            <a:extLst>
              <a:ext uri="{FF2B5EF4-FFF2-40B4-BE49-F238E27FC236}">
                <a16:creationId xmlns:a16="http://schemas.microsoft.com/office/drawing/2014/main" id="{ED425C05-0C7D-4584-A46F-D820D8E3660F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3733800"/>
            <a:ext cx="685800" cy="685800"/>
            <a:chOff x="576" y="624"/>
            <a:chExt cx="1920" cy="1920"/>
          </a:xfrm>
        </p:grpSpPr>
        <p:grpSp>
          <p:nvGrpSpPr>
            <p:cNvPr id="1251" name="Group 1240">
              <a:extLst>
                <a:ext uri="{FF2B5EF4-FFF2-40B4-BE49-F238E27FC236}">
                  <a16:creationId xmlns:a16="http://schemas.microsoft.com/office/drawing/2014/main" id="{287AA47E-563F-4439-A573-EAC2C8F9DE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1351" name="Rectangle 1241">
                <a:extLst>
                  <a:ext uri="{FF2B5EF4-FFF2-40B4-BE49-F238E27FC236}">
                    <a16:creationId xmlns:a16="http://schemas.microsoft.com/office/drawing/2014/main" id="{2A298B1D-47DF-4A68-A453-A8C91E6B8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52" name="Rectangle 1242">
                <a:extLst>
                  <a:ext uri="{FF2B5EF4-FFF2-40B4-BE49-F238E27FC236}">
                    <a16:creationId xmlns:a16="http://schemas.microsoft.com/office/drawing/2014/main" id="{F6200576-4088-4D5E-85D2-D2C4F4E7C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53" name="Rectangle 1243">
                <a:extLst>
                  <a:ext uri="{FF2B5EF4-FFF2-40B4-BE49-F238E27FC236}">
                    <a16:creationId xmlns:a16="http://schemas.microsoft.com/office/drawing/2014/main" id="{074E1018-E295-42DF-92BB-DFEE22453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54" name="Rectangle 1244">
                <a:extLst>
                  <a:ext uri="{FF2B5EF4-FFF2-40B4-BE49-F238E27FC236}">
                    <a16:creationId xmlns:a16="http://schemas.microsoft.com/office/drawing/2014/main" id="{DFFCBAE1-B643-4A17-B782-2A957548B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55" name="Rectangle 1245">
                <a:extLst>
                  <a:ext uri="{FF2B5EF4-FFF2-40B4-BE49-F238E27FC236}">
                    <a16:creationId xmlns:a16="http://schemas.microsoft.com/office/drawing/2014/main" id="{5097AADE-F8C5-4C4F-A8DA-0F3D173DC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56" name="Rectangle 1246">
                <a:extLst>
                  <a:ext uri="{FF2B5EF4-FFF2-40B4-BE49-F238E27FC236}">
                    <a16:creationId xmlns:a16="http://schemas.microsoft.com/office/drawing/2014/main" id="{A397AD51-47D3-4CF6-8790-46C51970E4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57" name="Rectangle 1247">
                <a:extLst>
                  <a:ext uri="{FF2B5EF4-FFF2-40B4-BE49-F238E27FC236}">
                    <a16:creationId xmlns:a16="http://schemas.microsoft.com/office/drawing/2014/main" id="{DF38EC46-F96F-4C5E-B84B-FD0089035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58" name="Rectangle 1248">
                <a:extLst>
                  <a:ext uri="{FF2B5EF4-FFF2-40B4-BE49-F238E27FC236}">
                    <a16:creationId xmlns:a16="http://schemas.microsoft.com/office/drawing/2014/main" id="{E95CB2FA-E2C5-4595-A450-76172CE18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59" name="Rectangle 1249">
                <a:extLst>
                  <a:ext uri="{FF2B5EF4-FFF2-40B4-BE49-F238E27FC236}">
                    <a16:creationId xmlns:a16="http://schemas.microsoft.com/office/drawing/2014/main" id="{5FA366E7-0C36-4EBA-8CC4-CDF6285A9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60" name="Rectangle 1250">
                <a:extLst>
                  <a:ext uri="{FF2B5EF4-FFF2-40B4-BE49-F238E27FC236}">
                    <a16:creationId xmlns:a16="http://schemas.microsoft.com/office/drawing/2014/main" id="{1836F8E6-3EC9-4951-9E6B-929DD5B15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52" name="Group 1251">
              <a:extLst>
                <a:ext uri="{FF2B5EF4-FFF2-40B4-BE49-F238E27FC236}">
                  <a16:creationId xmlns:a16="http://schemas.microsoft.com/office/drawing/2014/main" id="{CE98AC42-AF5F-43C4-9385-7610E49937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1341" name="Rectangle 1252">
                <a:extLst>
                  <a:ext uri="{FF2B5EF4-FFF2-40B4-BE49-F238E27FC236}">
                    <a16:creationId xmlns:a16="http://schemas.microsoft.com/office/drawing/2014/main" id="{F54A3B15-AA4A-4860-B1E3-20A74A684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42" name="Rectangle 1253">
                <a:extLst>
                  <a:ext uri="{FF2B5EF4-FFF2-40B4-BE49-F238E27FC236}">
                    <a16:creationId xmlns:a16="http://schemas.microsoft.com/office/drawing/2014/main" id="{155E318D-F78E-4748-8213-E4D1174A9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43" name="Rectangle 1254">
                <a:extLst>
                  <a:ext uri="{FF2B5EF4-FFF2-40B4-BE49-F238E27FC236}">
                    <a16:creationId xmlns:a16="http://schemas.microsoft.com/office/drawing/2014/main" id="{EA41680A-7B5B-4CE5-9594-B45EFC46E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44" name="Rectangle 1255">
                <a:extLst>
                  <a:ext uri="{FF2B5EF4-FFF2-40B4-BE49-F238E27FC236}">
                    <a16:creationId xmlns:a16="http://schemas.microsoft.com/office/drawing/2014/main" id="{2A3F8672-E534-4762-8381-E00B4528D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45" name="Rectangle 1256">
                <a:extLst>
                  <a:ext uri="{FF2B5EF4-FFF2-40B4-BE49-F238E27FC236}">
                    <a16:creationId xmlns:a16="http://schemas.microsoft.com/office/drawing/2014/main" id="{1FFF5DDC-4699-4C9D-862E-42BBB5F00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46" name="Rectangle 1257">
                <a:extLst>
                  <a:ext uri="{FF2B5EF4-FFF2-40B4-BE49-F238E27FC236}">
                    <a16:creationId xmlns:a16="http://schemas.microsoft.com/office/drawing/2014/main" id="{F087E12B-15C1-4AA1-BA53-9FE1D3484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47" name="Rectangle 1258">
                <a:extLst>
                  <a:ext uri="{FF2B5EF4-FFF2-40B4-BE49-F238E27FC236}">
                    <a16:creationId xmlns:a16="http://schemas.microsoft.com/office/drawing/2014/main" id="{8496BA15-64F3-4548-BC7E-12CA00191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48" name="Rectangle 1259">
                <a:extLst>
                  <a:ext uri="{FF2B5EF4-FFF2-40B4-BE49-F238E27FC236}">
                    <a16:creationId xmlns:a16="http://schemas.microsoft.com/office/drawing/2014/main" id="{F73D5F19-D815-460E-AF51-A2167B4AD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49" name="Rectangle 1260">
                <a:extLst>
                  <a:ext uri="{FF2B5EF4-FFF2-40B4-BE49-F238E27FC236}">
                    <a16:creationId xmlns:a16="http://schemas.microsoft.com/office/drawing/2014/main" id="{33577CA7-14D7-41AF-9318-3527CF6F4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50" name="Rectangle 1261">
                <a:extLst>
                  <a:ext uri="{FF2B5EF4-FFF2-40B4-BE49-F238E27FC236}">
                    <a16:creationId xmlns:a16="http://schemas.microsoft.com/office/drawing/2014/main" id="{EC3FA086-14F8-4736-9C40-2D23EE04E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53" name="Group 1262">
              <a:extLst>
                <a:ext uri="{FF2B5EF4-FFF2-40B4-BE49-F238E27FC236}">
                  <a16:creationId xmlns:a16="http://schemas.microsoft.com/office/drawing/2014/main" id="{F681F155-61CB-4017-97F3-C520934C6E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1331" name="Rectangle 1263">
                <a:extLst>
                  <a:ext uri="{FF2B5EF4-FFF2-40B4-BE49-F238E27FC236}">
                    <a16:creationId xmlns:a16="http://schemas.microsoft.com/office/drawing/2014/main" id="{DE8D40FD-F45E-4EC1-B4F9-60B85DF1D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32" name="Rectangle 1264">
                <a:extLst>
                  <a:ext uri="{FF2B5EF4-FFF2-40B4-BE49-F238E27FC236}">
                    <a16:creationId xmlns:a16="http://schemas.microsoft.com/office/drawing/2014/main" id="{D2BA78E4-8C35-427D-A931-312970A1B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33" name="Rectangle 1265">
                <a:extLst>
                  <a:ext uri="{FF2B5EF4-FFF2-40B4-BE49-F238E27FC236}">
                    <a16:creationId xmlns:a16="http://schemas.microsoft.com/office/drawing/2014/main" id="{4082E603-6027-4EBF-A325-DB14FC28B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34" name="Rectangle 1266">
                <a:extLst>
                  <a:ext uri="{FF2B5EF4-FFF2-40B4-BE49-F238E27FC236}">
                    <a16:creationId xmlns:a16="http://schemas.microsoft.com/office/drawing/2014/main" id="{545AA190-4886-4C36-A24B-1407A5180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35" name="Rectangle 1267">
                <a:extLst>
                  <a:ext uri="{FF2B5EF4-FFF2-40B4-BE49-F238E27FC236}">
                    <a16:creationId xmlns:a16="http://schemas.microsoft.com/office/drawing/2014/main" id="{947ED2FD-7ED7-4073-92B5-60A80733E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36" name="Rectangle 1268">
                <a:extLst>
                  <a:ext uri="{FF2B5EF4-FFF2-40B4-BE49-F238E27FC236}">
                    <a16:creationId xmlns:a16="http://schemas.microsoft.com/office/drawing/2014/main" id="{B5309DF9-E049-4DC7-AC87-219163C78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37" name="Rectangle 1269">
                <a:extLst>
                  <a:ext uri="{FF2B5EF4-FFF2-40B4-BE49-F238E27FC236}">
                    <a16:creationId xmlns:a16="http://schemas.microsoft.com/office/drawing/2014/main" id="{4FEEDB50-7ECD-4739-B687-844DE6377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38" name="Rectangle 1270">
                <a:extLst>
                  <a:ext uri="{FF2B5EF4-FFF2-40B4-BE49-F238E27FC236}">
                    <a16:creationId xmlns:a16="http://schemas.microsoft.com/office/drawing/2014/main" id="{53B77D59-A3B8-49B1-870E-CBC60BFB1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39" name="Rectangle 1271">
                <a:extLst>
                  <a:ext uri="{FF2B5EF4-FFF2-40B4-BE49-F238E27FC236}">
                    <a16:creationId xmlns:a16="http://schemas.microsoft.com/office/drawing/2014/main" id="{780E8E72-B664-439F-A898-579FDE115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40" name="Rectangle 1272">
                <a:extLst>
                  <a:ext uri="{FF2B5EF4-FFF2-40B4-BE49-F238E27FC236}">
                    <a16:creationId xmlns:a16="http://schemas.microsoft.com/office/drawing/2014/main" id="{C6126DC6-01C7-491B-9967-B799FA8EE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54" name="Group 1273">
              <a:extLst>
                <a:ext uri="{FF2B5EF4-FFF2-40B4-BE49-F238E27FC236}">
                  <a16:creationId xmlns:a16="http://schemas.microsoft.com/office/drawing/2014/main" id="{159E1AD7-2CB1-4890-81E2-9A44AEBA8D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1321" name="Rectangle 1274">
                <a:extLst>
                  <a:ext uri="{FF2B5EF4-FFF2-40B4-BE49-F238E27FC236}">
                    <a16:creationId xmlns:a16="http://schemas.microsoft.com/office/drawing/2014/main" id="{1046AEE1-8F1A-44E7-ADAA-35D71057F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22" name="Rectangle 1275">
                <a:extLst>
                  <a:ext uri="{FF2B5EF4-FFF2-40B4-BE49-F238E27FC236}">
                    <a16:creationId xmlns:a16="http://schemas.microsoft.com/office/drawing/2014/main" id="{A53AE2BC-712A-48E6-BBFA-4D69CACC6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23" name="Rectangle 1276">
                <a:extLst>
                  <a:ext uri="{FF2B5EF4-FFF2-40B4-BE49-F238E27FC236}">
                    <a16:creationId xmlns:a16="http://schemas.microsoft.com/office/drawing/2014/main" id="{A218E638-0E83-4E8D-8275-AF2EEA167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24" name="Rectangle 1277">
                <a:extLst>
                  <a:ext uri="{FF2B5EF4-FFF2-40B4-BE49-F238E27FC236}">
                    <a16:creationId xmlns:a16="http://schemas.microsoft.com/office/drawing/2014/main" id="{20BD97A7-87DE-4848-BEBD-0FDE56395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25" name="Rectangle 1278">
                <a:extLst>
                  <a:ext uri="{FF2B5EF4-FFF2-40B4-BE49-F238E27FC236}">
                    <a16:creationId xmlns:a16="http://schemas.microsoft.com/office/drawing/2014/main" id="{0C2276DE-E0F2-4694-BE23-C27A27638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26" name="Rectangle 1279">
                <a:extLst>
                  <a:ext uri="{FF2B5EF4-FFF2-40B4-BE49-F238E27FC236}">
                    <a16:creationId xmlns:a16="http://schemas.microsoft.com/office/drawing/2014/main" id="{DD837AF9-B621-4179-B87F-DDCC59EBC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27" name="Rectangle 1280">
                <a:extLst>
                  <a:ext uri="{FF2B5EF4-FFF2-40B4-BE49-F238E27FC236}">
                    <a16:creationId xmlns:a16="http://schemas.microsoft.com/office/drawing/2014/main" id="{100BDC66-15BD-4586-B38E-98F65F312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28" name="Rectangle 1281">
                <a:extLst>
                  <a:ext uri="{FF2B5EF4-FFF2-40B4-BE49-F238E27FC236}">
                    <a16:creationId xmlns:a16="http://schemas.microsoft.com/office/drawing/2014/main" id="{2DD4A68B-DAFA-4EF1-B26C-EDD8CF3802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29" name="Rectangle 1282">
                <a:extLst>
                  <a:ext uri="{FF2B5EF4-FFF2-40B4-BE49-F238E27FC236}">
                    <a16:creationId xmlns:a16="http://schemas.microsoft.com/office/drawing/2014/main" id="{2CA1FD06-1B02-416C-BD6E-0131468215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30" name="Rectangle 1283">
                <a:extLst>
                  <a:ext uri="{FF2B5EF4-FFF2-40B4-BE49-F238E27FC236}">
                    <a16:creationId xmlns:a16="http://schemas.microsoft.com/office/drawing/2014/main" id="{D360EC19-A8C6-49C2-A7A2-B9C3D3EA06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55" name="Group 1284">
              <a:extLst>
                <a:ext uri="{FF2B5EF4-FFF2-40B4-BE49-F238E27FC236}">
                  <a16:creationId xmlns:a16="http://schemas.microsoft.com/office/drawing/2014/main" id="{6A5A5AFB-BDC4-4441-A41B-ED825F9382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1311" name="Rectangle 1285">
                <a:extLst>
                  <a:ext uri="{FF2B5EF4-FFF2-40B4-BE49-F238E27FC236}">
                    <a16:creationId xmlns:a16="http://schemas.microsoft.com/office/drawing/2014/main" id="{B8D3AB2B-AC04-4112-A25B-4E5A50F61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12" name="Rectangle 1286">
                <a:extLst>
                  <a:ext uri="{FF2B5EF4-FFF2-40B4-BE49-F238E27FC236}">
                    <a16:creationId xmlns:a16="http://schemas.microsoft.com/office/drawing/2014/main" id="{CD297A70-7F79-4EBB-B37E-4D165CD5D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13" name="Rectangle 1287">
                <a:extLst>
                  <a:ext uri="{FF2B5EF4-FFF2-40B4-BE49-F238E27FC236}">
                    <a16:creationId xmlns:a16="http://schemas.microsoft.com/office/drawing/2014/main" id="{CDF2DA8F-8519-4E07-82AA-F03A1AA93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14" name="Rectangle 1288">
                <a:extLst>
                  <a:ext uri="{FF2B5EF4-FFF2-40B4-BE49-F238E27FC236}">
                    <a16:creationId xmlns:a16="http://schemas.microsoft.com/office/drawing/2014/main" id="{AD55CD5C-90B2-4EFB-B104-52CC36726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15" name="Rectangle 1289">
                <a:extLst>
                  <a:ext uri="{FF2B5EF4-FFF2-40B4-BE49-F238E27FC236}">
                    <a16:creationId xmlns:a16="http://schemas.microsoft.com/office/drawing/2014/main" id="{DC8E0E71-25AD-4023-8AF4-CC347D68C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16" name="Rectangle 1290">
                <a:extLst>
                  <a:ext uri="{FF2B5EF4-FFF2-40B4-BE49-F238E27FC236}">
                    <a16:creationId xmlns:a16="http://schemas.microsoft.com/office/drawing/2014/main" id="{432E8C6B-407B-4B60-BEE8-CE39CFF85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17" name="Rectangle 1291">
                <a:extLst>
                  <a:ext uri="{FF2B5EF4-FFF2-40B4-BE49-F238E27FC236}">
                    <a16:creationId xmlns:a16="http://schemas.microsoft.com/office/drawing/2014/main" id="{92EF7479-966E-4412-A42C-11F965EDED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18" name="Rectangle 1292">
                <a:extLst>
                  <a:ext uri="{FF2B5EF4-FFF2-40B4-BE49-F238E27FC236}">
                    <a16:creationId xmlns:a16="http://schemas.microsoft.com/office/drawing/2014/main" id="{077B05F0-39B8-46AA-8290-DDA537287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19" name="Rectangle 1293">
                <a:extLst>
                  <a:ext uri="{FF2B5EF4-FFF2-40B4-BE49-F238E27FC236}">
                    <a16:creationId xmlns:a16="http://schemas.microsoft.com/office/drawing/2014/main" id="{A3BFA19E-92E2-456C-974B-7629C97665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20" name="Rectangle 1294">
                <a:extLst>
                  <a:ext uri="{FF2B5EF4-FFF2-40B4-BE49-F238E27FC236}">
                    <a16:creationId xmlns:a16="http://schemas.microsoft.com/office/drawing/2014/main" id="{20C756D5-9F92-44F5-946F-5F6000AEB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56" name="Group 1295">
              <a:extLst>
                <a:ext uri="{FF2B5EF4-FFF2-40B4-BE49-F238E27FC236}">
                  <a16:creationId xmlns:a16="http://schemas.microsoft.com/office/drawing/2014/main" id="{6B4F83A0-15EA-4049-B93A-3DF616470B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1301" name="Rectangle 1296">
                <a:extLst>
                  <a:ext uri="{FF2B5EF4-FFF2-40B4-BE49-F238E27FC236}">
                    <a16:creationId xmlns:a16="http://schemas.microsoft.com/office/drawing/2014/main" id="{4DFE657E-CA90-40FF-934B-5F7C17394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02" name="Rectangle 1297">
                <a:extLst>
                  <a:ext uri="{FF2B5EF4-FFF2-40B4-BE49-F238E27FC236}">
                    <a16:creationId xmlns:a16="http://schemas.microsoft.com/office/drawing/2014/main" id="{8BF354F8-D83E-4882-8EBC-9028B542C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03" name="Rectangle 1298">
                <a:extLst>
                  <a:ext uri="{FF2B5EF4-FFF2-40B4-BE49-F238E27FC236}">
                    <a16:creationId xmlns:a16="http://schemas.microsoft.com/office/drawing/2014/main" id="{958FEE66-72E0-4FFB-AE8B-4BB064F44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04" name="Rectangle 1299">
                <a:extLst>
                  <a:ext uri="{FF2B5EF4-FFF2-40B4-BE49-F238E27FC236}">
                    <a16:creationId xmlns:a16="http://schemas.microsoft.com/office/drawing/2014/main" id="{91A8A7DE-0A33-4AE7-BC10-9A42C2036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05" name="Rectangle 1300">
                <a:extLst>
                  <a:ext uri="{FF2B5EF4-FFF2-40B4-BE49-F238E27FC236}">
                    <a16:creationId xmlns:a16="http://schemas.microsoft.com/office/drawing/2014/main" id="{661CDE6C-D615-4BC7-9578-ADF499103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06" name="Rectangle 1301">
                <a:extLst>
                  <a:ext uri="{FF2B5EF4-FFF2-40B4-BE49-F238E27FC236}">
                    <a16:creationId xmlns:a16="http://schemas.microsoft.com/office/drawing/2014/main" id="{1CE308E0-6626-45EC-8761-DCA1F0C0C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07" name="Rectangle 1302">
                <a:extLst>
                  <a:ext uri="{FF2B5EF4-FFF2-40B4-BE49-F238E27FC236}">
                    <a16:creationId xmlns:a16="http://schemas.microsoft.com/office/drawing/2014/main" id="{703C2BA2-60E9-49E4-B930-547D3344D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08" name="Rectangle 1303">
                <a:extLst>
                  <a:ext uri="{FF2B5EF4-FFF2-40B4-BE49-F238E27FC236}">
                    <a16:creationId xmlns:a16="http://schemas.microsoft.com/office/drawing/2014/main" id="{F55A1E20-E92F-4CDF-9290-6694028D1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09" name="Rectangle 1304">
                <a:extLst>
                  <a:ext uri="{FF2B5EF4-FFF2-40B4-BE49-F238E27FC236}">
                    <a16:creationId xmlns:a16="http://schemas.microsoft.com/office/drawing/2014/main" id="{EE87CF73-6EFE-415A-A16B-55C3299D47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10" name="Rectangle 1305">
                <a:extLst>
                  <a:ext uri="{FF2B5EF4-FFF2-40B4-BE49-F238E27FC236}">
                    <a16:creationId xmlns:a16="http://schemas.microsoft.com/office/drawing/2014/main" id="{743546F7-B503-41D1-B2BC-E3A76BD02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57" name="Group 1306">
              <a:extLst>
                <a:ext uri="{FF2B5EF4-FFF2-40B4-BE49-F238E27FC236}">
                  <a16:creationId xmlns:a16="http://schemas.microsoft.com/office/drawing/2014/main" id="{CB53E08B-87E8-4589-A827-6F9B9132DB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1291" name="Rectangle 1307">
                <a:extLst>
                  <a:ext uri="{FF2B5EF4-FFF2-40B4-BE49-F238E27FC236}">
                    <a16:creationId xmlns:a16="http://schemas.microsoft.com/office/drawing/2014/main" id="{6CA443C2-24A7-4C7F-80C3-E91BC3BF6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92" name="Rectangle 1308">
                <a:extLst>
                  <a:ext uri="{FF2B5EF4-FFF2-40B4-BE49-F238E27FC236}">
                    <a16:creationId xmlns:a16="http://schemas.microsoft.com/office/drawing/2014/main" id="{62444E43-9492-41AC-B2B9-2AFA109F7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93" name="Rectangle 1309">
                <a:extLst>
                  <a:ext uri="{FF2B5EF4-FFF2-40B4-BE49-F238E27FC236}">
                    <a16:creationId xmlns:a16="http://schemas.microsoft.com/office/drawing/2014/main" id="{60EA5804-B16C-4CCC-B9DA-AFD2911B0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94" name="Rectangle 1310">
                <a:extLst>
                  <a:ext uri="{FF2B5EF4-FFF2-40B4-BE49-F238E27FC236}">
                    <a16:creationId xmlns:a16="http://schemas.microsoft.com/office/drawing/2014/main" id="{BCD5D981-30B0-41B3-9EC5-7E3937D5AA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95" name="Rectangle 1311">
                <a:extLst>
                  <a:ext uri="{FF2B5EF4-FFF2-40B4-BE49-F238E27FC236}">
                    <a16:creationId xmlns:a16="http://schemas.microsoft.com/office/drawing/2014/main" id="{C3D92937-B596-4B81-8AE3-E31CE2E0C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96" name="Rectangle 1312">
                <a:extLst>
                  <a:ext uri="{FF2B5EF4-FFF2-40B4-BE49-F238E27FC236}">
                    <a16:creationId xmlns:a16="http://schemas.microsoft.com/office/drawing/2014/main" id="{3E61E3DD-285B-41F9-932C-C790FA47F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97" name="Rectangle 1313">
                <a:extLst>
                  <a:ext uri="{FF2B5EF4-FFF2-40B4-BE49-F238E27FC236}">
                    <a16:creationId xmlns:a16="http://schemas.microsoft.com/office/drawing/2014/main" id="{A139F96F-2D68-4625-87B1-0F45F6C18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98" name="Rectangle 1314">
                <a:extLst>
                  <a:ext uri="{FF2B5EF4-FFF2-40B4-BE49-F238E27FC236}">
                    <a16:creationId xmlns:a16="http://schemas.microsoft.com/office/drawing/2014/main" id="{A3F9D3E0-FEFC-434D-B00D-3A0B80FBE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99" name="Rectangle 1315">
                <a:extLst>
                  <a:ext uri="{FF2B5EF4-FFF2-40B4-BE49-F238E27FC236}">
                    <a16:creationId xmlns:a16="http://schemas.microsoft.com/office/drawing/2014/main" id="{6D981DEB-115D-40B5-AC0C-7F362FFF0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00" name="Rectangle 1316">
                <a:extLst>
                  <a:ext uri="{FF2B5EF4-FFF2-40B4-BE49-F238E27FC236}">
                    <a16:creationId xmlns:a16="http://schemas.microsoft.com/office/drawing/2014/main" id="{BF0D92D3-318A-44B4-8899-C63A38AA1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58" name="Group 1317">
              <a:extLst>
                <a:ext uri="{FF2B5EF4-FFF2-40B4-BE49-F238E27FC236}">
                  <a16:creationId xmlns:a16="http://schemas.microsoft.com/office/drawing/2014/main" id="{0B3E88DA-0DC9-48BE-8B74-E885268729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1281" name="Rectangle 1318">
                <a:extLst>
                  <a:ext uri="{FF2B5EF4-FFF2-40B4-BE49-F238E27FC236}">
                    <a16:creationId xmlns:a16="http://schemas.microsoft.com/office/drawing/2014/main" id="{D2FEE145-F09F-4596-8ED1-78282C97E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82" name="Rectangle 1319">
                <a:extLst>
                  <a:ext uri="{FF2B5EF4-FFF2-40B4-BE49-F238E27FC236}">
                    <a16:creationId xmlns:a16="http://schemas.microsoft.com/office/drawing/2014/main" id="{4D2CC7F0-7081-4EA1-B234-4C699D120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83" name="Rectangle 1320">
                <a:extLst>
                  <a:ext uri="{FF2B5EF4-FFF2-40B4-BE49-F238E27FC236}">
                    <a16:creationId xmlns:a16="http://schemas.microsoft.com/office/drawing/2014/main" id="{90822A0A-FCA9-4CB1-B737-9C000782D0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84" name="Rectangle 1321">
                <a:extLst>
                  <a:ext uri="{FF2B5EF4-FFF2-40B4-BE49-F238E27FC236}">
                    <a16:creationId xmlns:a16="http://schemas.microsoft.com/office/drawing/2014/main" id="{BDA1958B-F2FB-4692-9AEF-DCFA7A4A1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85" name="Rectangle 1322">
                <a:extLst>
                  <a:ext uri="{FF2B5EF4-FFF2-40B4-BE49-F238E27FC236}">
                    <a16:creationId xmlns:a16="http://schemas.microsoft.com/office/drawing/2014/main" id="{6B7047A5-B38B-4F46-BE80-F50430E96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86" name="Rectangle 1323">
                <a:extLst>
                  <a:ext uri="{FF2B5EF4-FFF2-40B4-BE49-F238E27FC236}">
                    <a16:creationId xmlns:a16="http://schemas.microsoft.com/office/drawing/2014/main" id="{3E5EA66E-A82E-42D7-A851-3B35C203B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87" name="Rectangle 1324">
                <a:extLst>
                  <a:ext uri="{FF2B5EF4-FFF2-40B4-BE49-F238E27FC236}">
                    <a16:creationId xmlns:a16="http://schemas.microsoft.com/office/drawing/2014/main" id="{DF3B42E8-3A9F-4228-B443-6CBD021C64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88" name="Rectangle 1325">
                <a:extLst>
                  <a:ext uri="{FF2B5EF4-FFF2-40B4-BE49-F238E27FC236}">
                    <a16:creationId xmlns:a16="http://schemas.microsoft.com/office/drawing/2014/main" id="{940A84A7-A158-410C-8529-C35F0C568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89" name="Rectangle 1326">
                <a:extLst>
                  <a:ext uri="{FF2B5EF4-FFF2-40B4-BE49-F238E27FC236}">
                    <a16:creationId xmlns:a16="http://schemas.microsoft.com/office/drawing/2014/main" id="{58DAD980-EAC3-438A-8F0B-07F2CF111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90" name="Rectangle 1327">
                <a:extLst>
                  <a:ext uri="{FF2B5EF4-FFF2-40B4-BE49-F238E27FC236}">
                    <a16:creationId xmlns:a16="http://schemas.microsoft.com/office/drawing/2014/main" id="{9E00C898-681E-4159-82D8-BF5B704FB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59" name="Group 1328">
              <a:extLst>
                <a:ext uri="{FF2B5EF4-FFF2-40B4-BE49-F238E27FC236}">
                  <a16:creationId xmlns:a16="http://schemas.microsoft.com/office/drawing/2014/main" id="{F5753FF6-9317-4342-81BB-48F653FEEF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1271" name="Rectangle 1329">
                <a:extLst>
                  <a:ext uri="{FF2B5EF4-FFF2-40B4-BE49-F238E27FC236}">
                    <a16:creationId xmlns:a16="http://schemas.microsoft.com/office/drawing/2014/main" id="{D8DC6BE4-D421-4375-890B-D08C9BA83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72" name="Rectangle 1330">
                <a:extLst>
                  <a:ext uri="{FF2B5EF4-FFF2-40B4-BE49-F238E27FC236}">
                    <a16:creationId xmlns:a16="http://schemas.microsoft.com/office/drawing/2014/main" id="{09C13128-B97A-4B37-BB8B-190D6D192A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73" name="Rectangle 1331">
                <a:extLst>
                  <a:ext uri="{FF2B5EF4-FFF2-40B4-BE49-F238E27FC236}">
                    <a16:creationId xmlns:a16="http://schemas.microsoft.com/office/drawing/2014/main" id="{7E60E616-DE65-48DA-B19B-E2E87118D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74" name="Rectangle 1332">
                <a:extLst>
                  <a:ext uri="{FF2B5EF4-FFF2-40B4-BE49-F238E27FC236}">
                    <a16:creationId xmlns:a16="http://schemas.microsoft.com/office/drawing/2014/main" id="{0674C0DE-198B-4614-9024-C6A81F247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75" name="Rectangle 1333">
                <a:extLst>
                  <a:ext uri="{FF2B5EF4-FFF2-40B4-BE49-F238E27FC236}">
                    <a16:creationId xmlns:a16="http://schemas.microsoft.com/office/drawing/2014/main" id="{00F5E9DC-054E-4A95-B1E5-44B96D207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76" name="Rectangle 1334">
                <a:extLst>
                  <a:ext uri="{FF2B5EF4-FFF2-40B4-BE49-F238E27FC236}">
                    <a16:creationId xmlns:a16="http://schemas.microsoft.com/office/drawing/2014/main" id="{FCF57ACD-892B-4FCD-BE5D-9308B239D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77" name="Rectangle 1335">
                <a:extLst>
                  <a:ext uri="{FF2B5EF4-FFF2-40B4-BE49-F238E27FC236}">
                    <a16:creationId xmlns:a16="http://schemas.microsoft.com/office/drawing/2014/main" id="{A39959B7-2808-4100-98FF-0D0D7BF0A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78" name="Rectangle 1336">
                <a:extLst>
                  <a:ext uri="{FF2B5EF4-FFF2-40B4-BE49-F238E27FC236}">
                    <a16:creationId xmlns:a16="http://schemas.microsoft.com/office/drawing/2014/main" id="{7F7B864A-EBCE-49FE-994A-62D801D05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79" name="Rectangle 1337">
                <a:extLst>
                  <a:ext uri="{FF2B5EF4-FFF2-40B4-BE49-F238E27FC236}">
                    <a16:creationId xmlns:a16="http://schemas.microsoft.com/office/drawing/2014/main" id="{10DFE7A5-AF14-444F-B45B-8DFA4C0C3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80" name="Rectangle 1338">
                <a:extLst>
                  <a:ext uri="{FF2B5EF4-FFF2-40B4-BE49-F238E27FC236}">
                    <a16:creationId xmlns:a16="http://schemas.microsoft.com/office/drawing/2014/main" id="{584024AA-0EEC-4605-A8D2-B0529D8A3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60" name="Group 1339">
              <a:extLst>
                <a:ext uri="{FF2B5EF4-FFF2-40B4-BE49-F238E27FC236}">
                  <a16:creationId xmlns:a16="http://schemas.microsoft.com/office/drawing/2014/main" id="{72EA4FBD-4098-4B6A-BEF9-4B020B9B7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1261" name="Rectangle 1340">
                <a:extLst>
                  <a:ext uri="{FF2B5EF4-FFF2-40B4-BE49-F238E27FC236}">
                    <a16:creationId xmlns:a16="http://schemas.microsoft.com/office/drawing/2014/main" id="{0CAF2CDE-055D-49AA-999D-14F4ABA207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62" name="Rectangle 1341">
                <a:extLst>
                  <a:ext uri="{FF2B5EF4-FFF2-40B4-BE49-F238E27FC236}">
                    <a16:creationId xmlns:a16="http://schemas.microsoft.com/office/drawing/2014/main" id="{8E02A81F-1DE8-49DD-A973-668900458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63" name="Rectangle 1342">
                <a:extLst>
                  <a:ext uri="{FF2B5EF4-FFF2-40B4-BE49-F238E27FC236}">
                    <a16:creationId xmlns:a16="http://schemas.microsoft.com/office/drawing/2014/main" id="{DFD0A411-E554-4EE2-94B5-0926905733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64" name="Rectangle 1343">
                <a:extLst>
                  <a:ext uri="{FF2B5EF4-FFF2-40B4-BE49-F238E27FC236}">
                    <a16:creationId xmlns:a16="http://schemas.microsoft.com/office/drawing/2014/main" id="{14355272-D475-40A5-83EC-596C290982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65" name="Rectangle 1344">
                <a:extLst>
                  <a:ext uri="{FF2B5EF4-FFF2-40B4-BE49-F238E27FC236}">
                    <a16:creationId xmlns:a16="http://schemas.microsoft.com/office/drawing/2014/main" id="{71C3BBC4-5C30-47F0-8933-264D4C388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66" name="Rectangle 1345">
                <a:extLst>
                  <a:ext uri="{FF2B5EF4-FFF2-40B4-BE49-F238E27FC236}">
                    <a16:creationId xmlns:a16="http://schemas.microsoft.com/office/drawing/2014/main" id="{C9729701-6922-4718-BCDB-A301413FAF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67" name="Rectangle 1346">
                <a:extLst>
                  <a:ext uri="{FF2B5EF4-FFF2-40B4-BE49-F238E27FC236}">
                    <a16:creationId xmlns:a16="http://schemas.microsoft.com/office/drawing/2014/main" id="{4C6BD470-E5FF-49E7-87D6-7792EBB94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68" name="Rectangle 1347">
                <a:extLst>
                  <a:ext uri="{FF2B5EF4-FFF2-40B4-BE49-F238E27FC236}">
                    <a16:creationId xmlns:a16="http://schemas.microsoft.com/office/drawing/2014/main" id="{52918C75-26A8-4CDF-8A7C-D8FC74B6A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69" name="Rectangle 1348">
                <a:extLst>
                  <a:ext uri="{FF2B5EF4-FFF2-40B4-BE49-F238E27FC236}">
                    <a16:creationId xmlns:a16="http://schemas.microsoft.com/office/drawing/2014/main" id="{34608594-F1B4-4106-8BDF-F209996FF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70" name="Rectangle 1349">
                <a:extLst>
                  <a:ext uri="{FF2B5EF4-FFF2-40B4-BE49-F238E27FC236}">
                    <a16:creationId xmlns:a16="http://schemas.microsoft.com/office/drawing/2014/main" id="{01F0B640-1E87-4B56-BD95-89BE1C508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361" name="Group 1350">
            <a:extLst>
              <a:ext uri="{FF2B5EF4-FFF2-40B4-BE49-F238E27FC236}">
                <a16:creationId xmlns:a16="http://schemas.microsoft.com/office/drawing/2014/main" id="{058D26E3-0C1E-4DB1-8169-462709490FCE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4572000"/>
            <a:ext cx="685800" cy="685800"/>
            <a:chOff x="576" y="624"/>
            <a:chExt cx="1920" cy="1920"/>
          </a:xfrm>
        </p:grpSpPr>
        <p:grpSp>
          <p:nvGrpSpPr>
            <p:cNvPr id="1362" name="Group 1351">
              <a:extLst>
                <a:ext uri="{FF2B5EF4-FFF2-40B4-BE49-F238E27FC236}">
                  <a16:creationId xmlns:a16="http://schemas.microsoft.com/office/drawing/2014/main" id="{97F08D68-B2CA-4C94-A699-41F0B94A42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1462" name="Rectangle 1352">
                <a:extLst>
                  <a:ext uri="{FF2B5EF4-FFF2-40B4-BE49-F238E27FC236}">
                    <a16:creationId xmlns:a16="http://schemas.microsoft.com/office/drawing/2014/main" id="{6140D77E-DD9A-4754-9409-B4099244F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63" name="Rectangle 1353">
                <a:extLst>
                  <a:ext uri="{FF2B5EF4-FFF2-40B4-BE49-F238E27FC236}">
                    <a16:creationId xmlns:a16="http://schemas.microsoft.com/office/drawing/2014/main" id="{53CD6B8E-0A44-4464-8356-A843CCEFB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64" name="Rectangle 1354">
                <a:extLst>
                  <a:ext uri="{FF2B5EF4-FFF2-40B4-BE49-F238E27FC236}">
                    <a16:creationId xmlns:a16="http://schemas.microsoft.com/office/drawing/2014/main" id="{B78084C3-52AC-44F6-B639-D6E5AEEBD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65" name="Rectangle 1355">
                <a:extLst>
                  <a:ext uri="{FF2B5EF4-FFF2-40B4-BE49-F238E27FC236}">
                    <a16:creationId xmlns:a16="http://schemas.microsoft.com/office/drawing/2014/main" id="{FA69B4DF-E6A7-4FB4-9A6B-37070371E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66" name="Rectangle 1356">
                <a:extLst>
                  <a:ext uri="{FF2B5EF4-FFF2-40B4-BE49-F238E27FC236}">
                    <a16:creationId xmlns:a16="http://schemas.microsoft.com/office/drawing/2014/main" id="{CC9B5332-6DEC-418F-909A-F18B54C42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67" name="Rectangle 1357">
                <a:extLst>
                  <a:ext uri="{FF2B5EF4-FFF2-40B4-BE49-F238E27FC236}">
                    <a16:creationId xmlns:a16="http://schemas.microsoft.com/office/drawing/2014/main" id="{D1D6AD80-A182-4F0F-927E-34F9B86B2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68" name="Rectangle 1358">
                <a:extLst>
                  <a:ext uri="{FF2B5EF4-FFF2-40B4-BE49-F238E27FC236}">
                    <a16:creationId xmlns:a16="http://schemas.microsoft.com/office/drawing/2014/main" id="{1455049B-F1D7-4C43-8069-0857AC857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69" name="Rectangle 1359">
                <a:extLst>
                  <a:ext uri="{FF2B5EF4-FFF2-40B4-BE49-F238E27FC236}">
                    <a16:creationId xmlns:a16="http://schemas.microsoft.com/office/drawing/2014/main" id="{553DC007-7FB7-4300-B606-C9EF18A62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70" name="Rectangle 1360">
                <a:extLst>
                  <a:ext uri="{FF2B5EF4-FFF2-40B4-BE49-F238E27FC236}">
                    <a16:creationId xmlns:a16="http://schemas.microsoft.com/office/drawing/2014/main" id="{252E395B-E910-45A4-B63A-6623C70BD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71" name="Rectangle 1361">
                <a:extLst>
                  <a:ext uri="{FF2B5EF4-FFF2-40B4-BE49-F238E27FC236}">
                    <a16:creationId xmlns:a16="http://schemas.microsoft.com/office/drawing/2014/main" id="{851C6BB4-B329-4753-857C-537E0F16D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63" name="Group 1362">
              <a:extLst>
                <a:ext uri="{FF2B5EF4-FFF2-40B4-BE49-F238E27FC236}">
                  <a16:creationId xmlns:a16="http://schemas.microsoft.com/office/drawing/2014/main" id="{485BBB08-1B8C-4BE3-B336-BE2914F9F8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1452" name="Rectangle 1363">
                <a:extLst>
                  <a:ext uri="{FF2B5EF4-FFF2-40B4-BE49-F238E27FC236}">
                    <a16:creationId xmlns:a16="http://schemas.microsoft.com/office/drawing/2014/main" id="{69379242-256F-461B-94BD-6A7E2DF02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53" name="Rectangle 1364">
                <a:extLst>
                  <a:ext uri="{FF2B5EF4-FFF2-40B4-BE49-F238E27FC236}">
                    <a16:creationId xmlns:a16="http://schemas.microsoft.com/office/drawing/2014/main" id="{1AAEBCDC-EAB3-4A7D-B513-FC9CADB867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54" name="Rectangle 1365">
                <a:extLst>
                  <a:ext uri="{FF2B5EF4-FFF2-40B4-BE49-F238E27FC236}">
                    <a16:creationId xmlns:a16="http://schemas.microsoft.com/office/drawing/2014/main" id="{DBD9EFF5-FE2A-45DF-97B2-024D2C395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55" name="Rectangle 1366">
                <a:extLst>
                  <a:ext uri="{FF2B5EF4-FFF2-40B4-BE49-F238E27FC236}">
                    <a16:creationId xmlns:a16="http://schemas.microsoft.com/office/drawing/2014/main" id="{55504F1C-7BAF-44E3-A05A-2EA24C07F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56" name="Rectangle 1367">
                <a:extLst>
                  <a:ext uri="{FF2B5EF4-FFF2-40B4-BE49-F238E27FC236}">
                    <a16:creationId xmlns:a16="http://schemas.microsoft.com/office/drawing/2014/main" id="{2534F1D1-CFB3-4311-85C5-908A581FB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57" name="Rectangle 1368">
                <a:extLst>
                  <a:ext uri="{FF2B5EF4-FFF2-40B4-BE49-F238E27FC236}">
                    <a16:creationId xmlns:a16="http://schemas.microsoft.com/office/drawing/2014/main" id="{916237A4-6B3B-4BF3-8134-0B6801B1E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58" name="Rectangle 1369">
                <a:extLst>
                  <a:ext uri="{FF2B5EF4-FFF2-40B4-BE49-F238E27FC236}">
                    <a16:creationId xmlns:a16="http://schemas.microsoft.com/office/drawing/2014/main" id="{97F2A8D5-A852-4E83-BC04-D747A1B02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59" name="Rectangle 1370">
                <a:extLst>
                  <a:ext uri="{FF2B5EF4-FFF2-40B4-BE49-F238E27FC236}">
                    <a16:creationId xmlns:a16="http://schemas.microsoft.com/office/drawing/2014/main" id="{758B3B9F-7300-4240-9781-C7C7E98D9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60" name="Rectangle 1371">
                <a:extLst>
                  <a:ext uri="{FF2B5EF4-FFF2-40B4-BE49-F238E27FC236}">
                    <a16:creationId xmlns:a16="http://schemas.microsoft.com/office/drawing/2014/main" id="{99DF71E4-F1AB-43EB-BE1E-2045C110A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61" name="Rectangle 1372">
                <a:extLst>
                  <a:ext uri="{FF2B5EF4-FFF2-40B4-BE49-F238E27FC236}">
                    <a16:creationId xmlns:a16="http://schemas.microsoft.com/office/drawing/2014/main" id="{0E279A16-F49D-4CEF-9587-9335874A7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64" name="Group 1373">
              <a:extLst>
                <a:ext uri="{FF2B5EF4-FFF2-40B4-BE49-F238E27FC236}">
                  <a16:creationId xmlns:a16="http://schemas.microsoft.com/office/drawing/2014/main" id="{AE120AD8-50CA-4729-8DF9-FCA138583D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1442" name="Rectangle 1374">
                <a:extLst>
                  <a:ext uri="{FF2B5EF4-FFF2-40B4-BE49-F238E27FC236}">
                    <a16:creationId xmlns:a16="http://schemas.microsoft.com/office/drawing/2014/main" id="{D85A52C9-6595-4C79-AC7E-176D14770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43" name="Rectangle 1375">
                <a:extLst>
                  <a:ext uri="{FF2B5EF4-FFF2-40B4-BE49-F238E27FC236}">
                    <a16:creationId xmlns:a16="http://schemas.microsoft.com/office/drawing/2014/main" id="{1BF86570-5FE9-4162-985A-9275AAA43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44" name="Rectangle 1376">
                <a:extLst>
                  <a:ext uri="{FF2B5EF4-FFF2-40B4-BE49-F238E27FC236}">
                    <a16:creationId xmlns:a16="http://schemas.microsoft.com/office/drawing/2014/main" id="{902575A9-541C-4477-B0F5-C0905CFEA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45" name="Rectangle 1377">
                <a:extLst>
                  <a:ext uri="{FF2B5EF4-FFF2-40B4-BE49-F238E27FC236}">
                    <a16:creationId xmlns:a16="http://schemas.microsoft.com/office/drawing/2014/main" id="{4E865E0D-1403-447B-A423-F34120E83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46" name="Rectangle 1378">
                <a:extLst>
                  <a:ext uri="{FF2B5EF4-FFF2-40B4-BE49-F238E27FC236}">
                    <a16:creationId xmlns:a16="http://schemas.microsoft.com/office/drawing/2014/main" id="{D09AFCE7-76DF-4193-8982-9AB37386D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47" name="Rectangle 1379">
                <a:extLst>
                  <a:ext uri="{FF2B5EF4-FFF2-40B4-BE49-F238E27FC236}">
                    <a16:creationId xmlns:a16="http://schemas.microsoft.com/office/drawing/2014/main" id="{6E9F5B95-B734-4257-B5A4-B7C1D1AB6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48" name="Rectangle 1380">
                <a:extLst>
                  <a:ext uri="{FF2B5EF4-FFF2-40B4-BE49-F238E27FC236}">
                    <a16:creationId xmlns:a16="http://schemas.microsoft.com/office/drawing/2014/main" id="{938033C3-7885-4440-9850-B0D1BF50F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49" name="Rectangle 1381">
                <a:extLst>
                  <a:ext uri="{FF2B5EF4-FFF2-40B4-BE49-F238E27FC236}">
                    <a16:creationId xmlns:a16="http://schemas.microsoft.com/office/drawing/2014/main" id="{B9418411-329A-4F4F-A3AC-261F34454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50" name="Rectangle 1382">
                <a:extLst>
                  <a:ext uri="{FF2B5EF4-FFF2-40B4-BE49-F238E27FC236}">
                    <a16:creationId xmlns:a16="http://schemas.microsoft.com/office/drawing/2014/main" id="{36041B62-6FA1-46FE-AC93-51611857B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51" name="Rectangle 1383">
                <a:extLst>
                  <a:ext uri="{FF2B5EF4-FFF2-40B4-BE49-F238E27FC236}">
                    <a16:creationId xmlns:a16="http://schemas.microsoft.com/office/drawing/2014/main" id="{83E7BD50-6CFB-4799-85FA-70AAA647EC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65" name="Group 1384">
              <a:extLst>
                <a:ext uri="{FF2B5EF4-FFF2-40B4-BE49-F238E27FC236}">
                  <a16:creationId xmlns:a16="http://schemas.microsoft.com/office/drawing/2014/main" id="{6D84A753-A11C-4B04-B9E2-97A7726F86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1432" name="Rectangle 1385">
                <a:extLst>
                  <a:ext uri="{FF2B5EF4-FFF2-40B4-BE49-F238E27FC236}">
                    <a16:creationId xmlns:a16="http://schemas.microsoft.com/office/drawing/2014/main" id="{099DBB9C-BC88-4BDC-8604-AA0CA0DE1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33" name="Rectangle 1386">
                <a:extLst>
                  <a:ext uri="{FF2B5EF4-FFF2-40B4-BE49-F238E27FC236}">
                    <a16:creationId xmlns:a16="http://schemas.microsoft.com/office/drawing/2014/main" id="{804A8932-C035-4E70-AD97-AEE1C1C84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34" name="Rectangle 1387">
                <a:extLst>
                  <a:ext uri="{FF2B5EF4-FFF2-40B4-BE49-F238E27FC236}">
                    <a16:creationId xmlns:a16="http://schemas.microsoft.com/office/drawing/2014/main" id="{14B4D6E8-BDF1-4195-B834-389834423D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35" name="Rectangle 1388">
                <a:extLst>
                  <a:ext uri="{FF2B5EF4-FFF2-40B4-BE49-F238E27FC236}">
                    <a16:creationId xmlns:a16="http://schemas.microsoft.com/office/drawing/2014/main" id="{33874041-0954-4804-8B4F-7EE5FB7C7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36" name="Rectangle 1389">
                <a:extLst>
                  <a:ext uri="{FF2B5EF4-FFF2-40B4-BE49-F238E27FC236}">
                    <a16:creationId xmlns:a16="http://schemas.microsoft.com/office/drawing/2014/main" id="{5F54A576-B9C3-4E54-967B-2B6625BDC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37" name="Rectangle 1390">
                <a:extLst>
                  <a:ext uri="{FF2B5EF4-FFF2-40B4-BE49-F238E27FC236}">
                    <a16:creationId xmlns:a16="http://schemas.microsoft.com/office/drawing/2014/main" id="{9167876E-E06E-45B1-9B9B-9C1E47A639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38" name="Rectangle 1391">
                <a:extLst>
                  <a:ext uri="{FF2B5EF4-FFF2-40B4-BE49-F238E27FC236}">
                    <a16:creationId xmlns:a16="http://schemas.microsoft.com/office/drawing/2014/main" id="{7FCC44FE-A96C-4C75-8662-B4510D6FB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39" name="Rectangle 1392">
                <a:extLst>
                  <a:ext uri="{FF2B5EF4-FFF2-40B4-BE49-F238E27FC236}">
                    <a16:creationId xmlns:a16="http://schemas.microsoft.com/office/drawing/2014/main" id="{606444EB-E3D3-4F59-94E5-47236FEB92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40" name="Rectangle 1393">
                <a:extLst>
                  <a:ext uri="{FF2B5EF4-FFF2-40B4-BE49-F238E27FC236}">
                    <a16:creationId xmlns:a16="http://schemas.microsoft.com/office/drawing/2014/main" id="{2C283CBF-20AA-4A4E-A4CD-C1888104C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41" name="Rectangle 1394">
                <a:extLst>
                  <a:ext uri="{FF2B5EF4-FFF2-40B4-BE49-F238E27FC236}">
                    <a16:creationId xmlns:a16="http://schemas.microsoft.com/office/drawing/2014/main" id="{3F0C5972-A57D-4CD5-BF84-9F44FFA66B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66" name="Group 1395">
              <a:extLst>
                <a:ext uri="{FF2B5EF4-FFF2-40B4-BE49-F238E27FC236}">
                  <a16:creationId xmlns:a16="http://schemas.microsoft.com/office/drawing/2014/main" id="{1B698235-A130-4AF9-BF7D-FFA03CA9D6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1422" name="Rectangle 1396">
                <a:extLst>
                  <a:ext uri="{FF2B5EF4-FFF2-40B4-BE49-F238E27FC236}">
                    <a16:creationId xmlns:a16="http://schemas.microsoft.com/office/drawing/2014/main" id="{1A0D0123-2DAE-4864-B6A5-081B121812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23" name="Rectangle 1397">
                <a:extLst>
                  <a:ext uri="{FF2B5EF4-FFF2-40B4-BE49-F238E27FC236}">
                    <a16:creationId xmlns:a16="http://schemas.microsoft.com/office/drawing/2014/main" id="{91E644C7-53B1-4D20-AF98-461E4551F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24" name="Rectangle 1398">
                <a:extLst>
                  <a:ext uri="{FF2B5EF4-FFF2-40B4-BE49-F238E27FC236}">
                    <a16:creationId xmlns:a16="http://schemas.microsoft.com/office/drawing/2014/main" id="{B14B876A-3EE1-48AD-A459-980589474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25" name="Rectangle 1399">
                <a:extLst>
                  <a:ext uri="{FF2B5EF4-FFF2-40B4-BE49-F238E27FC236}">
                    <a16:creationId xmlns:a16="http://schemas.microsoft.com/office/drawing/2014/main" id="{7B3C2890-D16D-4F0B-8B6A-082B92017E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26" name="Rectangle 1400">
                <a:extLst>
                  <a:ext uri="{FF2B5EF4-FFF2-40B4-BE49-F238E27FC236}">
                    <a16:creationId xmlns:a16="http://schemas.microsoft.com/office/drawing/2014/main" id="{689F4E9A-15EB-495C-8D20-3A4EC3910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27" name="Rectangle 1401">
                <a:extLst>
                  <a:ext uri="{FF2B5EF4-FFF2-40B4-BE49-F238E27FC236}">
                    <a16:creationId xmlns:a16="http://schemas.microsoft.com/office/drawing/2014/main" id="{39E3F0F9-DC82-4EA1-A79B-882B772E3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28" name="Rectangle 1402">
                <a:extLst>
                  <a:ext uri="{FF2B5EF4-FFF2-40B4-BE49-F238E27FC236}">
                    <a16:creationId xmlns:a16="http://schemas.microsoft.com/office/drawing/2014/main" id="{920E8C3A-064A-4367-9F06-69FC66821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29" name="Rectangle 1403">
                <a:extLst>
                  <a:ext uri="{FF2B5EF4-FFF2-40B4-BE49-F238E27FC236}">
                    <a16:creationId xmlns:a16="http://schemas.microsoft.com/office/drawing/2014/main" id="{93880C07-6EF9-4C13-BD82-91DBDC594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30" name="Rectangle 1404">
                <a:extLst>
                  <a:ext uri="{FF2B5EF4-FFF2-40B4-BE49-F238E27FC236}">
                    <a16:creationId xmlns:a16="http://schemas.microsoft.com/office/drawing/2014/main" id="{AACA4B9E-A2BB-49A2-8D93-705AB1AB9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31" name="Rectangle 1405">
                <a:extLst>
                  <a:ext uri="{FF2B5EF4-FFF2-40B4-BE49-F238E27FC236}">
                    <a16:creationId xmlns:a16="http://schemas.microsoft.com/office/drawing/2014/main" id="{67825E3C-8AD8-461A-8022-13555197E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67" name="Group 1406">
              <a:extLst>
                <a:ext uri="{FF2B5EF4-FFF2-40B4-BE49-F238E27FC236}">
                  <a16:creationId xmlns:a16="http://schemas.microsoft.com/office/drawing/2014/main" id="{E3E89CE7-C79E-4F5C-94D3-EC2C95B57F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1412" name="Rectangle 1407">
                <a:extLst>
                  <a:ext uri="{FF2B5EF4-FFF2-40B4-BE49-F238E27FC236}">
                    <a16:creationId xmlns:a16="http://schemas.microsoft.com/office/drawing/2014/main" id="{3A15865E-4B3A-4137-9608-37EB4D97E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13" name="Rectangle 1408">
                <a:extLst>
                  <a:ext uri="{FF2B5EF4-FFF2-40B4-BE49-F238E27FC236}">
                    <a16:creationId xmlns:a16="http://schemas.microsoft.com/office/drawing/2014/main" id="{91B41E25-A1CF-42C0-8E99-5D47B8F27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14" name="Rectangle 1409">
                <a:extLst>
                  <a:ext uri="{FF2B5EF4-FFF2-40B4-BE49-F238E27FC236}">
                    <a16:creationId xmlns:a16="http://schemas.microsoft.com/office/drawing/2014/main" id="{E239DEBB-C3E9-43DA-928C-794408954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15" name="Rectangle 1410">
                <a:extLst>
                  <a:ext uri="{FF2B5EF4-FFF2-40B4-BE49-F238E27FC236}">
                    <a16:creationId xmlns:a16="http://schemas.microsoft.com/office/drawing/2014/main" id="{D72E1516-1205-4734-9077-5EBF912A1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16" name="Rectangle 1411">
                <a:extLst>
                  <a:ext uri="{FF2B5EF4-FFF2-40B4-BE49-F238E27FC236}">
                    <a16:creationId xmlns:a16="http://schemas.microsoft.com/office/drawing/2014/main" id="{D0435665-7180-4E28-A869-96ECBBFFD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17" name="Rectangle 1412">
                <a:extLst>
                  <a:ext uri="{FF2B5EF4-FFF2-40B4-BE49-F238E27FC236}">
                    <a16:creationId xmlns:a16="http://schemas.microsoft.com/office/drawing/2014/main" id="{EF202443-0537-47AE-B9D3-C600084800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18" name="Rectangle 1413">
                <a:extLst>
                  <a:ext uri="{FF2B5EF4-FFF2-40B4-BE49-F238E27FC236}">
                    <a16:creationId xmlns:a16="http://schemas.microsoft.com/office/drawing/2014/main" id="{1EC5155E-872A-4EDC-882A-0A8FFAA468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19" name="Rectangle 1414">
                <a:extLst>
                  <a:ext uri="{FF2B5EF4-FFF2-40B4-BE49-F238E27FC236}">
                    <a16:creationId xmlns:a16="http://schemas.microsoft.com/office/drawing/2014/main" id="{C3F1CE84-362C-43B4-A01D-B01E3DA59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20" name="Rectangle 1415">
                <a:extLst>
                  <a:ext uri="{FF2B5EF4-FFF2-40B4-BE49-F238E27FC236}">
                    <a16:creationId xmlns:a16="http://schemas.microsoft.com/office/drawing/2014/main" id="{CB0CB4AD-3A61-446C-9E11-05DC6A0C1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21" name="Rectangle 1416">
                <a:extLst>
                  <a:ext uri="{FF2B5EF4-FFF2-40B4-BE49-F238E27FC236}">
                    <a16:creationId xmlns:a16="http://schemas.microsoft.com/office/drawing/2014/main" id="{A7DF66CA-52F3-492C-994E-BE382C605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68" name="Group 1417">
              <a:extLst>
                <a:ext uri="{FF2B5EF4-FFF2-40B4-BE49-F238E27FC236}">
                  <a16:creationId xmlns:a16="http://schemas.microsoft.com/office/drawing/2014/main" id="{D44E57FC-A9AC-4CBE-A339-7BF663E430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1402" name="Rectangle 1418">
                <a:extLst>
                  <a:ext uri="{FF2B5EF4-FFF2-40B4-BE49-F238E27FC236}">
                    <a16:creationId xmlns:a16="http://schemas.microsoft.com/office/drawing/2014/main" id="{6E22EC62-CF4A-4C28-884D-02F6B61EC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03" name="Rectangle 1419">
                <a:extLst>
                  <a:ext uri="{FF2B5EF4-FFF2-40B4-BE49-F238E27FC236}">
                    <a16:creationId xmlns:a16="http://schemas.microsoft.com/office/drawing/2014/main" id="{D6B7949C-C336-448E-A5DE-0B2BA505B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04" name="Rectangle 1420">
                <a:extLst>
                  <a:ext uri="{FF2B5EF4-FFF2-40B4-BE49-F238E27FC236}">
                    <a16:creationId xmlns:a16="http://schemas.microsoft.com/office/drawing/2014/main" id="{FF702D13-78EF-4C51-94EC-BFFF8C9A9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05" name="Rectangle 1421">
                <a:extLst>
                  <a:ext uri="{FF2B5EF4-FFF2-40B4-BE49-F238E27FC236}">
                    <a16:creationId xmlns:a16="http://schemas.microsoft.com/office/drawing/2014/main" id="{53B7B0D6-FBF6-479A-8BF2-DE8FC25DF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06" name="Rectangle 1422">
                <a:extLst>
                  <a:ext uri="{FF2B5EF4-FFF2-40B4-BE49-F238E27FC236}">
                    <a16:creationId xmlns:a16="http://schemas.microsoft.com/office/drawing/2014/main" id="{C91E455C-F4FD-49D0-9F67-F0B7582BE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07" name="Rectangle 1423">
                <a:extLst>
                  <a:ext uri="{FF2B5EF4-FFF2-40B4-BE49-F238E27FC236}">
                    <a16:creationId xmlns:a16="http://schemas.microsoft.com/office/drawing/2014/main" id="{4CF0FCAE-6237-4439-80D3-511B3B287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08" name="Rectangle 1424">
                <a:extLst>
                  <a:ext uri="{FF2B5EF4-FFF2-40B4-BE49-F238E27FC236}">
                    <a16:creationId xmlns:a16="http://schemas.microsoft.com/office/drawing/2014/main" id="{254F04D2-39D0-4AF1-8661-58FC0B57F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09" name="Rectangle 1425">
                <a:extLst>
                  <a:ext uri="{FF2B5EF4-FFF2-40B4-BE49-F238E27FC236}">
                    <a16:creationId xmlns:a16="http://schemas.microsoft.com/office/drawing/2014/main" id="{EC45A054-7F96-4BCA-9B34-A214E4323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10" name="Rectangle 1426">
                <a:extLst>
                  <a:ext uri="{FF2B5EF4-FFF2-40B4-BE49-F238E27FC236}">
                    <a16:creationId xmlns:a16="http://schemas.microsoft.com/office/drawing/2014/main" id="{DE4A4133-685E-4E4E-AEC4-17098D0C5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11" name="Rectangle 1427">
                <a:extLst>
                  <a:ext uri="{FF2B5EF4-FFF2-40B4-BE49-F238E27FC236}">
                    <a16:creationId xmlns:a16="http://schemas.microsoft.com/office/drawing/2014/main" id="{D0FB3746-BE8B-41B8-9A0A-436AFC569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69" name="Group 1428">
              <a:extLst>
                <a:ext uri="{FF2B5EF4-FFF2-40B4-BE49-F238E27FC236}">
                  <a16:creationId xmlns:a16="http://schemas.microsoft.com/office/drawing/2014/main" id="{91D6484B-A10D-4E07-A438-3AC0CB5E66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1392" name="Rectangle 1429">
                <a:extLst>
                  <a:ext uri="{FF2B5EF4-FFF2-40B4-BE49-F238E27FC236}">
                    <a16:creationId xmlns:a16="http://schemas.microsoft.com/office/drawing/2014/main" id="{6850C2CF-5563-4134-A3B8-402C99404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93" name="Rectangle 1430">
                <a:extLst>
                  <a:ext uri="{FF2B5EF4-FFF2-40B4-BE49-F238E27FC236}">
                    <a16:creationId xmlns:a16="http://schemas.microsoft.com/office/drawing/2014/main" id="{56F712DD-31D8-4FA4-898F-A69D7C5DC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94" name="Rectangle 1431">
                <a:extLst>
                  <a:ext uri="{FF2B5EF4-FFF2-40B4-BE49-F238E27FC236}">
                    <a16:creationId xmlns:a16="http://schemas.microsoft.com/office/drawing/2014/main" id="{583F19F6-4CD7-4DFD-B03A-69824ACBE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95" name="Rectangle 1432">
                <a:extLst>
                  <a:ext uri="{FF2B5EF4-FFF2-40B4-BE49-F238E27FC236}">
                    <a16:creationId xmlns:a16="http://schemas.microsoft.com/office/drawing/2014/main" id="{C64DB022-22F4-41FE-A08C-E6CFAE724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96" name="Rectangle 1433">
                <a:extLst>
                  <a:ext uri="{FF2B5EF4-FFF2-40B4-BE49-F238E27FC236}">
                    <a16:creationId xmlns:a16="http://schemas.microsoft.com/office/drawing/2014/main" id="{313B8225-612D-4645-9B0F-CB3413420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97" name="Rectangle 1434">
                <a:extLst>
                  <a:ext uri="{FF2B5EF4-FFF2-40B4-BE49-F238E27FC236}">
                    <a16:creationId xmlns:a16="http://schemas.microsoft.com/office/drawing/2014/main" id="{AD82AC0B-1A87-4052-8775-9F0D566AC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98" name="Rectangle 1435">
                <a:extLst>
                  <a:ext uri="{FF2B5EF4-FFF2-40B4-BE49-F238E27FC236}">
                    <a16:creationId xmlns:a16="http://schemas.microsoft.com/office/drawing/2014/main" id="{6CD053D1-A1D2-4151-A55D-0112D7BD2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99" name="Rectangle 1436">
                <a:extLst>
                  <a:ext uri="{FF2B5EF4-FFF2-40B4-BE49-F238E27FC236}">
                    <a16:creationId xmlns:a16="http://schemas.microsoft.com/office/drawing/2014/main" id="{E56F6936-B6A7-43D1-B6AB-301102E2C4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00" name="Rectangle 1437">
                <a:extLst>
                  <a:ext uri="{FF2B5EF4-FFF2-40B4-BE49-F238E27FC236}">
                    <a16:creationId xmlns:a16="http://schemas.microsoft.com/office/drawing/2014/main" id="{C677A903-CD7D-45FC-9B8B-A3621885AD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01" name="Rectangle 1438">
                <a:extLst>
                  <a:ext uri="{FF2B5EF4-FFF2-40B4-BE49-F238E27FC236}">
                    <a16:creationId xmlns:a16="http://schemas.microsoft.com/office/drawing/2014/main" id="{239992DC-105E-4490-AB18-62601B7DF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70" name="Group 1439">
              <a:extLst>
                <a:ext uri="{FF2B5EF4-FFF2-40B4-BE49-F238E27FC236}">
                  <a16:creationId xmlns:a16="http://schemas.microsoft.com/office/drawing/2014/main" id="{55D3D8A2-C9F0-482B-A42E-829BF017B3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1382" name="Rectangle 1440">
                <a:extLst>
                  <a:ext uri="{FF2B5EF4-FFF2-40B4-BE49-F238E27FC236}">
                    <a16:creationId xmlns:a16="http://schemas.microsoft.com/office/drawing/2014/main" id="{9403C01F-2849-4813-9669-79FBFD45B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83" name="Rectangle 1441">
                <a:extLst>
                  <a:ext uri="{FF2B5EF4-FFF2-40B4-BE49-F238E27FC236}">
                    <a16:creationId xmlns:a16="http://schemas.microsoft.com/office/drawing/2014/main" id="{13193E88-4904-4E39-8AC5-050DC42791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84" name="Rectangle 1442">
                <a:extLst>
                  <a:ext uri="{FF2B5EF4-FFF2-40B4-BE49-F238E27FC236}">
                    <a16:creationId xmlns:a16="http://schemas.microsoft.com/office/drawing/2014/main" id="{999C2F28-5B0F-4A70-863F-4737A6203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85" name="Rectangle 1443">
                <a:extLst>
                  <a:ext uri="{FF2B5EF4-FFF2-40B4-BE49-F238E27FC236}">
                    <a16:creationId xmlns:a16="http://schemas.microsoft.com/office/drawing/2014/main" id="{E8922E30-8211-4ADE-B5FA-144EBBB2B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86" name="Rectangle 1444">
                <a:extLst>
                  <a:ext uri="{FF2B5EF4-FFF2-40B4-BE49-F238E27FC236}">
                    <a16:creationId xmlns:a16="http://schemas.microsoft.com/office/drawing/2014/main" id="{13BC94DF-D6D3-471D-9EB2-74813C19C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87" name="Rectangle 1445">
                <a:extLst>
                  <a:ext uri="{FF2B5EF4-FFF2-40B4-BE49-F238E27FC236}">
                    <a16:creationId xmlns:a16="http://schemas.microsoft.com/office/drawing/2014/main" id="{5FC1AF3C-CB9D-4925-AD30-A20AFA51F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88" name="Rectangle 1446">
                <a:extLst>
                  <a:ext uri="{FF2B5EF4-FFF2-40B4-BE49-F238E27FC236}">
                    <a16:creationId xmlns:a16="http://schemas.microsoft.com/office/drawing/2014/main" id="{AED151F2-3F89-42DE-8F1A-C39975BCE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89" name="Rectangle 1447">
                <a:extLst>
                  <a:ext uri="{FF2B5EF4-FFF2-40B4-BE49-F238E27FC236}">
                    <a16:creationId xmlns:a16="http://schemas.microsoft.com/office/drawing/2014/main" id="{422D8D6F-73E6-43A3-A0CE-B628D96EA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90" name="Rectangle 1448">
                <a:extLst>
                  <a:ext uri="{FF2B5EF4-FFF2-40B4-BE49-F238E27FC236}">
                    <a16:creationId xmlns:a16="http://schemas.microsoft.com/office/drawing/2014/main" id="{2CC48CD9-23DD-43E0-A934-DD73A8A05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91" name="Rectangle 1449">
                <a:extLst>
                  <a:ext uri="{FF2B5EF4-FFF2-40B4-BE49-F238E27FC236}">
                    <a16:creationId xmlns:a16="http://schemas.microsoft.com/office/drawing/2014/main" id="{A31DAF12-CC65-4710-A6CA-0C5311F811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71" name="Group 1450">
              <a:extLst>
                <a:ext uri="{FF2B5EF4-FFF2-40B4-BE49-F238E27FC236}">
                  <a16:creationId xmlns:a16="http://schemas.microsoft.com/office/drawing/2014/main" id="{63D9BDAE-C58E-4064-A10A-FA1F464955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1372" name="Rectangle 1451">
                <a:extLst>
                  <a:ext uri="{FF2B5EF4-FFF2-40B4-BE49-F238E27FC236}">
                    <a16:creationId xmlns:a16="http://schemas.microsoft.com/office/drawing/2014/main" id="{3CD456F2-9E0B-4499-8FB4-1894EE92A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73" name="Rectangle 1452">
                <a:extLst>
                  <a:ext uri="{FF2B5EF4-FFF2-40B4-BE49-F238E27FC236}">
                    <a16:creationId xmlns:a16="http://schemas.microsoft.com/office/drawing/2014/main" id="{0CDAF880-C7CF-4B7A-BF92-04CEEC1A3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74" name="Rectangle 1453">
                <a:extLst>
                  <a:ext uri="{FF2B5EF4-FFF2-40B4-BE49-F238E27FC236}">
                    <a16:creationId xmlns:a16="http://schemas.microsoft.com/office/drawing/2014/main" id="{177012F1-CCA0-4D72-8183-9167DCB4E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75" name="Rectangle 1454">
                <a:extLst>
                  <a:ext uri="{FF2B5EF4-FFF2-40B4-BE49-F238E27FC236}">
                    <a16:creationId xmlns:a16="http://schemas.microsoft.com/office/drawing/2014/main" id="{50374581-F1F4-4BE3-AFF9-9659FE2AE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76" name="Rectangle 1455">
                <a:extLst>
                  <a:ext uri="{FF2B5EF4-FFF2-40B4-BE49-F238E27FC236}">
                    <a16:creationId xmlns:a16="http://schemas.microsoft.com/office/drawing/2014/main" id="{1C5832BD-2924-4CF6-82E7-36BB175ED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77" name="Rectangle 1456">
                <a:extLst>
                  <a:ext uri="{FF2B5EF4-FFF2-40B4-BE49-F238E27FC236}">
                    <a16:creationId xmlns:a16="http://schemas.microsoft.com/office/drawing/2014/main" id="{A0103312-6054-4937-B605-52BDC7ADA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78" name="Rectangle 1457">
                <a:extLst>
                  <a:ext uri="{FF2B5EF4-FFF2-40B4-BE49-F238E27FC236}">
                    <a16:creationId xmlns:a16="http://schemas.microsoft.com/office/drawing/2014/main" id="{2DCEF57D-A082-43C9-8653-04FEDFC53E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79" name="Rectangle 1458">
                <a:extLst>
                  <a:ext uri="{FF2B5EF4-FFF2-40B4-BE49-F238E27FC236}">
                    <a16:creationId xmlns:a16="http://schemas.microsoft.com/office/drawing/2014/main" id="{3C1E2B0E-36F9-4F70-BCC9-443A48FA4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80" name="Rectangle 1459">
                <a:extLst>
                  <a:ext uri="{FF2B5EF4-FFF2-40B4-BE49-F238E27FC236}">
                    <a16:creationId xmlns:a16="http://schemas.microsoft.com/office/drawing/2014/main" id="{806DE28F-C0B0-4124-BB76-7055AA446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81" name="Rectangle 1460">
                <a:extLst>
                  <a:ext uri="{FF2B5EF4-FFF2-40B4-BE49-F238E27FC236}">
                    <a16:creationId xmlns:a16="http://schemas.microsoft.com/office/drawing/2014/main" id="{3E6996E9-EBF0-4871-B05F-7C9ECE573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472" name="Group 1461">
            <a:extLst>
              <a:ext uri="{FF2B5EF4-FFF2-40B4-BE49-F238E27FC236}">
                <a16:creationId xmlns:a16="http://schemas.microsoft.com/office/drawing/2014/main" id="{4D41E321-6F4E-4934-8BF7-D03DE1D49696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5410200"/>
            <a:ext cx="685800" cy="685800"/>
            <a:chOff x="576" y="624"/>
            <a:chExt cx="1920" cy="1920"/>
          </a:xfrm>
        </p:grpSpPr>
        <p:grpSp>
          <p:nvGrpSpPr>
            <p:cNvPr id="1473" name="Group 1462">
              <a:extLst>
                <a:ext uri="{FF2B5EF4-FFF2-40B4-BE49-F238E27FC236}">
                  <a16:creationId xmlns:a16="http://schemas.microsoft.com/office/drawing/2014/main" id="{C3C10BB3-917D-4CC1-BDFC-A5F63FD661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1573" name="Rectangle 1463">
                <a:extLst>
                  <a:ext uri="{FF2B5EF4-FFF2-40B4-BE49-F238E27FC236}">
                    <a16:creationId xmlns:a16="http://schemas.microsoft.com/office/drawing/2014/main" id="{82FC29D1-A15D-4B89-899B-2071FEBF1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74" name="Rectangle 1464">
                <a:extLst>
                  <a:ext uri="{FF2B5EF4-FFF2-40B4-BE49-F238E27FC236}">
                    <a16:creationId xmlns:a16="http://schemas.microsoft.com/office/drawing/2014/main" id="{380DBF56-2F3D-455D-BA8C-4F15B3743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75" name="Rectangle 1465">
                <a:extLst>
                  <a:ext uri="{FF2B5EF4-FFF2-40B4-BE49-F238E27FC236}">
                    <a16:creationId xmlns:a16="http://schemas.microsoft.com/office/drawing/2014/main" id="{054D3403-7F1D-48E5-8676-561B14935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76" name="Rectangle 1466">
                <a:extLst>
                  <a:ext uri="{FF2B5EF4-FFF2-40B4-BE49-F238E27FC236}">
                    <a16:creationId xmlns:a16="http://schemas.microsoft.com/office/drawing/2014/main" id="{A02F96DB-B9D1-44F1-8AD7-22AD712CC8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77" name="Rectangle 1467">
                <a:extLst>
                  <a:ext uri="{FF2B5EF4-FFF2-40B4-BE49-F238E27FC236}">
                    <a16:creationId xmlns:a16="http://schemas.microsoft.com/office/drawing/2014/main" id="{E04DEADC-4319-41C8-BA36-A51D2D253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78" name="Rectangle 1468">
                <a:extLst>
                  <a:ext uri="{FF2B5EF4-FFF2-40B4-BE49-F238E27FC236}">
                    <a16:creationId xmlns:a16="http://schemas.microsoft.com/office/drawing/2014/main" id="{234AA61B-C254-4B70-98DA-8E926317A8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79" name="Rectangle 1469">
                <a:extLst>
                  <a:ext uri="{FF2B5EF4-FFF2-40B4-BE49-F238E27FC236}">
                    <a16:creationId xmlns:a16="http://schemas.microsoft.com/office/drawing/2014/main" id="{BFFC7B39-E923-4642-AB8C-805E09DC4B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80" name="Rectangle 1470">
                <a:extLst>
                  <a:ext uri="{FF2B5EF4-FFF2-40B4-BE49-F238E27FC236}">
                    <a16:creationId xmlns:a16="http://schemas.microsoft.com/office/drawing/2014/main" id="{61CEBE6C-9188-4791-BC44-58E6F9263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81" name="Rectangle 1471">
                <a:extLst>
                  <a:ext uri="{FF2B5EF4-FFF2-40B4-BE49-F238E27FC236}">
                    <a16:creationId xmlns:a16="http://schemas.microsoft.com/office/drawing/2014/main" id="{8A2332E1-327B-46BD-82AF-E16D5C407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82" name="Rectangle 1472">
                <a:extLst>
                  <a:ext uri="{FF2B5EF4-FFF2-40B4-BE49-F238E27FC236}">
                    <a16:creationId xmlns:a16="http://schemas.microsoft.com/office/drawing/2014/main" id="{70EB7FDF-6B85-4686-8649-3EEBB6F8F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74" name="Group 1473">
              <a:extLst>
                <a:ext uri="{FF2B5EF4-FFF2-40B4-BE49-F238E27FC236}">
                  <a16:creationId xmlns:a16="http://schemas.microsoft.com/office/drawing/2014/main" id="{34BC818A-74EA-4C35-8E53-2F30A0C5EC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1563" name="Rectangle 1474">
                <a:extLst>
                  <a:ext uri="{FF2B5EF4-FFF2-40B4-BE49-F238E27FC236}">
                    <a16:creationId xmlns:a16="http://schemas.microsoft.com/office/drawing/2014/main" id="{9B3EDEA3-08F5-4FD2-B7FB-B362FB767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64" name="Rectangle 1475">
                <a:extLst>
                  <a:ext uri="{FF2B5EF4-FFF2-40B4-BE49-F238E27FC236}">
                    <a16:creationId xmlns:a16="http://schemas.microsoft.com/office/drawing/2014/main" id="{B67D7FAF-3D15-4413-B319-11C4FEAFC9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65" name="Rectangle 1476">
                <a:extLst>
                  <a:ext uri="{FF2B5EF4-FFF2-40B4-BE49-F238E27FC236}">
                    <a16:creationId xmlns:a16="http://schemas.microsoft.com/office/drawing/2014/main" id="{D6952A9B-25B4-4FE6-9507-EC56CB6D9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66" name="Rectangle 1477">
                <a:extLst>
                  <a:ext uri="{FF2B5EF4-FFF2-40B4-BE49-F238E27FC236}">
                    <a16:creationId xmlns:a16="http://schemas.microsoft.com/office/drawing/2014/main" id="{6F8CD976-E092-4B91-B6C2-FD6718F70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67" name="Rectangle 1478">
                <a:extLst>
                  <a:ext uri="{FF2B5EF4-FFF2-40B4-BE49-F238E27FC236}">
                    <a16:creationId xmlns:a16="http://schemas.microsoft.com/office/drawing/2014/main" id="{23109D55-F43E-49BA-8D3D-4E4D73CB8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68" name="Rectangle 1479">
                <a:extLst>
                  <a:ext uri="{FF2B5EF4-FFF2-40B4-BE49-F238E27FC236}">
                    <a16:creationId xmlns:a16="http://schemas.microsoft.com/office/drawing/2014/main" id="{8508516C-91A4-4F6B-B6C4-5DF665E6B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69" name="Rectangle 1480">
                <a:extLst>
                  <a:ext uri="{FF2B5EF4-FFF2-40B4-BE49-F238E27FC236}">
                    <a16:creationId xmlns:a16="http://schemas.microsoft.com/office/drawing/2014/main" id="{773FC960-ED99-4E45-8C11-46FAB2460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70" name="Rectangle 1481">
                <a:extLst>
                  <a:ext uri="{FF2B5EF4-FFF2-40B4-BE49-F238E27FC236}">
                    <a16:creationId xmlns:a16="http://schemas.microsoft.com/office/drawing/2014/main" id="{161E1531-E8CB-400A-92DB-07603B65C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71" name="Rectangle 1482">
                <a:extLst>
                  <a:ext uri="{FF2B5EF4-FFF2-40B4-BE49-F238E27FC236}">
                    <a16:creationId xmlns:a16="http://schemas.microsoft.com/office/drawing/2014/main" id="{D5059660-5A78-4D1B-A3E0-A07F62FFF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72" name="Rectangle 1483">
                <a:extLst>
                  <a:ext uri="{FF2B5EF4-FFF2-40B4-BE49-F238E27FC236}">
                    <a16:creationId xmlns:a16="http://schemas.microsoft.com/office/drawing/2014/main" id="{684D8FC6-851A-46FA-B032-5165C0FC8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75" name="Group 1484">
              <a:extLst>
                <a:ext uri="{FF2B5EF4-FFF2-40B4-BE49-F238E27FC236}">
                  <a16:creationId xmlns:a16="http://schemas.microsoft.com/office/drawing/2014/main" id="{FF6F883C-E5A5-4B4A-BEFC-E03E0A8FF1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1553" name="Rectangle 1485">
                <a:extLst>
                  <a:ext uri="{FF2B5EF4-FFF2-40B4-BE49-F238E27FC236}">
                    <a16:creationId xmlns:a16="http://schemas.microsoft.com/office/drawing/2014/main" id="{CAD6D63C-37A6-4624-8F5E-23B78523E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54" name="Rectangle 1486">
                <a:extLst>
                  <a:ext uri="{FF2B5EF4-FFF2-40B4-BE49-F238E27FC236}">
                    <a16:creationId xmlns:a16="http://schemas.microsoft.com/office/drawing/2014/main" id="{80D341CA-A7EE-40D1-9499-D9CCDFD41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55" name="Rectangle 1487">
                <a:extLst>
                  <a:ext uri="{FF2B5EF4-FFF2-40B4-BE49-F238E27FC236}">
                    <a16:creationId xmlns:a16="http://schemas.microsoft.com/office/drawing/2014/main" id="{23160129-CC16-4B1B-87DC-320B6AB5E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56" name="Rectangle 1488">
                <a:extLst>
                  <a:ext uri="{FF2B5EF4-FFF2-40B4-BE49-F238E27FC236}">
                    <a16:creationId xmlns:a16="http://schemas.microsoft.com/office/drawing/2014/main" id="{0B5BA28A-0ACE-488F-A38B-10EA94534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57" name="Rectangle 1489">
                <a:extLst>
                  <a:ext uri="{FF2B5EF4-FFF2-40B4-BE49-F238E27FC236}">
                    <a16:creationId xmlns:a16="http://schemas.microsoft.com/office/drawing/2014/main" id="{2B25A2E1-1AB2-4B25-96EE-B296572E9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58" name="Rectangle 1490">
                <a:extLst>
                  <a:ext uri="{FF2B5EF4-FFF2-40B4-BE49-F238E27FC236}">
                    <a16:creationId xmlns:a16="http://schemas.microsoft.com/office/drawing/2014/main" id="{37818C60-D4A2-4B6D-9FA4-50BD69B6A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59" name="Rectangle 1491">
                <a:extLst>
                  <a:ext uri="{FF2B5EF4-FFF2-40B4-BE49-F238E27FC236}">
                    <a16:creationId xmlns:a16="http://schemas.microsoft.com/office/drawing/2014/main" id="{60F64216-D007-40B9-9555-AF932FCB4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60" name="Rectangle 1492">
                <a:extLst>
                  <a:ext uri="{FF2B5EF4-FFF2-40B4-BE49-F238E27FC236}">
                    <a16:creationId xmlns:a16="http://schemas.microsoft.com/office/drawing/2014/main" id="{36E4EAC8-AF8E-487A-8A73-2B6149673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61" name="Rectangle 1493">
                <a:extLst>
                  <a:ext uri="{FF2B5EF4-FFF2-40B4-BE49-F238E27FC236}">
                    <a16:creationId xmlns:a16="http://schemas.microsoft.com/office/drawing/2014/main" id="{02E38601-089C-42C3-8013-00EA423BC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62" name="Rectangle 1494">
                <a:extLst>
                  <a:ext uri="{FF2B5EF4-FFF2-40B4-BE49-F238E27FC236}">
                    <a16:creationId xmlns:a16="http://schemas.microsoft.com/office/drawing/2014/main" id="{C65D0A8E-AE8A-4773-AB32-57C27D6D2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76" name="Group 1495">
              <a:extLst>
                <a:ext uri="{FF2B5EF4-FFF2-40B4-BE49-F238E27FC236}">
                  <a16:creationId xmlns:a16="http://schemas.microsoft.com/office/drawing/2014/main" id="{F98F8ED9-6673-45BE-8641-DD1F7FA60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1543" name="Rectangle 1496">
                <a:extLst>
                  <a:ext uri="{FF2B5EF4-FFF2-40B4-BE49-F238E27FC236}">
                    <a16:creationId xmlns:a16="http://schemas.microsoft.com/office/drawing/2014/main" id="{8ECCF78D-82EA-4250-B7FB-8477229AD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44" name="Rectangle 1497">
                <a:extLst>
                  <a:ext uri="{FF2B5EF4-FFF2-40B4-BE49-F238E27FC236}">
                    <a16:creationId xmlns:a16="http://schemas.microsoft.com/office/drawing/2014/main" id="{86F8C842-4F2D-496D-B8E3-47EEAA93D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45" name="Rectangle 1498">
                <a:extLst>
                  <a:ext uri="{FF2B5EF4-FFF2-40B4-BE49-F238E27FC236}">
                    <a16:creationId xmlns:a16="http://schemas.microsoft.com/office/drawing/2014/main" id="{52B6ED0E-BF3F-47DC-AB6A-847645B3B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46" name="Rectangle 1499">
                <a:extLst>
                  <a:ext uri="{FF2B5EF4-FFF2-40B4-BE49-F238E27FC236}">
                    <a16:creationId xmlns:a16="http://schemas.microsoft.com/office/drawing/2014/main" id="{817FAF3E-4312-4739-A44B-701F3B957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47" name="Rectangle 1500">
                <a:extLst>
                  <a:ext uri="{FF2B5EF4-FFF2-40B4-BE49-F238E27FC236}">
                    <a16:creationId xmlns:a16="http://schemas.microsoft.com/office/drawing/2014/main" id="{4F5186F2-E679-4461-B466-90506013E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48" name="Rectangle 1501">
                <a:extLst>
                  <a:ext uri="{FF2B5EF4-FFF2-40B4-BE49-F238E27FC236}">
                    <a16:creationId xmlns:a16="http://schemas.microsoft.com/office/drawing/2014/main" id="{6C286BAD-8457-49B5-80FC-35E4531D8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49" name="Rectangle 1502">
                <a:extLst>
                  <a:ext uri="{FF2B5EF4-FFF2-40B4-BE49-F238E27FC236}">
                    <a16:creationId xmlns:a16="http://schemas.microsoft.com/office/drawing/2014/main" id="{AACD9B7E-5753-46C6-9830-CD27A0707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50" name="Rectangle 1503">
                <a:extLst>
                  <a:ext uri="{FF2B5EF4-FFF2-40B4-BE49-F238E27FC236}">
                    <a16:creationId xmlns:a16="http://schemas.microsoft.com/office/drawing/2014/main" id="{CB22D529-83E5-4FC0-BCD9-1AF8CC9A3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51" name="Rectangle 1504">
                <a:extLst>
                  <a:ext uri="{FF2B5EF4-FFF2-40B4-BE49-F238E27FC236}">
                    <a16:creationId xmlns:a16="http://schemas.microsoft.com/office/drawing/2014/main" id="{DAA427FA-7794-4D9A-A7F9-8117FE934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52" name="Rectangle 1505">
                <a:extLst>
                  <a:ext uri="{FF2B5EF4-FFF2-40B4-BE49-F238E27FC236}">
                    <a16:creationId xmlns:a16="http://schemas.microsoft.com/office/drawing/2014/main" id="{1D9E914A-032E-43E7-8233-F6481E73D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77" name="Group 1506">
              <a:extLst>
                <a:ext uri="{FF2B5EF4-FFF2-40B4-BE49-F238E27FC236}">
                  <a16:creationId xmlns:a16="http://schemas.microsoft.com/office/drawing/2014/main" id="{4993847D-5E71-4207-9522-3DFAB6BEC7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1533" name="Rectangle 1507">
                <a:extLst>
                  <a:ext uri="{FF2B5EF4-FFF2-40B4-BE49-F238E27FC236}">
                    <a16:creationId xmlns:a16="http://schemas.microsoft.com/office/drawing/2014/main" id="{6B7007F2-0092-43D0-86CE-C31C5ED5E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34" name="Rectangle 1508">
                <a:extLst>
                  <a:ext uri="{FF2B5EF4-FFF2-40B4-BE49-F238E27FC236}">
                    <a16:creationId xmlns:a16="http://schemas.microsoft.com/office/drawing/2014/main" id="{6013F7E4-ADC5-47D1-B31B-16D6043BE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35" name="Rectangle 1509">
                <a:extLst>
                  <a:ext uri="{FF2B5EF4-FFF2-40B4-BE49-F238E27FC236}">
                    <a16:creationId xmlns:a16="http://schemas.microsoft.com/office/drawing/2014/main" id="{014D84DB-85DF-4A76-84A1-021809EAF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36" name="Rectangle 1510">
                <a:extLst>
                  <a:ext uri="{FF2B5EF4-FFF2-40B4-BE49-F238E27FC236}">
                    <a16:creationId xmlns:a16="http://schemas.microsoft.com/office/drawing/2014/main" id="{E74DC90C-CF3E-4AEB-9AE7-3044A63988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37" name="Rectangle 1511">
                <a:extLst>
                  <a:ext uri="{FF2B5EF4-FFF2-40B4-BE49-F238E27FC236}">
                    <a16:creationId xmlns:a16="http://schemas.microsoft.com/office/drawing/2014/main" id="{6E4B8D3C-F791-475C-80FB-B816B218E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38" name="Rectangle 1512">
                <a:extLst>
                  <a:ext uri="{FF2B5EF4-FFF2-40B4-BE49-F238E27FC236}">
                    <a16:creationId xmlns:a16="http://schemas.microsoft.com/office/drawing/2014/main" id="{64C64E8C-9300-4E99-8A5F-D80E6CA3C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39" name="Rectangle 1513">
                <a:extLst>
                  <a:ext uri="{FF2B5EF4-FFF2-40B4-BE49-F238E27FC236}">
                    <a16:creationId xmlns:a16="http://schemas.microsoft.com/office/drawing/2014/main" id="{A5204EFD-7BFC-44CB-9AC0-2FAC8615C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40" name="Rectangle 1514">
                <a:extLst>
                  <a:ext uri="{FF2B5EF4-FFF2-40B4-BE49-F238E27FC236}">
                    <a16:creationId xmlns:a16="http://schemas.microsoft.com/office/drawing/2014/main" id="{BC64E09D-D903-45BE-B198-255D8D4BCF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41" name="Rectangle 1515">
                <a:extLst>
                  <a:ext uri="{FF2B5EF4-FFF2-40B4-BE49-F238E27FC236}">
                    <a16:creationId xmlns:a16="http://schemas.microsoft.com/office/drawing/2014/main" id="{02D036E6-0726-4E87-9265-285956394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42" name="Rectangle 1516">
                <a:extLst>
                  <a:ext uri="{FF2B5EF4-FFF2-40B4-BE49-F238E27FC236}">
                    <a16:creationId xmlns:a16="http://schemas.microsoft.com/office/drawing/2014/main" id="{A9D03504-EEA0-416C-BAD4-F27B6FF1A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78" name="Group 1517">
              <a:extLst>
                <a:ext uri="{FF2B5EF4-FFF2-40B4-BE49-F238E27FC236}">
                  <a16:creationId xmlns:a16="http://schemas.microsoft.com/office/drawing/2014/main" id="{F45534A1-69AF-496B-9B95-84D8BA3C1C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1523" name="Rectangle 1518">
                <a:extLst>
                  <a:ext uri="{FF2B5EF4-FFF2-40B4-BE49-F238E27FC236}">
                    <a16:creationId xmlns:a16="http://schemas.microsoft.com/office/drawing/2014/main" id="{DECBE2D2-AA63-41B8-8907-E57BA1A54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24" name="Rectangle 1519">
                <a:extLst>
                  <a:ext uri="{FF2B5EF4-FFF2-40B4-BE49-F238E27FC236}">
                    <a16:creationId xmlns:a16="http://schemas.microsoft.com/office/drawing/2014/main" id="{3BB4B311-3F86-4982-A4DA-9DE2101AD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25" name="Rectangle 1520">
                <a:extLst>
                  <a:ext uri="{FF2B5EF4-FFF2-40B4-BE49-F238E27FC236}">
                    <a16:creationId xmlns:a16="http://schemas.microsoft.com/office/drawing/2014/main" id="{6A5BD42D-E6CE-4EE6-A760-EDEF4AA81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26" name="Rectangle 1521">
                <a:extLst>
                  <a:ext uri="{FF2B5EF4-FFF2-40B4-BE49-F238E27FC236}">
                    <a16:creationId xmlns:a16="http://schemas.microsoft.com/office/drawing/2014/main" id="{568B232F-72F4-419A-85C4-342CEBF2B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27" name="Rectangle 1522">
                <a:extLst>
                  <a:ext uri="{FF2B5EF4-FFF2-40B4-BE49-F238E27FC236}">
                    <a16:creationId xmlns:a16="http://schemas.microsoft.com/office/drawing/2014/main" id="{C22539E1-F694-4D6D-8608-FB5A12800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28" name="Rectangle 1523">
                <a:extLst>
                  <a:ext uri="{FF2B5EF4-FFF2-40B4-BE49-F238E27FC236}">
                    <a16:creationId xmlns:a16="http://schemas.microsoft.com/office/drawing/2014/main" id="{11486032-3FB5-4FCD-9159-23970303C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29" name="Rectangle 1524">
                <a:extLst>
                  <a:ext uri="{FF2B5EF4-FFF2-40B4-BE49-F238E27FC236}">
                    <a16:creationId xmlns:a16="http://schemas.microsoft.com/office/drawing/2014/main" id="{A9ABEE27-7387-4F09-A3E8-633D07B40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30" name="Rectangle 1525">
                <a:extLst>
                  <a:ext uri="{FF2B5EF4-FFF2-40B4-BE49-F238E27FC236}">
                    <a16:creationId xmlns:a16="http://schemas.microsoft.com/office/drawing/2014/main" id="{D8C3151B-A17F-4AFE-A83A-0158C49E1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31" name="Rectangle 1526">
                <a:extLst>
                  <a:ext uri="{FF2B5EF4-FFF2-40B4-BE49-F238E27FC236}">
                    <a16:creationId xmlns:a16="http://schemas.microsoft.com/office/drawing/2014/main" id="{273BE67F-A846-4C0D-A7AB-895AA9E49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32" name="Rectangle 1527">
                <a:extLst>
                  <a:ext uri="{FF2B5EF4-FFF2-40B4-BE49-F238E27FC236}">
                    <a16:creationId xmlns:a16="http://schemas.microsoft.com/office/drawing/2014/main" id="{468C1D79-A7BD-49B6-8B17-B982CAE21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79" name="Group 1528">
              <a:extLst>
                <a:ext uri="{FF2B5EF4-FFF2-40B4-BE49-F238E27FC236}">
                  <a16:creationId xmlns:a16="http://schemas.microsoft.com/office/drawing/2014/main" id="{8ED9FC7E-300B-41AD-8ABF-9C1EBDF026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1513" name="Rectangle 1529">
                <a:extLst>
                  <a:ext uri="{FF2B5EF4-FFF2-40B4-BE49-F238E27FC236}">
                    <a16:creationId xmlns:a16="http://schemas.microsoft.com/office/drawing/2014/main" id="{401B6057-42D1-4B8F-BF5E-B6958A224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14" name="Rectangle 1530">
                <a:extLst>
                  <a:ext uri="{FF2B5EF4-FFF2-40B4-BE49-F238E27FC236}">
                    <a16:creationId xmlns:a16="http://schemas.microsoft.com/office/drawing/2014/main" id="{2A4CB602-B21D-4073-B5C6-95B84B979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15" name="Rectangle 1531">
                <a:extLst>
                  <a:ext uri="{FF2B5EF4-FFF2-40B4-BE49-F238E27FC236}">
                    <a16:creationId xmlns:a16="http://schemas.microsoft.com/office/drawing/2014/main" id="{030C243E-2A73-4310-8C4B-E12469A47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16" name="Rectangle 1532">
                <a:extLst>
                  <a:ext uri="{FF2B5EF4-FFF2-40B4-BE49-F238E27FC236}">
                    <a16:creationId xmlns:a16="http://schemas.microsoft.com/office/drawing/2014/main" id="{233270E3-1327-4C5A-B911-E0C96C74C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17" name="Rectangle 1533">
                <a:extLst>
                  <a:ext uri="{FF2B5EF4-FFF2-40B4-BE49-F238E27FC236}">
                    <a16:creationId xmlns:a16="http://schemas.microsoft.com/office/drawing/2014/main" id="{1E070A1C-B1E5-4F62-BF2E-9A49FE738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18" name="Rectangle 1534">
                <a:extLst>
                  <a:ext uri="{FF2B5EF4-FFF2-40B4-BE49-F238E27FC236}">
                    <a16:creationId xmlns:a16="http://schemas.microsoft.com/office/drawing/2014/main" id="{C3640C7B-0311-4FB9-8E8A-20A315662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19" name="Rectangle 1535">
                <a:extLst>
                  <a:ext uri="{FF2B5EF4-FFF2-40B4-BE49-F238E27FC236}">
                    <a16:creationId xmlns:a16="http://schemas.microsoft.com/office/drawing/2014/main" id="{E6AE92F8-8D4C-4138-AA30-B3C09A422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20" name="Rectangle 1536">
                <a:extLst>
                  <a:ext uri="{FF2B5EF4-FFF2-40B4-BE49-F238E27FC236}">
                    <a16:creationId xmlns:a16="http://schemas.microsoft.com/office/drawing/2014/main" id="{8562A2C7-0B4E-48DC-81DF-A19BAAE89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21" name="Rectangle 1537">
                <a:extLst>
                  <a:ext uri="{FF2B5EF4-FFF2-40B4-BE49-F238E27FC236}">
                    <a16:creationId xmlns:a16="http://schemas.microsoft.com/office/drawing/2014/main" id="{7BFE0A98-DFDD-4B8B-BD15-02ABC5D5F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22" name="Rectangle 1538">
                <a:extLst>
                  <a:ext uri="{FF2B5EF4-FFF2-40B4-BE49-F238E27FC236}">
                    <a16:creationId xmlns:a16="http://schemas.microsoft.com/office/drawing/2014/main" id="{3D4E660E-3B31-471A-B49A-CB43D295D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80" name="Group 1539">
              <a:extLst>
                <a:ext uri="{FF2B5EF4-FFF2-40B4-BE49-F238E27FC236}">
                  <a16:creationId xmlns:a16="http://schemas.microsoft.com/office/drawing/2014/main" id="{7E002E6F-151E-4686-8624-8DEC3A3F56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1503" name="Rectangle 1540">
                <a:extLst>
                  <a:ext uri="{FF2B5EF4-FFF2-40B4-BE49-F238E27FC236}">
                    <a16:creationId xmlns:a16="http://schemas.microsoft.com/office/drawing/2014/main" id="{149A2B70-2DC5-450C-AC9B-F8EA08A7C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04" name="Rectangle 1541">
                <a:extLst>
                  <a:ext uri="{FF2B5EF4-FFF2-40B4-BE49-F238E27FC236}">
                    <a16:creationId xmlns:a16="http://schemas.microsoft.com/office/drawing/2014/main" id="{64966047-6FA2-4474-B149-6A9F43F89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05" name="Rectangle 1542">
                <a:extLst>
                  <a:ext uri="{FF2B5EF4-FFF2-40B4-BE49-F238E27FC236}">
                    <a16:creationId xmlns:a16="http://schemas.microsoft.com/office/drawing/2014/main" id="{2FD77582-D316-40AD-ACC6-D41F9B948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06" name="Rectangle 1543">
                <a:extLst>
                  <a:ext uri="{FF2B5EF4-FFF2-40B4-BE49-F238E27FC236}">
                    <a16:creationId xmlns:a16="http://schemas.microsoft.com/office/drawing/2014/main" id="{42B8005E-A09A-4DAC-9EBB-19B25EB73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07" name="Rectangle 1544">
                <a:extLst>
                  <a:ext uri="{FF2B5EF4-FFF2-40B4-BE49-F238E27FC236}">
                    <a16:creationId xmlns:a16="http://schemas.microsoft.com/office/drawing/2014/main" id="{41BC8794-D5A6-47D9-B7F6-E34C844E1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08" name="Rectangle 1545">
                <a:extLst>
                  <a:ext uri="{FF2B5EF4-FFF2-40B4-BE49-F238E27FC236}">
                    <a16:creationId xmlns:a16="http://schemas.microsoft.com/office/drawing/2014/main" id="{36AA1CD1-1063-4358-B2ED-FA1FC0053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09" name="Rectangle 1546">
                <a:extLst>
                  <a:ext uri="{FF2B5EF4-FFF2-40B4-BE49-F238E27FC236}">
                    <a16:creationId xmlns:a16="http://schemas.microsoft.com/office/drawing/2014/main" id="{539D89EA-C408-41C4-8F73-0EC57DDBB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10" name="Rectangle 1547">
                <a:extLst>
                  <a:ext uri="{FF2B5EF4-FFF2-40B4-BE49-F238E27FC236}">
                    <a16:creationId xmlns:a16="http://schemas.microsoft.com/office/drawing/2014/main" id="{F12A4E64-61C6-4D67-8120-32071A564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11" name="Rectangle 1548">
                <a:extLst>
                  <a:ext uri="{FF2B5EF4-FFF2-40B4-BE49-F238E27FC236}">
                    <a16:creationId xmlns:a16="http://schemas.microsoft.com/office/drawing/2014/main" id="{D65782A0-B5A2-451E-B00A-0262FF1EB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12" name="Rectangle 1549">
                <a:extLst>
                  <a:ext uri="{FF2B5EF4-FFF2-40B4-BE49-F238E27FC236}">
                    <a16:creationId xmlns:a16="http://schemas.microsoft.com/office/drawing/2014/main" id="{58C5CB6C-363F-4977-994B-580509097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81" name="Group 1550">
              <a:extLst>
                <a:ext uri="{FF2B5EF4-FFF2-40B4-BE49-F238E27FC236}">
                  <a16:creationId xmlns:a16="http://schemas.microsoft.com/office/drawing/2014/main" id="{4C55A5E6-F9B0-4355-A7FD-E941B1730F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1493" name="Rectangle 1551">
                <a:extLst>
                  <a:ext uri="{FF2B5EF4-FFF2-40B4-BE49-F238E27FC236}">
                    <a16:creationId xmlns:a16="http://schemas.microsoft.com/office/drawing/2014/main" id="{5AD5E5EF-ACA3-4A6A-B64D-5DFA8FCE5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94" name="Rectangle 1552">
                <a:extLst>
                  <a:ext uri="{FF2B5EF4-FFF2-40B4-BE49-F238E27FC236}">
                    <a16:creationId xmlns:a16="http://schemas.microsoft.com/office/drawing/2014/main" id="{DFB13E85-B10F-4757-924C-E0726A13B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95" name="Rectangle 1553">
                <a:extLst>
                  <a:ext uri="{FF2B5EF4-FFF2-40B4-BE49-F238E27FC236}">
                    <a16:creationId xmlns:a16="http://schemas.microsoft.com/office/drawing/2014/main" id="{E7DAC35C-BD20-4239-A4EB-F38D66BBD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96" name="Rectangle 1554">
                <a:extLst>
                  <a:ext uri="{FF2B5EF4-FFF2-40B4-BE49-F238E27FC236}">
                    <a16:creationId xmlns:a16="http://schemas.microsoft.com/office/drawing/2014/main" id="{80140203-9574-4CBB-B253-22EFF8546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97" name="Rectangle 1555">
                <a:extLst>
                  <a:ext uri="{FF2B5EF4-FFF2-40B4-BE49-F238E27FC236}">
                    <a16:creationId xmlns:a16="http://schemas.microsoft.com/office/drawing/2014/main" id="{13D89BC2-2E7D-4D35-AA8F-EA056493C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98" name="Rectangle 1556">
                <a:extLst>
                  <a:ext uri="{FF2B5EF4-FFF2-40B4-BE49-F238E27FC236}">
                    <a16:creationId xmlns:a16="http://schemas.microsoft.com/office/drawing/2014/main" id="{8216AE96-06BF-4E82-ACF9-74027937E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99" name="Rectangle 1557">
                <a:extLst>
                  <a:ext uri="{FF2B5EF4-FFF2-40B4-BE49-F238E27FC236}">
                    <a16:creationId xmlns:a16="http://schemas.microsoft.com/office/drawing/2014/main" id="{6D6B7A27-CEA6-4F4B-8018-0DA88520B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00" name="Rectangle 1558">
                <a:extLst>
                  <a:ext uri="{FF2B5EF4-FFF2-40B4-BE49-F238E27FC236}">
                    <a16:creationId xmlns:a16="http://schemas.microsoft.com/office/drawing/2014/main" id="{8CA2C28E-BE2A-499F-8096-BA0167269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01" name="Rectangle 1559">
                <a:extLst>
                  <a:ext uri="{FF2B5EF4-FFF2-40B4-BE49-F238E27FC236}">
                    <a16:creationId xmlns:a16="http://schemas.microsoft.com/office/drawing/2014/main" id="{5F133257-C0E0-4896-B051-E49FC7684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02" name="Rectangle 1560">
                <a:extLst>
                  <a:ext uri="{FF2B5EF4-FFF2-40B4-BE49-F238E27FC236}">
                    <a16:creationId xmlns:a16="http://schemas.microsoft.com/office/drawing/2014/main" id="{C0D8FF30-6E0A-4076-9D9C-B22A9A7AC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82" name="Group 1561">
              <a:extLst>
                <a:ext uri="{FF2B5EF4-FFF2-40B4-BE49-F238E27FC236}">
                  <a16:creationId xmlns:a16="http://schemas.microsoft.com/office/drawing/2014/main" id="{6D497570-BFBE-45A4-A7B7-6E6B84A5A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1483" name="Rectangle 1562">
                <a:extLst>
                  <a:ext uri="{FF2B5EF4-FFF2-40B4-BE49-F238E27FC236}">
                    <a16:creationId xmlns:a16="http://schemas.microsoft.com/office/drawing/2014/main" id="{463C8E2D-0905-4DBD-96FA-2CD395A11F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84" name="Rectangle 1563">
                <a:extLst>
                  <a:ext uri="{FF2B5EF4-FFF2-40B4-BE49-F238E27FC236}">
                    <a16:creationId xmlns:a16="http://schemas.microsoft.com/office/drawing/2014/main" id="{7C72A88A-7E96-4776-95C7-DB067A910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85" name="Rectangle 1564">
                <a:extLst>
                  <a:ext uri="{FF2B5EF4-FFF2-40B4-BE49-F238E27FC236}">
                    <a16:creationId xmlns:a16="http://schemas.microsoft.com/office/drawing/2014/main" id="{4E173EB6-C5C0-42A6-8266-63383A3A9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86" name="Rectangle 1565">
                <a:extLst>
                  <a:ext uri="{FF2B5EF4-FFF2-40B4-BE49-F238E27FC236}">
                    <a16:creationId xmlns:a16="http://schemas.microsoft.com/office/drawing/2014/main" id="{AAA7F311-2D87-4D49-A848-44B08A204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87" name="Rectangle 1566">
                <a:extLst>
                  <a:ext uri="{FF2B5EF4-FFF2-40B4-BE49-F238E27FC236}">
                    <a16:creationId xmlns:a16="http://schemas.microsoft.com/office/drawing/2014/main" id="{6E463DC3-8344-4E99-B588-7FB4E334C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88" name="Rectangle 1567">
                <a:extLst>
                  <a:ext uri="{FF2B5EF4-FFF2-40B4-BE49-F238E27FC236}">
                    <a16:creationId xmlns:a16="http://schemas.microsoft.com/office/drawing/2014/main" id="{C8D4AF99-D7EB-46AE-81EC-C408958E5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89" name="Rectangle 1568">
                <a:extLst>
                  <a:ext uri="{FF2B5EF4-FFF2-40B4-BE49-F238E27FC236}">
                    <a16:creationId xmlns:a16="http://schemas.microsoft.com/office/drawing/2014/main" id="{D49853A9-905E-4600-9784-14C948FF6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90" name="Rectangle 1569">
                <a:extLst>
                  <a:ext uri="{FF2B5EF4-FFF2-40B4-BE49-F238E27FC236}">
                    <a16:creationId xmlns:a16="http://schemas.microsoft.com/office/drawing/2014/main" id="{91D71C5D-4B01-4EF5-B408-E18D9B357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91" name="Rectangle 1570">
                <a:extLst>
                  <a:ext uri="{FF2B5EF4-FFF2-40B4-BE49-F238E27FC236}">
                    <a16:creationId xmlns:a16="http://schemas.microsoft.com/office/drawing/2014/main" id="{83C58CA3-FFEF-4C09-A01A-302CE650E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92" name="Rectangle 1571">
                <a:extLst>
                  <a:ext uri="{FF2B5EF4-FFF2-40B4-BE49-F238E27FC236}">
                    <a16:creationId xmlns:a16="http://schemas.microsoft.com/office/drawing/2014/main" id="{EA348AF0-AB11-4016-ACF9-B61A42CBD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583" name="Group 1572">
            <a:extLst>
              <a:ext uri="{FF2B5EF4-FFF2-40B4-BE49-F238E27FC236}">
                <a16:creationId xmlns:a16="http://schemas.microsoft.com/office/drawing/2014/main" id="{45031C59-37B5-4CF4-802D-E97D2EEF21E2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5410200"/>
            <a:ext cx="76200" cy="685800"/>
            <a:chOff x="2784" y="1488"/>
            <a:chExt cx="192" cy="1920"/>
          </a:xfrm>
        </p:grpSpPr>
        <p:sp>
          <p:nvSpPr>
            <p:cNvPr id="1584" name="Rectangle 1573">
              <a:extLst>
                <a:ext uri="{FF2B5EF4-FFF2-40B4-BE49-F238E27FC236}">
                  <a16:creationId xmlns:a16="http://schemas.microsoft.com/office/drawing/2014/main" id="{04A75E02-A481-4818-9C90-4AD437E2F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216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585" name="Rectangle 1574">
              <a:extLst>
                <a:ext uri="{FF2B5EF4-FFF2-40B4-BE49-F238E27FC236}">
                  <a16:creationId xmlns:a16="http://schemas.microsoft.com/office/drawing/2014/main" id="{B4AEB0FC-25BD-4B4A-8C19-FD8B5EBA4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024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586" name="Rectangle 1575">
              <a:extLst>
                <a:ext uri="{FF2B5EF4-FFF2-40B4-BE49-F238E27FC236}">
                  <a16:creationId xmlns:a16="http://schemas.microsoft.com/office/drawing/2014/main" id="{569C90C7-89E9-4B4B-93F7-B8C26ECA7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8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587" name="Rectangle 1576">
              <a:extLst>
                <a:ext uri="{FF2B5EF4-FFF2-40B4-BE49-F238E27FC236}">
                  <a16:creationId xmlns:a16="http://schemas.microsoft.com/office/drawing/2014/main" id="{38DFF01E-7C3C-467B-A641-10BD13FA0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640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588" name="Rectangle 1577">
              <a:extLst>
                <a:ext uri="{FF2B5EF4-FFF2-40B4-BE49-F238E27FC236}">
                  <a16:creationId xmlns:a16="http://schemas.microsoft.com/office/drawing/2014/main" id="{A7A473FB-DCF5-41E1-AFF3-C06F9D4F1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44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589" name="Rectangle 1578">
              <a:extLst>
                <a:ext uri="{FF2B5EF4-FFF2-40B4-BE49-F238E27FC236}">
                  <a16:creationId xmlns:a16="http://schemas.microsoft.com/office/drawing/2014/main" id="{E85942F0-B809-42F4-99A6-038F48837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256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590" name="Rectangle 1579">
              <a:extLst>
                <a:ext uri="{FF2B5EF4-FFF2-40B4-BE49-F238E27FC236}">
                  <a16:creationId xmlns:a16="http://schemas.microsoft.com/office/drawing/2014/main" id="{6B693142-C11A-40EA-992A-C25ABAF9A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064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591" name="Rectangle 1580">
              <a:extLst>
                <a:ext uri="{FF2B5EF4-FFF2-40B4-BE49-F238E27FC236}">
                  <a16:creationId xmlns:a16="http://schemas.microsoft.com/office/drawing/2014/main" id="{81234448-47F0-4EE9-898F-F8ECE7905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87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592" name="Rectangle 1581">
              <a:extLst>
                <a:ext uri="{FF2B5EF4-FFF2-40B4-BE49-F238E27FC236}">
                  <a16:creationId xmlns:a16="http://schemas.microsoft.com/office/drawing/2014/main" id="{53E4100A-B896-416F-9369-F63B08FA6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680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593" name="Rectangle 1582">
              <a:extLst>
                <a:ext uri="{FF2B5EF4-FFF2-40B4-BE49-F238E27FC236}">
                  <a16:creationId xmlns:a16="http://schemas.microsoft.com/office/drawing/2014/main" id="{D279FCE3-AD73-4612-9FA9-A8A02AF12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48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1594" name="Rectangle 1593">
            <a:extLst>
              <a:ext uri="{FF2B5EF4-FFF2-40B4-BE49-F238E27FC236}">
                <a16:creationId xmlns:a16="http://schemas.microsoft.com/office/drawing/2014/main" id="{5E95714A-16A4-4897-A849-B5B0F269E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032500"/>
            <a:ext cx="76200" cy="682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1595" name="Rectangle 1594">
            <a:extLst>
              <a:ext uri="{FF2B5EF4-FFF2-40B4-BE49-F238E27FC236}">
                <a16:creationId xmlns:a16="http://schemas.microsoft.com/office/drawing/2014/main" id="{60D8D51C-73A8-483D-8BFB-1469A2E13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842000"/>
            <a:ext cx="76200" cy="682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1596" name="Rectangle 1595">
            <a:extLst>
              <a:ext uri="{FF2B5EF4-FFF2-40B4-BE49-F238E27FC236}">
                <a16:creationId xmlns:a16="http://schemas.microsoft.com/office/drawing/2014/main" id="{D62F0141-FE52-4D13-ABCE-650C17F2E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626100"/>
            <a:ext cx="76200" cy="682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1597" name="Text Box 1596">
            <a:extLst>
              <a:ext uri="{FF2B5EF4-FFF2-40B4-BE49-F238E27FC236}">
                <a16:creationId xmlns:a16="http://schemas.microsoft.com/office/drawing/2014/main" id="{311FF91D-46F9-419D-8556-95741379A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6172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.VnArial" panose="020B7200000000000000" pitchFamily="34" charset="0"/>
              </a:rPr>
              <a:t>400</a:t>
            </a:r>
          </a:p>
        </p:txBody>
      </p:sp>
      <p:sp>
        <p:nvSpPr>
          <p:cNvPr id="1598" name="Text Box 1597">
            <a:extLst>
              <a:ext uri="{FF2B5EF4-FFF2-40B4-BE49-F238E27FC236}">
                <a16:creationId xmlns:a16="http://schemas.microsoft.com/office/drawing/2014/main" id="{9CCEA3B3-5C52-4FA8-A41C-70B2CEE0B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600" y="6172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.VnArial" panose="020B7200000000000000" pitchFamily="34" charset="0"/>
              </a:rPr>
              <a:t>20</a:t>
            </a:r>
          </a:p>
        </p:txBody>
      </p:sp>
      <p:sp>
        <p:nvSpPr>
          <p:cNvPr id="1599" name="Text Box 1598">
            <a:extLst>
              <a:ext uri="{FF2B5EF4-FFF2-40B4-BE49-F238E27FC236}">
                <a16:creationId xmlns:a16="http://schemas.microsoft.com/office/drawing/2014/main" id="{BEB20895-8E42-4999-88B2-798293B3B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800" y="6172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Arial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65925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597" grpId="0"/>
      <p:bldP spid="1598" grpId="0"/>
      <p:bldP spid="15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715" y="246095"/>
            <a:ext cx="4171546" cy="1064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5407">
            <a:off x="10148864" y="3696335"/>
            <a:ext cx="1709761" cy="3161665"/>
          </a:xfrm>
          <a:prstGeom prst="rect">
            <a:avLst/>
          </a:prstGeom>
        </p:spPr>
      </p:pic>
      <p:graphicFrame>
        <p:nvGraphicFramePr>
          <p:cNvPr id="11" name="Group 147">
            <a:extLst>
              <a:ext uri="{FF2B5EF4-FFF2-40B4-BE49-F238E27FC236}">
                <a16:creationId xmlns:a16="http://schemas.microsoft.com/office/drawing/2014/main" id="{04B91DEE-12EC-406A-B75B-46BA26A05F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354280"/>
              </p:ext>
            </p:extLst>
          </p:nvPr>
        </p:nvGraphicFramePr>
        <p:xfrm>
          <a:off x="2524126" y="533400"/>
          <a:ext cx="7410448" cy="3552825"/>
        </p:xfrm>
        <a:graphic>
          <a:graphicData uri="http://schemas.openxmlformats.org/drawingml/2006/table">
            <a:tbl>
              <a:tblPr/>
              <a:tblGrid>
                <a:gridCol w="185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2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2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7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                                Hµng</a:t>
                      </a:r>
                    </a:p>
                  </a:txBody>
                  <a:tcPr marT="45727" marB="4572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7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8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Group 146">
            <a:extLst>
              <a:ext uri="{FF2B5EF4-FFF2-40B4-BE49-F238E27FC236}">
                <a16:creationId xmlns:a16="http://schemas.microsoft.com/office/drawing/2014/main" id="{47E0E10B-1CE6-4CF5-8DDA-69D83B278D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499447"/>
              </p:ext>
            </p:extLst>
          </p:nvPr>
        </p:nvGraphicFramePr>
        <p:xfrm>
          <a:off x="2524126" y="4102100"/>
          <a:ext cx="7410448" cy="517956"/>
        </p:xfrm>
        <a:graphic>
          <a:graphicData uri="http://schemas.openxmlformats.org/drawingml/2006/table">
            <a:tbl>
              <a:tblPr/>
              <a:tblGrid>
                <a:gridCol w="185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2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2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Rectangle 153">
            <a:extLst>
              <a:ext uri="{FF2B5EF4-FFF2-40B4-BE49-F238E27FC236}">
                <a16:creationId xmlns:a16="http://schemas.microsoft.com/office/drawing/2014/main" id="{6086AB3F-0D06-465D-A4A7-9ACF11822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940" y="1817688"/>
            <a:ext cx="1140069" cy="390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>
                <a:latin typeface=".VnTime" panose="020B7200000000000000" pitchFamily="34" charset="0"/>
              </a:rPr>
              <a:t>1000</a:t>
            </a:r>
          </a:p>
        </p:txBody>
      </p:sp>
      <p:sp>
        <p:nvSpPr>
          <p:cNvPr id="14" name="Oval 155">
            <a:extLst>
              <a:ext uri="{FF2B5EF4-FFF2-40B4-BE49-F238E27FC236}">
                <a16:creationId xmlns:a16="http://schemas.microsoft.com/office/drawing/2014/main" id="{B7A73632-555B-4D4B-8725-857C96243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227" y="1752600"/>
            <a:ext cx="752129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15" name="Oval 158">
            <a:extLst>
              <a:ext uri="{FF2B5EF4-FFF2-40B4-BE49-F238E27FC236}">
                <a16:creationId xmlns:a16="http://schemas.microsoft.com/office/drawing/2014/main" id="{39F0EA27-E6CC-4202-8D82-662475756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227" y="1752600"/>
            <a:ext cx="752129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16" name="Oval 165">
            <a:extLst>
              <a:ext uri="{FF2B5EF4-FFF2-40B4-BE49-F238E27FC236}">
                <a16:creationId xmlns:a16="http://schemas.microsoft.com/office/drawing/2014/main" id="{157D7420-EFDD-420E-A12A-A05EAE319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227" y="2286000"/>
            <a:ext cx="752129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17" name="Oval 166">
            <a:extLst>
              <a:ext uri="{FF2B5EF4-FFF2-40B4-BE49-F238E27FC236}">
                <a16:creationId xmlns:a16="http://schemas.microsoft.com/office/drawing/2014/main" id="{714C648E-1157-4729-92DF-66420487A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227" y="2819400"/>
            <a:ext cx="752129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18" name="Oval 167">
            <a:extLst>
              <a:ext uri="{FF2B5EF4-FFF2-40B4-BE49-F238E27FC236}">
                <a16:creationId xmlns:a16="http://schemas.microsoft.com/office/drawing/2014/main" id="{AB2FC836-20E2-4C0C-9078-7DBFD2DAF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227" y="3354388"/>
            <a:ext cx="752129" cy="4556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19" name="Oval 168">
            <a:extLst>
              <a:ext uri="{FF2B5EF4-FFF2-40B4-BE49-F238E27FC236}">
                <a16:creationId xmlns:a16="http://schemas.microsoft.com/office/drawing/2014/main" id="{CEF9647F-3E89-4FBD-B14C-14A110EF2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227" y="2286000"/>
            <a:ext cx="752129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20" name="Oval 169">
            <a:extLst>
              <a:ext uri="{FF2B5EF4-FFF2-40B4-BE49-F238E27FC236}">
                <a16:creationId xmlns:a16="http://schemas.microsoft.com/office/drawing/2014/main" id="{EF68DAC0-AEBF-4FA8-A7A3-2FC185125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8937" y="1729581"/>
            <a:ext cx="657123" cy="398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21" name="Oval 170">
            <a:extLst>
              <a:ext uri="{FF2B5EF4-FFF2-40B4-BE49-F238E27FC236}">
                <a16:creationId xmlns:a16="http://schemas.microsoft.com/office/drawing/2014/main" id="{5DEFB2CA-7131-4143-88EA-C15CDE40C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8936" y="2261756"/>
            <a:ext cx="657123" cy="398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22" name="Oval 171">
            <a:extLst>
              <a:ext uri="{FF2B5EF4-FFF2-40B4-BE49-F238E27FC236}">
                <a16:creationId xmlns:a16="http://schemas.microsoft.com/office/drawing/2014/main" id="{2E40C07C-F262-456D-A61C-6C7662637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8936" y="2775527"/>
            <a:ext cx="657123" cy="398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23" name="Text Box 172">
            <a:extLst>
              <a:ext uri="{FF2B5EF4-FFF2-40B4-BE49-F238E27FC236}">
                <a16:creationId xmlns:a16="http://schemas.microsoft.com/office/drawing/2014/main" id="{981A0DBC-5F19-4E02-931D-B69D84908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945" y="4134281"/>
            <a:ext cx="95005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24" name="Text Box 173">
            <a:extLst>
              <a:ext uri="{FF2B5EF4-FFF2-40B4-BE49-F238E27FC236}">
                <a16:creationId xmlns:a16="http://schemas.microsoft.com/office/drawing/2014/main" id="{46FA2005-A00B-4524-962D-3E1B28F4F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729" y="4114800"/>
            <a:ext cx="95005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25" name="Text Box 174">
            <a:extLst>
              <a:ext uri="{FF2B5EF4-FFF2-40B4-BE49-F238E27FC236}">
                <a16:creationId xmlns:a16="http://schemas.microsoft.com/office/drawing/2014/main" id="{B1291061-2C6E-411B-8D17-A9CA0019E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484" y="4134281"/>
            <a:ext cx="95005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26" name="Text Box 175">
            <a:extLst>
              <a:ext uri="{FF2B5EF4-FFF2-40B4-BE49-F238E27FC236}">
                <a16:creationId xmlns:a16="http://schemas.microsoft.com/office/drawing/2014/main" id="{B0394FCC-0546-4D55-BD0A-E933F9F23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4967" y="4134281"/>
            <a:ext cx="95005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27" name="Text Box 176">
            <a:extLst>
              <a:ext uri="{FF2B5EF4-FFF2-40B4-BE49-F238E27FC236}">
                <a16:creationId xmlns:a16="http://schemas.microsoft.com/office/drawing/2014/main" id="{9EAA3F3F-8F3A-4864-97A2-CCC8B6670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748" y="4652237"/>
            <a:ext cx="92155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77">
            <a:extLst>
              <a:ext uri="{FF2B5EF4-FFF2-40B4-BE49-F238E27FC236}">
                <a16:creationId xmlns:a16="http://schemas.microsoft.com/office/drawing/2014/main" id="{80B3D72C-5924-4131-BE96-A568A7FB7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705" y="5207638"/>
            <a:ext cx="921555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1423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40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715" y="246095"/>
            <a:ext cx="4171546" cy="10640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59855" y="150125"/>
            <a:ext cx="2148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4.</a:t>
            </a:r>
            <a:r>
              <a:rPr lang="zh-CN" altLang="en-US" sz="4000" dirty="0">
                <a:cs typeface="+mn-ea"/>
                <a:sym typeface="+mn-lt"/>
              </a:rPr>
              <a:t>总结篇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52" y="2176798"/>
            <a:ext cx="2484290" cy="27999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02344" y="3407083"/>
            <a:ext cx="7933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3E2E1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đọc viết số có bốn chữ số ta cần lưu ý đọc từ trái sang phải, từ số có giá trị lớn nhất đến số có giá trị bé nhất.</a:t>
            </a:r>
            <a:endParaRPr lang="en-US" sz="3200" b="1" dirty="0">
              <a:solidFill>
                <a:srgbClr val="3E2E1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379" y="1847596"/>
            <a:ext cx="5426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 DUNG GHI NHỚ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572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34A2906-ED83-402A-8382-35FFF68E751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寒假生活"/>
  <p:tag name="INKNOELEADERBOARD" val="-328250762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rbm11sd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rbm11sd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864</TotalTime>
  <Words>569</Words>
  <Application>Microsoft Office PowerPoint</Application>
  <PresentationFormat>Widescreen</PresentationFormat>
  <Paragraphs>247</Paragraphs>
  <Slides>17</Slides>
  <Notes>13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微软雅黑</vt:lpstr>
      <vt:lpstr>宋体</vt:lpstr>
      <vt:lpstr>#9Slide03 AllRoundGothic</vt:lpstr>
      <vt:lpstr>.VnArial</vt:lpstr>
      <vt:lpstr>.VnTime</vt:lpstr>
      <vt:lpstr>Arial</vt:lpstr>
      <vt:lpstr>Calibri</vt:lpstr>
      <vt:lpstr>Calisto MT</vt:lpstr>
      <vt:lpstr>Cambria</vt:lpstr>
      <vt:lpstr>inpin heiti</vt:lpstr>
      <vt:lpstr>Times New Roman</vt:lpstr>
      <vt:lpstr>方正卡通简体</vt:lpstr>
      <vt:lpstr>第一PPT，www.1ppt.com</vt:lpstr>
      <vt:lpstr>1_Office 主题​​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Thanh Bui</dc:creator>
  <cp:keywords>https:/www.ypppt.com</cp:keywords>
  <dc:description>9Slide.vn</dc:description>
  <cp:lastModifiedBy>Minhthangpc.VN</cp:lastModifiedBy>
  <cp:revision>362</cp:revision>
  <dcterms:created xsi:type="dcterms:W3CDTF">2018-01-08T09:45:44Z</dcterms:created>
  <dcterms:modified xsi:type="dcterms:W3CDTF">2022-01-17T03:46:17Z</dcterms:modified>
  <cp:category>9Slide.vn</cp:category>
</cp:coreProperties>
</file>