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85" r:id="rId5"/>
    <p:sldId id="268" r:id="rId6"/>
    <p:sldId id="269" r:id="rId7"/>
    <p:sldId id="270" r:id="rId8"/>
    <p:sldId id="286" r:id="rId9"/>
    <p:sldId id="283" r:id="rId10"/>
    <p:sldId id="287" r:id="rId11"/>
    <p:sldId id="265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FDB"/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8" autoAdjust="0"/>
  </p:normalViewPr>
  <p:slideViewPr>
    <p:cSldViewPr snapToGrid="0" showGuides="1">
      <p:cViewPr varScale="1">
        <p:scale>
          <a:sx n="71" d="100"/>
          <a:sy n="71" d="100"/>
        </p:scale>
        <p:origin x="54" y="7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624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75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90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65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07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802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6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101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99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72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443BA7F-2346-4377-A335-09D4714DAA70}"/>
              </a:ext>
            </a:extLst>
          </p:cNvPr>
          <p:cNvSpPr/>
          <p:nvPr userDrawn="1"/>
        </p:nvSpPr>
        <p:spPr>
          <a:xfrm flipV="1">
            <a:off x="1" y="996381"/>
            <a:ext cx="12192001" cy="45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57DA2297-7D29-4B74-A2ED-9DC0A45EF1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0226" y="142768"/>
            <a:ext cx="5336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教学分析概述</a:t>
            </a:r>
            <a:endParaRPr lang="en-US" altLang="zh-CN" sz="3600" dirty="0">
              <a:solidFill>
                <a:schemeClr val="accent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0FC123FB-EE34-48BF-8970-CBF01E4C56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0616" y="696766"/>
            <a:ext cx="3255747" cy="2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华文新魏" panose="02010800040101010101" pitchFamily="2" charset="-122"/>
                <a:sym typeface="Arial" panose="020B0604020202020204" pitchFamily="34" charset="0"/>
              </a:rPr>
              <a:t>CLICK HERE TO ADD TITLE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lt"/>
              <a:ea typeface="华文新魏" panose="020108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FC004F-3973-459B-99E1-A667C3AADB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207" b="61328"/>
          <a:stretch/>
        </p:blipFill>
        <p:spPr>
          <a:xfrm>
            <a:off x="10648950" y="-87588"/>
            <a:ext cx="2074060" cy="15687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F964CA-F92C-4388-8365-1495E76446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207" b="61328"/>
          <a:stretch/>
        </p:blipFill>
        <p:spPr>
          <a:xfrm flipH="1">
            <a:off x="-549391" y="-87589"/>
            <a:ext cx="2074060" cy="15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443BA7F-2346-4377-A335-09D4714DAA70}"/>
              </a:ext>
            </a:extLst>
          </p:cNvPr>
          <p:cNvSpPr/>
          <p:nvPr userDrawn="1"/>
        </p:nvSpPr>
        <p:spPr>
          <a:xfrm flipV="1">
            <a:off x="1" y="996381"/>
            <a:ext cx="12192001" cy="45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57DA2297-7D29-4B74-A2ED-9DC0A45EF1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0226" y="142768"/>
            <a:ext cx="5336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教学分析概述</a:t>
            </a:r>
            <a:endParaRPr lang="en-US" altLang="zh-CN" sz="3600" dirty="0">
              <a:solidFill>
                <a:schemeClr val="accent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0FC123FB-EE34-48BF-8970-CBF01E4C56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0616" y="696766"/>
            <a:ext cx="3255747" cy="2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华文新魏" panose="02010800040101010101" pitchFamily="2" charset="-122"/>
                <a:sym typeface="Arial" panose="020B0604020202020204" pitchFamily="34" charset="0"/>
              </a:rPr>
              <a:t>CLICK HERE TO ADD TITLE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lt"/>
              <a:ea typeface="华文新魏" panose="020108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FC004F-3973-459B-99E1-A667C3AADB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207" b="61328"/>
          <a:stretch/>
        </p:blipFill>
        <p:spPr>
          <a:xfrm>
            <a:off x="10648950" y="-87588"/>
            <a:ext cx="2074060" cy="15687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F964CA-F92C-4388-8365-1495E76446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207" b="61328"/>
          <a:stretch/>
        </p:blipFill>
        <p:spPr>
          <a:xfrm flipH="1">
            <a:off x="-549391" y="-87589"/>
            <a:ext cx="2074060" cy="15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7" r:id="rId5"/>
    <p:sldLayoutId id="2147483683" r:id="rId6"/>
    <p:sldLayoutId id="2147483684" r:id="rId7"/>
    <p:sldLayoutId id="2147483685" r:id="rId8"/>
    <p:sldLayoutId id="2147483686" r:id="rId9"/>
    <p:sldLayoutId id="2147483682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447683-32DD-4A54-B389-3C0C70A22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32" y="432365"/>
            <a:ext cx="10784759" cy="60660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3F4AA7-D29E-40F8-A518-14CF97A397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207" b="61328"/>
          <a:stretch/>
        </p:blipFill>
        <p:spPr>
          <a:xfrm>
            <a:off x="8200571" y="-360184"/>
            <a:ext cx="4808189" cy="36366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2D3F4E-C06A-4A87-A209-BC9F63EB3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276" y="-184473"/>
            <a:ext cx="14954509" cy="8918593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6CAF1AA7-020B-4296-B307-DEE53477BC14}"/>
              </a:ext>
            </a:extLst>
          </p:cNvPr>
          <p:cNvSpPr/>
          <p:nvPr/>
        </p:nvSpPr>
        <p:spPr>
          <a:xfrm>
            <a:off x="1990047" y="2462685"/>
            <a:ext cx="2540000" cy="2627086"/>
          </a:xfrm>
          <a:prstGeom prst="ellipse">
            <a:avLst/>
          </a:prstGeom>
          <a:solidFill>
            <a:srgbClr val="B7DFD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PA_矩形 259">
            <a:extLst>
              <a:ext uri="{FF2B5EF4-FFF2-40B4-BE49-F238E27FC236}">
                <a16:creationId xmlns:a16="http://schemas.microsoft.com/office/drawing/2014/main" id="{6E60ED3E-DE8E-49E1-86E6-E26610958D9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8809" y="2055365"/>
            <a:ext cx="9383004" cy="31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4400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Calibri" panose="020F0502020204030204" pitchFamily="34" charset="0"/>
              </a:rPr>
              <a:t>Thứ</a:t>
            </a:r>
            <a:r>
              <a:rPr lang="en-US" altLang="zh-CN" sz="44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Calibri" panose="020F0502020204030204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Calibri" panose="020F0502020204030204" pitchFamily="34" charset="0"/>
              </a:rPr>
              <a:t>ba</a:t>
            </a:r>
            <a:r>
              <a:rPr lang="en-US" altLang="zh-CN" sz="44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Calibri" panose="020F0502020204030204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Calibri" panose="020F0502020204030204" pitchFamily="34" charset="0"/>
              </a:rPr>
              <a:t>ngày</a:t>
            </a:r>
            <a:r>
              <a:rPr lang="en-US" altLang="zh-CN" sz="44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Calibri" panose="020F0502020204030204" pitchFamily="34" charset="0"/>
              </a:rPr>
              <a:t> 18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Calibri" panose="020F0502020204030204" pitchFamily="34" charset="0"/>
              </a:rPr>
              <a:t>tháng</a:t>
            </a:r>
            <a:r>
              <a:rPr lang="en-US" altLang="zh-CN" sz="44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Calibri" panose="020F0502020204030204" pitchFamily="34" charset="0"/>
              </a:rPr>
              <a:t> 1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Calibri" panose="020F0502020204030204" pitchFamily="34" charset="0"/>
              </a:rPr>
              <a:t>nă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Calibri" panose="020F0502020204030204" pitchFamily="34" charset="0"/>
              </a:rPr>
              <a:t>m</a:t>
            </a:r>
            <a:r>
              <a:rPr lang="en-US" altLang="zh-CN" sz="44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Calibri" panose="020F0502020204030204" pitchFamily="34" charset="0"/>
              </a:rPr>
              <a:t> 2022</a:t>
            </a:r>
          </a:p>
          <a:p>
            <a:pPr algn="ctr">
              <a:spcBef>
                <a:spcPct val="20000"/>
              </a:spcBef>
            </a:pPr>
            <a:r>
              <a:rPr lang="en-US" altLang="zh-CN" sz="6600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Calibri" panose="020F0502020204030204" pitchFamily="34" charset="0"/>
              </a:rPr>
              <a:t>CHÍNH </a:t>
            </a:r>
            <a:r>
              <a:rPr lang="en-US" altLang="zh-CN" sz="6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Calibri" panose="020F0502020204030204" pitchFamily="34" charset="0"/>
              </a:rPr>
              <a:t>TẢ</a:t>
            </a:r>
          </a:p>
          <a:p>
            <a:pPr algn="ctr">
              <a:spcBef>
                <a:spcPct val="20000"/>
              </a:spcBef>
            </a:pPr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Calibri" panose="020F0502020204030204" pitchFamily="34" charset="0"/>
              </a:rPr>
              <a:t>HAI BÀ TRƯNG</a:t>
            </a:r>
            <a:endParaRPr lang="zh-CN" altLang="en-US" sz="6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+mj-ea"/>
              <a:sym typeface="Calibri" panose="020F0502020204030204" pitchFamily="34" charset="0"/>
            </a:endParaRPr>
          </a:p>
        </p:txBody>
      </p:sp>
      <p:cxnSp>
        <p:nvCxnSpPr>
          <p:cNvPr id="12" name="PA_直接连接符 15">
            <a:extLst>
              <a:ext uri="{FF2B5EF4-FFF2-40B4-BE49-F238E27FC236}">
                <a16:creationId xmlns:a16="http://schemas.microsoft.com/office/drawing/2014/main" id="{F00F1E1F-87F9-429B-A12B-EB6FACA1DF7A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2150396" y="3808231"/>
            <a:ext cx="785983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">
            <a:extLst>
              <a:ext uri="{FF2B5EF4-FFF2-40B4-BE49-F238E27FC236}">
                <a16:creationId xmlns:a16="http://schemas.microsoft.com/office/drawing/2014/main" id="{FB386951-6089-499A-98A6-E367D91A7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556" y="731520"/>
            <a:ext cx="9648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CA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5E4A27C1-BC94-4421-ABC2-5217E588B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355" y="1725295"/>
            <a:ext cx="92170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lphaLcParenR"/>
            </a:pPr>
            <a:r>
              <a:rPr lang="en-US" altLang="en-US" sz="28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altLang="en-US" sz="2800" b="1" i="1" dirty="0" err="1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altLang="en-US" sz="28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en-US" sz="28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altLang="en-US" sz="28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en-US" sz="28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8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l. </a:t>
            </a:r>
            <a:r>
              <a:rPr lang="en-US" altLang="en-US" sz="2800" b="1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altLang="en-US" sz="2800" b="1" i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altLang="en-US" sz="2800" b="1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lao </a:t>
            </a:r>
            <a:r>
              <a:rPr lang="en-US" altLang="en-US" sz="2800" b="1" i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altLang="en-US" sz="2800" b="1" i="1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r>
              <a:rPr lang="en-US" altLang="en-US" sz="28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- </a:t>
            </a:r>
            <a:r>
              <a:rPr lang="en-US" altLang="en-US" sz="2800" b="1" i="1" dirty="0" err="1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altLang="en-US" sz="28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en-US" sz="28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altLang="en-US" sz="28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en-US" sz="28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8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n. </a:t>
            </a:r>
            <a:r>
              <a:rPr lang="en-US" altLang="en-US" sz="2800" b="1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</a:t>
            </a:r>
            <a:r>
              <a:rPr lang="en-US" altLang="en-US" sz="28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nón</a:t>
            </a:r>
            <a:r>
              <a:rPr lang="en-US" altLang="en-US" sz="2800" b="1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altLang="en-US" sz="2800" b="1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endParaRPr lang="en-US" altLang="en-US" sz="2800" b="1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Đám mây 41">
            <a:extLst>
              <a:ext uri="{FF2B5EF4-FFF2-40B4-BE49-F238E27FC236}">
                <a16:creationId xmlns:a16="http://schemas.microsoft.com/office/drawing/2014/main" id="{F56A8F70-6463-4C10-A6A2-1ED6E324DA66}"/>
              </a:ext>
            </a:extLst>
          </p:cNvPr>
          <p:cNvSpPr/>
          <p:nvPr/>
        </p:nvSpPr>
        <p:spPr>
          <a:xfrm>
            <a:off x="1407357" y="112542"/>
            <a:ext cx="10057812" cy="9144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3:</a:t>
            </a:r>
            <a:r>
              <a:rPr lang="en-US" alt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</a:t>
            </a:r>
            <a:r>
              <a:rPr lang="en-SG" alt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ừ </a:t>
            </a:r>
            <a:r>
              <a:rPr lang="en-SG" alt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endParaRPr lang="en-US" sz="2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2CF1146-6DF3-4F07-B650-8BBD95A7CC64}"/>
              </a:ext>
            </a:extLst>
          </p:cNvPr>
          <p:cNvGrpSpPr/>
          <p:nvPr/>
        </p:nvGrpSpPr>
        <p:grpSpPr>
          <a:xfrm>
            <a:off x="687932" y="-360184"/>
            <a:ext cx="15657090" cy="9391343"/>
            <a:chOff x="687932" y="-360184"/>
            <a:chExt cx="15657090" cy="939134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E6E9CF4-7CA2-4090-A0D8-67447368B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932" y="432365"/>
              <a:ext cx="10784759" cy="606604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AAB2E23-9CAF-43FC-B241-461A40D8C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207" b="61328"/>
            <a:stretch/>
          </p:blipFill>
          <p:spPr>
            <a:xfrm>
              <a:off x="8200571" y="-360184"/>
              <a:ext cx="4808189" cy="363665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28EE9AF-BF8F-4E46-8E95-6491EAB9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0513" y="112566"/>
              <a:ext cx="14954509" cy="8918593"/>
            </a:xfrm>
            <a:prstGeom prst="rect">
              <a:avLst/>
            </a:prstGeom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A584292C-608D-4F40-A643-9BEC0C2FC907}"/>
                </a:ext>
              </a:extLst>
            </p:cNvPr>
            <p:cNvSpPr/>
            <p:nvPr/>
          </p:nvSpPr>
          <p:spPr>
            <a:xfrm>
              <a:off x="2213469" y="2870200"/>
              <a:ext cx="1993900" cy="1993900"/>
            </a:xfrm>
            <a:prstGeom prst="ellipse">
              <a:avLst/>
            </a:prstGeom>
            <a:solidFill>
              <a:srgbClr val="B7DFDB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文本框 12">
            <a:extLst>
              <a:ext uri="{FF2B5EF4-FFF2-40B4-BE49-F238E27FC236}">
                <a16:creationId xmlns:a16="http://schemas.microsoft.com/office/drawing/2014/main" id="{3C84B7E6-A53A-4231-80FD-F37E27534F4A}"/>
              </a:ext>
            </a:extLst>
          </p:cNvPr>
          <p:cNvSpPr txBox="1"/>
          <p:nvPr/>
        </p:nvSpPr>
        <p:spPr>
          <a:xfrm>
            <a:off x="4522213" y="3062420"/>
            <a:ext cx="4573688" cy="80021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4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JhengHei Light" panose="020B0304030504040204" pitchFamily="34" charset="-122"/>
              </a:rPr>
              <a:t>CHÀO TẠM BIỆT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4028A5E-A54E-4474-B6A9-360459FA48DB}"/>
              </a:ext>
            </a:extLst>
          </p:cNvPr>
          <p:cNvSpPr/>
          <p:nvPr/>
        </p:nvSpPr>
        <p:spPr>
          <a:xfrm flipV="1">
            <a:off x="4347465" y="3930652"/>
            <a:ext cx="4896467" cy="4572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550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7B99696D-9F81-4643-BFFD-F62C37899B10}"/>
              </a:ext>
            </a:extLst>
          </p:cNvPr>
          <p:cNvGrpSpPr/>
          <p:nvPr/>
        </p:nvGrpSpPr>
        <p:grpSpPr>
          <a:xfrm flipH="1">
            <a:off x="-4412412" y="-236391"/>
            <a:ext cx="15657090" cy="9391343"/>
            <a:chOff x="687932" y="-360184"/>
            <a:chExt cx="15657090" cy="9391343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C0B524-14F6-448A-8699-FC884943F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932" y="432365"/>
              <a:ext cx="10784759" cy="606604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9A152C5-B6CD-4DF8-AAA9-6DEB96D0B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207" b="61328"/>
            <a:stretch/>
          </p:blipFill>
          <p:spPr>
            <a:xfrm>
              <a:off x="8200571" y="-360184"/>
              <a:ext cx="4808189" cy="363665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F0CCCFA-ABFA-4BD2-B12F-BAA7965D3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0513" y="112566"/>
              <a:ext cx="14954509" cy="8918593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054AF23-0D7C-4F87-B346-290717EF38FB}"/>
                </a:ext>
              </a:extLst>
            </p:cNvPr>
            <p:cNvSpPr/>
            <p:nvPr/>
          </p:nvSpPr>
          <p:spPr>
            <a:xfrm>
              <a:off x="2213469" y="2870200"/>
              <a:ext cx="1993900" cy="1993900"/>
            </a:xfrm>
            <a:prstGeom prst="ellipse">
              <a:avLst/>
            </a:prstGeom>
            <a:solidFill>
              <a:srgbClr val="B7DFDB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C294EB25-8E4F-49A2-8DC0-0E7F77244C63}"/>
              </a:ext>
            </a:extLst>
          </p:cNvPr>
          <p:cNvSpPr txBox="1"/>
          <p:nvPr/>
        </p:nvSpPr>
        <p:spPr>
          <a:xfrm>
            <a:off x="2280350" y="1910128"/>
            <a:ext cx="310159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solidFill>
                  <a:schemeClr val="accent1"/>
                </a:solidFill>
              </a:rPr>
              <a:t>MỤC TIÊU</a:t>
            </a:r>
            <a:endParaRPr lang="zh-CN" altLang="en-US" sz="4400" b="1" dirty="0">
              <a:solidFill>
                <a:schemeClr val="accent1"/>
              </a:solidFill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0CA6ADD6-44D4-4A9D-984A-AD87E7A2D983}"/>
              </a:ext>
            </a:extLst>
          </p:cNvPr>
          <p:cNvSpPr txBox="1"/>
          <p:nvPr/>
        </p:nvSpPr>
        <p:spPr>
          <a:xfrm>
            <a:off x="3741928" y="2679569"/>
            <a:ext cx="60075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Nghe -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</a:t>
            </a:r>
            <a:r>
              <a:rPr lang="vi-VN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l/n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iêt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iêc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3641C09-0063-4899-9F21-B8A3A67F3E30}"/>
              </a:ext>
            </a:extLst>
          </p:cNvPr>
          <p:cNvGrpSpPr/>
          <p:nvPr/>
        </p:nvGrpSpPr>
        <p:grpSpPr>
          <a:xfrm>
            <a:off x="1130694" y="-360184"/>
            <a:ext cx="11878066" cy="6868221"/>
            <a:chOff x="1130694" y="-360184"/>
            <a:chExt cx="11878066" cy="686822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870704B-4D39-47AD-816C-29C172B89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0694" y="441991"/>
              <a:ext cx="10784759" cy="606604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74ED6A8-D44D-404C-AE53-389362540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207" b="61328"/>
            <a:stretch/>
          </p:blipFill>
          <p:spPr>
            <a:xfrm>
              <a:off x="9313525" y="-360184"/>
              <a:ext cx="3695235" cy="2794877"/>
            </a:xfrm>
            <a:prstGeom prst="rect">
              <a:avLst/>
            </a:prstGeom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AE4D785-55F2-4685-BB7C-3BE6827BF04E}"/>
                </a:ext>
              </a:extLst>
            </p:cNvPr>
            <p:cNvSpPr/>
            <p:nvPr/>
          </p:nvSpPr>
          <p:spPr>
            <a:xfrm>
              <a:off x="2213469" y="2870200"/>
              <a:ext cx="1993900" cy="1993900"/>
            </a:xfrm>
            <a:prstGeom prst="ellipse">
              <a:avLst/>
            </a:prstGeom>
            <a:solidFill>
              <a:srgbClr val="B7DFDB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Text Box 7">
            <a:extLst>
              <a:ext uri="{FF2B5EF4-FFF2-40B4-BE49-F238E27FC236}">
                <a16:creationId xmlns:a16="http://schemas.microsoft.com/office/drawing/2014/main" id="{AAE3816B-E7AB-476C-B6EB-7C44B5B4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062" y="2870200"/>
            <a:ext cx="887724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CA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CA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CA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CA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CA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giặc</a:t>
            </a:r>
            <a:r>
              <a:rPr lang="en-CA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CA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vi-VN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ợt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sụp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d</a:t>
            </a:r>
            <a:r>
              <a:rPr lang="vi-VN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ới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ớc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ớc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Hai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Tr</a:t>
            </a:r>
            <a:r>
              <a:rPr lang="vi-VN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CA" alt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16C9E5D3-533E-43CD-9C98-409B21971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850" y="2144396"/>
            <a:ext cx="540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CA" alt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CA" alt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</a:t>
            </a:r>
            <a:r>
              <a:rPr lang="vi-VN" alt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alt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</a:t>
            </a:r>
            <a:endParaRPr lang="en-CA" altLang="en-US" sz="32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4B14E3C7-0D22-4E40-84DF-3AF028258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062" y="1279209"/>
            <a:ext cx="83534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endParaRPr lang="en-CA" altLang="en-US" sz="2800" b="1" u="sng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CA" altLang="en-US" sz="2800" b="1" u="sng" dirty="0" err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CA" altLang="en-US" sz="2800" b="1" u="sng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u="sng" dirty="0" err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endParaRPr lang="en-CA" altLang="en-US" sz="2800" b="1" u="sng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5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Đám mây 1">
            <a:extLst>
              <a:ext uri="{FF2B5EF4-FFF2-40B4-BE49-F238E27FC236}">
                <a16:creationId xmlns:a16="http://schemas.microsoft.com/office/drawing/2014/main" id="{B808BFED-5CEB-44BF-9810-8BA264E77E8C}"/>
              </a:ext>
            </a:extLst>
          </p:cNvPr>
          <p:cNvSpPr/>
          <p:nvPr/>
        </p:nvSpPr>
        <p:spPr>
          <a:xfrm>
            <a:off x="3348111" y="140677"/>
            <a:ext cx="5373858" cy="9144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TÌM HIỂU NỘI DUNG ĐOẠN VIẾT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A4DB4F5D-7DAE-4B8C-A337-CBB4E779A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863" y="1804878"/>
            <a:ext cx="96148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CA" alt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</a:t>
            </a:r>
            <a:r>
              <a:rPr lang="en-SG" alt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ởi</a:t>
            </a:r>
            <a:r>
              <a:rPr lang="en-SG" alt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alt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SG" alt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alt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</a:t>
            </a:r>
            <a:r>
              <a:rPr lang="vi-VN" alt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alt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SG" alt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alt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SG" alt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SG" alt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</a:t>
            </a:r>
            <a:r>
              <a:rPr lang="vi-VN" alt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alt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SG" alt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CA" alt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6C05C306-817B-4071-B652-4F09A19B16D1}"/>
              </a:ext>
            </a:extLst>
          </p:cNvPr>
          <p:cNvSpPr txBox="1"/>
          <p:nvPr/>
        </p:nvSpPr>
        <p:spPr>
          <a:xfrm>
            <a:off x="1127267" y="2471705"/>
            <a:ext cx="9571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giặc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sụp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CA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0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Đám mây 27">
            <a:extLst>
              <a:ext uri="{FF2B5EF4-FFF2-40B4-BE49-F238E27FC236}">
                <a16:creationId xmlns:a16="http://schemas.microsoft.com/office/drawing/2014/main" id="{A6BB76F7-DB45-4CBC-98B0-E7346C108048}"/>
              </a:ext>
            </a:extLst>
          </p:cNvPr>
          <p:cNvSpPr/>
          <p:nvPr/>
        </p:nvSpPr>
        <p:spPr>
          <a:xfrm>
            <a:off x="3261360" y="112542"/>
            <a:ext cx="5669280" cy="9144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TRÌNH BÀY ĐOẠN VIẾT</a:t>
            </a: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BF78BF58-F73E-4512-9EB4-BCC4A4A61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97" y="1666778"/>
            <a:ext cx="8926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28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CA" altLang="en-US" sz="28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CA" altLang="en-US" sz="28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CA" altLang="en-US" sz="28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CA" altLang="en-US" sz="28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CA" altLang="en-US" sz="28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79EAD9D9-E4D0-46DB-AE6E-ACF522BD5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901" y="2352752"/>
            <a:ext cx="8926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36115260-A30E-44F3-81E4-CCDC9D74C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154" y="3302390"/>
            <a:ext cx="9288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CA" alt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id="{F95E788C-7668-40E9-8AD2-8525029DA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901" y="3992472"/>
            <a:ext cx="892651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Hai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CA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CA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CA" alt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Đám mây 61">
            <a:extLst>
              <a:ext uri="{FF2B5EF4-FFF2-40B4-BE49-F238E27FC236}">
                <a16:creationId xmlns:a16="http://schemas.microsoft.com/office/drawing/2014/main" id="{2C80784A-BA56-4B2A-A2E8-9B206E45DBD4}"/>
              </a:ext>
            </a:extLst>
          </p:cNvPr>
          <p:cNvSpPr/>
          <p:nvPr/>
        </p:nvSpPr>
        <p:spPr>
          <a:xfrm>
            <a:off x="3261359" y="112542"/>
            <a:ext cx="6290603" cy="9144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</a:t>
            </a:r>
          </a:p>
        </p:txBody>
      </p:sp>
      <p:sp>
        <p:nvSpPr>
          <p:cNvPr id="63" name="Text Box 16">
            <a:extLst>
              <a:ext uri="{FF2B5EF4-FFF2-40B4-BE49-F238E27FC236}">
                <a16:creationId xmlns:a16="http://schemas.microsoft.com/office/drawing/2014/main" id="{69720703-3122-4FA3-9387-AB243161E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05" y="1884506"/>
            <a:ext cx="29289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CA" altLang="en-US" sz="4000" b="1" dirty="0" err="1">
                <a:latin typeface="HP001 4 hang 1 ô ly" panose="020B0603050302020204" pitchFamily="34" charset="0"/>
                <a:ea typeface="Cambria" panose="02040503050406030204" pitchFamily="18" charset="0"/>
              </a:rPr>
              <a:t>lần</a:t>
            </a:r>
            <a:r>
              <a:rPr lang="en-CA" altLang="en-US" sz="4000" b="1" dirty="0">
                <a:latin typeface="HP001 4 ha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CA" altLang="en-US" sz="4000" b="1" dirty="0" err="1">
                <a:latin typeface="HP001 4 hang 1 ô ly" panose="020B0603050302020204" pitchFamily="34" charset="0"/>
                <a:ea typeface="Cambria" panose="02040503050406030204" pitchFamily="18" charset="0"/>
              </a:rPr>
              <a:t>lượt</a:t>
            </a:r>
            <a:endParaRPr lang="en-CA" altLang="en-US" sz="4000" b="1" dirty="0">
              <a:solidFill>
                <a:srgbClr val="0000CC"/>
              </a:solidFill>
              <a:latin typeface="HP001 4 hang 1 ô ly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64" name="Text Box 17">
            <a:extLst>
              <a:ext uri="{FF2B5EF4-FFF2-40B4-BE49-F238E27FC236}">
                <a16:creationId xmlns:a16="http://schemas.microsoft.com/office/drawing/2014/main" id="{4CDB0656-8408-452C-88B8-B3F9AC5DA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767" y="1889839"/>
            <a:ext cx="33463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CA" altLang="en-US" sz="4000" b="1" dirty="0" err="1">
                <a:latin typeface="HP001 4 hang 1 ô ly" panose="020B0603050302020204" pitchFamily="34" charset="0"/>
                <a:ea typeface="Cambria" panose="02040503050406030204" pitchFamily="18" charset="0"/>
              </a:rPr>
              <a:t>trở</a:t>
            </a:r>
            <a:r>
              <a:rPr lang="en-CA" altLang="en-US" sz="4000" b="1" dirty="0">
                <a:latin typeface="HP001 4 ha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CA" altLang="en-US" sz="4000" b="1" dirty="0" err="1">
                <a:latin typeface="HP001 4 hang 1 ô ly" panose="020B0603050302020204" pitchFamily="34" charset="0"/>
                <a:ea typeface="Cambria" panose="02040503050406030204" pitchFamily="18" charset="0"/>
              </a:rPr>
              <a:t>thành</a:t>
            </a:r>
            <a:endParaRPr lang="en-CA" altLang="en-US" sz="4000" b="1" dirty="0">
              <a:solidFill>
                <a:srgbClr val="0000CC"/>
              </a:solidFill>
              <a:latin typeface="HP001 4 hang 1 ô ly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65" name="Text Box 18">
            <a:extLst>
              <a:ext uri="{FF2B5EF4-FFF2-40B4-BE49-F238E27FC236}">
                <a16:creationId xmlns:a16="http://schemas.microsoft.com/office/drawing/2014/main" id="{405A5421-0411-40F4-B8F6-CE75B8EE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6678" y="1882839"/>
            <a:ext cx="38533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CA" altLang="en-US" sz="4000" b="1" dirty="0" err="1">
                <a:latin typeface="HP001 4 hang 1 ô ly" panose="020B0603050302020204" pitchFamily="34" charset="0"/>
                <a:ea typeface="Cambria" panose="02040503050406030204" pitchFamily="18" charset="0"/>
              </a:rPr>
              <a:t>lịch</a:t>
            </a:r>
            <a:r>
              <a:rPr lang="en-CA" altLang="en-US" sz="4000" b="1" dirty="0">
                <a:latin typeface="HP001 4 ha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CA" altLang="en-US" sz="4000" b="1" dirty="0" err="1" smtClean="0">
                <a:latin typeface="HP001 4 hang 1 ô ly" panose="020B0603050302020204" pitchFamily="34" charset="0"/>
                <a:ea typeface="Cambria" panose="02040503050406030204" pitchFamily="18" charset="0"/>
              </a:rPr>
              <a:t>sử</a:t>
            </a:r>
            <a:endParaRPr lang="en-CA" altLang="en-US" sz="4000" b="1" dirty="0">
              <a:solidFill>
                <a:srgbClr val="0000CC"/>
              </a:solidFill>
              <a:latin typeface="HP001 4 hang 1 ô ly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405A5421-0411-40F4-B8F6-CE75B8EE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82" y="1887231"/>
            <a:ext cx="29425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CA" altLang="en-US" sz="4000" b="1" dirty="0" err="1" smtClean="0">
                <a:latin typeface="HP001 4 hang 1 ô ly" panose="020B0603050302020204" pitchFamily="34" charset="0"/>
                <a:ea typeface="Cambria" panose="02040503050406030204" pitchFamily="18" charset="0"/>
              </a:rPr>
              <a:t>khởi</a:t>
            </a:r>
            <a:r>
              <a:rPr lang="en-CA" altLang="en-US" sz="4000" b="1" dirty="0" smtClean="0">
                <a:latin typeface="HP001 4 ha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CA" altLang="en-US" sz="4000" b="1" dirty="0" err="1" smtClean="0">
                <a:latin typeface="HP001 4 hang 1 ô ly" panose="020B0603050302020204" pitchFamily="34" charset="0"/>
                <a:ea typeface="Cambria" panose="02040503050406030204" pitchFamily="18" charset="0"/>
              </a:rPr>
              <a:t>nghĩa</a:t>
            </a:r>
            <a:endParaRPr lang="en-CA" altLang="en-US" sz="4000" b="1" dirty="0">
              <a:solidFill>
                <a:srgbClr val="0000CC"/>
              </a:solidFill>
              <a:latin typeface="HP001 4 hang 1 ô ly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405A5421-0411-40F4-B8F6-CE75B8EE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884" y="1892447"/>
            <a:ext cx="28891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CA" altLang="en-US" sz="4000" b="1" dirty="0" err="1" smtClean="0">
                <a:latin typeface="HP001 4 hang 1 ô ly" panose="020B0603050302020204" pitchFamily="34" charset="0"/>
                <a:ea typeface="Cambria" panose="02040503050406030204" pitchFamily="18" charset="0"/>
              </a:rPr>
              <a:t>sạch</a:t>
            </a:r>
            <a:r>
              <a:rPr lang="en-CA" altLang="en-US" sz="4000" b="1" dirty="0" smtClean="0">
                <a:latin typeface="HP001 4 ha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CA" altLang="en-US" sz="4000" b="1" dirty="0" err="1" smtClean="0">
                <a:latin typeface="HP001 4 hang 1 ô ly" panose="020B0603050302020204" pitchFamily="34" charset="0"/>
                <a:ea typeface="Cambria" panose="02040503050406030204" pitchFamily="18" charset="0"/>
              </a:rPr>
              <a:t>bóng</a:t>
            </a:r>
            <a:endParaRPr lang="en-CA" altLang="en-US" sz="4000" b="1" dirty="0">
              <a:solidFill>
                <a:srgbClr val="0000CC"/>
              </a:solidFill>
              <a:latin typeface="HP001 4 hang 1 ô ly" panose="020B0603050302020204" pitchFamily="34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27017" y="2322160"/>
            <a:ext cx="11076348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>
            <a:extLst>
              <a:ext uri="{FF2B5EF4-FFF2-40B4-BE49-F238E27FC236}">
                <a16:creationId xmlns:a16="http://schemas.microsoft.com/office/drawing/2014/main" id="{2B41A663-32FC-4B40-BE72-ABA20843A63A}"/>
              </a:ext>
            </a:extLst>
          </p:cNvPr>
          <p:cNvSpPr txBox="1"/>
          <p:nvPr/>
        </p:nvSpPr>
        <p:spPr>
          <a:xfrm>
            <a:off x="5021409" y="1410355"/>
            <a:ext cx="7170591" cy="48936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24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9" name="Picture 11" descr="chu hoa0005">
            <a:extLst>
              <a:ext uri="{FF2B5EF4-FFF2-40B4-BE49-F238E27FC236}">
                <a16:creationId xmlns:a16="http://schemas.microsoft.com/office/drawing/2014/main" id="{DB2186FB-5DC4-4E74-9303-45E7AA65F3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1349540" y="1749994"/>
            <a:ext cx="3474921" cy="4093428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" name="Đám mây 29">
            <a:extLst>
              <a:ext uri="{FF2B5EF4-FFF2-40B4-BE49-F238E27FC236}">
                <a16:creationId xmlns:a16="http://schemas.microsoft.com/office/drawing/2014/main" id="{191AA948-8B34-4DD6-B99B-5131CE79058D}"/>
              </a:ext>
            </a:extLst>
          </p:cNvPr>
          <p:cNvSpPr/>
          <p:nvPr/>
        </p:nvSpPr>
        <p:spPr>
          <a:xfrm>
            <a:off x="3261359" y="112542"/>
            <a:ext cx="6290603" cy="9144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CHÍNH TẢ</a:t>
            </a:r>
          </a:p>
        </p:txBody>
      </p:sp>
    </p:spTree>
    <p:extLst>
      <p:ext uri="{BB962C8B-B14F-4D97-AF65-F5344CB8AC3E}">
        <p14:creationId xmlns:p14="http://schemas.microsoft.com/office/powerpoint/2010/main" val="47202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3810" r="18342" b="60381"/>
          <a:stretch/>
        </p:blipFill>
        <p:spPr>
          <a:xfrm>
            <a:off x="861765" y="51300"/>
            <a:ext cx="10179423" cy="6806700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AAE3816B-E7AB-476C-B6EB-7C44B5B4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486" y="2296826"/>
            <a:ext cx="9240943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CA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CA" altLang="en-US" sz="3400" b="1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  </a:t>
            </a:r>
            <a:r>
              <a:rPr lang="en-CA" altLang="en-US" sz="3400" b="1" dirty="0" err="1" smtClean="0">
                <a:latin typeface="HP001 4 hàng" panose="020B0603050302020204" pitchFamily="34" charset="0"/>
                <a:ea typeface="Cambria" panose="02040503050406030204" pitchFamily="18" charset="0"/>
              </a:rPr>
              <a:t>Thành</a:t>
            </a:r>
            <a:r>
              <a:rPr lang="en-CA" altLang="en-US" sz="3400" b="1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CA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trì</a:t>
            </a:r>
            <a:r>
              <a:rPr lang="en-CA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CA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của</a:t>
            </a:r>
            <a:r>
              <a:rPr lang="en-CA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CA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giặc</a:t>
            </a:r>
            <a:r>
              <a:rPr lang="en-CA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CA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lần</a:t>
            </a:r>
            <a:r>
              <a:rPr lang="en-CA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l</a:t>
            </a:r>
            <a:r>
              <a:rPr lang="vi-VN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ư</a:t>
            </a:r>
            <a:r>
              <a:rPr lang="en-SG" altLang="en-US" sz="3400" b="1" spc="160" dirty="0" err="1">
                <a:latin typeface="HP001 4 hàng" panose="020B0603050302020204" pitchFamily="34" charset="0"/>
                <a:ea typeface="Cambria" panose="02040503050406030204" pitchFamily="18" charset="0"/>
              </a:rPr>
              <a:t>ợt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sụp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đổ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d</a:t>
            </a:r>
            <a:r>
              <a:rPr lang="vi-VN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ư</a:t>
            </a:r>
            <a:r>
              <a:rPr lang="en-SG" altLang="en-US" sz="3400" b="1" spc="160" dirty="0" err="1">
                <a:latin typeface="HP001 4 hàng" panose="020B0603050302020204" pitchFamily="34" charset="0"/>
                <a:ea typeface="Cambria" panose="02040503050406030204" pitchFamily="18" charset="0"/>
              </a:rPr>
              <a:t>ới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chân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của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</a:t>
            </a:r>
            <a:r>
              <a:rPr lang="en-SG" altLang="en-US" sz="3400" b="1" spc="160" dirty="0" err="1">
                <a:latin typeface="HP001 4 hàng" panose="020B0603050302020204" pitchFamily="34" charset="0"/>
                <a:ea typeface="Cambria" panose="02040503050406030204" pitchFamily="18" charset="0"/>
              </a:rPr>
              <a:t>oà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quân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kh</a:t>
            </a:r>
            <a:r>
              <a:rPr lang="en-SG" altLang="en-US" sz="3400" b="1" spc="160" dirty="0" err="1">
                <a:latin typeface="HP001 4 hàng" panose="020B0603050302020204" pitchFamily="34" charset="0"/>
                <a:ea typeface="Cambria" panose="02040503050406030204" pitchFamily="18" charset="0"/>
              </a:rPr>
              <a:t>ởi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nghĩa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Tô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Định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ôm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đầu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chạy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về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n</a:t>
            </a:r>
            <a:r>
              <a:rPr lang="vi-VN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ư</a:t>
            </a:r>
            <a:r>
              <a:rPr lang="en-SG" altLang="en-US" sz="3400" b="1" spc="160" dirty="0" err="1">
                <a:latin typeface="HP001 4 hàng" panose="020B0603050302020204" pitchFamily="34" charset="0"/>
                <a:ea typeface="Cambria" panose="02040503050406030204" pitchFamily="18" charset="0"/>
              </a:rPr>
              <a:t>ớc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Đất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n</a:t>
            </a:r>
            <a:r>
              <a:rPr lang="vi-VN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ư</a:t>
            </a:r>
            <a:r>
              <a:rPr lang="en-SG" altLang="en-US" sz="3400" b="1" spc="160" dirty="0" err="1">
                <a:latin typeface="HP001 4 hàng" panose="020B0603050302020204" pitchFamily="34" charset="0"/>
                <a:ea typeface="Cambria" panose="02040503050406030204" pitchFamily="18" charset="0"/>
              </a:rPr>
              <a:t>ớc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ta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sạch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bóng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quân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thù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. Hai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Bà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Tr</a:t>
            </a:r>
            <a:r>
              <a:rPr lang="vi-VN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ư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ng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trở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thành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hai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vị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anh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hùng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chống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ng</a:t>
            </a:r>
            <a:r>
              <a:rPr lang="en-SG" altLang="en-US" sz="3400" b="1" spc="160" dirty="0" err="1">
                <a:latin typeface="HP001 4 hàng" panose="020B0603050302020204" pitchFamily="34" charset="0"/>
                <a:ea typeface="Cambria" panose="02040503050406030204" pitchFamily="18" charset="0"/>
              </a:rPr>
              <a:t>oạ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i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xâm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đầu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tiên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trong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lịch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sử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nư</a:t>
            </a:r>
            <a:r>
              <a:rPr lang="en-SG" altLang="en-US" sz="3400" b="1" spc="160" dirty="0" err="1">
                <a:latin typeface="HP001 4 hàng" panose="020B0603050302020204" pitchFamily="34" charset="0"/>
                <a:ea typeface="Cambria" panose="02040503050406030204" pitchFamily="18" charset="0"/>
              </a:rPr>
              <a:t>ớc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nhà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.</a:t>
            </a:r>
            <a:endParaRPr lang="en-CA" altLang="en-US" sz="34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16C9E5D3-533E-43CD-9C98-409B21971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862" y="1805156"/>
            <a:ext cx="540067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Hai </a:t>
            </a:r>
            <a:r>
              <a:rPr lang="en-CA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Bà</a:t>
            </a:r>
            <a:r>
              <a:rPr lang="en-CA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 Tr</a:t>
            </a:r>
            <a:r>
              <a:rPr lang="vi-VN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ư</a:t>
            </a:r>
            <a:r>
              <a:rPr lang="en-SG" altLang="en-US" sz="3400" b="1" dirty="0">
                <a:latin typeface="HP001 4 hàng" panose="020B0603050302020204" pitchFamily="34" charset="0"/>
                <a:ea typeface="Cambria" panose="02040503050406030204" pitchFamily="18" charset="0"/>
              </a:rPr>
              <a:t>ng</a:t>
            </a:r>
            <a:endParaRPr lang="en-CA" altLang="en-US" sz="34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4B14E3C7-0D22-4E40-84DF-3AF028258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486" y="-197664"/>
            <a:ext cx="8353425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P001 4H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endParaRPr lang="en-CA" altLang="en-US" sz="3400" b="1" u="sng" dirty="0">
              <a:latin typeface="HP001 4 hàng" panose="020B0603050302020204" pitchFamily="34" charset="0"/>
              <a:ea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CA" altLang="en-US" sz="3400" b="1" dirty="0" err="1" smtClean="0">
                <a:latin typeface="HP001 4 hàng" panose="020B0603050302020204" pitchFamily="34" charset="0"/>
                <a:ea typeface="Cambria" panose="02040503050406030204" pitchFamily="18" charset="0"/>
              </a:rPr>
              <a:t>Thứ</a:t>
            </a:r>
            <a:r>
              <a:rPr lang="en-CA" altLang="en-US" sz="3400" b="1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CA" altLang="en-US" sz="3400" b="1" dirty="0" err="1" smtClean="0">
                <a:latin typeface="HP001 4 hàng" panose="020B0603050302020204" pitchFamily="34" charset="0"/>
                <a:ea typeface="Cambria" panose="02040503050406030204" pitchFamily="18" charset="0"/>
              </a:rPr>
              <a:t>ba</a:t>
            </a:r>
            <a:r>
              <a:rPr lang="en-CA" altLang="en-US" sz="3400" b="1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CA" altLang="en-US" sz="3400" b="1" dirty="0" err="1" smtClean="0">
                <a:latin typeface="HP001 4 hàng" panose="020B0603050302020204" pitchFamily="34" charset="0"/>
                <a:ea typeface="Cambria" panose="02040503050406030204" pitchFamily="18" charset="0"/>
              </a:rPr>
              <a:t>ngày</a:t>
            </a:r>
            <a:r>
              <a:rPr lang="en-CA" altLang="en-US" sz="3400" b="1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 18 </a:t>
            </a:r>
            <a:r>
              <a:rPr lang="en-CA" altLang="en-US" sz="3400" b="1" dirty="0" err="1" smtClean="0">
                <a:latin typeface="HP001 4 hàng" panose="020B0603050302020204" pitchFamily="34" charset="0"/>
                <a:ea typeface="Cambria" panose="02040503050406030204" pitchFamily="18" charset="0"/>
              </a:rPr>
              <a:t>tháng</a:t>
            </a:r>
            <a:r>
              <a:rPr lang="en-CA" altLang="en-US" sz="3400" b="1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 1 </a:t>
            </a:r>
            <a:r>
              <a:rPr lang="en-CA" altLang="en-US" sz="3400" b="1" dirty="0" err="1" smtClean="0">
                <a:latin typeface="HP001 4 hàng" panose="020B0603050302020204" pitchFamily="34" charset="0"/>
                <a:ea typeface="Cambria" panose="02040503050406030204" pitchFamily="18" charset="0"/>
              </a:rPr>
              <a:t>năm</a:t>
            </a:r>
            <a:r>
              <a:rPr lang="en-CA" altLang="en-US" sz="3400" b="1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 2022</a:t>
            </a:r>
          </a:p>
          <a:p>
            <a:pPr algn="ctr">
              <a:lnSpc>
                <a:spcPct val="120000"/>
              </a:lnSpc>
            </a:pPr>
            <a:r>
              <a:rPr lang="en-CA" altLang="en-US" sz="3400" b="1" dirty="0" err="1" smtClean="0">
                <a:latin typeface="HP001 4 hàng" panose="020B0603050302020204" pitchFamily="34" charset="0"/>
                <a:ea typeface="Cambria" panose="02040503050406030204" pitchFamily="18" charset="0"/>
              </a:rPr>
              <a:t>Chính</a:t>
            </a:r>
            <a:r>
              <a:rPr lang="en-CA" altLang="en-US" sz="3400" b="1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CA" altLang="en-US" sz="3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tả</a:t>
            </a:r>
            <a:endParaRPr lang="en-CA" altLang="en-US" sz="34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6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">
            <a:extLst>
              <a:ext uri="{FF2B5EF4-FFF2-40B4-BE49-F238E27FC236}">
                <a16:creationId xmlns:a16="http://schemas.microsoft.com/office/drawing/2014/main" id="{FB386951-6089-499A-98A6-E367D91A7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556" y="731520"/>
            <a:ext cx="9648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CA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5E4A27C1-BC94-4421-ABC2-5217E588B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356" y="1725295"/>
            <a:ext cx="59769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l hay n</a:t>
            </a:r>
          </a:p>
          <a:p>
            <a:pPr eaLnBrk="1" hangingPunct="1"/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-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…….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ặn</a:t>
            </a:r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Nao …….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úng</a:t>
            </a:r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…..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lảnh</a:t>
            </a:r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CEC77129-FDFB-45EB-B878-4687E08874CD}"/>
              </a:ext>
            </a:extLst>
          </p:cNvPr>
          <p:cNvSpPr txBox="1">
            <a:spLocks noChangeArrowheads="1"/>
          </p:cNvSpPr>
          <p:nvPr/>
        </p:nvSpPr>
        <p:spPr>
          <a:xfrm>
            <a:off x="1212094" y="4033619"/>
            <a:ext cx="6172200" cy="2092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029" indent="-228029" defTabSz="684086">
              <a:spcBef>
                <a:spcPts val="998"/>
              </a:spcBef>
              <a:buFontTx/>
              <a:buNone/>
              <a:defRPr/>
            </a:pPr>
            <a:r>
              <a:rPr lang="en-US" altLang="en-US" sz="24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altLang="en-US" sz="2400" b="1" i="1" dirty="0" err="1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iêt</a:t>
            </a:r>
            <a:r>
              <a:rPr lang="en-US" altLang="en-US" sz="2400" b="1" i="1" dirty="0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altLang="en-US" sz="2400" b="1" i="1" dirty="0" err="1">
                <a:solidFill>
                  <a:srgbClr val="3604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iêc</a:t>
            </a:r>
            <a:endParaRPr lang="en-US" altLang="en-US" sz="2400" b="1" i="1" dirty="0">
              <a:solidFill>
                <a:srgbClr val="3604C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029" indent="-228029" defTabSz="684086">
              <a:spcBef>
                <a:spcPts val="998"/>
              </a:spcBef>
              <a:buFontTx/>
              <a:buNone/>
              <a:defRPr/>
            </a:pPr>
            <a:r>
              <a:rPr lang="en-US" alt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biền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b….</a:t>
            </a:r>
          </a:p>
          <a:p>
            <a:pPr defTabSz="684086">
              <a:spcBef>
                <a:spcPts val="998"/>
              </a:spcBef>
              <a:buFontTx/>
              <a:buChar char="-"/>
              <a:defRPr/>
            </a:pP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t….</a:t>
            </a:r>
          </a:p>
          <a:p>
            <a:pPr defTabSz="684086">
              <a:spcBef>
                <a:spcPts val="998"/>
              </a:spcBef>
              <a:buFontTx/>
              <a:buChar char="-"/>
              <a:defRPr/>
            </a:pP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biêng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b…..</a:t>
            </a:r>
          </a:p>
          <a:p>
            <a:pPr marL="228029" indent="-228029" defTabSz="684086">
              <a:spcBef>
                <a:spcPts val="998"/>
              </a:spcBef>
              <a:defRPr/>
            </a:pPr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Đám mây 41">
            <a:extLst>
              <a:ext uri="{FF2B5EF4-FFF2-40B4-BE49-F238E27FC236}">
                <a16:creationId xmlns:a16="http://schemas.microsoft.com/office/drawing/2014/main" id="{F56A8F70-6463-4C10-A6A2-1ED6E324DA66}"/>
              </a:ext>
            </a:extLst>
          </p:cNvPr>
          <p:cNvSpPr/>
          <p:nvPr/>
        </p:nvSpPr>
        <p:spPr>
          <a:xfrm>
            <a:off x="1407357" y="112542"/>
            <a:ext cx="10057812" cy="9144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</a:t>
            </a:r>
            <a:r>
              <a:rPr lang="en-US" alt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endParaRPr lang="en-US" sz="2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33A7D-83B5-456D-9489-E5D385D26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492" y="2104260"/>
            <a:ext cx="570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US" alt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73EA0B-A49E-4D06-B9B8-5558A427D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484" y="2468774"/>
            <a:ext cx="570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alt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A386A-8E80-4E32-804E-82B638908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824" y="2833290"/>
            <a:ext cx="570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US" alt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31DADA-FE5A-45AA-B741-56EE31D73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627" y="4453462"/>
            <a:ext cx="570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iệt</a:t>
            </a:r>
            <a:endParaRPr lang="en-US" alt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7FB207-AC46-415E-9895-DF1824886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211" y="4907506"/>
            <a:ext cx="570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iếc</a:t>
            </a:r>
            <a:endParaRPr lang="en-US" alt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91BF7B-915A-41D4-96ED-A4EE33D6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362" y="5369171"/>
            <a:ext cx="570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iếc</a:t>
            </a:r>
            <a:endParaRPr lang="en-US" alt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PRESENTATION_TITLE" val="PowerPoint 演示文稿"/>
  <p:tag name="INKNOELEADERBOARD" val="-18244926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千图网海量PPT模板www.58pic.com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A8200"/>
      </a:accent1>
      <a:accent2>
        <a:srgbClr val="226D32"/>
      </a:accent2>
      <a:accent3>
        <a:srgbClr val="EA5145"/>
      </a:accent3>
      <a:accent4>
        <a:srgbClr val="EA8200"/>
      </a:accent4>
      <a:accent5>
        <a:srgbClr val="226D32"/>
      </a:accent5>
      <a:accent6>
        <a:srgbClr val="EA5145"/>
      </a:accent6>
      <a:hlink>
        <a:srgbClr val="4276AA"/>
      </a:hlink>
      <a:folHlink>
        <a:srgbClr val="BFBFBF"/>
      </a:folHlink>
    </a:clrScheme>
    <a:fontScheme name="自定义 2">
      <a:majorFont>
        <a:latin typeface="Arial"/>
        <a:ea typeface="萝莉体 第二版"/>
        <a:cs typeface=""/>
      </a:majorFont>
      <a:minorFont>
        <a:latin typeface="Calibri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千图 - 副本.potx" id="{93757346-0359-49D7-A8B5-2AD3CDA63649}" vid="{AFD76C6A-13FC-4C33-A67A-2ACD08EA8D38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QQ1801380800</Template>
  <TotalTime>618</TotalTime>
  <Words>477</Words>
  <Application>Microsoft Office PowerPoint</Application>
  <PresentationFormat>Widescreen</PresentationFormat>
  <Paragraphs>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Microsoft JhengHei Light</vt:lpstr>
      <vt:lpstr>微软雅黑</vt:lpstr>
      <vt:lpstr>SimSun</vt:lpstr>
      <vt:lpstr>Arial</vt:lpstr>
      <vt:lpstr>Calibri</vt:lpstr>
      <vt:lpstr>Cambria</vt:lpstr>
      <vt:lpstr>等线</vt:lpstr>
      <vt:lpstr>HP001 4 hàng</vt:lpstr>
      <vt:lpstr>HP001 4 hang 1 ô ly</vt:lpstr>
      <vt:lpstr>华文新魏</vt:lpstr>
      <vt:lpstr>Times New Roman</vt:lpstr>
      <vt:lpstr>方正卡通简体</vt:lpstr>
      <vt:lpstr>萝莉体 第二版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MC</dc:creator>
  <cp:keywords>MC-PPT模板</cp:keywords>
  <dc:description/>
  <cp:lastModifiedBy>Minhthangpc.VN</cp:lastModifiedBy>
  <cp:revision>23</cp:revision>
  <dcterms:created xsi:type="dcterms:W3CDTF">2017-12-15T03:18:20Z</dcterms:created>
  <dcterms:modified xsi:type="dcterms:W3CDTF">2022-01-17T15:17:52Z</dcterms:modified>
  <cp:category>模板</cp:category>
</cp:coreProperties>
</file>