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9"/>
  </p:notesMasterIdLst>
  <p:sldIdLst>
    <p:sldId id="284" r:id="rId2"/>
    <p:sldId id="268" r:id="rId3"/>
    <p:sldId id="260" r:id="rId4"/>
    <p:sldId id="286" r:id="rId5"/>
    <p:sldId id="285" r:id="rId6"/>
    <p:sldId id="287" r:id="rId7"/>
    <p:sldId id="278" r:id="rId8"/>
    <p:sldId id="272" r:id="rId9"/>
    <p:sldId id="288" r:id="rId10"/>
    <p:sldId id="270" r:id="rId11"/>
    <p:sldId id="289" r:id="rId12"/>
    <p:sldId id="276" r:id="rId13"/>
    <p:sldId id="290" r:id="rId14"/>
    <p:sldId id="291" r:id="rId15"/>
    <p:sldId id="257" r:id="rId16"/>
    <p:sldId id="292" r:id="rId17"/>
    <p:sldId id="283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09"/>
    <a:srgbClr val="EA5C63"/>
    <a:srgbClr val="D97E33"/>
    <a:srgbClr val="F4DC24"/>
    <a:srgbClr val="9ED744"/>
    <a:srgbClr val="F5AE16"/>
    <a:srgbClr val="E0F2C0"/>
    <a:srgbClr val="D2E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4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98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087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458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497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130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296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797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49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88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320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51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33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35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760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3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76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10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935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661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868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825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381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63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3AA3627-144B-4E52-99C3-B3AA9AB5C7C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3C3EF558-2560-4411-BB06-0278BF279E7F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5DE2DA64-2502-439C-8571-228443929E4C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C768473-F450-4FBC-AD8E-5452B6E98933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8A23D2EF-6B87-4BCF-9E70-20DB21FCF28A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875CEE2-48FF-4E18-8F53-6BEF1B31BAED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B8A74D1A-0701-4B12-BBC6-95810C047BFF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E639EB9-2C7C-47DC-BA87-1F8E947BD850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EE27E6E2-2B1A-4E8C-87A0-F62505E1254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4D38808-5623-4C84-A739-F5F039D81D03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05359A1-C5D7-430E-B577-5EDB8037F49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4420B47A-111D-4521-8875-9BDC750AEFF5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C65686C5-7BAE-4774-A01D-AF354081EED4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82C26AE8-61F2-46E5-92B4-4D37DA8E9175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B380DBF4-7C23-43B3-B2AE-5AE92B2F6FB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8AD906A-175A-4F10-B109-1D60166B1AE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0C18BFF4-0ED1-4461-887D-07FE03588AD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F2030851-7277-4BA0-A6FB-7C20A935D3D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5F73FF-5B38-48E5-B7B7-96BB7D696C0E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F43F49-F587-442E-B725-49174C905F91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A4CFD02-DDFE-4B21-93D8-1918CE25AFBF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B0266401-8086-43EF-A6A0-2B3E9925E44B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0F1B930E-B305-4738-9224-A1161A4550CD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FD89368-AA5B-4C44-8C27-0194318D82BD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5020944F-805E-46F1-A4BB-A1C49FD188CD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5A02E269-726E-46D5-931D-19D2D73EC075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177F3120-B409-45DA-A71A-C44EA5D838C7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CD29C528-3E29-4451-B060-BF82B118E62C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E8DA42E0-1A33-4137-BD19-46FC1F2D3EF7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1D9573CA-03E7-4101-B828-3AB2F9326478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5F1B5-C4D2-4DAB-AAB7-855BD2A3356E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DEB225D8-B449-4CD7-AF13-B339831D264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02A3A09-158F-4346-992C-75977A17C50D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EE42BE35-AFD5-4456-9EDE-C771497E6053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3AD7A8E9-6E48-483D-89C2-344F3C82B00E}"/>
              </a:ext>
            </a:extLst>
          </p:cNvPr>
          <p:cNvSpPr/>
          <p:nvPr userDrawn="1"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E759C5F-DDDE-4F1C-A194-64EDB59AF4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2" y="5277530"/>
            <a:ext cx="2597337" cy="147379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02A5548-DC80-4DED-8219-BBF136CE655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361298" cy="1116117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166A6F6-35ED-4357-A6AF-11A664B5F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ABCFC46-7DDE-4457-8CA4-C567EC94C38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00" y="165100"/>
            <a:ext cx="2298700" cy="134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7" r:id="rId2"/>
    <p:sldLayoutId id="2147483655" r:id="rId3"/>
    <p:sldLayoutId id="2147483652" r:id="rId4"/>
    <p:sldLayoutId id="2147483662" r:id="rId5"/>
    <p:sldLayoutId id="2147483661" r:id="rId6"/>
    <p:sldLayoutId id="2147483660" r:id="rId7"/>
    <p:sldLayoutId id="2147483659" r:id="rId8"/>
    <p:sldLayoutId id="2147483658" r:id="rId9"/>
    <p:sldLayoutId id="2147483656" r:id="rId10"/>
    <p:sldLayoutId id="21474836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984B907C-9CB2-48A3-9457-F82A07F9391B}"/>
              </a:ext>
            </a:extLst>
          </p:cNvPr>
          <p:cNvGrpSpPr/>
          <p:nvPr/>
        </p:nvGrpSpPr>
        <p:grpSpPr>
          <a:xfrm>
            <a:off x="1604233" y="1466384"/>
            <a:ext cx="8883009" cy="2985433"/>
            <a:chOff x="1654508" y="2883889"/>
            <a:chExt cx="8883009" cy="2985433"/>
          </a:xfrm>
        </p:grpSpPr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562538EE-00D6-4142-B8D1-5C91376CC4AE}"/>
                </a:ext>
              </a:extLst>
            </p:cNvPr>
            <p:cNvSpPr txBox="1"/>
            <p:nvPr/>
          </p:nvSpPr>
          <p:spPr>
            <a:xfrm>
              <a:off x="1654508" y="2883889"/>
              <a:ext cx="8883009" cy="298543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400" dirty="0" err="1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altLang="zh-CN" sz="4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dirty="0" err="1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tư</a:t>
              </a:r>
              <a:r>
                <a:rPr lang="en-US" altLang="zh-CN" sz="4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zh-CN" sz="4400" dirty="0" err="1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altLang="zh-CN" sz="4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altLang="zh-CN" sz="4400" dirty="0" err="1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altLang="zh-CN" sz="4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altLang="zh-CN" sz="4400" dirty="0" err="1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altLang="zh-CN" sz="44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2022</a:t>
              </a:r>
            </a:p>
            <a:p>
              <a:pPr algn="ctr"/>
              <a:r>
                <a:rPr lang="en-US" altLang="zh-CN" sz="7200" dirty="0" err="1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endParaRPr lang="en-US" altLang="zh-CN" sz="7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altLang="zh-CN" sz="720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CHU </a:t>
              </a:r>
              <a:r>
                <a:rPr lang="en-US" altLang="zh-CN" sz="72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VI HÌNH VUÔNG</a:t>
              </a:r>
              <a:endParaRPr lang="zh-CN" alt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6765742-9C5C-437F-B758-7E4D6D4EBEB9}"/>
                </a:ext>
              </a:extLst>
            </p:cNvPr>
            <p:cNvSpPr txBox="1"/>
            <p:nvPr/>
          </p:nvSpPr>
          <p:spPr>
            <a:xfrm>
              <a:off x="6003636" y="2883889"/>
              <a:ext cx="1847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CN" alt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10">
            <a:extLst>
              <a:ext uri="{FF2B5EF4-FFF2-40B4-BE49-F238E27FC236}">
                <a16:creationId xmlns:a16="http://schemas.microsoft.com/office/drawing/2014/main" id="{83DF3008-231F-48E2-9884-2E3EAE8A5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7542" y="1610897"/>
            <a:ext cx="90412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u="sng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cm.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b="1" dirty="0">
                <a:solidFill>
                  <a:srgbClr val="EA5C6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768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2">
            <a:extLst>
              <a:ext uri="{FF2B5EF4-FFF2-40B4-BE49-F238E27FC236}">
                <a16:creationId xmlns:a16="http://schemas.microsoft.com/office/drawing/2014/main" id="{D2DFA637-2152-497D-A98B-C067A2AE3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45" y="1702856"/>
            <a:ext cx="6310324" cy="4667103"/>
          </a:xfrm>
          <a:prstGeom prst="rect">
            <a:avLst/>
          </a:prstGeom>
        </p:spPr>
      </p:pic>
      <p:sp>
        <p:nvSpPr>
          <p:cNvPr id="35" name="Text Box 10">
            <a:extLst>
              <a:ext uri="{FF2B5EF4-FFF2-40B4-BE49-F238E27FC236}">
                <a16:creationId xmlns:a16="http://schemas.microsoft.com/office/drawing/2014/main" id="{83DF3008-231F-48E2-9884-2E3EAE8A5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8982" y="748749"/>
            <a:ext cx="90412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u="sng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uốn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thép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cm.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id="{7FABA352-B0F5-4179-B44C-E33A923FE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9629" y="2431154"/>
            <a:ext cx="7620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altLang="vi-VN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dây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10 × 4 = 40 (cm)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40 cm</a:t>
            </a:r>
            <a:endParaRPr lang="en-US" altLang="en-US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00C9C20-6CA3-49A6-B587-68E1227650B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8509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vi-VN" alt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vuông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(xem hình vẽ</a:t>
            </a:r>
            <a:r>
              <a:rPr lang="vi-VN" alt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32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vi-VN" alt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5E0B79B-5DDF-4436-925D-816B61B17E95}"/>
              </a:ext>
            </a:extLst>
          </p:cNvPr>
          <p:cNvSpPr/>
          <p:nvPr/>
        </p:nvSpPr>
        <p:spPr>
          <a:xfrm>
            <a:off x="681130" y="1986876"/>
            <a:ext cx="5791200" cy="1873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1F6F4B1E-4045-4908-9813-0AADAB8D340F}"/>
              </a:ext>
            </a:extLst>
          </p:cNvPr>
          <p:cNvCxnSpPr/>
          <p:nvPr/>
        </p:nvCxnSpPr>
        <p:spPr>
          <a:xfrm>
            <a:off x="2548030" y="1971001"/>
            <a:ext cx="0" cy="1871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31A80613-2971-4773-BEF5-2C19D8D46126}"/>
              </a:ext>
            </a:extLst>
          </p:cNvPr>
          <p:cNvCxnSpPr/>
          <p:nvPr/>
        </p:nvCxnSpPr>
        <p:spPr>
          <a:xfrm>
            <a:off x="4543518" y="2009101"/>
            <a:ext cx="0" cy="187325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024963-3700-48CC-8908-0854D658EBEE}"/>
              </a:ext>
            </a:extLst>
          </p:cNvPr>
          <p:cNvCxnSpPr/>
          <p:nvPr/>
        </p:nvCxnSpPr>
        <p:spPr>
          <a:xfrm>
            <a:off x="708118" y="2009101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1B7E6627-61B7-412B-9EED-ED1782E73ED1}"/>
              </a:ext>
            </a:extLst>
          </p:cNvPr>
          <p:cNvCxnSpPr/>
          <p:nvPr/>
        </p:nvCxnSpPr>
        <p:spPr>
          <a:xfrm flipH="1">
            <a:off x="666843" y="2010689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4F099B76-3D6B-43EA-8B2E-07B9DBA04593}"/>
              </a:ext>
            </a:extLst>
          </p:cNvPr>
          <p:cNvCxnSpPr/>
          <p:nvPr/>
        </p:nvCxnSpPr>
        <p:spPr>
          <a:xfrm>
            <a:off x="2538505" y="1969414"/>
            <a:ext cx="1941513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9466565F-5759-48F6-B18A-9B088AD3D3FB}"/>
              </a:ext>
            </a:extLst>
          </p:cNvPr>
          <p:cNvCxnSpPr/>
          <p:nvPr/>
        </p:nvCxnSpPr>
        <p:spPr>
          <a:xfrm flipH="1">
            <a:off x="2571843" y="2023389"/>
            <a:ext cx="19621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9C6C6754-6C04-4A4D-BA20-3B2A015ECA0A}"/>
              </a:ext>
            </a:extLst>
          </p:cNvPr>
          <p:cNvCxnSpPr/>
          <p:nvPr/>
        </p:nvCxnSpPr>
        <p:spPr>
          <a:xfrm>
            <a:off x="4553043" y="1982114"/>
            <a:ext cx="1905000" cy="1871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3">
            <a:extLst>
              <a:ext uri="{FF2B5EF4-FFF2-40B4-BE49-F238E27FC236}">
                <a16:creationId xmlns:a16="http://schemas.microsoft.com/office/drawing/2014/main" id="{39F57D0C-1F6F-4742-A977-057CEE922D80}"/>
              </a:ext>
            </a:extLst>
          </p:cNvPr>
          <p:cNvCxnSpPr/>
          <p:nvPr/>
        </p:nvCxnSpPr>
        <p:spPr>
          <a:xfrm flipH="1">
            <a:off x="4570505" y="1999576"/>
            <a:ext cx="18859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25">
            <a:extLst>
              <a:ext uri="{FF2B5EF4-FFF2-40B4-BE49-F238E27FC236}">
                <a16:creationId xmlns:a16="http://schemas.microsoft.com/office/drawing/2014/main" id="{CA050E83-A8DD-40B4-892F-0D3FA29E5DDF}"/>
              </a:ext>
            </a:extLst>
          </p:cNvPr>
          <p:cNvSpPr/>
          <p:nvPr/>
        </p:nvSpPr>
        <p:spPr>
          <a:xfrm>
            <a:off x="-369897" y="2036089"/>
            <a:ext cx="1809750" cy="187325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c 82">
            <a:extLst>
              <a:ext uri="{FF2B5EF4-FFF2-40B4-BE49-F238E27FC236}">
                <a16:creationId xmlns:a16="http://schemas.microsoft.com/office/drawing/2014/main" id="{91DC31A1-D8F5-4DE1-9ACB-BC796EC51BA2}"/>
              </a:ext>
            </a:extLst>
          </p:cNvPr>
          <p:cNvSpPr>
            <a:spLocks/>
          </p:cNvSpPr>
          <p:nvPr/>
        </p:nvSpPr>
        <p:spPr bwMode="auto">
          <a:xfrm rot="11231954">
            <a:off x="690655" y="1926551"/>
            <a:ext cx="1019175" cy="10001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Arc 85">
            <a:extLst>
              <a:ext uri="{FF2B5EF4-FFF2-40B4-BE49-F238E27FC236}">
                <a16:creationId xmlns:a16="http://schemas.microsoft.com/office/drawing/2014/main" id="{E4ED12E7-8699-46FA-9E1E-A8470F16617F}"/>
              </a:ext>
            </a:extLst>
          </p:cNvPr>
          <p:cNvSpPr>
            <a:spLocks/>
          </p:cNvSpPr>
          <p:nvPr/>
        </p:nvSpPr>
        <p:spPr bwMode="auto">
          <a:xfrm rot="16500038">
            <a:off x="1699511" y="1960683"/>
            <a:ext cx="960437" cy="10414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Arc 86">
            <a:extLst>
              <a:ext uri="{FF2B5EF4-FFF2-40B4-BE49-F238E27FC236}">
                <a16:creationId xmlns:a16="http://schemas.microsoft.com/office/drawing/2014/main" id="{8D6ED0E0-1590-4408-9924-23511895FBCE}"/>
              </a:ext>
            </a:extLst>
          </p:cNvPr>
          <p:cNvSpPr>
            <a:spLocks/>
          </p:cNvSpPr>
          <p:nvPr/>
        </p:nvSpPr>
        <p:spPr bwMode="auto">
          <a:xfrm rot="5400000">
            <a:off x="1602674" y="1959095"/>
            <a:ext cx="854075" cy="10652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Arc 86">
            <a:extLst>
              <a:ext uri="{FF2B5EF4-FFF2-40B4-BE49-F238E27FC236}">
                <a16:creationId xmlns:a16="http://schemas.microsoft.com/office/drawing/2014/main" id="{21DD5D43-FB0A-4A6A-BF63-B7CC08CF23E2}"/>
              </a:ext>
            </a:extLst>
          </p:cNvPr>
          <p:cNvSpPr>
            <a:spLocks/>
          </p:cNvSpPr>
          <p:nvPr/>
        </p:nvSpPr>
        <p:spPr bwMode="auto">
          <a:xfrm rot="5400000">
            <a:off x="635886" y="2863970"/>
            <a:ext cx="866775" cy="11572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Arc 85">
            <a:extLst>
              <a:ext uri="{FF2B5EF4-FFF2-40B4-BE49-F238E27FC236}">
                <a16:creationId xmlns:a16="http://schemas.microsoft.com/office/drawing/2014/main" id="{418D7A3E-4AE1-42D7-9D69-FBF10F2E49F2}"/>
              </a:ext>
            </a:extLst>
          </p:cNvPr>
          <p:cNvSpPr>
            <a:spLocks/>
          </p:cNvSpPr>
          <p:nvPr/>
        </p:nvSpPr>
        <p:spPr bwMode="auto">
          <a:xfrm rot="16500038">
            <a:off x="769237" y="2913182"/>
            <a:ext cx="977900" cy="9953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rc 80">
            <a:extLst>
              <a:ext uri="{FF2B5EF4-FFF2-40B4-BE49-F238E27FC236}">
                <a16:creationId xmlns:a16="http://schemas.microsoft.com/office/drawing/2014/main" id="{93130307-3E21-4E0A-94EF-80C95DC255E4}"/>
              </a:ext>
            </a:extLst>
          </p:cNvPr>
          <p:cNvSpPr>
            <a:spLocks/>
          </p:cNvSpPr>
          <p:nvPr/>
        </p:nvSpPr>
        <p:spPr bwMode="auto">
          <a:xfrm rot="11231954">
            <a:off x="1598705" y="2925089"/>
            <a:ext cx="941388" cy="868362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rc 75">
            <a:extLst>
              <a:ext uri="{FF2B5EF4-FFF2-40B4-BE49-F238E27FC236}">
                <a16:creationId xmlns:a16="http://schemas.microsoft.com/office/drawing/2014/main" id="{7AC98D86-1E1B-4482-AF2E-6EEC113BACDD}"/>
              </a:ext>
            </a:extLst>
          </p:cNvPr>
          <p:cNvSpPr>
            <a:spLocks/>
          </p:cNvSpPr>
          <p:nvPr/>
        </p:nvSpPr>
        <p:spPr bwMode="auto">
          <a:xfrm>
            <a:off x="1619343" y="2934614"/>
            <a:ext cx="942975" cy="1003300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c 72">
            <a:extLst>
              <a:ext uri="{FF2B5EF4-FFF2-40B4-BE49-F238E27FC236}">
                <a16:creationId xmlns:a16="http://schemas.microsoft.com/office/drawing/2014/main" id="{74C4E0E3-31E9-45E9-9B36-80AD4227DBA2}"/>
              </a:ext>
            </a:extLst>
          </p:cNvPr>
          <p:cNvSpPr>
            <a:spLocks/>
          </p:cNvSpPr>
          <p:nvPr/>
        </p:nvSpPr>
        <p:spPr bwMode="auto">
          <a:xfrm rot="11231954">
            <a:off x="2560730" y="2063076"/>
            <a:ext cx="1103313" cy="909638"/>
          </a:xfrm>
          <a:custGeom>
            <a:avLst/>
            <a:gdLst>
              <a:gd name="T0" fmla="*/ 0 w 23445"/>
              <a:gd name="T1" fmla="*/ 2147483647 h 21600"/>
              <a:gd name="T2" fmla="*/ 2147483647 w 23445"/>
              <a:gd name="T3" fmla="*/ 2147483647 h 21600"/>
              <a:gd name="T4" fmla="*/ 2147483647 w 23445"/>
              <a:gd name="T5" fmla="*/ 2147483647 h 21600"/>
              <a:gd name="T6" fmla="*/ 0 60000 65536"/>
              <a:gd name="T7" fmla="*/ 0 60000 65536"/>
              <a:gd name="T8" fmla="*/ 0 60000 65536"/>
              <a:gd name="T9" fmla="*/ 0 w 23445"/>
              <a:gd name="T10" fmla="*/ 0 h 21600"/>
              <a:gd name="T11" fmla="*/ 23445 w 234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45" h="21600" fill="none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</a:path>
              <a:path w="23445" h="21600" stroke="0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  <a:lnTo>
                  <a:pt x="2094" y="21600"/>
                </a:lnTo>
                <a:lnTo>
                  <a:pt x="-1" y="10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39">
            <a:extLst>
              <a:ext uri="{FF2B5EF4-FFF2-40B4-BE49-F238E27FC236}">
                <a16:creationId xmlns:a16="http://schemas.microsoft.com/office/drawing/2014/main" id="{02B8492D-1813-42A8-9E4F-10ADE08AE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81" y="2009102"/>
            <a:ext cx="947537" cy="96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rc 85">
            <a:extLst>
              <a:ext uri="{FF2B5EF4-FFF2-40B4-BE49-F238E27FC236}">
                <a16:creationId xmlns:a16="http://schemas.microsoft.com/office/drawing/2014/main" id="{F7F834BD-6227-447E-B241-FC6E86B9074D}"/>
              </a:ext>
            </a:extLst>
          </p:cNvPr>
          <p:cNvSpPr>
            <a:spLocks/>
          </p:cNvSpPr>
          <p:nvPr/>
        </p:nvSpPr>
        <p:spPr bwMode="auto">
          <a:xfrm rot="16500038">
            <a:off x="3679124" y="1933695"/>
            <a:ext cx="1017588" cy="11430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Arc 86">
            <a:extLst>
              <a:ext uri="{FF2B5EF4-FFF2-40B4-BE49-F238E27FC236}">
                <a16:creationId xmlns:a16="http://schemas.microsoft.com/office/drawing/2014/main" id="{862CE5DE-1045-44AE-B8B0-8A6E16AE44EA}"/>
              </a:ext>
            </a:extLst>
          </p:cNvPr>
          <p:cNvSpPr>
            <a:spLocks/>
          </p:cNvSpPr>
          <p:nvPr/>
        </p:nvSpPr>
        <p:spPr bwMode="auto">
          <a:xfrm rot="5400000">
            <a:off x="3511642" y="1988464"/>
            <a:ext cx="944563" cy="11191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c 85">
            <a:extLst>
              <a:ext uri="{FF2B5EF4-FFF2-40B4-BE49-F238E27FC236}">
                <a16:creationId xmlns:a16="http://schemas.microsoft.com/office/drawing/2014/main" id="{439F4D8D-4B1D-4F0E-8DA4-F180E11101A5}"/>
              </a:ext>
            </a:extLst>
          </p:cNvPr>
          <p:cNvSpPr>
            <a:spLocks/>
          </p:cNvSpPr>
          <p:nvPr/>
        </p:nvSpPr>
        <p:spPr bwMode="auto">
          <a:xfrm rot="16500038">
            <a:off x="2652647" y="3003165"/>
            <a:ext cx="914432" cy="889161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Arc 86">
            <a:extLst>
              <a:ext uri="{FF2B5EF4-FFF2-40B4-BE49-F238E27FC236}">
                <a16:creationId xmlns:a16="http://schemas.microsoft.com/office/drawing/2014/main" id="{08A58CBF-4B28-4F84-8650-047F6F402A43}"/>
              </a:ext>
            </a:extLst>
          </p:cNvPr>
          <p:cNvSpPr>
            <a:spLocks/>
          </p:cNvSpPr>
          <p:nvPr/>
        </p:nvSpPr>
        <p:spPr bwMode="auto">
          <a:xfrm rot="5400000">
            <a:off x="2571843" y="2847301"/>
            <a:ext cx="966787" cy="104616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Arc 80">
            <a:extLst>
              <a:ext uri="{FF2B5EF4-FFF2-40B4-BE49-F238E27FC236}">
                <a16:creationId xmlns:a16="http://schemas.microsoft.com/office/drawing/2014/main" id="{8B270477-FBE9-4001-9D3B-0278C165EF02}"/>
              </a:ext>
            </a:extLst>
          </p:cNvPr>
          <p:cNvSpPr>
            <a:spLocks/>
          </p:cNvSpPr>
          <p:nvPr/>
        </p:nvSpPr>
        <p:spPr bwMode="auto">
          <a:xfrm rot="11231954">
            <a:off x="3581493" y="2979064"/>
            <a:ext cx="1009650" cy="808037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Arc 75">
            <a:extLst>
              <a:ext uri="{FF2B5EF4-FFF2-40B4-BE49-F238E27FC236}">
                <a16:creationId xmlns:a16="http://schemas.microsoft.com/office/drawing/2014/main" id="{BB6092BC-EB11-404F-AD08-C040D138CAAB}"/>
              </a:ext>
            </a:extLst>
          </p:cNvPr>
          <p:cNvSpPr>
            <a:spLocks/>
          </p:cNvSpPr>
          <p:nvPr/>
        </p:nvSpPr>
        <p:spPr bwMode="auto">
          <a:xfrm>
            <a:off x="3648168" y="3017164"/>
            <a:ext cx="866775" cy="935037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Arc 82">
            <a:extLst>
              <a:ext uri="{FF2B5EF4-FFF2-40B4-BE49-F238E27FC236}">
                <a16:creationId xmlns:a16="http://schemas.microsoft.com/office/drawing/2014/main" id="{BF7ABAA9-CF88-4206-9BEC-A214F87DF49C}"/>
              </a:ext>
            </a:extLst>
          </p:cNvPr>
          <p:cNvSpPr>
            <a:spLocks/>
          </p:cNvSpPr>
          <p:nvPr/>
        </p:nvSpPr>
        <p:spPr bwMode="auto">
          <a:xfrm rot="11231954">
            <a:off x="4541930" y="1874164"/>
            <a:ext cx="993775" cy="10255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48">
            <a:extLst>
              <a:ext uri="{FF2B5EF4-FFF2-40B4-BE49-F238E27FC236}">
                <a16:creationId xmlns:a16="http://schemas.microsoft.com/office/drawing/2014/main" id="{736B1009-B353-409C-A717-ECA57E24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55" y="2001164"/>
            <a:ext cx="94773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rc 85">
            <a:extLst>
              <a:ext uri="{FF2B5EF4-FFF2-40B4-BE49-F238E27FC236}">
                <a16:creationId xmlns:a16="http://schemas.microsoft.com/office/drawing/2014/main" id="{45DB23D3-B83A-4207-AEB0-9630540103F3}"/>
              </a:ext>
            </a:extLst>
          </p:cNvPr>
          <p:cNvSpPr>
            <a:spLocks/>
          </p:cNvSpPr>
          <p:nvPr/>
        </p:nvSpPr>
        <p:spPr bwMode="auto">
          <a:xfrm rot="16500038">
            <a:off x="5564281" y="2015451"/>
            <a:ext cx="963612" cy="973137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Arc 86">
            <a:extLst>
              <a:ext uri="{FF2B5EF4-FFF2-40B4-BE49-F238E27FC236}">
                <a16:creationId xmlns:a16="http://schemas.microsoft.com/office/drawing/2014/main" id="{318F1A1D-E971-4FDB-9F87-5D748C64AB8A}"/>
              </a:ext>
            </a:extLst>
          </p:cNvPr>
          <p:cNvSpPr>
            <a:spLocks/>
          </p:cNvSpPr>
          <p:nvPr/>
        </p:nvSpPr>
        <p:spPr bwMode="auto">
          <a:xfrm rot="5400000">
            <a:off x="5411086" y="1879720"/>
            <a:ext cx="909638" cy="116840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Arc 85">
            <a:extLst>
              <a:ext uri="{FF2B5EF4-FFF2-40B4-BE49-F238E27FC236}">
                <a16:creationId xmlns:a16="http://schemas.microsoft.com/office/drawing/2014/main" id="{574A0754-2DD2-4136-9E89-6F86556FFD22}"/>
              </a:ext>
            </a:extLst>
          </p:cNvPr>
          <p:cNvSpPr>
            <a:spLocks/>
          </p:cNvSpPr>
          <p:nvPr/>
        </p:nvSpPr>
        <p:spPr bwMode="auto">
          <a:xfrm rot="16500038">
            <a:off x="4595112" y="2927469"/>
            <a:ext cx="1028700" cy="10334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Arc 86">
            <a:extLst>
              <a:ext uri="{FF2B5EF4-FFF2-40B4-BE49-F238E27FC236}">
                <a16:creationId xmlns:a16="http://schemas.microsoft.com/office/drawing/2014/main" id="{D80CC337-E099-4423-BBB6-B0E1ECA9A031}"/>
              </a:ext>
            </a:extLst>
          </p:cNvPr>
          <p:cNvSpPr>
            <a:spLocks/>
          </p:cNvSpPr>
          <p:nvPr/>
        </p:nvSpPr>
        <p:spPr bwMode="auto">
          <a:xfrm rot="5400000">
            <a:off x="4432392" y="2798089"/>
            <a:ext cx="1006475" cy="114935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Arc 80">
            <a:extLst>
              <a:ext uri="{FF2B5EF4-FFF2-40B4-BE49-F238E27FC236}">
                <a16:creationId xmlns:a16="http://schemas.microsoft.com/office/drawing/2014/main" id="{0944E43F-91DB-413E-9307-2A75C8D5A354}"/>
              </a:ext>
            </a:extLst>
          </p:cNvPr>
          <p:cNvSpPr>
            <a:spLocks/>
          </p:cNvSpPr>
          <p:nvPr/>
        </p:nvSpPr>
        <p:spPr bwMode="auto">
          <a:xfrm rot="11231954">
            <a:off x="5480143" y="2920326"/>
            <a:ext cx="954087" cy="8620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Arc 75">
            <a:extLst>
              <a:ext uri="{FF2B5EF4-FFF2-40B4-BE49-F238E27FC236}">
                <a16:creationId xmlns:a16="http://schemas.microsoft.com/office/drawing/2014/main" id="{04D70715-1181-4D3E-BF8B-D4D49C7FD60B}"/>
              </a:ext>
            </a:extLst>
          </p:cNvPr>
          <p:cNvSpPr>
            <a:spLocks/>
          </p:cNvSpPr>
          <p:nvPr/>
        </p:nvSpPr>
        <p:spPr bwMode="auto">
          <a:xfrm>
            <a:off x="5559518" y="2906039"/>
            <a:ext cx="842962" cy="873125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Left Brace 55">
            <a:extLst>
              <a:ext uri="{FF2B5EF4-FFF2-40B4-BE49-F238E27FC236}">
                <a16:creationId xmlns:a16="http://schemas.microsoft.com/office/drawing/2014/main" id="{BD7B7B20-74C2-4EB7-93CC-DA0650DD8AC0}"/>
              </a:ext>
            </a:extLst>
          </p:cNvPr>
          <p:cNvSpPr/>
          <p:nvPr/>
        </p:nvSpPr>
        <p:spPr>
          <a:xfrm rot="5400000">
            <a:off x="1412968" y="853401"/>
            <a:ext cx="355600" cy="187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51DE0AE0-A411-4BA7-9098-32DBA805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643" y="1161376"/>
            <a:ext cx="1035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cm</a:t>
            </a:r>
          </a:p>
        </p:txBody>
      </p:sp>
    </p:spTree>
    <p:extLst>
      <p:ext uri="{BB962C8B-B14F-4D97-AF65-F5344CB8AC3E}">
        <p14:creationId xmlns:p14="http://schemas.microsoft.com/office/powerpoint/2010/main" val="22750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00C9C20-6CA3-49A6-B587-68E1227650B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8509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vi-VN" alt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vuông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(xem hình vẽ</a:t>
            </a:r>
            <a:r>
              <a:rPr lang="vi-VN" alt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32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vi-VN" alt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5E0B79B-5DDF-4436-925D-816B61B17E95}"/>
              </a:ext>
            </a:extLst>
          </p:cNvPr>
          <p:cNvSpPr/>
          <p:nvPr/>
        </p:nvSpPr>
        <p:spPr>
          <a:xfrm>
            <a:off x="2873001" y="2578802"/>
            <a:ext cx="5791200" cy="1873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1F6F4B1E-4045-4908-9813-0AADAB8D340F}"/>
              </a:ext>
            </a:extLst>
          </p:cNvPr>
          <p:cNvCxnSpPr/>
          <p:nvPr/>
        </p:nvCxnSpPr>
        <p:spPr>
          <a:xfrm>
            <a:off x="4739901" y="2562927"/>
            <a:ext cx="0" cy="1871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31A80613-2971-4773-BEF5-2C19D8D46126}"/>
              </a:ext>
            </a:extLst>
          </p:cNvPr>
          <p:cNvCxnSpPr/>
          <p:nvPr/>
        </p:nvCxnSpPr>
        <p:spPr>
          <a:xfrm>
            <a:off x="6735389" y="2601027"/>
            <a:ext cx="0" cy="187325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024963-3700-48CC-8908-0854D658EBEE}"/>
              </a:ext>
            </a:extLst>
          </p:cNvPr>
          <p:cNvCxnSpPr/>
          <p:nvPr/>
        </p:nvCxnSpPr>
        <p:spPr>
          <a:xfrm>
            <a:off x="2899989" y="2601027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1B7E6627-61B7-412B-9EED-ED1782E73ED1}"/>
              </a:ext>
            </a:extLst>
          </p:cNvPr>
          <p:cNvCxnSpPr/>
          <p:nvPr/>
        </p:nvCxnSpPr>
        <p:spPr>
          <a:xfrm flipH="1">
            <a:off x="2858714" y="2602615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4F099B76-3D6B-43EA-8B2E-07B9DBA04593}"/>
              </a:ext>
            </a:extLst>
          </p:cNvPr>
          <p:cNvCxnSpPr/>
          <p:nvPr/>
        </p:nvCxnSpPr>
        <p:spPr>
          <a:xfrm>
            <a:off x="4730376" y="2561340"/>
            <a:ext cx="1941513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9466565F-5759-48F6-B18A-9B088AD3D3FB}"/>
              </a:ext>
            </a:extLst>
          </p:cNvPr>
          <p:cNvCxnSpPr/>
          <p:nvPr/>
        </p:nvCxnSpPr>
        <p:spPr>
          <a:xfrm flipH="1">
            <a:off x="4763714" y="2615315"/>
            <a:ext cx="19621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9C6C6754-6C04-4A4D-BA20-3B2A015ECA0A}"/>
              </a:ext>
            </a:extLst>
          </p:cNvPr>
          <p:cNvCxnSpPr/>
          <p:nvPr/>
        </p:nvCxnSpPr>
        <p:spPr>
          <a:xfrm>
            <a:off x="6744914" y="2574040"/>
            <a:ext cx="1905000" cy="1871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3">
            <a:extLst>
              <a:ext uri="{FF2B5EF4-FFF2-40B4-BE49-F238E27FC236}">
                <a16:creationId xmlns:a16="http://schemas.microsoft.com/office/drawing/2014/main" id="{39F57D0C-1F6F-4742-A977-057CEE922D80}"/>
              </a:ext>
            </a:extLst>
          </p:cNvPr>
          <p:cNvCxnSpPr/>
          <p:nvPr/>
        </p:nvCxnSpPr>
        <p:spPr>
          <a:xfrm flipH="1">
            <a:off x="6762376" y="2591502"/>
            <a:ext cx="18859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25">
            <a:extLst>
              <a:ext uri="{FF2B5EF4-FFF2-40B4-BE49-F238E27FC236}">
                <a16:creationId xmlns:a16="http://schemas.microsoft.com/office/drawing/2014/main" id="{CA050E83-A8DD-40B4-892F-0D3FA29E5DDF}"/>
              </a:ext>
            </a:extLst>
          </p:cNvPr>
          <p:cNvSpPr/>
          <p:nvPr/>
        </p:nvSpPr>
        <p:spPr>
          <a:xfrm>
            <a:off x="1821974" y="2628015"/>
            <a:ext cx="1809750" cy="187325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c 82">
            <a:extLst>
              <a:ext uri="{FF2B5EF4-FFF2-40B4-BE49-F238E27FC236}">
                <a16:creationId xmlns:a16="http://schemas.microsoft.com/office/drawing/2014/main" id="{91DC31A1-D8F5-4DE1-9ACB-BC796EC51BA2}"/>
              </a:ext>
            </a:extLst>
          </p:cNvPr>
          <p:cNvSpPr>
            <a:spLocks/>
          </p:cNvSpPr>
          <p:nvPr/>
        </p:nvSpPr>
        <p:spPr bwMode="auto">
          <a:xfrm rot="11231954">
            <a:off x="2882526" y="2518477"/>
            <a:ext cx="1019175" cy="10001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Arc 85">
            <a:extLst>
              <a:ext uri="{FF2B5EF4-FFF2-40B4-BE49-F238E27FC236}">
                <a16:creationId xmlns:a16="http://schemas.microsoft.com/office/drawing/2014/main" id="{E4ED12E7-8699-46FA-9E1E-A8470F16617F}"/>
              </a:ext>
            </a:extLst>
          </p:cNvPr>
          <p:cNvSpPr>
            <a:spLocks/>
          </p:cNvSpPr>
          <p:nvPr/>
        </p:nvSpPr>
        <p:spPr bwMode="auto">
          <a:xfrm rot="16500038">
            <a:off x="3891382" y="2552609"/>
            <a:ext cx="960437" cy="10414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Arc 86">
            <a:extLst>
              <a:ext uri="{FF2B5EF4-FFF2-40B4-BE49-F238E27FC236}">
                <a16:creationId xmlns:a16="http://schemas.microsoft.com/office/drawing/2014/main" id="{8D6ED0E0-1590-4408-9924-23511895FBCE}"/>
              </a:ext>
            </a:extLst>
          </p:cNvPr>
          <p:cNvSpPr>
            <a:spLocks/>
          </p:cNvSpPr>
          <p:nvPr/>
        </p:nvSpPr>
        <p:spPr bwMode="auto">
          <a:xfrm rot="5400000">
            <a:off x="3794545" y="2551021"/>
            <a:ext cx="854075" cy="10652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Arc 86">
            <a:extLst>
              <a:ext uri="{FF2B5EF4-FFF2-40B4-BE49-F238E27FC236}">
                <a16:creationId xmlns:a16="http://schemas.microsoft.com/office/drawing/2014/main" id="{21DD5D43-FB0A-4A6A-BF63-B7CC08CF23E2}"/>
              </a:ext>
            </a:extLst>
          </p:cNvPr>
          <p:cNvSpPr>
            <a:spLocks/>
          </p:cNvSpPr>
          <p:nvPr/>
        </p:nvSpPr>
        <p:spPr bwMode="auto">
          <a:xfrm rot="5400000">
            <a:off x="2827757" y="3455896"/>
            <a:ext cx="866775" cy="11572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Arc 85">
            <a:extLst>
              <a:ext uri="{FF2B5EF4-FFF2-40B4-BE49-F238E27FC236}">
                <a16:creationId xmlns:a16="http://schemas.microsoft.com/office/drawing/2014/main" id="{418D7A3E-4AE1-42D7-9D69-FBF10F2E49F2}"/>
              </a:ext>
            </a:extLst>
          </p:cNvPr>
          <p:cNvSpPr>
            <a:spLocks/>
          </p:cNvSpPr>
          <p:nvPr/>
        </p:nvSpPr>
        <p:spPr bwMode="auto">
          <a:xfrm rot="16500038">
            <a:off x="2961108" y="3505108"/>
            <a:ext cx="977900" cy="9953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rc 80">
            <a:extLst>
              <a:ext uri="{FF2B5EF4-FFF2-40B4-BE49-F238E27FC236}">
                <a16:creationId xmlns:a16="http://schemas.microsoft.com/office/drawing/2014/main" id="{93130307-3E21-4E0A-94EF-80C95DC255E4}"/>
              </a:ext>
            </a:extLst>
          </p:cNvPr>
          <p:cNvSpPr>
            <a:spLocks/>
          </p:cNvSpPr>
          <p:nvPr/>
        </p:nvSpPr>
        <p:spPr bwMode="auto">
          <a:xfrm rot="11231954">
            <a:off x="3790576" y="3517015"/>
            <a:ext cx="941388" cy="868362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rc 75">
            <a:extLst>
              <a:ext uri="{FF2B5EF4-FFF2-40B4-BE49-F238E27FC236}">
                <a16:creationId xmlns:a16="http://schemas.microsoft.com/office/drawing/2014/main" id="{7AC98D86-1E1B-4482-AF2E-6EEC113BACDD}"/>
              </a:ext>
            </a:extLst>
          </p:cNvPr>
          <p:cNvSpPr>
            <a:spLocks/>
          </p:cNvSpPr>
          <p:nvPr/>
        </p:nvSpPr>
        <p:spPr bwMode="auto">
          <a:xfrm>
            <a:off x="3811214" y="3526540"/>
            <a:ext cx="942975" cy="1003300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c 72">
            <a:extLst>
              <a:ext uri="{FF2B5EF4-FFF2-40B4-BE49-F238E27FC236}">
                <a16:creationId xmlns:a16="http://schemas.microsoft.com/office/drawing/2014/main" id="{74C4E0E3-31E9-45E9-9B36-80AD4227DBA2}"/>
              </a:ext>
            </a:extLst>
          </p:cNvPr>
          <p:cNvSpPr>
            <a:spLocks/>
          </p:cNvSpPr>
          <p:nvPr/>
        </p:nvSpPr>
        <p:spPr bwMode="auto">
          <a:xfrm rot="11231954">
            <a:off x="4752601" y="2655002"/>
            <a:ext cx="1103313" cy="909638"/>
          </a:xfrm>
          <a:custGeom>
            <a:avLst/>
            <a:gdLst>
              <a:gd name="T0" fmla="*/ 0 w 23445"/>
              <a:gd name="T1" fmla="*/ 2147483647 h 21600"/>
              <a:gd name="T2" fmla="*/ 2147483647 w 23445"/>
              <a:gd name="T3" fmla="*/ 2147483647 h 21600"/>
              <a:gd name="T4" fmla="*/ 2147483647 w 23445"/>
              <a:gd name="T5" fmla="*/ 2147483647 h 21600"/>
              <a:gd name="T6" fmla="*/ 0 60000 65536"/>
              <a:gd name="T7" fmla="*/ 0 60000 65536"/>
              <a:gd name="T8" fmla="*/ 0 60000 65536"/>
              <a:gd name="T9" fmla="*/ 0 w 23445"/>
              <a:gd name="T10" fmla="*/ 0 h 21600"/>
              <a:gd name="T11" fmla="*/ 23445 w 234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45" h="21600" fill="none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</a:path>
              <a:path w="23445" h="21600" stroke="0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  <a:lnTo>
                  <a:pt x="2094" y="21600"/>
                </a:lnTo>
                <a:lnTo>
                  <a:pt x="-1" y="10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39">
            <a:extLst>
              <a:ext uri="{FF2B5EF4-FFF2-40B4-BE49-F238E27FC236}">
                <a16:creationId xmlns:a16="http://schemas.microsoft.com/office/drawing/2014/main" id="{02B8492D-1813-42A8-9E4F-10ADE08AE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52" y="2601028"/>
            <a:ext cx="947537" cy="96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rc 85">
            <a:extLst>
              <a:ext uri="{FF2B5EF4-FFF2-40B4-BE49-F238E27FC236}">
                <a16:creationId xmlns:a16="http://schemas.microsoft.com/office/drawing/2014/main" id="{F7F834BD-6227-447E-B241-FC6E86B9074D}"/>
              </a:ext>
            </a:extLst>
          </p:cNvPr>
          <p:cNvSpPr>
            <a:spLocks/>
          </p:cNvSpPr>
          <p:nvPr/>
        </p:nvSpPr>
        <p:spPr bwMode="auto">
          <a:xfrm rot="16500038">
            <a:off x="5870995" y="2525621"/>
            <a:ext cx="1017588" cy="11430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Arc 86">
            <a:extLst>
              <a:ext uri="{FF2B5EF4-FFF2-40B4-BE49-F238E27FC236}">
                <a16:creationId xmlns:a16="http://schemas.microsoft.com/office/drawing/2014/main" id="{862CE5DE-1045-44AE-B8B0-8A6E16AE44EA}"/>
              </a:ext>
            </a:extLst>
          </p:cNvPr>
          <p:cNvSpPr>
            <a:spLocks/>
          </p:cNvSpPr>
          <p:nvPr/>
        </p:nvSpPr>
        <p:spPr bwMode="auto">
          <a:xfrm rot="5400000">
            <a:off x="5703513" y="2580390"/>
            <a:ext cx="944563" cy="11191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c 85">
            <a:extLst>
              <a:ext uri="{FF2B5EF4-FFF2-40B4-BE49-F238E27FC236}">
                <a16:creationId xmlns:a16="http://schemas.microsoft.com/office/drawing/2014/main" id="{439F4D8D-4B1D-4F0E-8DA4-F180E11101A5}"/>
              </a:ext>
            </a:extLst>
          </p:cNvPr>
          <p:cNvSpPr>
            <a:spLocks/>
          </p:cNvSpPr>
          <p:nvPr/>
        </p:nvSpPr>
        <p:spPr bwMode="auto">
          <a:xfrm rot="16500038">
            <a:off x="4844518" y="3595091"/>
            <a:ext cx="914432" cy="889161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Arc 86">
            <a:extLst>
              <a:ext uri="{FF2B5EF4-FFF2-40B4-BE49-F238E27FC236}">
                <a16:creationId xmlns:a16="http://schemas.microsoft.com/office/drawing/2014/main" id="{08A58CBF-4B28-4F84-8650-047F6F402A43}"/>
              </a:ext>
            </a:extLst>
          </p:cNvPr>
          <p:cNvSpPr>
            <a:spLocks/>
          </p:cNvSpPr>
          <p:nvPr/>
        </p:nvSpPr>
        <p:spPr bwMode="auto">
          <a:xfrm rot="5400000">
            <a:off x="4763714" y="3439227"/>
            <a:ext cx="966787" cy="104616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Arc 80">
            <a:extLst>
              <a:ext uri="{FF2B5EF4-FFF2-40B4-BE49-F238E27FC236}">
                <a16:creationId xmlns:a16="http://schemas.microsoft.com/office/drawing/2014/main" id="{8B270477-FBE9-4001-9D3B-0278C165EF02}"/>
              </a:ext>
            </a:extLst>
          </p:cNvPr>
          <p:cNvSpPr>
            <a:spLocks/>
          </p:cNvSpPr>
          <p:nvPr/>
        </p:nvSpPr>
        <p:spPr bwMode="auto">
          <a:xfrm rot="11231954">
            <a:off x="5773364" y="3570990"/>
            <a:ext cx="1009650" cy="808037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Arc 75">
            <a:extLst>
              <a:ext uri="{FF2B5EF4-FFF2-40B4-BE49-F238E27FC236}">
                <a16:creationId xmlns:a16="http://schemas.microsoft.com/office/drawing/2014/main" id="{BB6092BC-EB11-404F-AD08-C040D138CAAB}"/>
              </a:ext>
            </a:extLst>
          </p:cNvPr>
          <p:cNvSpPr>
            <a:spLocks/>
          </p:cNvSpPr>
          <p:nvPr/>
        </p:nvSpPr>
        <p:spPr bwMode="auto">
          <a:xfrm>
            <a:off x="5840039" y="3609090"/>
            <a:ext cx="866775" cy="935037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Arc 82">
            <a:extLst>
              <a:ext uri="{FF2B5EF4-FFF2-40B4-BE49-F238E27FC236}">
                <a16:creationId xmlns:a16="http://schemas.microsoft.com/office/drawing/2014/main" id="{BF7ABAA9-CF88-4206-9BEC-A214F87DF49C}"/>
              </a:ext>
            </a:extLst>
          </p:cNvPr>
          <p:cNvSpPr>
            <a:spLocks/>
          </p:cNvSpPr>
          <p:nvPr/>
        </p:nvSpPr>
        <p:spPr bwMode="auto">
          <a:xfrm rot="11231954">
            <a:off x="6733801" y="2466090"/>
            <a:ext cx="993775" cy="10255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48">
            <a:extLst>
              <a:ext uri="{FF2B5EF4-FFF2-40B4-BE49-F238E27FC236}">
                <a16:creationId xmlns:a16="http://schemas.microsoft.com/office/drawing/2014/main" id="{736B1009-B353-409C-A717-ECA57E24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726" y="2593090"/>
            <a:ext cx="94773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rc 85">
            <a:extLst>
              <a:ext uri="{FF2B5EF4-FFF2-40B4-BE49-F238E27FC236}">
                <a16:creationId xmlns:a16="http://schemas.microsoft.com/office/drawing/2014/main" id="{45DB23D3-B83A-4207-AEB0-9630540103F3}"/>
              </a:ext>
            </a:extLst>
          </p:cNvPr>
          <p:cNvSpPr>
            <a:spLocks/>
          </p:cNvSpPr>
          <p:nvPr/>
        </p:nvSpPr>
        <p:spPr bwMode="auto">
          <a:xfrm rot="16500038">
            <a:off x="7756152" y="2607377"/>
            <a:ext cx="963612" cy="973137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Arc 86">
            <a:extLst>
              <a:ext uri="{FF2B5EF4-FFF2-40B4-BE49-F238E27FC236}">
                <a16:creationId xmlns:a16="http://schemas.microsoft.com/office/drawing/2014/main" id="{318F1A1D-E971-4FDB-9F87-5D748C64AB8A}"/>
              </a:ext>
            </a:extLst>
          </p:cNvPr>
          <p:cNvSpPr>
            <a:spLocks/>
          </p:cNvSpPr>
          <p:nvPr/>
        </p:nvSpPr>
        <p:spPr bwMode="auto">
          <a:xfrm rot="5400000">
            <a:off x="7602957" y="2471646"/>
            <a:ext cx="909638" cy="116840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Arc 85">
            <a:extLst>
              <a:ext uri="{FF2B5EF4-FFF2-40B4-BE49-F238E27FC236}">
                <a16:creationId xmlns:a16="http://schemas.microsoft.com/office/drawing/2014/main" id="{574A0754-2DD2-4136-9E89-6F86556FFD22}"/>
              </a:ext>
            </a:extLst>
          </p:cNvPr>
          <p:cNvSpPr>
            <a:spLocks/>
          </p:cNvSpPr>
          <p:nvPr/>
        </p:nvSpPr>
        <p:spPr bwMode="auto">
          <a:xfrm rot="16500038">
            <a:off x="6786983" y="3519395"/>
            <a:ext cx="1028700" cy="10334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Arc 86">
            <a:extLst>
              <a:ext uri="{FF2B5EF4-FFF2-40B4-BE49-F238E27FC236}">
                <a16:creationId xmlns:a16="http://schemas.microsoft.com/office/drawing/2014/main" id="{D80CC337-E099-4423-BBB6-B0E1ECA9A031}"/>
              </a:ext>
            </a:extLst>
          </p:cNvPr>
          <p:cNvSpPr>
            <a:spLocks/>
          </p:cNvSpPr>
          <p:nvPr/>
        </p:nvSpPr>
        <p:spPr bwMode="auto">
          <a:xfrm rot="5400000">
            <a:off x="6624263" y="3390015"/>
            <a:ext cx="1006475" cy="114935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Arc 80">
            <a:extLst>
              <a:ext uri="{FF2B5EF4-FFF2-40B4-BE49-F238E27FC236}">
                <a16:creationId xmlns:a16="http://schemas.microsoft.com/office/drawing/2014/main" id="{0944E43F-91DB-413E-9307-2A75C8D5A354}"/>
              </a:ext>
            </a:extLst>
          </p:cNvPr>
          <p:cNvSpPr>
            <a:spLocks/>
          </p:cNvSpPr>
          <p:nvPr/>
        </p:nvSpPr>
        <p:spPr bwMode="auto">
          <a:xfrm rot="11231954">
            <a:off x="7672014" y="3512252"/>
            <a:ext cx="954087" cy="8620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Arc 75">
            <a:extLst>
              <a:ext uri="{FF2B5EF4-FFF2-40B4-BE49-F238E27FC236}">
                <a16:creationId xmlns:a16="http://schemas.microsoft.com/office/drawing/2014/main" id="{04D70715-1181-4D3E-BF8B-D4D49C7FD60B}"/>
              </a:ext>
            </a:extLst>
          </p:cNvPr>
          <p:cNvSpPr>
            <a:spLocks/>
          </p:cNvSpPr>
          <p:nvPr/>
        </p:nvSpPr>
        <p:spPr bwMode="auto">
          <a:xfrm>
            <a:off x="7751389" y="3497965"/>
            <a:ext cx="842962" cy="873125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Left Brace 55">
            <a:extLst>
              <a:ext uri="{FF2B5EF4-FFF2-40B4-BE49-F238E27FC236}">
                <a16:creationId xmlns:a16="http://schemas.microsoft.com/office/drawing/2014/main" id="{BD7B7B20-74C2-4EB7-93CC-DA0650DD8AC0}"/>
              </a:ext>
            </a:extLst>
          </p:cNvPr>
          <p:cNvSpPr/>
          <p:nvPr/>
        </p:nvSpPr>
        <p:spPr>
          <a:xfrm rot="5400000">
            <a:off x="3604839" y="1445327"/>
            <a:ext cx="355600" cy="187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51DE0AE0-A411-4BA7-9098-32DBA805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514" y="1753302"/>
            <a:ext cx="1035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2" name="Rectangle 1"/>
          <p:cNvSpPr/>
          <p:nvPr/>
        </p:nvSpPr>
        <p:spPr>
          <a:xfrm>
            <a:off x="2842839" y="2563598"/>
            <a:ext cx="5833515" cy="191522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 flipH="1">
            <a:off x="2075578" y="2629318"/>
            <a:ext cx="518389" cy="1845244"/>
          </a:xfrm>
          <a:prstGeom prst="rightBrace">
            <a:avLst>
              <a:gd name="adj1" fmla="val 36867"/>
              <a:gd name="adj2" fmla="val 50000"/>
            </a:avLst>
          </a:prstGeom>
          <a:ln w="28575">
            <a:solidFill>
              <a:srgbClr val="FF940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Brace 46"/>
          <p:cNvSpPr/>
          <p:nvPr/>
        </p:nvSpPr>
        <p:spPr>
          <a:xfrm rot="5400000">
            <a:off x="5551475" y="1902341"/>
            <a:ext cx="406195" cy="5819257"/>
          </a:xfrm>
          <a:prstGeom prst="rightBrace">
            <a:avLst>
              <a:gd name="adj1" fmla="val 36867"/>
              <a:gd name="adj2" fmla="val 50231"/>
            </a:avLst>
          </a:prstGeom>
          <a:ln w="28575">
            <a:solidFill>
              <a:srgbClr val="FF9409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53872" y="5135375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dài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1328" y="3419532"/>
            <a:ext cx="1806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Chiều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rộng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9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  <p:bldP spid="44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00C9C20-6CA3-49A6-B587-68E1227650B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92000" cy="185090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>
            <a:lvl1pPr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vi-VN" altLang="en-US" sz="32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32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vuông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bởi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 viên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gạch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như </a:t>
            </a:r>
            <a:r>
              <a:rPr lang="vi-VN" alt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(xem hình vẽ</a:t>
            </a:r>
            <a:r>
              <a:rPr lang="vi-VN" alt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altLang="en-US" sz="32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3200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vi-VN" altLang="en-US" sz="32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E5E0B79B-5DDF-4436-925D-816B61B17E95}"/>
              </a:ext>
            </a:extLst>
          </p:cNvPr>
          <p:cNvSpPr/>
          <p:nvPr/>
        </p:nvSpPr>
        <p:spPr>
          <a:xfrm>
            <a:off x="681130" y="1986876"/>
            <a:ext cx="5791200" cy="18732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1F6F4B1E-4045-4908-9813-0AADAB8D340F}"/>
              </a:ext>
            </a:extLst>
          </p:cNvPr>
          <p:cNvCxnSpPr/>
          <p:nvPr/>
        </p:nvCxnSpPr>
        <p:spPr>
          <a:xfrm>
            <a:off x="2548030" y="1971001"/>
            <a:ext cx="0" cy="18716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">
            <a:extLst>
              <a:ext uri="{FF2B5EF4-FFF2-40B4-BE49-F238E27FC236}">
                <a16:creationId xmlns:a16="http://schemas.microsoft.com/office/drawing/2014/main" id="{31A80613-2971-4773-BEF5-2C19D8D46126}"/>
              </a:ext>
            </a:extLst>
          </p:cNvPr>
          <p:cNvCxnSpPr/>
          <p:nvPr/>
        </p:nvCxnSpPr>
        <p:spPr>
          <a:xfrm>
            <a:off x="4543518" y="2009101"/>
            <a:ext cx="0" cy="187325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024963-3700-48CC-8908-0854D658EBEE}"/>
              </a:ext>
            </a:extLst>
          </p:cNvPr>
          <p:cNvCxnSpPr/>
          <p:nvPr/>
        </p:nvCxnSpPr>
        <p:spPr>
          <a:xfrm>
            <a:off x="708118" y="2009101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5">
            <a:extLst>
              <a:ext uri="{FF2B5EF4-FFF2-40B4-BE49-F238E27FC236}">
                <a16:creationId xmlns:a16="http://schemas.microsoft.com/office/drawing/2014/main" id="{1B7E6627-61B7-412B-9EED-ED1782E73ED1}"/>
              </a:ext>
            </a:extLst>
          </p:cNvPr>
          <p:cNvCxnSpPr/>
          <p:nvPr/>
        </p:nvCxnSpPr>
        <p:spPr>
          <a:xfrm flipH="1">
            <a:off x="666843" y="2010689"/>
            <a:ext cx="190500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id="{4F099B76-3D6B-43EA-8B2E-07B9DBA04593}"/>
              </a:ext>
            </a:extLst>
          </p:cNvPr>
          <p:cNvCxnSpPr/>
          <p:nvPr/>
        </p:nvCxnSpPr>
        <p:spPr>
          <a:xfrm>
            <a:off x="2538505" y="1969414"/>
            <a:ext cx="1941513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9466565F-5759-48F6-B18A-9B088AD3D3FB}"/>
              </a:ext>
            </a:extLst>
          </p:cNvPr>
          <p:cNvCxnSpPr/>
          <p:nvPr/>
        </p:nvCxnSpPr>
        <p:spPr>
          <a:xfrm flipH="1">
            <a:off x="2571843" y="2023389"/>
            <a:ext cx="19621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1">
            <a:extLst>
              <a:ext uri="{FF2B5EF4-FFF2-40B4-BE49-F238E27FC236}">
                <a16:creationId xmlns:a16="http://schemas.microsoft.com/office/drawing/2014/main" id="{9C6C6754-6C04-4A4D-BA20-3B2A015ECA0A}"/>
              </a:ext>
            </a:extLst>
          </p:cNvPr>
          <p:cNvCxnSpPr/>
          <p:nvPr/>
        </p:nvCxnSpPr>
        <p:spPr>
          <a:xfrm>
            <a:off x="4553043" y="1982114"/>
            <a:ext cx="1905000" cy="18716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3">
            <a:extLst>
              <a:ext uri="{FF2B5EF4-FFF2-40B4-BE49-F238E27FC236}">
                <a16:creationId xmlns:a16="http://schemas.microsoft.com/office/drawing/2014/main" id="{39F57D0C-1F6F-4742-A977-057CEE922D80}"/>
              </a:ext>
            </a:extLst>
          </p:cNvPr>
          <p:cNvCxnSpPr/>
          <p:nvPr/>
        </p:nvCxnSpPr>
        <p:spPr>
          <a:xfrm flipH="1">
            <a:off x="4570505" y="1999576"/>
            <a:ext cx="1885950" cy="18732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25">
            <a:extLst>
              <a:ext uri="{FF2B5EF4-FFF2-40B4-BE49-F238E27FC236}">
                <a16:creationId xmlns:a16="http://schemas.microsoft.com/office/drawing/2014/main" id="{CA050E83-A8DD-40B4-892F-0D3FA29E5DDF}"/>
              </a:ext>
            </a:extLst>
          </p:cNvPr>
          <p:cNvSpPr/>
          <p:nvPr/>
        </p:nvSpPr>
        <p:spPr>
          <a:xfrm>
            <a:off x="-369897" y="2036089"/>
            <a:ext cx="1809750" cy="1873250"/>
          </a:xfrm>
          <a:prstGeom prst="arc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rc 82">
            <a:extLst>
              <a:ext uri="{FF2B5EF4-FFF2-40B4-BE49-F238E27FC236}">
                <a16:creationId xmlns:a16="http://schemas.microsoft.com/office/drawing/2014/main" id="{91DC31A1-D8F5-4DE1-9ACB-BC796EC51BA2}"/>
              </a:ext>
            </a:extLst>
          </p:cNvPr>
          <p:cNvSpPr>
            <a:spLocks/>
          </p:cNvSpPr>
          <p:nvPr/>
        </p:nvSpPr>
        <p:spPr bwMode="auto">
          <a:xfrm rot="11231954">
            <a:off x="690655" y="1926551"/>
            <a:ext cx="1019175" cy="10001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Arc 85">
            <a:extLst>
              <a:ext uri="{FF2B5EF4-FFF2-40B4-BE49-F238E27FC236}">
                <a16:creationId xmlns:a16="http://schemas.microsoft.com/office/drawing/2014/main" id="{E4ED12E7-8699-46FA-9E1E-A8470F16617F}"/>
              </a:ext>
            </a:extLst>
          </p:cNvPr>
          <p:cNvSpPr>
            <a:spLocks/>
          </p:cNvSpPr>
          <p:nvPr/>
        </p:nvSpPr>
        <p:spPr bwMode="auto">
          <a:xfrm rot="16500038">
            <a:off x="1699511" y="1960683"/>
            <a:ext cx="960437" cy="10414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Arc 86">
            <a:extLst>
              <a:ext uri="{FF2B5EF4-FFF2-40B4-BE49-F238E27FC236}">
                <a16:creationId xmlns:a16="http://schemas.microsoft.com/office/drawing/2014/main" id="{8D6ED0E0-1590-4408-9924-23511895FBCE}"/>
              </a:ext>
            </a:extLst>
          </p:cNvPr>
          <p:cNvSpPr>
            <a:spLocks/>
          </p:cNvSpPr>
          <p:nvPr/>
        </p:nvSpPr>
        <p:spPr bwMode="auto">
          <a:xfrm rot="5400000">
            <a:off x="1602674" y="1959095"/>
            <a:ext cx="854075" cy="10652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Arc 86">
            <a:extLst>
              <a:ext uri="{FF2B5EF4-FFF2-40B4-BE49-F238E27FC236}">
                <a16:creationId xmlns:a16="http://schemas.microsoft.com/office/drawing/2014/main" id="{21DD5D43-FB0A-4A6A-BF63-B7CC08CF23E2}"/>
              </a:ext>
            </a:extLst>
          </p:cNvPr>
          <p:cNvSpPr>
            <a:spLocks/>
          </p:cNvSpPr>
          <p:nvPr/>
        </p:nvSpPr>
        <p:spPr bwMode="auto">
          <a:xfrm rot="5400000">
            <a:off x="635886" y="2863970"/>
            <a:ext cx="866775" cy="11572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Arc 85">
            <a:extLst>
              <a:ext uri="{FF2B5EF4-FFF2-40B4-BE49-F238E27FC236}">
                <a16:creationId xmlns:a16="http://schemas.microsoft.com/office/drawing/2014/main" id="{418D7A3E-4AE1-42D7-9D69-FBF10F2E49F2}"/>
              </a:ext>
            </a:extLst>
          </p:cNvPr>
          <p:cNvSpPr>
            <a:spLocks/>
          </p:cNvSpPr>
          <p:nvPr/>
        </p:nvSpPr>
        <p:spPr bwMode="auto">
          <a:xfrm rot="16500038">
            <a:off x="769237" y="2913182"/>
            <a:ext cx="977900" cy="9953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Arc 80">
            <a:extLst>
              <a:ext uri="{FF2B5EF4-FFF2-40B4-BE49-F238E27FC236}">
                <a16:creationId xmlns:a16="http://schemas.microsoft.com/office/drawing/2014/main" id="{93130307-3E21-4E0A-94EF-80C95DC255E4}"/>
              </a:ext>
            </a:extLst>
          </p:cNvPr>
          <p:cNvSpPr>
            <a:spLocks/>
          </p:cNvSpPr>
          <p:nvPr/>
        </p:nvSpPr>
        <p:spPr bwMode="auto">
          <a:xfrm rot="11231954">
            <a:off x="1598705" y="2925089"/>
            <a:ext cx="941388" cy="868362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rc 75">
            <a:extLst>
              <a:ext uri="{FF2B5EF4-FFF2-40B4-BE49-F238E27FC236}">
                <a16:creationId xmlns:a16="http://schemas.microsoft.com/office/drawing/2014/main" id="{7AC98D86-1E1B-4482-AF2E-6EEC113BACDD}"/>
              </a:ext>
            </a:extLst>
          </p:cNvPr>
          <p:cNvSpPr>
            <a:spLocks/>
          </p:cNvSpPr>
          <p:nvPr/>
        </p:nvSpPr>
        <p:spPr bwMode="auto">
          <a:xfrm>
            <a:off x="1619343" y="2934614"/>
            <a:ext cx="942975" cy="1003300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Arc 72">
            <a:extLst>
              <a:ext uri="{FF2B5EF4-FFF2-40B4-BE49-F238E27FC236}">
                <a16:creationId xmlns:a16="http://schemas.microsoft.com/office/drawing/2014/main" id="{74C4E0E3-31E9-45E9-9B36-80AD4227DBA2}"/>
              </a:ext>
            </a:extLst>
          </p:cNvPr>
          <p:cNvSpPr>
            <a:spLocks/>
          </p:cNvSpPr>
          <p:nvPr/>
        </p:nvSpPr>
        <p:spPr bwMode="auto">
          <a:xfrm rot="11231954">
            <a:off x="2560730" y="2063076"/>
            <a:ext cx="1103313" cy="909638"/>
          </a:xfrm>
          <a:custGeom>
            <a:avLst/>
            <a:gdLst>
              <a:gd name="T0" fmla="*/ 0 w 23445"/>
              <a:gd name="T1" fmla="*/ 2147483647 h 21600"/>
              <a:gd name="T2" fmla="*/ 2147483647 w 23445"/>
              <a:gd name="T3" fmla="*/ 2147483647 h 21600"/>
              <a:gd name="T4" fmla="*/ 2147483647 w 23445"/>
              <a:gd name="T5" fmla="*/ 2147483647 h 21600"/>
              <a:gd name="T6" fmla="*/ 0 60000 65536"/>
              <a:gd name="T7" fmla="*/ 0 60000 65536"/>
              <a:gd name="T8" fmla="*/ 0 60000 65536"/>
              <a:gd name="T9" fmla="*/ 0 w 23445"/>
              <a:gd name="T10" fmla="*/ 0 h 21600"/>
              <a:gd name="T11" fmla="*/ 23445 w 234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445" h="21600" fill="none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</a:path>
              <a:path w="23445" h="21600" stroke="0" extrusionOk="0">
                <a:moveTo>
                  <a:pt x="-1" y="101"/>
                </a:moveTo>
                <a:cubicBezTo>
                  <a:pt x="695" y="33"/>
                  <a:pt x="1394" y="-1"/>
                  <a:pt x="2094" y="0"/>
                </a:cubicBezTo>
                <a:cubicBezTo>
                  <a:pt x="12760" y="0"/>
                  <a:pt x="21829" y="7785"/>
                  <a:pt x="23444" y="18329"/>
                </a:cubicBezTo>
                <a:lnTo>
                  <a:pt x="2094" y="21600"/>
                </a:lnTo>
                <a:lnTo>
                  <a:pt x="-1" y="101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39">
            <a:extLst>
              <a:ext uri="{FF2B5EF4-FFF2-40B4-BE49-F238E27FC236}">
                <a16:creationId xmlns:a16="http://schemas.microsoft.com/office/drawing/2014/main" id="{02B8492D-1813-42A8-9E4F-10ADE08AE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81" y="2009102"/>
            <a:ext cx="947537" cy="96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rc 85">
            <a:extLst>
              <a:ext uri="{FF2B5EF4-FFF2-40B4-BE49-F238E27FC236}">
                <a16:creationId xmlns:a16="http://schemas.microsoft.com/office/drawing/2014/main" id="{F7F834BD-6227-447E-B241-FC6E86B9074D}"/>
              </a:ext>
            </a:extLst>
          </p:cNvPr>
          <p:cNvSpPr>
            <a:spLocks/>
          </p:cNvSpPr>
          <p:nvPr/>
        </p:nvSpPr>
        <p:spPr bwMode="auto">
          <a:xfrm rot="16500038">
            <a:off x="3679124" y="1933695"/>
            <a:ext cx="1017588" cy="1143000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Arc 86">
            <a:extLst>
              <a:ext uri="{FF2B5EF4-FFF2-40B4-BE49-F238E27FC236}">
                <a16:creationId xmlns:a16="http://schemas.microsoft.com/office/drawing/2014/main" id="{862CE5DE-1045-44AE-B8B0-8A6E16AE44EA}"/>
              </a:ext>
            </a:extLst>
          </p:cNvPr>
          <p:cNvSpPr>
            <a:spLocks/>
          </p:cNvSpPr>
          <p:nvPr/>
        </p:nvSpPr>
        <p:spPr bwMode="auto">
          <a:xfrm rot="5400000">
            <a:off x="3511642" y="1988464"/>
            <a:ext cx="944563" cy="1119188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Arc 85">
            <a:extLst>
              <a:ext uri="{FF2B5EF4-FFF2-40B4-BE49-F238E27FC236}">
                <a16:creationId xmlns:a16="http://schemas.microsoft.com/office/drawing/2014/main" id="{439F4D8D-4B1D-4F0E-8DA4-F180E11101A5}"/>
              </a:ext>
            </a:extLst>
          </p:cNvPr>
          <p:cNvSpPr>
            <a:spLocks/>
          </p:cNvSpPr>
          <p:nvPr/>
        </p:nvSpPr>
        <p:spPr bwMode="auto">
          <a:xfrm rot="16500038">
            <a:off x="2652647" y="3003165"/>
            <a:ext cx="914432" cy="889161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Arc 86">
            <a:extLst>
              <a:ext uri="{FF2B5EF4-FFF2-40B4-BE49-F238E27FC236}">
                <a16:creationId xmlns:a16="http://schemas.microsoft.com/office/drawing/2014/main" id="{08A58CBF-4B28-4F84-8650-047F6F402A43}"/>
              </a:ext>
            </a:extLst>
          </p:cNvPr>
          <p:cNvSpPr>
            <a:spLocks/>
          </p:cNvSpPr>
          <p:nvPr/>
        </p:nvSpPr>
        <p:spPr bwMode="auto">
          <a:xfrm rot="5400000">
            <a:off x="2571843" y="2847301"/>
            <a:ext cx="966787" cy="104616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Arc 80">
            <a:extLst>
              <a:ext uri="{FF2B5EF4-FFF2-40B4-BE49-F238E27FC236}">
                <a16:creationId xmlns:a16="http://schemas.microsoft.com/office/drawing/2014/main" id="{8B270477-FBE9-4001-9D3B-0278C165EF02}"/>
              </a:ext>
            </a:extLst>
          </p:cNvPr>
          <p:cNvSpPr>
            <a:spLocks/>
          </p:cNvSpPr>
          <p:nvPr/>
        </p:nvSpPr>
        <p:spPr bwMode="auto">
          <a:xfrm rot="11231954">
            <a:off x="3581493" y="2979064"/>
            <a:ext cx="1009650" cy="808037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Arc 75">
            <a:extLst>
              <a:ext uri="{FF2B5EF4-FFF2-40B4-BE49-F238E27FC236}">
                <a16:creationId xmlns:a16="http://schemas.microsoft.com/office/drawing/2014/main" id="{BB6092BC-EB11-404F-AD08-C040D138CAAB}"/>
              </a:ext>
            </a:extLst>
          </p:cNvPr>
          <p:cNvSpPr>
            <a:spLocks/>
          </p:cNvSpPr>
          <p:nvPr/>
        </p:nvSpPr>
        <p:spPr bwMode="auto">
          <a:xfrm>
            <a:off x="3648168" y="3017164"/>
            <a:ext cx="866775" cy="935037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Arc 82">
            <a:extLst>
              <a:ext uri="{FF2B5EF4-FFF2-40B4-BE49-F238E27FC236}">
                <a16:creationId xmlns:a16="http://schemas.microsoft.com/office/drawing/2014/main" id="{BF7ABAA9-CF88-4206-9BEC-A214F87DF49C}"/>
              </a:ext>
            </a:extLst>
          </p:cNvPr>
          <p:cNvSpPr>
            <a:spLocks/>
          </p:cNvSpPr>
          <p:nvPr/>
        </p:nvSpPr>
        <p:spPr bwMode="auto">
          <a:xfrm rot="11231954">
            <a:off x="4541930" y="1874164"/>
            <a:ext cx="993775" cy="1025525"/>
          </a:xfrm>
          <a:custGeom>
            <a:avLst/>
            <a:gdLst>
              <a:gd name="T0" fmla="*/ 0 w 24862"/>
              <a:gd name="T1" fmla="*/ 2147483647 h 21600"/>
              <a:gd name="T2" fmla="*/ 2147483647 w 24862"/>
              <a:gd name="T3" fmla="*/ 2147483647 h 21600"/>
              <a:gd name="T4" fmla="*/ 2147483647 w 24862"/>
              <a:gd name="T5" fmla="*/ 2147483647 h 21600"/>
              <a:gd name="T6" fmla="*/ 0 60000 65536"/>
              <a:gd name="T7" fmla="*/ 0 60000 65536"/>
              <a:gd name="T8" fmla="*/ 0 60000 65536"/>
              <a:gd name="T9" fmla="*/ 0 w 24862"/>
              <a:gd name="T10" fmla="*/ 0 h 21600"/>
              <a:gd name="T11" fmla="*/ 24862 w 24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62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</a:path>
              <a:path w="24862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3871" y="0"/>
                  <a:pt x="22594" y="6934"/>
                  <a:pt x="24862" y="16726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48">
            <a:extLst>
              <a:ext uri="{FF2B5EF4-FFF2-40B4-BE49-F238E27FC236}">
                <a16:creationId xmlns:a16="http://schemas.microsoft.com/office/drawing/2014/main" id="{736B1009-B353-409C-A717-ECA57E24A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55" y="2001164"/>
            <a:ext cx="947738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rc 85">
            <a:extLst>
              <a:ext uri="{FF2B5EF4-FFF2-40B4-BE49-F238E27FC236}">
                <a16:creationId xmlns:a16="http://schemas.microsoft.com/office/drawing/2014/main" id="{45DB23D3-B83A-4207-AEB0-9630540103F3}"/>
              </a:ext>
            </a:extLst>
          </p:cNvPr>
          <p:cNvSpPr>
            <a:spLocks/>
          </p:cNvSpPr>
          <p:nvPr/>
        </p:nvSpPr>
        <p:spPr bwMode="auto">
          <a:xfrm rot="16500038">
            <a:off x="5564281" y="2015451"/>
            <a:ext cx="963612" cy="973137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Arc 86">
            <a:extLst>
              <a:ext uri="{FF2B5EF4-FFF2-40B4-BE49-F238E27FC236}">
                <a16:creationId xmlns:a16="http://schemas.microsoft.com/office/drawing/2014/main" id="{318F1A1D-E971-4FDB-9F87-5D748C64AB8A}"/>
              </a:ext>
            </a:extLst>
          </p:cNvPr>
          <p:cNvSpPr>
            <a:spLocks/>
          </p:cNvSpPr>
          <p:nvPr/>
        </p:nvSpPr>
        <p:spPr bwMode="auto">
          <a:xfrm rot="5400000">
            <a:off x="5411086" y="1879720"/>
            <a:ext cx="909638" cy="116840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Arc 85">
            <a:extLst>
              <a:ext uri="{FF2B5EF4-FFF2-40B4-BE49-F238E27FC236}">
                <a16:creationId xmlns:a16="http://schemas.microsoft.com/office/drawing/2014/main" id="{574A0754-2DD2-4136-9E89-6F86556FFD22}"/>
              </a:ext>
            </a:extLst>
          </p:cNvPr>
          <p:cNvSpPr>
            <a:spLocks/>
          </p:cNvSpPr>
          <p:nvPr/>
        </p:nvSpPr>
        <p:spPr bwMode="auto">
          <a:xfrm rot="16500038">
            <a:off x="4595112" y="2927469"/>
            <a:ext cx="1028700" cy="1033463"/>
          </a:xfrm>
          <a:custGeom>
            <a:avLst/>
            <a:gdLst>
              <a:gd name="T0" fmla="*/ 0 w 24989"/>
              <a:gd name="T1" fmla="*/ 2147483647 h 21600"/>
              <a:gd name="T2" fmla="*/ 2147483647 w 24989"/>
              <a:gd name="T3" fmla="*/ 2147483647 h 21600"/>
              <a:gd name="T4" fmla="*/ 2147483647 w 24989"/>
              <a:gd name="T5" fmla="*/ 2147483647 h 21600"/>
              <a:gd name="T6" fmla="*/ 0 60000 65536"/>
              <a:gd name="T7" fmla="*/ 0 60000 65536"/>
              <a:gd name="T8" fmla="*/ 0 60000 65536"/>
              <a:gd name="T9" fmla="*/ 0 w 24989"/>
              <a:gd name="T10" fmla="*/ 0 h 21600"/>
              <a:gd name="T11" fmla="*/ 24989 w 249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989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</a:path>
              <a:path w="24989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095" y="0"/>
                  <a:pt x="22949" y="7240"/>
                  <a:pt x="24989" y="17312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Arc 86">
            <a:extLst>
              <a:ext uri="{FF2B5EF4-FFF2-40B4-BE49-F238E27FC236}">
                <a16:creationId xmlns:a16="http://schemas.microsoft.com/office/drawing/2014/main" id="{D80CC337-E099-4423-BBB6-B0E1ECA9A031}"/>
              </a:ext>
            </a:extLst>
          </p:cNvPr>
          <p:cNvSpPr>
            <a:spLocks/>
          </p:cNvSpPr>
          <p:nvPr/>
        </p:nvSpPr>
        <p:spPr bwMode="auto">
          <a:xfrm rot="5400000">
            <a:off x="4432392" y="2798089"/>
            <a:ext cx="1006475" cy="1149350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Arc 80">
            <a:extLst>
              <a:ext uri="{FF2B5EF4-FFF2-40B4-BE49-F238E27FC236}">
                <a16:creationId xmlns:a16="http://schemas.microsoft.com/office/drawing/2014/main" id="{0944E43F-91DB-413E-9307-2A75C8D5A354}"/>
              </a:ext>
            </a:extLst>
          </p:cNvPr>
          <p:cNvSpPr>
            <a:spLocks/>
          </p:cNvSpPr>
          <p:nvPr/>
        </p:nvSpPr>
        <p:spPr bwMode="auto">
          <a:xfrm rot="11231954">
            <a:off x="5480143" y="2920326"/>
            <a:ext cx="954087" cy="862013"/>
          </a:xfrm>
          <a:custGeom>
            <a:avLst/>
            <a:gdLst>
              <a:gd name="T0" fmla="*/ 0 w 25170"/>
              <a:gd name="T1" fmla="*/ 2147483647 h 21600"/>
              <a:gd name="T2" fmla="*/ 2147483647 w 25170"/>
              <a:gd name="T3" fmla="*/ 2147483647 h 21600"/>
              <a:gd name="T4" fmla="*/ 2147483647 w 25170"/>
              <a:gd name="T5" fmla="*/ 2147483647 h 21600"/>
              <a:gd name="T6" fmla="*/ 0 60000 65536"/>
              <a:gd name="T7" fmla="*/ 0 60000 65536"/>
              <a:gd name="T8" fmla="*/ 0 60000 65536"/>
              <a:gd name="T9" fmla="*/ 0 w 25170"/>
              <a:gd name="T10" fmla="*/ 0 h 21600"/>
              <a:gd name="T11" fmla="*/ 25170 w 2517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170" h="21600" fill="none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</a:path>
              <a:path w="25170" h="21600" stroke="0" extrusionOk="0">
                <a:moveTo>
                  <a:pt x="0" y="340"/>
                </a:moveTo>
                <a:cubicBezTo>
                  <a:pt x="1260" y="113"/>
                  <a:pt x="2538" y="-1"/>
                  <a:pt x="3819" y="0"/>
                </a:cubicBezTo>
                <a:cubicBezTo>
                  <a:pt x="14485" y="0"/>
                  <a:pt x="23554" y="7785"/>
                  <a:pt x="25169" y="18329"/>
                </a:cubicBezTo>
                <a:lnTo>
                  <a:pt x="3819" y="21600"/>
                </a:lnTo>
                <a:lnTo>
                  <a:pt x="0" y="34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Arc 75">
            <a:extLst>
              <a:ext uri="{FF2B5EF4-FFF2-40B4-BE49-F238E27FC236}">
                <a16:creationId xmlns:a16="http://schemas.microsoft.com/office/drawing/2014/main" id="{04D70715-1181-4D3E-BF8B-D4D49C7FD60B}"/>
              </a:ext>
            </a:extLst>
          </p:cNvPr>
          <p:cNvSpPr>
            <a:spLocks/>
          </p:cNvSpPr>
          <p:nvPr/>
        </p:nvSpPr>
        <p:spPr bwMode="auto">
          <a:xfrm>
            <a:off x="5559518" y="2906039"/>
            <a:ext cx="842962" cy="873125"/>
          </a:xfrm>
          <a:custGeom>
            <a:avLst/>
            <a:gdLst>
              <a:gd name="T0" fmla="*/ 0 w 26723"/>
              <a:gd name="T1" fmla="*/ 2147483647 h 23453"/>
              <a:gd name="T2" fmla="*/ 2147483647 w 26723"/>
              <a:gd name="T3" fmla="*/ 2147483647 h 23453"/>
              <a:gd name="T4" fmla="*/ 2147483647 w 26723"/>
              <a:gd name="T5" fmla="*/ 2147483647 h 23453"/>
              <a:gd name="T6" fmla="*/ 0 60000 65536"/>
              <a:gd name="T7" fmla="*/ 0 60000 65536"/>
              <a:gd name="T8" fmla="*/ 0 60000 65536"/>
              <a:gd name="T9" fmla="*/ 0 w 26723"/>
              <a:gd name="T10" fmla="*/ 0 h 23453"/>
              <a:gd name="T11" fmla="*/ 26723 w 26723"/>
              <a:gd name="T12" fmla="*/ 23453 h 234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6723" h="23453" fill="none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</a:path>
              <a:path w="26723" h="23453" stroke="0" extrusionOk="0">
                <a:moveTo>
                  <a:pt x="0" y="616"/>
                </a:moveTo>
                <a:cubicBezTo>
                  <a:pt x="1676" y="206"/>
                  <a:pt x="3396" y="-1"/>
                  <a:pt x="5123" y="0"/>
                </a:cubicBezTo>
                <a:cubicBezTo>
                  <a:pt x="17052" y="0"/>
                  <a:pt x="26723" y="9670"/>
                  <a:pt x="26723" y="21600"/>
                </a:cubicBezTo>
                <a:cubicBezTo>
                  <a:pt x="26723" y="22218"/>
                  <a:pt x="26696" y="22836"/>
                  <a:pt x="26643" y="23453"/>
                </a:cubicBezTo>
                <a:lnTo>
                  <a:pt x="5123" y="21600"/>
                </a:lnTo>
                <a:lnTo>
                  <a:pt x="0" y="616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Left Brace 55">
            <a:extLst>
              <a:ext uri="{FF2B5EF4-FFF2-40B4-BE49-F238E27FC236}">
                <a16:creationId xmlns:a16="http://schemas.microsoft.com/office/drawing/2014/main" id="{BD7B7B20-74C2-4EB7-93CC-DA0650DD8AC0}"/>
              </a:ext>
            </a:extLst>
          </p:cNvPr>
          <p:cNvSpPr/>
          <p:nvPr/>
        </p:nvSpPr>
        <p:spPr>
          <a:xfrm rot="5400000">
            <a:off x="1412968" y="853401"/>
            <a:ext cx="355600" cy="18796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8">
            <a:extLst>
              <a:ext uri="{FF2B5EF4-FFF2-40B4-BE49-F238E27FC236}">
                <a16:creationId xmlns:a16="http://schemas.microsoft.com/office/drawing/2014/main" id="{51DE0AE0-A411-4BA7-9098-32DBA805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643" y="1161376"/>
            <a:ext cx="10358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46" name="Text Box 15">
            <a:extLst>
              <a:ext uri="{FF2B5EF4-FFF2-40B4-BE49-F238E27FC236}">
                <a16:creationId xmlns:a16="http://schemas.microsoft.com/office/drawing/2014/main" id="{A2C3BD6A-E492-4B0A-9CB7-79C2A4C12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450" y="2075776"/>
            <a:ext cx="5126972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altLang="vi-VN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20 x 3 = 60 (cm)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(60+20) × 2 = 160 (cm)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160 cm </a:t>
            </a:r>
          </a:p>
        </p:txBody>
      </p:sp>
      <p:sp>
        <p:nvSpPr>
          <p:cNvPr id="2" name="Rectangle 1"/>
          <p:cNvSpPr/>
          <p:nvPr/>
        </p:nvSpPr>
        <p:spPr>
          <a:xfrm>
            <a:off x="650968" y="1971672"/>
            <a:ext cx="5833515" cy="1915222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3" grpId="0" animBg="1"/>
      <p:bldP spid="44" grpId="0"/>
      <p:bldP spid="46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">
            <a:extLst>
              <a:ext uri="{FF2B5EF4-FFF2-40B4-BE49-F238E27FC236}">
                <a16:creationId xmlns:a16="http://schemas.microsoft.com/office/drawing/2014/main" id="{5D871892-F6B5-4F58-A9B6-4024249F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766" y="1216923"/>
            <a:ext cx="845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u="sng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</a:t>
            </a: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Đo độ dài rồi tính chu vi hình vuông MNPQ: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122A2358-A4E0-4CC9-90B2-656A25B6F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591" y="2271023"/>
            <a:ext cx="1752600" cy="1752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091BD154-407B-4480-BD8B-EE7B20832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691" y="189002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9CFA6F38-B249-4BDB-8A46-3FFC98F4E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916" y="189002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5EAF8774-FCAB-4D61-8571-2A647D73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204" y="3969648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D97D788-CA7C-4EB1-9B5F-F1284EC2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266" y="393948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5FCF1095-0E55-4A76-AB31-BA2C9BBD4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791" y="18900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C6275330-AB38-4E9B-A670-A23D4DD6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791" y="29568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427C1347-CC19-4D53-820E-7E8A8040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191" y="3033023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7B3D56F3-1A29-48DD-B41D-4BAF0EBED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791" y="40236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39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5">
            <a:extLst>
              <a:ext uri="{FF2B5EF4-FFF2-40B4-BE49-F238E27FC236}">
                <a16:creationId xmlns:a16="http://schemas.microsoft.com/office/drawing/2014/main" id="{5D871892-F6B5-4F58-A9B6-4024249F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766" y="1216923"/>
            <a:ext cx="8458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u="sng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4</a:t>
            </a: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Đo độ dài rồi tính chu vi hình vuông MNPQ: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122A2358-A4E0-4CC9-90B2-656A25B6F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1591" y="2271023"/>
            <a:ext cx="1752600" cy="1752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091BD154-407B-4480-BD8B-EE7B20832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8691" y="189002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9CFA6F38-B249-4BDB-8A46-3FFC98F4E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916" y="1890023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5EAF8774-FCAB-4D61-8571-2A647D732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204" y="3969648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id="{3D97D788-CA7C-4EB1-9B5F-F1284EC2B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266" y="3939485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39" name="Text Box 11">
            <a:extLst>
              <a:ext uri="{FF2B5EF4-FFF2-40B4-BE49-F238E27FC236}">
                <a16:creationId xmlns:a16="http://schemas.microsoft.com/office/drawing/2014/main" id="{5FCF1095-0E55-4A76-AB31-BA2C9BBD4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791" y="18900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0" name="Text Box 12">
            <a:extLst>
              <a:ext uri="{FF2B5EF4-FFF2-40B4-BE49-F238E27FC236}">
                <a16:creationId xmlns:a16="http://schemas.microsoft.com/office/drawing/2014/main" id="{C6275330-AB38-4E9B-A670-A23D4DD6F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791" y="29568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1" name="Text Box 13">
            <a:extLst>
              <a:ext uri="{FF2B5EF4-FFF2-40B4-BE49-F238E27FC236}">
                <a16:creationId xmlns:a16="http://schemas.microsoft.com/office/drawing/2014/main" id="{427C1347-CC19-4D53-820E-7E8A8040B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4191" y="3033023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7B3D56F3-1A29-48DD-B41D-4BAF0EBED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791" y="4023623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AE83808F-42C4-4BD0-9875-EF16BA616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591" y="2194823"/>
            <a:ext cx="5029200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Bài giải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hình vuông MNPQ là: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3 x 4 = 12 (cm)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Đáp số: 12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93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4314333"/>
            <a:ext cx="4294830" cy="24369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11" y="323453"/>
            <a:ext cx="1768440" cy="14499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7957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083" y="165100"/>
            <a:ext cx="3286917" cy="1924049"/>
          </a:xfrm>
          <a:prstGeom prst="rect">
            <a:avLst/>
          </a:prstGeom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562538EE-00D6-4142-B8D1-5C91376CC4AE}"/>
              </a:ext>
            </a:extLst>
          </p:cNvPr>
          <p:cNvSpPr txBox="1"/>
          <p:nvPr/>
        </p:nvSpPr>
        <p:spPr>
          <a:xfrm>
            <a:off x="2051500" y="1880062"/>
            <a:ext cx="8089009" cy="144655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800" dirty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CHÀO TẠM BIỆT</a:t>
            </a:r>
            <a:endParaRPr lang="zh-CN" altLang="en-US" sz="88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Cambria" panose="02040503050406030204" pitchFamily="18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16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A1C0E7C-1758-4AF9-913C-C37F4D38689D}"/>
              </a:ext>
            </a:extLst>
          </p:cNvPr>
          <p:cNvGrpSpPr/>
          <p:nvPr/>
        </p:nvGrpSpPr>
        <p:grpSpPr>
          <a:xfrm>
            <a:off x="3875881" y="773979"/>
            <a:ext cx="3041764" cy="1246570"/>
            <a:chOff x="3875881" y="773979"/>
            <a:chExt cx="3041764" cy="1246570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3875881" y="773979"/>
              <a:ext cx="3041764" cy="1246570"/>
              <a:chOff x="3290376" y="1728651"/>
              <a:chExt cx="2730500" cy="1119008"/>
            </a:xfrm>
          </p:grpSpPr>
          <p:sp>
            <p:nvSpPr>
              <p:cNvPr id="3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290376" y="1728651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algn="ctr">
                  <a:defRPr/>
                </a:pPr>
                <a:endParaRPr lang="zh-CN" altLang="en-US" sz="2800" dirty="0">
                  <a:solidFill>
                    <a:schemeClr val="accent1">
                      <a:lumMod val="50000"/>
                    </a:schemeClr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5671528" y="2207435"/>
                <a:ext cx="306485" cy="640224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 dirty="0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5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3365782" y="1765644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3D27DF5-D669-4233-A920-3486A8C6574C}"/>
                </a:ext>
              </a:extLst>
            </p:cNvPr>
            <p:cNvSpPr txBox="1"/>
            <p:nvPr/>
          </p:nvSpPr>
          <p:spPr>
            <a:xfrm>
              <a:off x="4345241" y="906148"/>
              <a:ext cx="19848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dirty="0">
                  <a:solidFill>
                    <a:srgbClr val="F5AE1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MỤC TIÊU</a:t>
              </a:r>
              <a:endParaRPr lang="zh-CN" altLang="en-US" sz="3200" dirty="0">
                <a:solidFill>
                  <a:srgbClr val="F5AE16"/>
                </a:solidFill>
                <a:latin typeface="Cambria" panose="02040503050406030204" pitchFamily="18" charset="0"/>
                <a:ea typeface="字魂36号-正文宋楷" panose="02000000000000000000" pitchFamily="2" charset="-122"/>
              </a:endParaRPr>
            </a:p>
          </p:txBody>
        </p:sp>
      </p:grp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084D6CC8-3831-4B20-A3FD-B38D37481448}"/>
              </a:ext>
            </a:extLst>
          </p:cNvPr>
          <p:cNvSpPr txBox="1"/>
          <p:nvPr/>
        </p:nvSpPr>
        <p:spPr>
          <a:xfrm>
            <a:off x="1272208" y="1983076"/>
            <a:ext cx="111583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30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" y="4675072"/>
            <a:ext cx="3941091" cy="2236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" y="0"/>
            <a:ext cx="1503188" cy="12324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93" y="165101"/>
            <a:ext cx="2525207" cy="1478170"/>
          </a:xfrm>
          <a:prstGeom prst="rect">
            <a:avLst/>
          </a:prstGeom>
        </p:spPr>
      </p:pic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1BEA4DFA-5D7B-4024-8076-1DADA8A60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438" y="1595029"/>
            <a:ext cx="1600200" cy="1600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34F925CD-9E66-4D7A-86B2-E2E5DCFE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063" y="1191804"/>
            <a:ext cx="3850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4" name="Text Box 9">
            <a:extLst>
              <a:ext uri="{FF2B5EF4-FFF2-40B4-BE49-F238E27FC236}">
                <a16:creationId xmlns:a16="http://schemas.microsoft.com/office/drawing/2014/main" id="{CB1C67D2-D974-47ED-8DA5-5CA5E81B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638" y="1174341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6853F8BF-F72F-4B2A-8DD2-89CA75E3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113" y="3185704"/>
            <a:ext cx="382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0" name="Text Box 11">
            <a:extLst>
              <a:ext uri="{FF2B5EF4-FFF2-40B4-BE49-F238E27FC236}">
                <a16:creationId xmlns:a16="http://schemas.microsoft.com/office/drawing/2014/main" id="{D6093276-ECD3-4D38-9E87-19BF303A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288" y="3136491"/>
            <a:ext cx="360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DA52F3B8-B8E5-4A61-BFE0-F78CB76EF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1128304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7" name="Text Box 13">
            <a:extLst>
              <a:ext uri="{FF2B5EF4-FFF2-40B4-BE49-F238E27FC236}">
                <a16:creationId xmlns:a16="http://schemas.microsoft.com/office/drawing/2014/main" id="{AD6E2390-687F-4219-ADC7-82826E1B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963" y="217922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8" name="Text Box 14">
            <a:extLst>
              <a:ext uri="{FF2B5EF4-FFF2-40B4-BE49-F238E27FC236}">
                <a16:creationId xmlns:a16="http://schemas.microsoft.com/office/drawing/2014/main" id="{6B8F4324-5679-47CC-8D25-C2A226E6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088" y="21855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143A3F3B-ED50-4FFE-B7FA-7ED7423BC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32523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</p:spTree>
    <p:extLst>
      <p:ext uri="{BB962C8B-B14F-4D97-AF65-F5344CB8AC3E}">
        <p14:creationId xmlns:p14="http://schemas.microsoft.com/office/powerpoint/2010/main" val="80274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" y="4675072"/>
            <a:ext cx="3941091" cy="2236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" y="0"/>
            <a:ext cx="1503188" cy="12324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93" y="165101"/>
            <a:ext cx="2525207" cy="1478170"/>
          </a:xfrm>
          <a:prstGeom prst="rect">
            <a:avLst/>
          </a:prstGeom>
        </p:spPr>
      </p:pic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1BEA4DFA-5D7B-4024-8076-1DADA8A60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438" y="1595029"/>
            <a:ext cx="1600200" cy="1600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34F925CD-9E66-4D7A-86B2-E2E5DCFE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063" y="1191804"/>
            <a:ext cx="3850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4" name="Text Box 9">
            <a:extLst>
              <a:ext uri="{FF2B5EF4-FFF2-40B4-BE49-F238E27FC236}">
                <a16:creationId xmlns:a16="http://schemas.microsoft.com/office/drawing/2014/main" id="{CB1C67D2-D974-47ED-8DA5-5CA5E81B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638" y="1174341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6853F8BF-F72F-4B2A-8DD2-89CA75E3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113" y="3185704"/>
            <a:ext cx="382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0" name="Text Box 11">
            <a:extLst>
              <a:ext uri="{FF2B5EF4-FFF2-40B4-BE49-F238E27FC236}">
                <a16:creationId xmlns:a16="http://schemas.microsoft.com/office/drawing/2014/main" id="{D6093276-ECD3-4D38-9E87-19BF303A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288" y="3136491"/>
            <a:ext cx="360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DA52F3B8-B8E5-4A61-BFE0-F78CB76EF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1128304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7" name="Text Box 13">
            <a:extLst>
              <a:ext uri="{FF2B5EF4-FFF2-40B4-BE49-F238E27FC236}">
                <a16:creationId xmlns:a16="http://schemas.microsoft.com/office/drawing/2014/main" id="{AD6E2390-687F-4219-ADC7-82826E1B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963" y="217922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8" name="Text Box 14">
            <a:extLst>
              <a:ext uri="{FF2B5EF4-FFF2-40B4-BE49-F238E27FC236}">
                <a16:creationId xmlns:a16="http://schemas.microsoft.com/office/drawing/2014/main" id="{6B8F4324-5679-47CC-8D25-C2A226E6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088" y="21855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143A3F3B-ED50-4FFE-B7FA-7ED7423BC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32523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70" name="Rectangle 17">
            <a:extLst>
              <a:ext uri="{FF2B5EF4-FFF2-40B4-BE49-F238E27FC236}">
                <a16:creationId xmlns:a16="http://schemas.microsoft.com/office/drawing/2014/main" id="{1D986B6F-36C6-4639-99BC-01617DE54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488" y="1302929"/>
            <a:ext cx="50863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3 + 3 + 3 + 3 = 12 (cm</a:t>
            </a:r>
            <a:r>
              <a:rPr lang="en-US" altLang="vi-VN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altLang="vi-VN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4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组合 49">
            <a:extLst>
              <a:ext uri="{FF2B5EF4-FFF2-40B4-BE49-F238E27FC236}">
                <a16:creationId xmlns:a16="http://schemas.microsoft.com/office/drawing/2014/main" id="{3FC83750-8A20-486C-83DE-587582756B2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001500" cy="68580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8C8AC394-E710-463E-99A1-093820AA3261}"/>
                </a:ext>
              </a:extLst>
            </p:cNvPr>
            <p:cNvGrpSpPr/>
            <p:nvPr/>
          </p:nvGrpSpPr>
          <p:grpSpPr>
            <a:xfrm>
              <a:off x="0" y="0"/>
              <a:ext cx="6096000" cy="6858000"/>
              <a:chOff x="0" y="0"/>
              <a:chExt cx="120142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0017D248-1813-480A-B084-5CF02D278C97}"/>
                  </a:ext>
                </a:extLst>
              </p:cNvPr>
              <p:cNvSpPr/>
              <p:nvPr/>
            </p:nvSpPr>
            <p:spPr>
              <a:xfrm>
                <a:off x="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DB4A3EA-BC70-42E5-9CBC-36E7E8B2C45C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64035C1-8805-411C-8E84-2C657276EEF1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B02FE948-0BC6-4938-9F70-C8C1619CD509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D9A3B4B9-F156-47DD-B630-A5B9A89AE0C6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9ECC8B51-389B-4F07-8645-88BD56EFFE91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236533B0-1110-4E59-A8DF-AE16BFDECBFE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C249D307-B36C-4E3C-B839-B89FD5EEEB9B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97BE44E7-3245-44AB-9879-05010BE4B9A8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9038EE-F628-4251-8380-FBA08A8FA3ED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F7F51B49-5B13-4810-932A-28C109BB1996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2808522-8DE4-4D96-84B9-F5A32FC7D2E1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C6BE0986-C705-4FDF-A83A-E5C3CECA8C20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55B04290-75BF-4A9B-A173-610A1F14FF88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5B09FB0-B991-4CC6-B697-590DC1BAFDBB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BB5A3458-E1A1-45AA-8833-8F9AF976534A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65386968-1D38-45C1-8D98-4538CDDCAC53}"/>
                </a:ext>
              </a:extLst>
            </p:cNvPr>
            <p:cNvGrpSpPr/>
            <p:nvPr/>
          </p:nvGrpSpPr>
          <p:grpSpPr>
            <a:xfrm>
              <a:off x="6298582" y="0"/>
              <a:ext cx="5702918" cy="6858000"/>
              <a:chOff x="774700" y="0"/>
              <a:chExt cx="11239500" cy="6858000"/>
            </a:xfrm>
            <a:solidFill>
              <a:srgbClr val="E0F2C0">
                <a:alpha val="49000"/>
              </a:srgbClr>
            </a:solidFill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4F5FC48-5925-4338-9B88-F673E58DC38F}"/>
                  </a:ext>
                </a:extLst>
              </p:cNvPr>
              <p:cNvSpPr/>
              <p:nvPr/>
            </p:nvSpPr>
            <p:spPr>
              <a:xfrm>
                <a:off x="774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A455FB2B-89D9-4D49-B8A7-7E00D8656C95}"/>
                  </a:ext>
                </a:extLst>
              </p:cNvPr>
              <p:cNvSpPr/>
              <p:nvPr/>
            </p:nvSpPr>
            <p:spPr>
              <a:xfrm>
                <a:off x="1549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C46F142D-85AB-490B-AD0A-54B7BF4BAB84}"/>
                  </a:ext>
                </a:extLst>
              </p:cNvPr>
              <p:cNvSpPr/>
              <p:nvPr/>
            </p:nvSpPr>
            <p:spPr>
              <a:xfrm>
                <a:off x="2324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E7EA1E71-2FFE-406C-83E5-446FCEFB9CEC}"/>
                  </a:ext>
                </a:extLst>
              </p:cNvPr>
              <p:cNvSpPr/>
              <p:nvPr/>
            </p:nvSpPr>
            <p:spPr>
              <a:xfrm>
                <a:off x="3098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877306B0-40A1-409E-8EB3-768D77F28E2A}"/>
                  </a:ext>
                </a:extLst>
              </p:cNvPr>
              <p:cNvSpPr/>
              <p:nvPr/>
            </p:nvSpPr>
            <p:spPr>
              <a:xfrm>
                <a:off x="3873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EFF20B13-E266-4017-8365-527FADC3B32B}"/>
                  </a:ext>
                </a:extLst>
              </p:cNvPr>
              <p:cNvSpPr/>
              <p:nvPr/>
            </p:nvSpPr>
            <p:spPr>
              <a:xfrm>
                <a:off x="46482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8157457B-6C94-4020-93DE-CE601C6E6351}"/>
                  </a:ext>
                </a:extLst>
              </p:cNvPr>
              <p:cNvSpPr/>
              <p:nvPr/>
            </p:nvSpPr>
            <p:spPr>
              <a:xfrm>
                <a:off x="54229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2" name="矩形 41">
                <a:extLst>
                  <a:ext uri="{FF2B5EF4-FFF2-40B4-BE49-F238E27FC236}">
                    <a16:creationId xmlns:a16="http://schemas.microsoft.com/office/drawing/2014/main" id="{0D63CA75-4B26-4739-A0BA-558CC891B02D}"/>
                  </a:ext>
                </a:extLst>
              </p:cNvPr>
              <p:cNvSpPr/>
              <p:nvPr/>
            </p:nvSpPr>
            <p:spPr>
              <a:xfrm>
                <a:off x="61976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31247310-7609-465F-9709-EB0C4C73212E}"/>
                  </a:ext>
                </a:extLst>
              </p:cNvPr>
              <p:cNvSpPr/>
              <p:nvPr/>
            </p:nvSpPr>
            <p:spPr>
              <a:xfrm>
                <a:off x="69723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7C6EA657-2E16-4A91-B6B1-DF70A01A98F5}"/>
                  </a:ext>
                </a:extLst>
              </p:cNvPr>
              <p:cNvSpPr/>
              <p:nvPr/>
            </p:nvSpPr>
            <p:spPr>
              <a:xfrm>
                <a:off x="77470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9F9D7D17-07B8-4AE6-9A38-D2085B40E543}"/>
                  </a:ext>
                </a:extLst>
              </p:cNvPr>
              <p:cNvSpPr/>
              <p:nvPr/>
            </p:nvSpPr>
            <p:spPr>
              <a:xfrm>
                <a:off x="85217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10E6DB5D-5D9B-4EDB-A984-2EABCBE1159C}"/>
                  </a:ext>
                </a:extLst>
              </p:cNvPr>
              <p:cNvSpPr/>
              <p:nvPr/>
            </p:nvSpPr>
            <p:spPr>
              <a:xfrm>
                <a:off x="92964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31A1BEA7-AD22-4B5A-8380-1F0AF4B68CAB}"/>
                  </a:ext>
                </a:extLst>
              </p:cNvPr>
              <p:cNvSpPr/>
              <p:nvPr/>
            </p:nvSpPr>
            <p:spPr>
              <a:xfrm>
                <a:off x="100711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FCBC60F1-C462-4A83-8466-7EA1E54B21D3}"/>
                  </a:ext>
                </a:extLst>
              </p:cNvPr>
              <p:cNvSpPr/>
              <p:nvPr/>
            </p:nvSpPr>
            <p:spPr>
              <a:xfrm>
                <a:off x="108458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  <p:sp>
            <p:nvSpPr>
              <p:cNvPr id="49" name="矩形 48">
                <a:extLst>
                  <a:ext uri="{FF2B5EF4-FFF2-40B4-BE49-F238E27FC236}">
                    <a16:creationId xmlns:a16="http://schemas.microsoft.com/office/drawing/2014/main" id="{3AA9BF0D-EB3C-408E-BB50-F1BEFF6B930F}"/>
                  </a:ext>
                </a:extLst>
              </p:cNvPr>
              <p:cNvSpPr/>
              <p:nvPr/>
            </p:nvSpPr>
            <p:spPr>
              <a:xfrm>
                <a:off x="11620500" y="0"/>
                <a:ext cx="39370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36号-正文宋楷" panose="02000000000000000000" pitchFamily="2" charset="-122"/>
                  <a:ea typeface="字魂36号-正文宋楷" panose="02000000000000000000" pitchFamily="2" charset="-122"/>
                </a:endParaRPr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7BF416DD-C147-4A1E-BFD4-F2335C5A9C40}"/>
              </a:ext>
            </a:extLst>
          </p:cNvPr>
          <p:cNvSpPr/>
          <p:nvPr/>
        </p:nvSpPr>
        <p:spPr>
          <a:xfrm>
            <a:off x="849313" y="704529"/>
            <a:ext cx="10518643" cy="51069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0DA37A-2292-4CCE-A447-FFE202E47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" y="4675072"/>
            <a:ext cx="3941091" cy="22362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DEE6DC0-5AED-438B-9998-CD029DD6BF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1" y="0"/>
            <a:ext cx="1503188" cy="12324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FAB12-D343-42C0-8D7A-4D61791245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8200"/>
            <a:ext cx="12192000" cy="939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C39859A-C513-4D66-BD13-DCB6B417F5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93" y="165101"/>
            <a:ext cx="2525207" cy="1478170"/>
          </a:xfrm>
          <a:prstGeom prst="rect">
            <a:avLst/>
          </a:prstGeom>
        </p:spPr>
      </p:pic>
      <p:pic>
        <p:nvPicPr>
          <p:cNvPr id="65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D3F7E3D9-28DD-4DDA-BD91-0CF17ADD0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9433" y="-743443"/>
            <a:ext cx="609600" cy="609600"/>
          </a:xfrm>
          <a:prstGeom prst="rect">
            <a:avLst/>
          </a:prstGeom>
        </p:spPr>
      </p:pic>
      <p:sp>
        <p:nvSpPr>
          <p:cNvPr id="52" name="Rectangle 7">
            <a:extLst>
              <a:ext uri="{FF2B5EF4-FFF2-40B4-BE49-F238E27FC236}">
                <a16:creationId xmlns:a16="http://schemas.microsoft.com/office/drawing/2014/main" id="{1BEA4DFA-5D7B-4024-8076-1DADA8A60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438" y="1595029"/>
            <a:ext cx="1600200" cy="1600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b="1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 Box 8">
            <a:extLst>
              <a:ext uri="{FF2B5EF4-FFF2-40B4-BE49-F238E27FC236}">
                <a16:creationId xmlns:a16="http://schemas.microsoft.com/office/drawing/2014/main" id="{34F925CD-9E66-4D7A-86B2-E2E5DCFE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063" y="1191804"/>
            <a:ext cx="3850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4" name="Text Box 9">
            <a:extLst>
              <a:ext uri="{FF2B5EF4-FFF2-40B4-BE49-F238E27FC236}">
                <a16:creationId xmlns:a16="http://schemas.microsoft.com/office/drawing/2014/main" id="{CB1C67D2-D974-47ED-8DA5-5CA5E81B9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638" y="1174341"/>
            <a:ext cx="38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6853F8BF-F72F-4B2A-8DD2-89CA75E36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113" y="3185704"/>
            <a:ext cx="3825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0" name="Text Box 11">
            <a:extLst>
              <a:ext uri="{FF2B5EF4-FFF2-40B4-BE49-F238E27FC236}">
                <a16:creationId xmlns:a16="http://schemas.microsoft.com/office/drawing/2014/main" id="{D6093276-ECD3-4D38-9E87-19BF303AF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288" y="3136491"/>
            <a:ext cx="360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6" name="Text Box 12">
            <a:extLst>
              <a:ext uri="{FF2B5EF4-FFF2-40B4-BE49-F238E27FC236}">
                <a16:creationId xmlns:a16="http://schemas.microsoft.com/office/drawing/2014/main" id="{DA52F3B8-B8E5-4A61-BFE0-F78CB76EF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1128304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7" name="Text Box 13">
            <a:extLst>
              <a:ext uri="{FF2B5EF4-FFF2-40B4-BE49-F238E27FC236}">
                <a16:creationId xmlns:a16="http://schemas.microsoft.com/office/drawing/2014/main" id="{AD6E2390-687F-4219-ADC7-82826E1BF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963" y="217922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8" name="Text Box 14">
            <a:extLst>
              <a:ext uri="{FF2B5EF4-FFF2-40B4-BE49-F238E27FC236}">
                <a16:creationId xmlns:a16="http://schemas.microsoft.com/office/drawing/2014/main" id="{6B8F4324-5679-47CC-8D25-C2A226E6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088" y="21855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69" name="Text Box 15">
            <a:extLst>
              <a:ext uri="{FF2B5EF4-FFF2-40B4-BE49-F238E27FC236}">
                <a16:creationId xmlns:a16="http://schemas.microsoft.com/office/drawing/2014/main" id="{143A3F3B-ED50-4FFE-B7FA-7ED7423BC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251" y="3252379"/>
            <a:ext cx="6848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3cm</a:t>
            </a:r>
          </a:p>
        </p:txBody>
      </p:sp>
      <p:sp>
        <p:nvSpPr>
          <p:cNvPr id="70" name="Rectangle 17">
            <a:extLst>
              <a:ext uri="{FF2B5EF4-FFF2-40B4-BE49-F238E27FC236}">
                <a16:creationId xmlns:a16="http://schemas.microsoft.com/office/drawing/2014/main" id="{1D986B6F-36C6-4639-99BC-01617DE54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488" y="1302929"/>
            <a:ext cx="50863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3 + 3 + 3 + 3 = 12 (cm)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3 x 4 = 12 (cm)</a:t>
            </a:r>
          </a:p>
        </p:txBody>
      </p:sp>
      <p:sp>
        <p:nvSpPr>
          <p:cNvPr id="71" name="Rectangle 37">
            <a:extLst>
              <a:ext uri="{FF2B5EF4-FFF2-40B4-BE49-F238E27FC236}">
                <a16:creationId xmlns:a16="http://schemas.microsoft.com/office/drawing/2014/main" id="{0BA47266-B4EC-451B-89CE-A4634D97F436}"/>
              </a:ext>
            </a:extLst>
          </p:cNvPr>
          <p:cNvSpPr/>
          <p:nvPr/>
        </p:nvSpPr>
        <p:spPr>
          <a:xfrm>
            <a:off x="4071713" y="3755616"/>
            <a:ext cx="2049463" cy="800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endParaRPr lang="en-US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Straight Arrow Connector 6">
            <a:extLst>
              <a:ext uri="{FF2B5EF4-FFF2-40B4-BE49-F238E27FC236}">
                <a16:creationId xmlns:a16="http://schemas.microsoft.com/office/drawing/2014/main" id="{654E2B1F-44F1-4F5B-969B-1E9D1D15238E}"/>
              </a:ext>
            </a:extLst>
          </p:cNvPr>
          <p:cNvCxnSpPr/>
          <p:nvPr/>
        </p:nvCxnSpPr>
        <p:spPr>
          <a:xfrm flipH="1">
            <a:off x="6108634" y="2982504"/>
            <a:ext cx="608012" cy="747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14">
            <a:extLst>
              <a:ext uri="{FF2B5EF4-FFF2-40B4-BE49-F238E27FC236}">
                <a16:creationId xmlns:a16="http://schemas.microsoft.com/office/drawing/2014/main" id="{C75355C4-7DE4-4C23-A065-50A15308A287}"/>
              </a:ext>
            </a:extLst>
          </p:cNvPr>
          <p:cNvCxnSpPr/>
          <p:nvPr/>
        </p:nvCxnSpPr>
        <p:spPr>
          <a:xfrm>
            <a:off x="7300688" y="2965041"/>
            <a:ext cx="639763" cy="6286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15">
            <a:extLst>
              <a:ext uri="{FF2B5EF4-FFF2-40B4-BE49-F238E27FC236}">
                <a16:creationId xmlns:a16="http://schemas.microsoft.com/office/drawing/2014/main" id="{26DB7BAB-129E-48E1-9F8D-A4DCE95C4906}"/>
              </a:ext>
            </a:extLst>
          </p:cNvPr>
          <p:cNvSpPr/>
          <p:nvPr/>
        </p:nvSpPr>
        <p:spPr>
          <a:xfrm>
            <a:off x="7956326" y="3712754"/>
            <a:ext cx="1998662" cy="844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endParaRPr lang="en-US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4A9DCED9-2B03-4E11-B0F2-6FF85366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885" y="578058"/>
            <a:ext cx="90043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641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5EB4977-8DB6-42CD-9010-CA229E1EE721}"/>
              </a:ext>
            </a:extLst>
          </p:cNvPr>
          <p:cNvSpPr txBox="1">
            <a:spLocks/>
          </p:cNvSpPr>
          <p:nvPr/>
        </p:nvSpPr>
        <p:spPr>
          <a:xfrm>
            <a:off x="1127815" y="1625394"/>
            <a:ext cx="10706376" cy="4351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4. </a:t>
            </a:r>
            <a:endParaRPr lang="en-US" altLang="en-US" sz="4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4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</a:t>
            </a:r>
            <a:r>
              <a:rPr lang="en-US" altLang="en-US" sz="4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</a:t>
            </a:r>
            <a:r>
              <a:rPr lang="en-US" altLang="en-US" sz="44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4A9DCED9-2B03-4E11-B0F2-6FF85366B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885" y="578058"/>
            <a:ext cx="90043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261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9">
            <a:extLst>
              <a:ext uri="{FF2B5EF4-FFF2-40B4-BE49-F238E27FC236}">
                <a16:creationId xmlns:a16="http://schemas.microsoft.com/office/drawing/2014/main" id="{9CDE03EC-401D-484D-9317-3E5D995B5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478" y="1366355"/>
            <a:ext cx="10390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i="1" u="sng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sz="2600" b="1" i="1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54">
            <a:extLst>
              <a:ext uri="{FF2B5EF4-FFF2-40B4-BE49-F238E27FC236}">
                <a16:creationId xmlns:a16="http://schemas.microsoft.com/office/drawing/2014/main" id="{1CBED426-6872-4C73-B8D2-764A18D97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965" y="1336193"/>
            <a:ext cx="71008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vào ô trống ( Theo mẫu)</a:t>
            </a:r>
            <a:endParaRPr lang="en-US" altLang="en-US" b="1">
              <a:solidFill>
                <a:srgbClr val="3399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74">
            <a:extLst>
              <a:ext uri="{FF2B5EF4-FFF2-40B4-BE49-F238E27FC236}">
                <a16:creationId xmlns:a16="http://schemas.microsoft.com/office/drawing/2014/main" id="{8B20849E-26E9-4748-ABB2-7ECFAD825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-59635" y="2160105"/>
            <a:ext cx="0" cy="15240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111">
            <a:extLst>
              <a:ext uri="{FF2B5EF4-FFF2-40B4-BE49-F238E27FC236}">
                <a16:creationId xmlns:a16="http://schemas.microsoft.com/office/drawing/2014/main" id="{AB1EAA38-F26D-4266-B346-B9C22445D8A7}"/>
              </a:ext>
            </a:extLst>
          </p:cNvPr>
          <p:cNvGrpSpPr>
            <a:grpSpLocks/>
          </p:cNvGrpSpPr>
          <p:nvPr/>
        </p:nvGrpSpPr>
        <p:grpSpPr bwMode="auto">
          <a:xfrm>
            <a:off x="718457" y="2017230"/>
            <a:ext cx="10532635" cy="2505075"/>
            <a:chOff x="687" y="1632"/>
            <a:chExt cx="4977" cy="960"/>
          </a:xfrm>
        </p:grpSpPr>
        <p:grpSp>
          <p:nvGrpSpPr>
            <p:cNvPr id="25" name="Group 70">
              <a:extLst>
                <a:ext uri="{FF2B5EF4-FFF2-40B4-BE49-F238E27FC236}">
                  <a16:creationId xmlns:a16="http://schemas.microsoft.com/office/drawing/2014/main" id="{8C2C88E5-7883-4E62-897C-CB1FF6985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1632"/>
              <a:ext cx="4944" cy="960"/>
              <a:chOff x="768" y="1632"/>
              <a:chExt cx="4752" cy="960"/>
            </a:xfrm>
          </p:grpSpPr>
          <p:sp>
            <p:nvSpPr>
              <p:cNvPr id="36" name="Rectangle 68">
                <a:extLst>
                  <a:ext uri="{FF2B5EF4-FFF2-40B4-BE49-F238E27FC236}">
                    <a16:creationId xmlns:a16="http://schemas.microsoft.com/office/drawing/2014/main" id="{0C0AAEB9-9053-4040-8152-C1136BD0A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4752" cy="96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Line 69">
                <a:extLst>
                  <a:ext uri="{FF2B5EF4-FFF2-40B4-BE49-F238E27FC236}">
                    <a16:creationId xmlns:a16="http://schemas.microsoft.com/office/drawing/2014/main" id="{46E4286E-2BDC-448E-8BE8-B629A7A17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2112"/>
                <a:ext cx="4752" cy="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Line 71">
              <a:extLst>
                <a:ext uri="{FF2B5EF4-FFF2-40B4-BE49-F238E27FC236}">
                  <a16:creationId xmlns:a16="http://schemas.microsoft.com/office/drawing/2014/main" id="{84E0C883-079A-4578-AF16-E2D2C06B1E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Line 72">
              <a:extLst>
                <a:ext uri="{FF2B5EF4-FFF2-40B4-BE49-F238E27FC236}">
                  <a16:creationId xmlns:a16="http://schemas.microsoft.com/office/drawing/2014/main" id="{CBDA50EF-4208-4BC0-9F3F-95286C2C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Line 73">
              <a:extLst>
                <a:ext uri="{FF2B5EF4-FFF2-40B4-BE49-F238E27FC236}">
                  <a16:creationId xmlns:a16="http://schemas.microsoft.com/office/drawing/2014/main" id="{C06F2F9A-1F5F-4A04-B4B7-827CD3632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75">
              <a:extLst>
                <a:ext uri="{FF2B5EF4-FFF2-40B4-BE49-F238E27FC236}">
                  <a16:creationId xmlns:a16="http://schemas.microsoft.com/office/drawing/2014/main" id="{21328075-D5FE-46A1-85FD-BC2745A39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7AADEE67-3AA9-4106-BC02-9D379883B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" y="1752"/>
              <a:ext cx="11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</a:p>
            <a:p>
              <a:pPr algn="ctr"/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  <p:sp>
          <p:nvSpPr>
            <p:cNvPr id="31" name="Text Box 77">
              <a:extLst>
                <a:ext uri="{FF2B5EF4-FFF2-40B4-BE49-F238E27FC236}">
                  <a16:creationId xmlns:a16="http://schemas.microsoft.com/office/drawing/2014/main" id="{EF148421-B212-462F-98FF-7DDA8696F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" y="2190"/>
              <a:ext cx="11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b="1">
                  <a:solidFill>
                    <a:srgbClr val="CC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 vi </a:t>
              </a:r>
            </a:p>
            <a:p>
              <a:pPr algn="ctr"/>
              <a:r>
                <a:rPr lang="en-US" altLang="en-US" b="1">
                  <a:solidFill>
                    <a:srgbClr val="CC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  <p:sp>
          <p:nvSpPr>
            <p:cNvPr id="32" name="Text Box 78">
              <a:extLst>
                <a:ext uri="{FF2B5EF4-FFF2-40B4-BE49-F238E27FC236}">
                  <a16:creationId xmlns:a16="http://schemas.microsoft.com/office/drawing/2014/main" id="{9BC31F56-DADB-484A-81B8-3DC0A3E9E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726"/>
              <a:ext cx="493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8cm</a:t>
              </a:r>
            </a:p>
          </p:txBody>
        </p:sp>
        <p:sp>
          <p:nvSpPr>
            <p:cNvPr id="33" name="Text Box 79">
              <a:extLst>
                <a:ext uri="{FF2B5EF4-FFF2-40B4-BE49-F238E27FC236}">
                  <a16:creationId xmlns:a16="http://schemas.microsoft.com/office/drawing/2014/main" id="{954BE4F4-730F-4A9C-B16F-016F519CE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3" y="1728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12cm</a:t>
              </a:r>
            </a:p>
          </p:txBody>
        </p:sp>
        <p:sp>
          <p:nvSpPr>
            <p:cNvPr id="34" name="Text Box 80">
              <a:extLst>
                <a:ext uri="{FF2B5EF4-FFF2-40B4-BE49-F238E27FC236}">
                  <a16:creationId xmlns:a16="http://schemas.microsoft.com/office/drawing/2014/main" id="{B84B52E2-1FF1-4DAF-9127-9A940DB8A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3" y="1726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31cm</a:t>
              </a:r>
            </a:p>
          </p:txBody>
        </p:sp>
        <p:sp>
          <p:nvSpPr>
            <p:cNvPr id="35" name="Text Box 81">
              <a:extLst>
                <a:ext uri="{FF2B5EF4-FFF2-40B4-BE49-F238E27FC236}">
                  <a16:creationId xmlns:a16="http://schemas.microsoft.com/office/drawing/2014/main" id="{0D7762D1-E6BC-4CAC-9042-2388551ED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6" y="1728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3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9">
            <a:extLst>
              <a:ext uri="{FF2B5EF4-FFF2-40B4-BE49-F238E27FC236}">
                <a16:creationId xmlns:a16="http://schemas.microsoft.com/office/drawing/2014/main" id="{9CDE03EC-401D-484D-9317-3E5D995B5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9478" y="1366355"/>
            <a:ext cx="10390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600" b="1" i="1" u="sng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en-US" sz="2600" b="1" i="1">
                <a:solidFill>
                  <a:srgbClr val="CC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Text Box 54">
            <a:extLst>
              <a:ext uri="{FF2B5EF4-FFF2-40B4-BE49-F238E27FC236}">
                <a16:creationId xmlns:a16="http://schemas.microsoft.com/office/drawing/2014/main" id="{1CBED426-6872-4C73-B8D2-764A18D97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965" y="1336193"/>
            <a:ext cx="71008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>
                <a:solidFill>
                  <a:srgbClr val="0099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vào ô trống ( Theo mẫu)</a:t>
            </a:r>
            <a:endParaRPr lang="en-US" altLang="en-US" b="1">
              <a:solidFill>
                <a:srgbClr val="3399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74">
            <a:extLst>
              <a:ext uri="{FF2B5EF4-FFF2-40B4-BE49-F238E27FC236}">
                <a16:creationId xmlns:a16="http://schemas.microsoft.com/office/drawing/2014/main" id="{8B20849E-26E9-4748-ABB2-7ECFAD825B14}"/>
              </a:ext>
            </a:extLst>
          </p:cNvPr>
          <p:cNvSpPr>
            <a:spLocks noChangeShapeType="1"/>
          </p:cNvSpPr>
          <p:nvPr/>
        </p:nvSpPr>
        <p:spPr bwMode="auto">
          <a:xfrm>
            <a:off x="-59635" y="2160105"/>
            <a:ext cx="0" cy="15240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111">
            <a:extLst>
              <a:ext uri="{FF2B5EF4-FFF2-40B4-BE49-F238E27FC236}">
                <a16:creationId xmlns:a16="http://schemas.microsoft.com/office/drawing/2014/main" id="{AB1EAA38-F26D-4266-B346-B9C22445D8A7}"/>
              </a:ext>
            </a:extLst>
          </p:cNvPr>
          <p:cNvGrpSpPr>
            <a:grpSpLocks/>
          </p:cNvGrpSpPr>
          <p:nvPr/>
        </p:nvGrpSpPr>
        <p:grpSpPr bwMode="auto">
          <a:xfrm>
            <a:off x="718457" y="2017230"/>
            <a:ext cx="10532635" cy="2505075"/>
            <a:chOff x="687" y="1632"/>
            <a:chExt cx="4977" cy="960"/>
          </a:xfrm>
        </p:grpSpPr>
        <p:grpSp>
          <p:nvGrpSpPr>
            <p:cNvPr id="25" name="Group 70">
              <a:extLst>
                <a:ext uri="{FF2B5EF4-FFF2-40B4-BE49-F238E27FC236}">
                  <a16:creationId xmlns:a16="http://schemas.microsoft.com/office/drawing/2014/main" id="{8C2C88E5-7883-4E62-897C-CB1FF6985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" y="1632"/>
              <a:ext cx="4944" cy="960"/>
              <a:chOff x="768" y="1632"/>
              <a:chExt cx="4752" cy="960"/>
            </a:xfrm>
          </p:grpSpPr>
          <p:sp>
            <p:nvSpPr>
              <p:cNvPr id="36" name="Rectangle 68">
                <a:extLst>
                  <a:ext uri="{FF2B5EF4-FFF2-40B4-BE49-F238E27FC236}">
                    <a16:creationId xmlns:a16="http://schemas.microsoft.com/office/drawing/2014/main" id="{0C0AAEB9-9053-4040-8152-C1136BD0A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4752" cy="96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Line 69">
                <a:extLst>
                  <a:ext uri="{FF2B5EF4-FFF2-40B4-BE49-F238E27FC236}">
                    <a16:creationId xmlns:a16="http://schemas.microsoft.com/office/drawing/2014/main" id="{46E4286E-2BDC-448E-8BE8-B629A7A17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8" y="2112"/>
                <a:ext cx="4752" cy="0"/>
              </a:xfrm>
              <a:prstGeom prst="line">
                <a:avLst/>
              </a:pr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Line 71">
              <a:extLst>
                <a:ext uri="{FF2B5EF4-FFF2-40B4-BE49-F238E27FC236}">
                  <a16:creationId xmlns:a16="http://schemas.microsoft.com/office/drawing/2014/main" id="{84E0C883-079A-4578-AF16-E2D2C06B1E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Line 72">
              <a:extLst>
                <a:ext uri="{FF2B5EF4-FFF2-40B4-BE49-F238E27FC236}">
                  <a16:creationId xmlns:a16="http://schemas.microsoft.com/office/drawing/2014/main" id="{CBDA50EF-4208-4BC0-9F3F-95286C2CD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Line 73">
              <a:extLst>
                <a:ext uri="{FF2B5EF4-FFF2-40B4-BE49-F238E27FC236}">
                  <a16:creationId xmlns:a16="http://schemas.microsoft.com/office/drawing/2014/main" id="{C06F2F9A-1F5F-4A04-B4B7-827CD3632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Line 75">
              <a:extLst>
                <a:ext uri="{FF2B5EF4-FFF2-40B4-BE49-F238E27FC236}">
                  <a16:creationId xmlns:a16="http://schemas.microsoft.com/office/drawing/2014/main" id="{21328075-D5FE-46A1-85FD-BC2745A390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97" y="1632"/>
              <a:ext cx="0" cy="96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 Box 76">
              <a:extLst>
                <a:ext uri="{FF2B5EF4-FFF2-40B4-BE49-F238E27FC236}">
                  <a16:creationId xmlns:a16="http://schemas.microsoft.com/office/drawing/2014/main" id="{7AADEE67-3AA9-4106-BC02-9D379883B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" y="1752"/>
              <a:ext cx="11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Cạnh</a:t>
              </a:r>
            </a:p>
            <a:p>
              <a:pPr algn="ctr"/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  <p:sp>
          <p:nvSpPr>
            <p:cNvPr id="31" name="Text Box 77">
              <a:extLst>
                <a:ext uri="{FF2B5EF4-FFF2-40B4-BE49-F238E27FC236}">
                  <a16:creationId xmlns:a16="http://schemas.microsoft.com/office/drawing/2014/main" id="{EF148421-B212-462F-98FF-7DDA8696F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" y="2190"/>
              <a:ext cx="113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b="1">
                  <a:solidFill>
                    <a:srgbClr val="CC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 vi </a:t>
              </a:r>
            </a:p>
            <a:p>
              <a:pPr algn="ctr"/>
              <a:r>
                <a:rPr lang="en-US" altLang="en-US" b="1">
                  <a:solidFill>
                    <a:srgbClr val="CC00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 vuông</a:t>
              </a:r>
            </a:p>
          </p:txBody>
        </p:sp>
        <p:sp>
          <p:nvSpPr>
            <p:cNvPr id="32" name="Text Box 78">
              <a:extLst>
                <a:ext uri="{FF2B5EF4-FFF2-40B4-BE49-F238E27FC236}">
                  <a16:creationId xmlns:a16="http://schemas.microsoft.com/office/drawing/2014/main" id="{9BC31F56-DADB-484A-81B8-3DC0A3E9E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1726"/>
              <a:ext cx="493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8cm</a:t>
              </a:r>
            </a:p>
          </p:txBody>
        </p:sp>
        <p:sp>
          <p:nvSpPr>
            <p:cNvPr id="33" name="Text Box 79">
              <a:extLst>
                <a:ext uri="{FF2B5EF4-FFF2-40B4-BE49-F238E27FC236}">
                  <a16:creationId xmlns:a16="http://schemas.microsoft.com/office/drawing/2014/main" id="{954BE4F4-730F-4A9C-B16F-016F519CEE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3" y="1728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12cm</a:t>
              </a:r>
            </a:p>
          </p:txBody>
        </p:sp>
        <p:sp>
          <p:nvSpPr>
            <p:cNvPr id="34" name="Text Box 80">
              <a:extLst>
                <a:ext uri="{FF2B5EF4-FFF2-40B4-BE49-F238E27FC236}">
                  <a16:creationId xmlns:a16="http://schemas.microsoft.com/office/drawing/2014/main" id="{B84B52E2-1FF1-4DAF-9127-9A940DB8AC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3" y="1726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31cm</a:t>
              </a:r>
            </a:p>
          </p:txBody>
        </p:sp>
        <p:sp>
          <p:nvSpPr>
            <p:cNvPr id="35" name="Text Box 81">
              <a:extLst>
                <a:ext uri="{FF2B5EF4-FFF2-40B4-BE49-F238E27FC236}">
                  <a16:creationId xmlns:a16="http://schemas.microsoft.com/office/drawing/2014/main" id="{0D7762D1-E6BC-4CAC-9042-2388551ED7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6" y="1728"/>
              <a:ext cx="612" cy="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b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15cm</a:t>
              </a:r>
            </a:p>
          </p:txBody>
        </p:sp>
      </p:grpSp>
      <p:sp>
        <p:nvSpPr>
          <p:cNvPr id="38" name="TextBox 1">
            <a:extLst>
              <a:ext uri="{FF2B5EF4-FFF2-40B4-BE49-F238E27FC236}">
                <a16:creationId xmlns:a16="http://schemas.microsoft.com/office/drawing/2014/main" id="{4FE16C01-D689-46F2-85E9-9D8C953CA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732" y="3425001"/>
            <a:ext cx="18096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8x4=32</a:t>
            </a:r>
          </a:p>
          <a:p>
            <a:pPr algn="ctr"/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cm)</a:t>
            </a:r>
          </a:p>
        </p:txBody>
      </p:sp>
      <p:sp>
        <p:nvSpPr>
          <p:cNvPr id="39" name="TextBox 2">
            <a:extLst>
              <a:ext uri="{FF2B5EF4-FFF2-40B4-BE49-F238E27FC236}">
                <a16:creationId xmlns:a16="http://schemas.microsoft.com/office/drawing/2014/main" id="{72734371-2799-47AB-B188-A5AE8EC59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692" y="3480538"/>
            <a:ext cx="16530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12x4=48</a:t>
            </a:r>
          </a:p>
          <a:p>
            <a:pPr algn="ctr"/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cm)</a:t>
            </a:r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ADEF8553-654C-4371-9D0D-3B8E44C75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121" y="3516237"/>
            <a:ext cx="22623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31x4= </a:t>
            </a:r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124</a:t>
            </a:r>
          </a:p>
          <a:p>
            <a:pPr algn="ctr"/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cm)</a:t>
            </a:r>
          </a:p>
        </p:txBody>
      </p:sp>
      <p:sp>
        <p:nvSpPr>
          <p:cNvPr id="41" name="TextBox 4">
            <a:extLst>
              <a:ext uri="{FF2B5EF4-FFF2-40B4-BE49-F238E27FC236}">
                <a16:creationId xmlns:a16="http://schemas.microsoft.com/office/drawing/2014/main" id="{E09C80D0-D182-4420-90FB-DDFDA1C74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644" y="3514575"/>
            <a:ext cx="17315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15x4= </a:t>
            </a:r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</a:t>
            </a:r>
          </a:p>
          <a:p>
            <a:pPr algn="ctr"/>
            <a:r>
              <a:rPr lang="en-US" alt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cm)</a:t>
            </a:r>
          </a:p>
        </p:txBody>
      </p:sp>
    </p:spTree>
    <p:extLst>
      <p:ext uri="{BB962C8B-B14F-4D97-AF65-F5344CB8AC3E}">
        <p14:creationId xmlns:p14="http://schemas.microsoft.com/office/powerpoint/2010/main" val="18906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9" grpId="0"/>
      <p:bldP spid="40" grpId="0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6445827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80421204013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Text"/>
  <p:tag name="MH" val="20180421204013"/>
  <p:tag name="MH_LIBRARY" val="GRAPHIC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483</TotalTime>
  <Words>555</Words>
  <Application>Microsoft Office PowerPoint</Application>
  <PresentationFormat>Widescreen</PresentationFormat>
  <Paragraphs>130</Paragraphs>
  <Slides>17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Arial</vt:lpstr>
      <vt:lpstr>Cambria</vt:lpstr>
      <vt:lpstr>等线</vt:lpstr>
      <vt:lpstr>Times New Roman</vt:lpstr>
      <vt:lpstr>字魂36号-正文宋楷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Minhthangpc.VN</cp:lastModifiedBy>
  <cp:revision>64</cp:revision>
  <dcterms:created xsi:type="dcterms:W3CDTF">2017-08-18T03:02:00Z</dcterms:created>
  <dcterms:modified xsi:type="dcterms:W3CDTF">2022-01-04T15:44:36Z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