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2"/>
  </p:notesMasterIdLst>
  <p:sldIdLst>
    <p:sldId id="269" r:id="rId3"/>
    <p:sldId id="300" r:id="rId4"/>
    <p:sldId id="304" r:id="rId5"/>
    <p:sldId id="309" r:id="rId6"/>
    <p:sldId id="310" r:id="rId7"/>
    <p:sldId id="311" r:id="rId8"/>
    <p:sldId id="312" r:id="rId9"/>
    <p:sldId id="313" r:id="rId10"/>
    <p:sldId id="277" r:id="rId11"/>
  </p:sldIdLst>
  <p:sldSz cx="12192000" cy="6858000"/>
  <p:notesSz cx="6858000" cy="9144000"/>
  <p:embeddedFontLs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等线" panose="020B0604020202020204" charset="-122"/>
      <p:regular r:id="rId17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5"/>
    <a:srgbClr val="97E4FF"/>
    <a:srgbClr val="B19FF3"/>
    <a:srgbClr val="E15300"/>
    <a:srgbClr val="900090"/>
    <a:srgbClr val="E4004E"/>
    <a:srgbClr val="FADC2B"/>
    <a:srgbClr val="934671"/>
    <a:srgbClr val="F6AE1A"/>
    <a:srgbClr val="000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DDF2C-9764-438B-9DEB-CA79D65ED6A3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E9FB-B844-48DD-B8F5-EE5BDEDDF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48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E9FB-B844-48DD-B8F5-EE5BDEDDFA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90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E9FB-B844-48DD-B8F5-EE5BDEDDFA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62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E9FB-B844-48DD-B8F5-EE5BDEDDFA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65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E9FB-B844-48DD-B8F5-EE5BDEDDFA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48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片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46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7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460626" y="1638300"/>
            <a:ext cx="2371725" cy="3160261"/>
          </a:xfrm>
          <a:custGeom>
            <a:avLst/>
            <a:gdLst>
              <a:gd name="connsiteX0" fmla="*/ 1185863 w 2371725"/>
              <a:gd name="connsiteY0" fmla="*/ 0 h 3695475"/>
              <a:gd name="connsiteX1" fmla="*/ 2371725 w 2371725"/>
              <a:gd name="connsiteY1" fmla="*/ 366292 h 3695475"/>
              <a:gd name="connsiteX2" fmla="*/ 2371725 w 2371725"/>
              <a:gd name="connsiteY2" fmla="*/ 3329183 h 3695475"/>
              <a:gd name="connsiteX3" fmla="*/ 1185863 w 2371725"/>
              <a:gd name="connsiteY3" fmla="*/ 3695475 h 3695475"/>
              <a:gd name="connsiteX4" fmla="*/ 0 w 2371725"/>
              <a:gd name="connsiteY4" fmla="*/ 3329183 h 3695475"/>
              <a:gd name="connsiteX5" fmla="*/ 0 w 2371725"/>
              <a:gd name="connsiteY5" fmla="*/ 366292 h 36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25" h="3695475">
                <a:moveTo>
                  <a:pt x="1185863" y="0"/>
                </a:moveTo>
                <a:lnTo>
                  <a:pt x="2371725" y="366292"/>
                </a:lnTo>
                <a:lnTo>
                  <a:pt x="2371725" y="3329183"/>
                </a:lnTo>
                <a:lnTo>
                  <a:pt x="1185863" y="3695475"/>
                </a:lnTo>
                <a:lnTo>
                  <a:pt x="0" y="3329183"/>
                </a:lnTo>
                <a:lnTo>
                  <a:pt x="0" y="366292"/>
                </a:lnTo>
                <a:close/>
              </a:path>
            </a:pathLst>
          </a:custGeom>
          <a:ln w="19050">
            <a:solidFill>
              <a:schemeClr val="bg1">
                <a:lumMod val="9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883150" y="1638300"/>
            <a:ext cx="2370138" cy="3160261"/>
          </a:xfrm>
          <a:custGeom>
            <a:avLst/>
            <a:gdLst>
              <a:gd name="connsiteX0" fmla="*/ 1185069 w 2370138"/>
              <a:gd name="connsiteY0" fmla="*/ 0 h 3695475"/>
              <a:gd name="connsiteX1" fmla="*/ 2370138 w 2370138"/>
              <a:gd name="connsiteY1" fmla="*/ 366292 h 3695475"/>
              <a:gd name="connsiteX2" fmla="*/ 2370138 w 2370138"/>
              <a:gd name="connsiteY2" fmla="*/ 3329183 h 3695475"/>
              <a:gd name="connsiteX3" fmla="*/ 1185069 w 2370138"/>
              <a:gd name="connsiteY3" fmla="*/ 3695475 h 3695475"/>
              <a:gd name="connsiteX4" fmla="*/ 0 w 2370138"/>
              <a:gd name="connsiteY4" fmla="*/ 3329183 h 3695475"/>
              <a:gd name="connsiteX5" fmla="*/ 0 w 2370138"/>
              <a:gd name="connsiteY5" fmla="*/ 366292 h 36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0138" h="3695475">
                <a:moveTo>
                  <a:pt x="1185069" y="0"/>
                </a:moveTo>
                <a:lnTo>
                  <a:pt x="2370138" y="366292"/>
                </a:lnTo>
                <a:lnTo>
                  <a:pt x="2370138" y="3329183"/>
                </a:lnTo>
                <a:lnTo>
                  <a:pt x="1185069" y="3695475"/>
                </a:lnTo>
                <a:lnTo>
                  <a:pt x="0" y="3329183"/>
                </a:lnTo>
                <a:lnTo>
                  <a:pt x="0" y="366292"/>
                </a:lnTo>
                <a:close/>
              </a:path>
            </a:pathLst>
          </a:custGeom>
          <a:ln w="19050">
            <a:solidFill>
              <a:schemeClr val="bg1">
                <a:lumMod val="9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304089" y="1638300"/>
            <a:ext cx="2371725" cy="3160261"/>
          </a:xfrm>
          <a:custGeom>
            <a:avLst/>
            <a:gdLst>
              <a:gd name="connsiteX0" fmla="*/ 1185863 w 2371725"/>
              <a:gd name="connsiteY0" fmla="*/ 0 h 3695475"/>
              <a:gd name="connsiteX1" fmla="*/ 2371725 w 2371725"/>
              <a:gd name="connsiteY1" fmla="*/ 366292 h 3695475"/>
              <a:gd name="connsiteX2" fmla="*/ 2371725 w 2371725"/>
              <a:gd name="connsiteY2" fmla="*/ 3329183 h 3695475"/>
              <a:gd name="connsiteX3" fmla="*/ 1185863 w 2371725"/>
              <a:gd name="connsiteY3" fmla="*/ 3695475 h 3695475"/>
              <a:gd name="connsiteX4" fmla="*/ 0 w 2371725"/>
              <a:gd name="connsiteY4" fmla="*/ 3329183 h 3695475"/>
              <a:gd name="connsiteX5" fmla="*/ 0 w 2371725"/>
              <a:gd name="connsiteY5" fmla="*/ 366292 h 369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725" h="3695475">
                <a:moveTo>
                  <a:pt x="1185863" y="0"/>
                </a:moveTo>
                <a:lnTo>
                  <a:pt x="2371725" y="366292"/>
                </a:lnTo>
                <a:lnTo>
                  <a:pt x="2371725" y="3329183"/>
                </a:lnTo>
                <a:lnTo>
                  <a:pt x="1185863" y="3695475"/>
                </a:lnTo>
                <a:lnTo>
                  <a:pt x="0" y="3329183"/>
                </a:lnTo>
                <a:lnTo>
                  <a:pt x="0" y="366292"/>
                </a:lnTo>
                <a:close/>
              </a:path>
            </a:pathLst>
          </a:custGeom>
          <a:ln w="19050">
            <a:solidFill>
              <a:schemeClr val="bg1">
                <a:lumMod val="95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7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4867" y="2440769"/>
            <a:ext cx="5260975" cy="1311128"/>
          </a:xfrm>
        </p:spPr>
        <p:txBody>
          <a:bodyPr anchor="ctr">
            <a:spAutoFit/>
          </a:bodyPr>
          <a:lstStyle>
            <a:lvl1pPr marL="0" indent="0" algn="ctr">
              <a:buNone/>
              <a:defRPr sz="8800" b="1">
                <a:solidFill>
                  <a:srgbClr val="98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6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一张图片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9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793">
          <p15:clr>
            <a:srgbClr val="FBAE40"/>
          </p15:clr>
        </p15:guide>
        <p15:guide id="3" pos="86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5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1" userDrawn="1">
          <p15:clr>
            <a:srgbClr val="FBAE40"/>
          </p15:clr>
        </p15:guide>
        <p15:guide id="2" pos="869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7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379539" y="1988457"/>
            <a:ext cx="4600347" cy="2881993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/>
            <a:r>
              <a:rPr lang="zh-CN" altLang="en-US" dirty="0"/>
              <a:t>单击添加图片</a:t>
            </a:r>
          </a:p>
        </p:txBody>
      </p:sp>
    </p:spTree>
    <p:extLst>
      <p:ext uri="{BB962C8B-B14F-4D97-AF65-F5344CB8AC3E}">
        <p14:creationId xmlns:p14="http://schemas.microsoft.com/office/powerpoint/2010/main" val="154740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5" hasCustomPrompt="1"/>
          </p:nvPr>
        </p:nvSpPr>
        <p:spPr>
          <a:xfrm>
            <a:off x="1379539" y="1712687"/>
            <a:ext cx="4600347" cy="2614383"/>
          </a:xfrm>
          <a:prstGeom prst="roundRect">
            <a:avLst>
              <a:gd name="adj" fmla="val 5737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/>
            <a:r>
              <a:rPr lang="zh-CN" altLang="en-US" dirty="0"/>
              <a:t>单击添加图片</a:t>
            </a:r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6" hasCustomPrompt="1"/>
          </p:nvPr>
        </p:nvSpPr>
        <p:spPr>
          <a:xfrm>
            <a:off x="6194767" y="1712686"/>
            <a:ext cx="4600346" cy="261438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/>
            <a:r>
              <a:rPr lang="zh-CN" altLang="en-US" dirty="0"/>
              <a:t>单击添加图片</a:t>
            </a:r>
          </a:p>
        </p:txBody>
      </p:sp>
    </p:spTree>
    <p:extLst>
      <p:ext uri="{BB962C8B-B14F-4D97-AF65-F5344CB8AC3E}">
        <p14:creationId xmlns:p14="http://schemas.microsoft.com/office/powerpoint/2010/main" val="273857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7"/>
          <p:cNvSpPr>
            <a:spLocks noGrp="1"/>
          </p:cNvSpPr>
          <p:nvPr>
            <p:ph type="pic" sz="quarter" idx="18" hasCustomPrompt="1"/>
          </p:nvPr>
        </p:nvSpPr>
        <p:spPr>
          <a:xfrm>
            <a:off x="1379539" y="1712687"/>
            <a:ext cx="2798761" cy="2917370"/>
          </a:xfrm>
          <a:prstGeom prst="roundRect">
            <a:avLst>
              <a:gd name="adj" fmla="val 6797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单击添加图片</a:t>
            </a:r>
          </a:p>
        </p:txBody>
      </p:sp>
      <p:sp>
        <p:nvSpPr>
          <p:cNvPr id="3" name="图片占位符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857" y="1712687"/>
            <a:ext cx="2798761" cy="2917370"/>
          </a:xfrm>
          <a:prstGeom prst="roundRect">
            <a:avLst>
              <a:gd name="adj" fmla="val 6457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单击添加图片</a:t>
            </a:r>
          </a:p>
        </p:txBody>
      </p:sp>
      <p:sp>
        <p:nvSpPr>
          <p:cNvPr id="4" name="图片占位符 7"/>
          <p:cNvSpPr>
            <a:spLocks noGrp="1"/>
          </p:cNvSpPr>
          <p:nvPr>
            <p:ph type="pic" sz="quarter" idx="20" hasCustomPrompt="1"/>
          </p:nvPr>
        </p:nvSpPr>
        <p:spPr>
          <a:xfrm>
            <a:off x="7988175" y="1712687"/>
            <a:ext cx="2798761" cy="2917370"/>
          </a:xfrm>
          <a:prstGeom prst="roundRect">
            <a:avLst>
              <a:gd name="adj" fmla="val 6797"/>
            </a:avLst>
          </a:prstGeom>
          <a:solidFill>
            <a:schemeClr val="bg1"/>
          </a:solidFill>
          <a:ln w="38100" cap="rnd">
            <a:solidFill>
              <a:srgbClr val="93467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单击添加图片</a:t>
            </a:r>
          </a:p>
        </p:txBody>
      </p:sp>
    </p:spTree>
    <p:extLst>
      <p:ext uri="{BB962C8B-B14F-4D97-AF65-F5344CB8AC3E}">
        <p14:creationId xmlns:p14="http://schemas.microsoft.com/office/powerpoint/2010/main" val="183735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张图片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3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793" userDrawn="1">
          <p15:clr>
            <a:srgbClr val="FBAE40"/>
          </p15:clr>
        </p15:guide>
        <p15:guide id="3" pos="86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张图片和内容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8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8A7-513C-47BE-9B6D-29FE45CBE407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8B8F-0AD3-4B91-89A9-EA0C1FE92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71" r:id="rId5"/>
    <p:sldLayoutId id="2147483670" r:id="rId6"/>
    <p:sldLayoutId id="2147483669" r:id="rId7"/>
    <p:sldLayoutId id="2147483662" r:id="rId8"/>
    <p:sldLayoutId id="2147483663" r:id="rId9"/>
    <p:sldLayoutId id="2147483664" r:id="rId10"/>
    <p:sldLayoutId id="2147483661" r:id="rId11"/>
    <p:sldLayoutId id="2147483667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0988" y="2387600"/>
            <a:ext cx="11362765" cy="1175658"/>
            <a:chOff x="2244609" y="2057400"/>
            <a:chExt cx="7702783" cy="870858"/>
          </a:xfrm>
        </p:grpSpPr>
        <p:sp>
          <p:nvSpPr>
            <p:cNvPr id="3" name="任意多边形: 形状 2"/>
            <p:cNvSpPr/>
            <p:nvPr/>
          </p:nvSpPr>
          <p:spPr>
            <a:xfrm>
              <a:off x="2244609" y="2057400"/>
              <a:ext cx="7702783" cy="870858"/>
            </a:xfrm>
            <a:custGeom>
              <a:avLst/>
              <a:gdLst>
                <a:gd name="connsiteX0" fmla="*/ 0 w 7702783"/>
                <a:gd name="connsiteY0" fmla="*/ 0 h 870858"/>
                <a:gd name="connsiteX1" fmla="*/ 7702783 w 7702783"/>
                <a:gd name="connsiteY1" fmla="*/ 0 h 870858"/>
                <a:gd name="connsiteX2" fmla="*/ 7298534 w 7702783"/>
                <a:gd name="connsiteY2" fmla="*/ 435430 h 870858"/>
                <a:gd name="connsiteX3" fmla="*/ 7702782 w 7702783"/>
                <a:gd name="connsiteY3" fmla="*/ 870858 h 870858"/>
                <a:gd name="connsiteX4" fmla="*/ 3 w 7702783"/>
                <a:gd name="connsiteY4" fmla="*/ 870858 h 870858"/>
                <a:gd name="connsiteX5" fmla="*/ 404250 w 7702783"/>
                <a:gd name="connsiteY5" fmla="*/ 435431 h 8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2783" h="870858">
                  <a:moveTo>
                    <a:pt x="0" y="0"/>
                  </a:moveTo>
                  <a:lnTo>
                    <a:pt x="7702783" y="0"/>
                  </a:lnTo>
                  <a:lnTo>
                    <a:pt x="7298534" y="435430"/>
                  </a:lnTo>
                  <a:lnTo>
                    <a:pt x="7702782" y="870858"/>
                  </a:lnTo>
                  <a:lnTo>
                    <a:pt x="3" y="870858"/>
                  </a:lnTo>
                  <a:lnTo>
                    <a:pt x="404250" y="435431"/>
                  </a:lnTo>
                  <a:close/>
                </a:path>
              </a:pathLst>
            </a:custGeom>
            <a:solidFill>
              <a:srgbClr val="0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2409826" y="2133692"/>
              <a:ext cx="7372349" cy="718275"/>
            </a:xfrm>
            <a:custGeom>
              <a:avLst/>
              <a:gdLst>
                <a:gd name="connsiteX0" fmla="*/ 0 w 7702783"/>
                <a:gd name="connsiteY0" fmla="*/ 0 h 870858"/>
                <a:gd name="connsiteX1" fmla="*/ 7702783 w 7702783"/>
                <a:gd name="connsiteY1" fmla="*/ 0 h 870858"/>
                <a:gd name="connsiteX2" fmla="*/ 7298534 w 7702783"/>
                <a:gd name="connsiteY2" fmla="*/ 435430 h 870858"/>
                <a:gd name="connsiteX3" fmla="*/ 7702782 w 7702783"/>
                <a:gd name="connsiteY3" fmla="*/ 870858 h 870858"/>
                <a:gd name="connsiteX4" fmla="*/ 3 w 7702783"/>
                <a:gd name="connsiteY4" fmla="*/ 870858 h 870858"/>
                <a:gd name="connsiteX5" fmla="*/ 404250 w 7702783"/>
                <a:gd name="connsiteY5" fmla="*/ 435431 h 8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2783" h="870858">
                  <a:moveTo>
                    <a:pt x="0" y="0"/>
                  </a:moveTo>
                  <a:lnTo>
                    <a:pt x="7702783" y="0"/>
                  </a:lnTo>
                  <a:lnTo>
                    <a:pt x="7298534" y="435430"/>
                  </a:lnTo>
                  <a:lnTo>
                    <a:pt x="7702782" y="870858"/>
                  </a:lnTo>
                  <a:lnTo>
                    <a:pt x="3" y="870858"/>
                  </a:lnTo>
                  <a:lnTo>
                    <a:pt x="404250" y="43543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92370" y="2590708"/>
            <a:ext cx="960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TÍNH GIÁ TRỊ BIỂU </a:t>
            </a:r>
            <a:r>
              <a:rPr lang="en-US" altLang="zh-CN" sz="4400" b="1" dirty="0" smtClean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THỨC (</a:t>
            </a:r>
            <a:r>
              <a:rPr lang="en-US" altLang="zh-CN" sz="4400" b="1" dirty="0" err="1" smtClean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tiếp</a:t>
            </a:r>
            <a:r>
              <a:rPr lang="en-US" altLang="zh-CN" sz="4400" b="1" dirty="0" smtClean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theo</a:t>
            </a:r>
            <a:r>
              <a:rPr lang="en-US" altLang="zh-CN" sz="4400" b="1" dirty="0">
                <a:solidFill>
                  <a:srgbClr val="FADC2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)</a:t>
            </a:r>
            <a:endParaRPr lang="zh-CN" altLang="en-US" sz="4400" b="1" dirty="0">
              <a:solidFill>
                <a:srgbClr val="FADC2B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7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1575" y="1183578"/>
            <a:ext cx="892884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 err="1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Thứ</a:t>
            </a:r>
            <a:r>
              <a:rPr lang="en-US" altLang="zh-CN" sz="3600" b="1" dirty="0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hai</a:t>
            </a:r>
            <a:r>
              <a:rPr lang="en-US" altLang="zh-CN" sz="3600" b="1" dirty="0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ngày</a:t>
            </a:r>
            <a:r>
              <a:rPr lang="en-US" altLang="zh-CN" sz="3600" b="1" dirty="0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 27 </a:t>
            </a:r>
            <a:r>
              <a:rPr lang="en-US" altLang="zh-CN" sz="3600" b="1" dirty="0" err="1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tháng</a:t>
            </a:r>
            <a:r>
              <a:rPr lang="en-US" altLang="zh-CN" sz="3600" b="1" dirty="0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 12 </a:t>
            </a:r>
            <a:r>
              <a:rPr lang="en-US" altLang="zh-CN" sz="3600" b="1" dirty="0" err="1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năm</a:t>
            </a:r>
            <a:r>
              <a:rPr lang="en-US" altLang="zh-CN" sz="3600" b="1" dirty="0" smtClean="0">
                <a:solidFill>
                  <a:srgbClr val="005C95"/>
                </a:solidFill>
                <a:latin typeface="+mn-lt"/>
                <a:ea typeface="+mn-ea"/>
                <a:cs typeface="+mn-ea"/>
                <a:sym typeface="+mn-lt"/>
              </a:rPr>
              <a:t> 2021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 smtClean="0">
                <a:solidFill>
                  <a:srgbClr val="E4004E"/>
                </a:solidFill>
                <a:latin typeface="+mn-lt"/>
                <a:ea typeface="+mn-ea"/>
                <a:cs typeface="+mn-ea"/>
                <a:sym typeface="+mn-lt"/>
              </a:rPr>
              <a:t>TOÁN </a:t>
            </a:r>
            <a:endParaRPr lang="en-US" altLang="zh-CN" sz="4400" b="1" dirty="0">
              <a:solidFill>
                <a:srgbClr val="E4004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5799" y="3563258"/>
            <a:ext cx="574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TRANG 80</a:t>
            </a:r>
          </a:p>
        </p:txBody>
      </p:sp>
      <p:pic>
        <p:nvPicPr>
          <p:cNvPr id="10" name="Lenka - Uniqu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2780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65301" y="845229"/>
            <a:ext cx="3344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5C95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MỤC TIÊU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BCC251-9861-434A-9DDB-4EDE2A682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49" y="1758167"/>
            <a:ext cx="10822744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ngoặc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ghi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nhớ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endParaRPr lang="pt-BR" sz="4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35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>
            <a:extLst>
              <a:ext uri="{FF2B5EF4-FFF2-40B4-BE49-F238E27FC236}">
                <a16:creationId xmlns:a16="http://schemas.microsoft.com/office/drawing/2014/main" id="{A1DC2E24-CCDF-4DE6-889E-9059F562D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33" y="1742984"/>
            <a:ext cx="3180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 + 5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: 5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98EC7CF9-8718-4572-A69C-121D8FB9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060" y="1721775"/>
            <a:ext cx="2330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88483B0B-AF9B-43B3-9C34-657B2931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40" y="2292977"/>
            <a:ext cx="1921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8FC2912A-2190-4D3B-9524-C2E8D72F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40" y="1739229"/>
            <a:ext cx="722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2D40F680-F4E4-4812-A4F7-1FA7358E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224" y="1739229"/>
            <a:ext cx="4175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x 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 – 10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 =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3131B9D4-A104-49CE-98E0-0E3E81EE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25" y="2236292"/>
            <a:ext cx="888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277012D4-A8FE-422C-A907-4E5ECCE8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939" y="1727833"/>
            <a:ext cx="135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0FD09429-FE54-406E-BEFC-BA42B9FC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413" y="2236292"/>
            <a:ext cx="1921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8ACC073A-1FF8-410D-8B5E-22024D66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362" y="2209290"/>
            <a:ext cx="888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76D40EA7-5200-42E1-B62F-FB76FF5C2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59" y="3817689"/>
            <a:ext cx="10413482" cy="1940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) </a:t>
            </a:r>
            <a:r>
              <a:rPr lang="en-US" altLang="en-US" sz="3600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i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3600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6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7266 -0.0736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19778 -0.0715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0" grpId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ộn: Ngang 42">
            <a:extLst>
              <a:ext uri="{FF2B5EF4-FFF2-40B4-BE49-F238E27FC236}">
                <a16:creationId xmlns:a16="http://schemas.microsoft.com/office/drawing/2014/main" id="{D59E4B96-F545-4869-B274-E72BA5F80235}"/>
              </a:ext>
            </a:extLst>
          </p:cNvPr>
          <p:cNvSpPr/>
          <p:nvPr/>
        </p:nvSpPr>
        <p:spPr>
          <a:xfrm>
            <a:off x="6317606" y="3474960"/>
            <a:ext cx="4843453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Cuộn: Ngang 43">
            <a:extLst>
              <a:ext uri="{FF2B5EF4-FFF2-40B4-BE49-F238E27FC236}">
                <a16:creationId xmlns:a16="http://schemas.microsoft.com/office/drawing/2014/main" id="{A8D300C9-8A01-4625-98B9-90E174A84730}"/>
              </a:ext>
            </a:extLst>
          </p:cNvPr>
          <p:cNvSpPr/>
          <p:nvPr/>
        </p:nvSpPr>
        <p:spPr>
          <a:xfrm>
            <a:off x="6240001" y="2166141"/>
            <a:ext cx="4921058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Cuộn: Ngang 41">
            <a:extLst>
              <a:ext uri="{FF2B5EF4-FFF2-40B4-BE49-F238E27FC236}">
                <a16:creationId xmlns:a16="http://schemas.microsoft.com/office/drawing/2014/main" id="{75EC7927-BB36-4167-A10D-446569D6A806}"/>
              </a:ext>
            </a:extLst>
          </p:cNvPr>
          <p:cNvSpPr/>
          <p:nvPr/>
        </p:nvSpPr>
        <p:spPr>
          <a:xfrm>
            <a:off x="1037204" y="3571954"/>
            <a:ext cx="4559636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ộn: Ngang 1">
            <a:extLst>
              <a:ext uri="{FF2B5EF4-FFF2-40B4-BE49-F238E27FC236}">
                <a16:creationId xmlns:a16="http://schemas.microsoft.com/office/drawing/2014/main" id="{597EC5E8-A47A-4249-8DB4-68B7AB8BA28C}"/>
              </a:ext>
            </a:extLst>
          </p:cNvPr>
          <p:cNvSpPr/>
          <p:nvPr/>
        </p:nvSpPr>
        <p:spPr>
          <a:xfrm>
            <a:off x="984738" y="2250831"/>
            <a:ext cx="4612102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Đám mây 2">
            <a:extLst>
              <a:ext uri="{FF2B5EF4-FFF2-40B4-BE49-F238E27FC236}">
                <a16:creationId xmlns:a16="http://schemas.microsoft.com/office/drawing/2014/main" id="{6A6B4F24-13E2-4085-AB7E-4F4E3325DD5F}"/>
              </a:ext>
            </a:extLst>
          </p:cNvPr>
          <p:cNvSpPr/>
          <p:nvPr/>
        </p:nvSpPr>
        <p:spPr>
          <a:xfrm>
            <a:off x="1519311" y="202305"/>
            <a:ext cx="5289452" cy="126609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57985C0-F0ED-4F0B-A602-ADAB84896725}"/>
              </a:ext>
            </a:extLst>
          </p:cNvPr>
          <p:cNvSpPr txBox="1"/>
          <p:nvPr/>
        </p:nvSpPr>
        <p:spPr>
          <a:xfrm>
            <a:off x="1814732" y="604518"/>
            <a:ext cx="514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7EBFEC40-9F9B-4AAB-A54C-F6BD864E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880" y="194837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b="0" i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4E555913-B722-43AD-8A67-EF2E73023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2421055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25 – (20 – 10)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0B294F0A-EB9A-4794-8C82-08FB7B04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1" y="3752172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– (30 + 25)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9A8D108F-941C-4E66-886C-8B1BF4CA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606" y="2418508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125 + (13 + 7)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A72CA258-CEB1-44B9-A490-7B9D852A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416" y="3752172"/>
            <a:ext cx="344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416 – (25 – 11)    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DCE6C4A0-9343-46CE-952F-DA01DB75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887" y="2423927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25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0C733366-BCE2-41B8-91FE-C8867FD3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55" y="2858505"/>
            <a:ext cx="9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B196467E-BE4C-4724-B4D7-0F13709D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481" y="2418508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10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6796A912-B70A-4E5F-A950-0008F0F2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956" y="3757591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80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3D477AF6-D96E-4D40-B419-5227700D1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925" y="4192169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25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84DDF923-7494-4384-83D7-A253B878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550" y="3752172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- 55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2F79D41F-004C-419E-90DB-5F54B2D0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293" y="2423927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125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79F001AF-231E-4118-817A-7A4AF187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262" y="2858505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145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C7F959B7-87F4-43C1-89B5-47AA8F53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902" y="2418508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+ 20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7C8D589A-2960-498F-A96D-381C7BE6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257" y="3763009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416</a:t>
            </a:r>
          </a:p>
        </p:txBody>
      </p:sp>
      <p:sp>
        <p:nvSpPr>
          <p:cNvPr id="40" name="TextBox 32">
            <a:extLst>
              <a:ext uri="{FF2B5EF4-FFF2-40B4-BE49-F238E27FC236}">
                <a16:creationId xmlns:a16="http://schemas.microsoft.com/office/drawing/2014/main" id="{ECA3F256-9714-4BC3-8B1F-00E932AD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371" y="4197588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402</a:t>
            </a:r>
          </a:p>
        </p:txBody>
      </p:sp>
      <p:sp>
        <p:nvSpPr>
          <p:cNvPr id="41" name="TextBox 33">
            <a:extLst>
              <a:ext uri="{FF2B5EF4-FFF2-40B4-BE49-F238E27FC236}">
                <a16:creationId xmlns:a16="http://schemas.microsoft.com/office/drawing/2014/main" id="{BAEFB9A8-1187-4D44-8E26-37EA9F96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1591" y="3757591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14</a:t>
            </a:r>
          </a:p>
        </p:txBody>
      </p:sp>
    </p:spTree>
    <p:extLst>
      <p:ext uri="{BB962C8B-B14F-4D97-AF65-F5344CB8AC3E}">
        <p14:creationId xmlns:p14="http://schemas.microsoft.com/office/powerpoint/2010/main" val="14459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ộn: Ngang 65">
            <a:extLst>
              <a:ext uri="{FF2B5EF4-FFF2-40B4-BE49-F238E27FC236}">
                <a16:creationId xmlns:a16="http://schemas.microsoft.com/office/drawing/2014/main" id="{6DEF7217-E64E-45E2-8256-AC1A9353681E}"/>
              </a:ext>
            </a:extLst>
          </p:cNvPr>
          <p:cNvSpPr/>
          <p:nvPr/>
        </p:nvSpPr>
        <p:spPr>
          <a:xfrm>
            <a:off x="5779566" y="3837610"/>
            <a:ext cx="4327378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Cuộn: Ngang 66">
            <a:extLst>
              <a:ext uri="{FF2B5EF4-FFF2-40B4-BE49-F238E27FC236}">
                <a16:creationId xmlns:a16="http://schemas.microsoft.com/office/drawing/2014/main" id="{C05D7443-C070-4CB2-BFE6-1FE045E72C83}"/>
              </a:ext>
            </a:extLst>
          </p:cNvPr>
          <p:cNvSpPr/>
          <p:nvPr/>
        </p:nvSpPr>
        <p:spPr>
          <a:xfrm>
            <a:off x="5761537" y="2267320"/>
            <a:ext cx="4327378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Cuộn: Ngang 64">
            <a:extLst>
              <a:ext uri="{FF2B5EF4-FFF2-40B4-BE49-F238E27FC236}">
                <a16:creationId xmlns:a16="http://schemas.microsoft.com/office/drawing/2014/main" id="{8562F853-8C8D-4F53-85DD-7277E1927575}"/>
              </a:ext>
            </a:extLst>
          </p:cNvPr>
          <p:cNvSpPr/>
          <p:nvPr/>
        </p:nvSpPr>
        <p:spPr>
          <a:xfrm>
            <a:off x="1140485" y="3878190"/>
            <a:ext cx="4327378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Cuộn: Ngang 63">
            <a:extLst>
              <a:ext uri="{FF2B5EF4-FFF2-40B4-BE49-F238E27FC236}">
                <a16:creationId xmlns:a16="http://schemas.microsoft.com/office/drawing/2014/main" id="{A3F46570-AF5C-4182-A9D5-46F9E213FB06}"/>
              </a:ext>
            </a:extLst>
          </p:cNvPr>
          <p:cNvSpPr/>
          <p:nvPr/>
        </p:nvSpPr>
        <p:spPr>
          <a:xfrm>
            <a:off x="1140485" y="2349305"/>
            <a:ext cx="4327378" cy="124042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B83D8712-56AF-447D-9B28-DE1DD83E1F21}"/>
              </a:ext>
            </a:extLst>
          </p:cNvPr>
          <p:cNvSpPr txBox="1"/>
          <p:nvPr/>
        </p:nvSpPr>
        <p:spPr>
          <a:xfrm>
            <a:off x="1814732" y="604518"/>
            <a:ext cx="514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411B6D7B-7598-4D61-BBED-D750062E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401" y="2046849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 </a:t>
            </a:r>
            <a:endParaRPr lang="en-US" altLang="en-US" b="0" i="1">
              <a:solidFill>
                <a:srgbClr val="0000FF"/>
              </a:solidFill>
            </a:endParaRP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E474349E-6981-410A-9AAE-77A60800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802" y="2519529"/>
            <a:ext cx="372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a) (65 + 15) x 2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093E7CE7-45EB-41F5-B547-EF41A753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12" y="3998563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 48 : (6 : 3)</a:t>
            </a: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182E0C96-B670-4D9F-9D36-8D13F4FE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648" y="2516982"/>
            <a:ext cx="334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UTM Aptima" panose="02040603050506020204" pitchFamily="18" charset="0"/>
              </a:rPr>
              <a:t>b) (74 – 14) : 2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D68E700C-BD1A-491C-B0B2-A1E0734A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89" y="4012418"/>
            <a:ext cx="2090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UTM Aptima" panose="02040603050506020204" pitchFamily="18" charset="0"/>
              </a:rPr>
              <a:t>81 : (3 x 3)</a:t>
            </a:r>
          </a:p>
        </p:txBody>
      </p:sp>
      <p:sp>
        <p:nvSpPr>
          <p:cNvPr id="52" name="TextBox 22">
            <a:extLst>
              <a:ext uri="{FF2B5EF4-FFF2-40B4-BE49-F238E27FC236}">
                <a16:creationId xmlns:a16="http://schemas.microsoft.com/office/drawing/2014/main" id="{93F1B62F-27BE-4E04-9127-3B83D95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662" y="2522401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80</a:t>
            </a:r>
          </a:p>
        </p:txBody>
      </p:sp>
      <p:sp>
        <p:nvSpPr>
          <p:cNvPr id="53" name="TextBox 23">
            <a:extLst>
              <a:ext uri="{FF2B5EF4-FFF2-40B4-BE49-F238E27FC236}">
                <a16:creationId xmlns:a16="http://schemas.microsoft.com/office/drawing/2014/main" id="{DD6BED14-2427-4CD0-A3D3-0F92636C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630" y="2956979"/>
            <a:ext cx="1266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160</a:t>
            </a:r>
          </a:p>
        </p:txBody>
      </p:sp>
      <p:sp>
        <p:nvSpPr>
          <p:cNvPr id="54" name="TextBox 24">
            <a:extLst>
              <a:ext uri="{FF2B5EF4-FFF2-40B4-BE49-F238E27FC236}">
                <a16:creationId xmlns:a16="http://schemas.microsoft.com/office/drawing/2014/main" id="{F1A299E3-300F-4F33-B4D3-0EA1B8F1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256" y="2516982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x 2</a:t>
            </a:r>
          </a:p>
        </p:txBody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id="{2353EBC7-0207-4B6D-BDDD-C442D43E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814" y="4003982"/>
            <a:ext cx="1126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48</a:t>
            </a:r>
          </a:p>
        </p:txBody>
      </p:sp>
      <p:sp>
        <p:nvSpPr>
          <p:cNvPr id="56" name="TextBox 26">
            <a:extLst>
              <a:ext uri="{FF2B5EF4-FFF2-40B4-BE49-F238E27FC236}">
                <a16:creationId xmlns:a16="http://schemas.microsoft.com/office/drawing/2014/main" id="{3000A7ED-9B04-4909-A396-24EBE898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218" y="4438560"/>
            <a:ext cx="1240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24</a:t>
            </a:r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955FB9AA-A82B-4C04-93B3-A58CFD53E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118" y="3998563"/>
            <a:ext cx="1710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7689B61D-4FA4-4235-9E15-16B593D8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648" y="2522401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60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5A1C9B3C-330B-49FF-8EF6-DDA0E6B5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617" y="2956979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30</a:t>
            </a:r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id="{9AE7BF85-E3D9-4B12-9076-A5C6EC89A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967" y="2516982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2</a:t>
            </a:r>
          </a:p>
        </p:txBody>
      </p:sp>
      <p:sp>
        <p:nvSpPr>
          <p:cNvPr id="61" name="TextBox 31">
            <a:extLst>
              <a:ext uri="{FF2B5EF4-FFF2-40B4-BE49-F238E27FC236}">
                <a16:creationId xmlns:a16="http://schemas.microsoft.com/office/drawing/2014/main" id="{43F6C478-AB30-4830-8A3E-4D872D1D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517" y="4037110"/>
            <a:ext cx="12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 = 81</a:t>
            </a:r>
          </a:p>
        </p:txBody>
      </p:sp>
      <p:sp>
        <p:nvSpPr>
          <p:cNvPr id="62" name="TextBox 32">
            <a:extLst>
              <a:ext uri="{FF2B5EF4-FFF2-40B4-BE49-F238E27FC236}">
                <a16:creationId xmlns:a16="http://schemas.microsoft.com/office/drawing/2014/main" id="{7534BFF2-315B-4C08-AF5D-73BBE7DC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776" y="4554819"/>
            <a:ext cx="248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= 9</a:t>
            </a: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F3FCA4A4-F301-4DBB-857B-E871BF1DB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5333" y="4003982"/>
            <a:ext cx="1483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UTM Aptima" panose="02040603050506020204" pitchFamily="18" charset="0"/>
              </a:rPr>
              <a:t>: 9</a:t>
            </a:r>
          </a:p>
        </p:txBody>
      </p:sp>
    </p:spTree>
    <p:extLst>
      <p:ext uri="{BB962C8B-B14F-4D97-AF65-F5344CB8AC3E}">
        <p14:creationId xmlns:p14="http://schemas.microsoft.com/office/powerpoint/2010/main" val="17052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77A70069-1F17-4DEB-950D-457E31EDA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1818562" y="3109966"/>
            <a:ext cx="1394121" cy="2122714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BAA5DBDE-DAB9-41D0-966A-7E76E0CE9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25410"/>
          <a:stretch/>
        </p:blipFill>
        <p:spPr>
          <a:xfrm>
            <a:off x="3263245" y="3109966"/>
            <a:ext cx="1394121" cy="2122714"/>
          </a:xfrm>
          <a:prstGeom prst="rect">
            <a:avLst/>
          </a:prstGeom>
        </p:spPr>
      </p:pic>
      <p:sp>
        <p:nvSpPr>
          <p:cNvPr id="13" name="Right Brace 5">
            <a:extLst>
              <a:ext uri="{FF2B5EF4-FFF2-40B4-BE49-F238E27FC236}">
                <a16:creationId xmlns:a16="http://schemas.microsoft.com/office/drawing/2014/main" id="{2DA8CF20-684C-4BDE-AD83-7EE579B4ABA3}"/>
              </a:ext>
            </a:extLst>
          </p:cNvPr>
          <p:cNvSpPr/>
          <p:nvPr/>
        </p:nvSpPr>
        <p:spPr>
          <a:xfrm rot="5400000">
            <a:off x="3104701" y="3774680"/>
            <a:ext cx="270000" cy="2916000"/>
          </a:xfrm>
          <a:prstGeom prst="rightBrace">
            <a:avLst>
              <a:gd name="adj1" fmla="val 87500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987C05C-8CE6-4BD1-8841-B08FFF7B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19" y="5313792"/>
            <a:ext cx="334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quyển sách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6C8E4228-3C04-4B3E-8107-11510E5D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455" y="2473148"/>
            <a:ext cx="2222014" cy="461665"/>
          </a:xfrm>
          <a:prstGeom prst="borderCallout1">
            <a:avLst>
              <a:gd name="adj1" fmla="val 52038"/>
              <a:gd name="adj2" fmla="val 278"/>
              <a:gd name="adj3" fmla="val 185319"/>
              <a:gd name="adj4" fmla="val -11875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alt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7E612AE-7238-4A19-8FA4-7D2039FD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903" y="2736393"/>
            <a:ext cx="5416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6C48C8A-0DA9-4478-AFE0-E678855B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816" y="4130963"/>
            <a:ext cx="54169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Đám mây 20">
            <a:extLst>
              <a:ext uri="{FF2B5EF4-FFF2-40B4-BE49-F238E27FC236}">
                <a16:creationId xmlns:a16="http://schemas.microsoft.com/office/drawing/2014/main" id="{817443FF-B307-44A0-9D9B-2224EEF9E014}"/>
              </a:ext>
            </a:extLst>
          </p:cNvPr>
          <p:cNvSpPr/>
          <p:nvPr/>
        </p:nvSpPr>
        <p:spPr>
          <a:xfrm>
            <a:off x="548640" y="202305"/>
            <a:ext cx="10719581" cy="126609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6C725FD-7E85-4796-AE80-3B348554BD0A}"/>
              </a:ext>
            </a:extLst>
          </p:cNvPr>
          <p:cNvSpPr txBox="1"/>
          <p:nvPr/>
        </p:nvSpPr>
        <p:spPr>
          <a:xfrm>
            <a:off x="1118631" y="356271"/>
            <a:ext cx="1025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240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95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uiExpand="1" build="allAtOnce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>
            <a:extLst>
              <a:ext uri="{FF2B5EF4-FFF2-40B4-BE49-F238E27FC236}">
                <a16:creationId xmlns:a16="http://schemas.microsoft.com/office/drawing/2014/main" id="{E878BE3E-D2B8-41DE-BAF8-0B1BDF8A5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025" y="956309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240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FBC4ED3-5097-4236-9A7A-CCECCFF44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025" y="2442153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4 x 2 = 8 (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  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240 : 8 = 30 (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	 </a:t>
            </a:r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CCDC959-64B4-4812-8E72-5A7254C6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082" y="2449529"/>
            <a:ext cx="4648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en-US" u="sng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240 : 2 = 120 (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120 : 4 = 30 (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FC37A971-00F6-43AB-A76E-9767923E8721}"/>
              </a:ext>
            </a:extLst>
          </p:cNvPr>
          <p:cNvCxnSpPr/>
          <p:nvPr/>
        </p:nvCxnSpPr>
        <p:spPr>
          <a:xfrm>
            <a:off x="5738922" y="2588079"/>
            <a:ext cx="0" cy="2909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7">
            <a:hlinkClick r:id="" action="ppaction://noaction"/>
            <a:extLst>
              <a:ext uri="{FF2B5EF4-FFF2-40B4-BE49-F238E27FC236}">
                <a16:creationId xmlns:a16="http://schemas.microsoft.com/office/drawing/2014/main" id="{18903973-3FF9-4772-B640-CA9D8CE37520}"/>
              </a:ext>
            </a:extLst>
          </p:cNvPr>
          <p:cNvSpPr/>
          <p:nvPr/>
        </p:nvSpPr>
        <p:spPr>
          <a:xfrm>
            <a:off x="9780983" y="5358593"/>
            <a:ext cx="424543" cy="3050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018" y="195943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0607" y="1018903"/>
            <a:ext cx="96403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(32 – 8 x 4) : (11 + 22 + 33 + 89 + 78 + 67)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endParaRPr lang="en-US" sz="3200" b="1" dirty="0" smtClean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endParaRPr lang="en-US" sz="3200" b="1" dirty="0" smtClean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eriod"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( 6 x 3 + 6 x 6 + 6 x 9) x ( 6 x 5 – 5 x 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424" y="2029914"/>
            <a:ext cx="8228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( 32 – 32 ) : (11 + 22 + 33 + 89 + 78 + 67)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0      :    (11  + 22 + 33 + 89 + 78 + 67)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    0 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423" y="4558333"/>
            <a:ext cx="698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( 6 x 3 + 6 x 6 + 6 x 9) x  ( 30  –   30)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( 6 x 3 + 6 x 6 + 6 x 9) x 0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0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97562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2.pptx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180318"/>
  <p:tag name="MH_LIBRARY" val="GRAPHIC"/>
  <p:tag name="MH_ORDER" val="矩形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180318"/>
  <p:tag name="MH_LIBRARY" val="GRAPHIC"/>
  <p:tag name="MH_ORDER" val="矩形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70618180318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180318"/>
  <p:tag name="MH_LIBRARY" val="GRAPHIC"/>
  <p:tag name="MH_ORDER" val="矩形 2"/>
</p:tagLst>
</file>

<file path=ppt/theme/theme1.xml><?xml version="1.0" encoding="utf-8"?>
<a:theme xmlns:a="http://schemas.openxmlformats.org/drawingml/2006/main" name="Office 主题">
  <a:themeElements>
    <a:clrScheme name="Middle School">
      <a:dk1>
        <a:srgbClr val="000000"/>
      </a:dk1>
      <a:lt1>
        <a:sysClr val="window" lastClr="FFFFFF"/>
      </a:lt1>
      <a:dk2>
        <a:srgbClr val="44546A"/>
      </a:dk2>
      <a:lt2>
        <a:srgbClr val="FADC2B"/>
      </a:lt2>
      <a:accent1>
        <a:srgbClr val="3917B7"/>
      </a:accent1>
      <a:accent2>
        <a:srgbClr val="FF0096"/>
      </a:accent2>
      <a:accent3>
        <a:srgbClr val="E4004E"/>
      </a:accent3>
      <a:accent4>
        <a:srgbClr val="FF5300"/>
      </a:accent4>
      <a:accent5>
        <a:srgbClr val="F6AE1A"/>
      </a:accent5>
      <a:accent6>
        <a:srgbClr val="3BB278"/>
      </a:accent6>
      <a:hlink>
        <a:srgbClr val="0563C1"/>
      </a:hlink>
      <a:folHlink>
        <a:srgbClr val="954F72"/>
      </a:folHlink>
    </a:clrScheme>
    <a:fontScheme name="0ip3h0da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75A461E6-9892-4864-ADA6-4FE6DA65F7CC}" vid="{FB244D67-953E-4772-B710-77487C8CE6D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000B34-4C67-491A-90F5-448311F076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中小学演示文稿设计模板(宽屏)</Template>
  <TotalTime>0</TotalTime>
  <Words>605</Words>
  <Application>Microsoft Office PowerPoint</Application>
  <PresentationFormat>Widescreen</PresentationFormat>
  <Paragraphs>96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Helvetica</vt:lpstr>
      <vt:lpstr>Times New Roman</vt:lpstr>
      <vt:lpstr>Arial</vt:lpstr>
      <vt:lpstr>UTM Aptima</vt:lpstr>
      <vt:lpstr>等线</vt:lpstr>
      <vt:lpstr>Cambria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演示文稿2.pptx</dc:title>
  <dc:creator/>
  <cp:keywords/>
  <cp:lastModifiedBy/>
  <cp:revision>1</cp:revision>
  <dcterms:created xsi:type="dcterms:W3CDTF">2017-06-18T01:00:42Z</dcterms:created>
  <dcterms:modified xsi:type="dcterms:W3CDTF">2021-12-27T00:18:03Z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TC043308539991</vt:lpwstr>
  </property>
</Properties>
</file>