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52C6F-5AC1-41F0-B7B9-9355787CBBB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EAABB-16A9-4A11-8399-E0091373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0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3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A92564-5F60-49AC-B807-D711AFAE9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45080CA-6D52-4F01-9116-E975384C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51A4285-AD07-4043-918A-DC95BC31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845EE3-EBBB-4411-BEED-054E6A87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04200F-0E5E-435E-8436-D9B358E0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BB2E42-9C1A-473A-97B2-1514663F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3AE72E-295B-4472-AC07-239FB380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84C6B-3003-42C9-9ABA-AD20D79A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6CBFFC-A7E5-4BC7-962C-68550CC9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B7BA8-6A13-469C-8F4C-D7AFECB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BB2E42-9C1A-473A-97B2-1514663F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3AE72E-295B-4472-AC07-239FB380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84C6B-3003-42C9-9ABA-AD20D79A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6CBFFC-A7E5-4BC7-962C-68550CC9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B7BA8-6A13-469C-8F4C-D7AFECB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8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BB2E42-9C1A-473A-97B2-1514663F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3AE72E-295B-4472-AC07-239FB380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84C6B-3003-42C9-9ABA-AD20D79A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6CBFFC-A7E5-4BC7-962C-68550CC9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B7BA8-6A13-469C-8F4C-D7AFECB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BB2E42-9C1A-473A-97B2-1514663F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3AE72E-295B-4472-AC07-239FB380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84C6B-3003-42C9-9ABA-AD20D79A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6CBFFC-A7E5-4BC7-962C-68550CC9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B7BA8-6A13-469C-8F4C-D7AFECB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6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BB2E42-9C1A-473A-97B2-1514663F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3AE72E-295B-4472-AC07-239FB380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84C6B-3003-42C9-9ABA-AD20D79A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6CBFFC-A7E5-4BC7-962C-68550CC9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B7BA8-6A13-469C-8F4C-D7AFECB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651FD6-237B-4572-BEC4-3FF33963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6D1411A-5DB7-4F32-AFA1-54138C004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BCED26-3DD3-4D43-A802-DE5B6F54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4C7198-E8A1-4FE1-928C-D2A893C8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483192-62FA-4033-A62F-77F7D0D8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1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B05B3A-B8A7-4E81-A3DE-A7E20F3F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47EC786-C298-44D4-B86D-5B6838254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0156CA5-2B50-4E9C-846F-EAA1112A5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FE4F5AC-9249-44F9-9C46-A6044E1A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51878E0-2BD2-4D50-8F10-E2800E94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60BBC15-AEB6-4DE4-B84E-CDFFD034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72FB04-1308-4E95-A83D-54C48A95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4363594-08D8-4DC1-85F8-8779F1865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53AE680-9196-4905-BD1A-1B9AF0058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0E13083-5D06-43CA-BD8F-291B624C7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BA9BD42-76B4-45DE-B686-5C18B8B43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7EC68BD-FB87-4274-A247-10BE5A52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C4BA06F-8448-4606-A1FC-7B6FEA7E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ADB9A64-515C-4B37-8C41-5427C7F5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39DBAB-285C-4A79-B617-BF65BE7F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71FB1A9-DC4D-4856-A21C-826D9BDA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917F02A-C0FB-4D48-8555-EFD3F12A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41956C0-F68B-4B08-A7FE-95301A6E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D40FF10-B5BC-4E6F-8F5E-7B35C9B9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4657CFC-3CC5-4E01-8D1E-EE26926D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9F0D63C-76DA-4506-AE1B-13A7B617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BB2E42-9C1A-473A-97B2-1514663F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3AE72E-295B-4472-AC07-239FB380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84C6B-3003-42C9-9ABA-AD20D79A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6CBFFC-A7E5-4BC7-962C-68550CC9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B7BA8-6A13-469C-8F4C-D7AFECB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1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F3EA07-20B8-49D3-9C93-72CF0CFF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C6641F5-631B-4212-9D21-03E9B0402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49388A9-425C-44A9-A601-68EB8F3C3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46C37C4-1CC6-4C6D-B9E8-8B1B8E0F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0C1042F-88B5-45DA-A8C9-44B6E00E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A9A368F-A6DB-4BD2-A014-729938CB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0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3A5BF94-2F52-421D-A2CB-DC8D41DF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16E94E2-2CEA-4554-901C-9723D849A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FC65A71-EC5F-4D9C-B647-E2CA346A0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3556A-8DCA-46C1-A202-097639103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605D50C-50C7-4365-BB95-4D34D44D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19CDCF2-C179-45FF-8BEC-27175445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C73D6F-386B-4677-B61E-167C1686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EE2B330-CF1B-42CA-AB7C-4EAA90A19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53DCC7E-093D-4193-B82E-D8B471E5A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074B67-7636-4AEB-B8FF-7E81B7B5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F6A2D94-3783-45B6-9739-803693C9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F346278-7F6D-4F80-9C97-07C857CAB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05888D-74DF-4ECF-AF77-92671F04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041ECC1-CE2A-46A3-8C69-1C91A6DB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7A74C73-61A2-4C07-ABE5-9C1CF907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60D357D-F2C7-44BB-AA03-B87EEE15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BB2E42-9C1A-473A-97B2-1514663F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3AE72E-295B-4472-AC07-239FB380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84C6B-3003-42C9-9ABA-AD20D79A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6CBFFC-A7E5-4BC7-962C-68550CC9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B7BA8-6A13-469C-8F4C-D7AFECB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BB2E42-9C1A-473A-97B2-1514663F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3AE72E-295B-4472-AC07-239FB380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84C6B-3003-42C9-9ABA-AD20D79A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6CBFFC-A7E5-4BC7-962C-68550CC9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B7BA8-6A13-469C-8F4C-D7AFECB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BB2E42-9C1A-473A-97B2-1514663F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3AE72E-295B-4472-AC07-239FB380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84C6B-3003-42C9-9ABA-AD20D79A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6CBFFC-A7E5-4BC7-962C-68550CC9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B7BA8-6A13-469C-8F4C-D7AFECB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BB2E42-9C1A-473A-97B2-1514663F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3AE72E-295B-4472-AC07-239FB380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84C6B-3003-42C9-9ABA-AD20D79A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6CBFFC-A7E5-4BC7-962C-68550CC9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B7BA8-6A13-469C-8F4C-D7AFECB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7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BB2E42-9C1A-473A-97B2-1514663F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3AE72E-295B-4472-AC07-239FB380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84C6B-3003-42C9-9ABA-AD20D79A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6CBFFC-A7E5-4BC7-962C-68550CC9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B7BA8-6A13-469C-8F4C-D7AFECB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2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BB2E42-9C1A-473A-97B2-1514663F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3AE72E-295B-4472-AC07-239FB380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84C6B-3003-42C9-9ABA-AD20D79A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6CBFFC-A7E5-4BC7-962C-68550CC9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B7BA8-6A13-469C-8F4C-D7AFECB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BB2E42-9C1A-473A-97B2-1514663F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3AE72E-295B-4472-AC07-239FB380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84C6B-3003-42C9-9ABA-AD20D79A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6CBFFC-A7E5-4BC7-962C-68550CC9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B7BA8-6A13-469C-8F4C-D7AFECB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EBF2B3D-8302-4916-9099-C435A744D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B5EFF78-F131-4C42-A1A8-5CD307D74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093CEE-19AF-44CF-8420-49D3E7118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119B93-BE2C-4A52-93D8-153328142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E199A4-9BB8-4B26-8B69-AC1D68D9B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8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  <p:sldLayoutId id="214748366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560DC1F-5244-47F0-9D61-FB106A393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15">
            <a:extLst>
              <a:ext uri="{FF2B5EF4-FFF2-40B4-BE49-F238E27FC236}">
                <a16:creationId xmlns:a16="http://schemas.microsoft.com/office/drawing/2014/main" id="{AEC5CC52-024B-418A-9CF4-31AEC1806A65}"/>
              </a:ext>
            </a:extLst>
          </p:cNvPr>
          <p:cNvGrpSpPr/>
          <p:nvPr/>
        </p:nvGrpSpPr>
        <p:grpSpPr>
          <a:xfrm>
            <a:off x="5814769" y="-419197"/>
            <a:ext cx="6006258" cy="6681101"/>
            <a:chOff x="455690" y="-419197"/>
            <a:chExt cx="6006258" cy="6681101"/>
          </a:xfrm>
        </p:grpSpPr>
        <p:pic>
          <p:nvPicPr>
            <p:cNvPr id="6" name="图片 8">
              <a:extLst>
                <a:ext uri="{FF2B5EF4-FFF2-40B4-BE49-F238E27FC236}">
                  <a16:creationId xmlns:a16="http://schemas.microsoft.com/office/drawing/2014/main" id="{7F7BBEAF-550B-4E38-99D8-BE852BE6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0" y="645806"/>
              <a:ext cx="6006258" cy="5616098"/>
            </a:xfrm>
            <a:prstGeom prst="rect">
              <a:avLst/>
            </a:prstGeom>
          </p:spPr>
        </p:pic>
        <p:grpSp>
          <p:nvGrpSpPr>
            <p:cNvPr id="7" name="组合 9">
              <a:extLst>
                <a:ext uri="{FF2B5EF4-FFF2-40B4-BE49-F238E27FC236}">
                  <a16:creationId xmlns:a16="http://schemas.microsoft.com/office/drawing/2014/main" id="{7E994CB7-A5C6-409E-8404-1808E85D557C}"/>
                </a:ext>
              </a:extLst>
            </p:cNvPr>
            <p:cNvGrpSpPr/>
            <p:nvPr/>
          </p:nvGrpSpPr>
          <p:grpSpPr>
            <a:xfrm>
              <a:off x="688277" y="-419197"/>
              <a:ext cx="1125745" cy="2130005"/>
              <a:chOff x="1451292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A96DA5D-E4C8-4B46-8A26-53C1082F4C14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CAC14E6B-2F47-4A4E-AA13-040D12293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12">
              <a:extLst>
                <a:ext uri="{FF2B5EF4-FFF2-40B4-BE49-F238E27FC236}">
                  <a16:creationId xmlns:a16="http://schemas.microsoft.com/office/drawing/2014/main" id="{A6512D76-A73F-410D-A784-90340BA4C94B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13">
                <a:extLst>
                  <a:ext uri="{FF2B5EF4-FFF2-40B4-BE49-F238E27FC236}">
                    <a16:creationId xmlns:a16="http://schemas.microsoft.com/office/drawing/2014/main" id="{338325F4-0D6B-4090-955B-CD202A5B8805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pic>
            <p:nvPicPr>
              <p:cNvPr id="10" name="图片 14">
                <a:extLst>
                  <a:ext uri="{FF2B5EF4-FFF2-40B4-BE49-F238E27FC236}">
                    <a16:creationId xmlns:a16="http://schemas.microsoft.com/office/drawing/2014/main" id="{BC65DE6E-4B78-4D21-A5A2-5C66DC789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7F1DF9BF-4565-4FBD-BEE5-26B20D39EA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545292"/>
            <a:ext cx="4429760" cy="5492902"/>
          </a:xfrm>
          <a:prstGeom prst="rect">
            <a:avLst/>
          </a:prstGeom>
        </p:spPr>
      </p:pic>
      <p:pic>
        <p:nvPicPr>
          <p:cNvPr id="14" name="图片 7">
            <a:extLst>
              <a:ext uri="{FF2B5EF4-FFF2-40B4-BE49-F238E27FC236}">
                <a16:creationId xmlns:a16="http://schemas.microsoft.com/office/drawing/2014/main" id="{92F7326D-B83E-40BE-AF7C-4CE97DA821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1839475"/>
            <a:ext cx="4466358" cy="5492902"/>
          </a:xfrm>
          <a:prstGeom prst="rect">
            <a:avLst/>
          </a:prstGeom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BE9AFC93-4FA9-4164-A6E5-7E7AA1F7F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344685" y="1136253"/>
            <a:ext cx="419196" cy="1232181"/>
          </a:xfrm>
          <a:prstGeom prst="rect">
            <a:avLst/>
          </a:prstGeom>
        </p:spPr>
      </p:pic>
      <p:pic>
        <p:nvPicPr>
          <p:cNvPr id="16" name="图片 25">
            <a:extLst>
              <a:ext uri="{FF2B5EF4-FFF2-40B4-BE49-F238E27FC236}">
                <a16:creationId xmlns:a16="http://schemas.microsoft.com/office/drawing/2014/main" id="{B3A0A347-1556-49F6-884A-E15D6D70E9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13" y="1370083"/>
            <a:ext cx="644623" cy="686893"/>
          </a:xfrm>
          <a:prstGeom prst="rect">
            <a:avLst/>
          </a:prstGeom>
        </p:spPr>
      </p:pic>
      <p:pic>
        <p:nvPicPr>
          <p:cNvPr id="17" name="图片 26">
            <a:extLst>
              <a:ext uri="{FF2B5EF4-FFF2-40B4-BE49-F238E27FC236}">
                <a16:creationId xmlns:a16="http://schemas.microsoft.com/office/drawing/2014/main" id="{9B03E0D9-2218-422F-8F3C-191F34C9D9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922796" y="875003"/>
            <a:ext cx="391538" cy="645313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id="{29F98C34-0EB1-4A52-8928-5F11E00DB2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36" y="1638201"/>
            <a:ext cx="1054340" cy="1181369"/>
          </a:xfrm>
          <a:prstGeom prst="rect">
            <a:avLst/>
          </a:prstGeom>
        </p:spPr>
      </p:pic>
      <p:sp>
        <p:nvSpPr>
          <p:cNvPr id="19" name="WordArt 11">
            <a:extLst>
              <a:ext uri="{FF2B5EF4-FFF2-40B4-BE49-F238E27FC236}">
                <a16:creationId xmlns:a16="http://schemas.microsoft.com/office/drawing/2014/main" id="{ABCC661F-BF4C-4805-A79D-EFADC8957A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15629" y="1752343"/>
            <a:ext cx="3581400" cy="12517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82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682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82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14944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327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C180158-B722-4268-ABF3-550F059289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22" b="61630"/>
          <a:stretch/>
        </p:blipFill>
        <p:spPr>
          <a:xfrm>
            <a:off x="7528965" y="2142286"/>
            <a:ext cx="4292062" cy="4219611"/>
          </a:xfrm>
          <a:prstGeom prst="rect">
            <a:avLst/>
          </a:prstGeom>
        </p:spPr>
      </p:pic>
      <p:sp>
        <p:nvSpPr>
          <p:cNvPr id="25" name="TextBox 9">
            <a:extLst>
              <a:ext uri="{FF2B5EF4-FFF2-40B4-BE49-F238E27FC236}">
                <a16:creationId xmlns:a16="http://schemas.microsoft.com/office/drawing/2014/main" id="{6AF5958C-CC65-4F89-9088-F130DED61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835" y="1118138"/>
            <a:ext cx="771429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yếu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đỉnh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b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yếu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).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1, 2, 3, 4.</a:t>
            </a:r>
          </a:p>
        </p:txBody>
      </p:sp>
      <p:sp>
        <p:nvSpPr>
          <p:cNvPr id="26" name="WordArt 11">
            <a:extLst>
              <a:ext uri="{FF2B5EF4-FFF2-40B4-BE49-F238E27FC236}">
                <a16:creationId xmlns:a16="http://schemas.microsoft.com/office/drawing/2014/main" id="{73EAA1D1-02A9-496E-964B-112599B4C6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47565" y="-133607"/>
            <a:ext cx="3581400" cy="12517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82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64156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Text Box 2">
            <a:extLst>
              <a:ext uri="{FF2B5EF4-FFF2-40B4-BE49-F238E27FC236}">
                <a16:creationId xmlns:a16="http://schemas.microsoft.com/office/drawing/2014/main" id="{D205FE01-F663-4CA5-B1D9-063B883B8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963" y="1460677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5E136DC7-0083-4579-83EA-988D959D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486" y="1260676"/>
            <a:ext cx="396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ABCD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31488396-B712-44FC-A740-28145BEB4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163" y="1689277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 góc đỉnh A, B, C, D đều là góc vuông.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121B14CC-20A4-4380-9ED2-96A94C67B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163" y="2070276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gồm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4D7434F5-CA98-4347-881A-F27F31D8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563" y="2375076"/>
            <a:ext cx="480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+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AB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CD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AB = CD.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767BD201-A7F8-40DF-9B66-41105C7A1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563" y="3060876"/>
            <a:ext cx="487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+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ngắn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AD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BC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AD = BC.</a:t>
            </a:r>
          </a:p>
        </p:txBody>
      </p:sp>
      <p:sp>
        <p:nvSpPr>
          <p:cNvPr id="19" name="AutoShape 8">
            <a:extLst>
              <a:ext uri="{FF2B5EF4-FFF2-40B4-BE49-F238E27FC236}">
                <a16:creationId xmlns:a16="http://schemas.microsoft.com/office/drawing/2014/main" id="{579E3786-9CC6-43B4-956B-8E31513FD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963" y="3803826"/>
            <a:ext cx="2133600" cy="914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 i="1">
                <a:solidFill>
                  <a:srgbClr val="CC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Kết luận: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98E2F538-D6C8-4EDB-9EE2-39FAE477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163" y="3975276"/>
            <a:ext cx="5791200" cy="2123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ngắn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ngắn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rộng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573AFC0A-0118-414D-A4A3-BB89F8691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63" y="1460677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CA955F4A-0411-456B-A99A-42A3D7156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63" y="3289477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FB81ED80-AA4F-4065-9647-0A6F3D177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763" y="3289477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13D15427-B2E7-4DEF-B5B5-41971E1C6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3" y="774876"/>
            <a:ext cx="86868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CHỮ NHẬT</a:t>
            </a:r>
            <a:endParaRPr lang="en-US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F7B48344-183B-418B-9E20-F8699474D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163" y="1746426"/>
            <a:ext cx="2743200" cy="1543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6" name="Line 15">
            <a:extLst>
              <a:ext uri="{FF2B5EF4-FFF2-40B4-BE49-F238E27FC236}">
                <a16:creationId xmlns:a16="http://schemas.microsoft.com/office/drawing/2014/main" id="{8A5996B9-FAFB-45E6-9C4C-B87BD5075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6763" y="1746426"/>
            <a:ext cx="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Line 16">
            <a:extLst>
              <a:ext uri="{FF2B5EF4-FFF2-40B4-BE49-F238E27FC236}">
                <a16:creationId xmlns:a16="http://schemas.microsoft.com/office/drawing/2014/main" id="{266CF6F3-DAE6-44C2-925A-B8761DACD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2563" y="1746426"/>
            <a:ext cx="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Line 17">
            <a:extLst>
              <a:ext uri="{FF2B5EF4-FFF2-40B4-BE49-F238E27FC236}">
                <a16:creationId xmlns:a16="http://schemas.microsoft.com/office/drawing/2014/main" id="{DA1E4E05-99A0-40E4-9C34-A060DEA71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0963" y="1746426"/>
            <a:ext cx="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Line 18">
            <a:extLst>
              <a:ext uri="{FF2B5EF4-FFF2-40B4-BE49-F238E27FC236}">
                <a16:creationId xmlns:a16="http://schemas.microsoft.com/office/drawing/2014/main" id="{789B3C3D-4867-482D-B65E-67204ECF4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163" y="2260776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Line 19">
            <a:extLst>
              <a:ext uri="{FF2B5EF4-FFF2-40B4-BE49-F238E27FC236}">
                <a16:creationId xmlns:a16="http://schemas.microsoft.com/office/drawing/2014/main" id="{EC304F29-B382-44B0-B899-4CFA4141C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163" y="2775126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1" name="Group 20">
            <a:extLst>
              <a:ext uri="{FF2B5EF4-FFF2-40B4-BE49-F238E27FC236}">
                <a16:creationId xmlns:a16="http://schemas.microsoft.com/office/drawing/2014/main" id="{B61B16B9-9691-4EBB-8861-76F0C9DD2950}"/>
              </a:ext>
            </a:extLst>
          </p:cNvPr>
          <p:cNvGrpSpPr>
            <a:grpSpLocks/>
          </p:cNvGrpSpPr>
          <p:nvPr/>
        </p:nvGrpSpPr>
        <p:grpSpPr bwMode="auto">
          <a:xfrm>
            <a:off x="1505163" y="2717976"/>
            <a:ext cx="1371600" cy="571500"/>
            <a:chOff x="336" y="3504"/>
            <a:chExt cx="864" cy="480"/>
          </a:xfrm>
        </p:grpSpPr>
        <p:sp>
          <p:nvSpPr>
            <p:cNvPr id="32" name="AutoShape 21">
              <a:extLst>
                <a:ext uri="{FF2B5EF4-FFF2-40B4-BE49-F238E27FC236}">
                  <a16:creationId xmlns:a16="http://schemas.microsoft.com/office/drawing/2014/main" id="{EE48FB67-D16E-4D79-A45D-9CDEE5A02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504"/>
              <a:ext cx="864" cy="480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33" name="AutoShape 22">
              <a:extLst>
                <a:ext uri="{FF2B5EF4-FFF2-40B4-BE49-F238E27FC236}">
                  <a16:creationId xmlns:a16="http://schemas.microsoft.com/office/drawing/2014/main" id="{D42E0327-EC21-4262-89B6-D20F5ACCA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696"/>
              <a:ext cx="432" cy="192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22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3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build="allAtOnce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39708544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147</Words>
  <Application>Microsoft Office PowerPoint</Application>
  <PresentationFormat>Widescreen</PresentationFormat>
  <Paragraphs>19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等线</vt:lpstr>
      <vt:lpstr>Times New Roman</vt:lpstr>
      <vt:lpstr>Chủ đề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HIEN</dc:creator>
  <cp:lastModifiedBy>Minhthangpc.VN</cp:lastModifiedBy>
  <cp:revision>4</cp:revision>
  <dcterms:created xsi:type="dcterms:W3CDTF">2021-12-20T04:50:10Z</dcterms:created>
  <dcterms:modified xsi:type="dcterms:W3CDTF">2021-12-29T15:54:29Z</dcterms:modified>
</cp:coreProperties>
</file>