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6" r:id="rId2"/>
    <p:sldId id="278" r:id="rId3"/>
    <p:sldId id="277" r:id="rId4"/>
    <p:sldId id="280" r:id="rId5"/>
    <p:sldId id="287" r:id="rId6"/>
    <p:sldId id="286" r:id="rId7"/>
    <p:sldId id="284" r:id="rId8"/>
    <p:sldId id="288" r:id="rId9"/>
    <p:sldId id="292" r:id="rId10"/>
    <p:sldId id="290" r:id="rId11"/>
    <p:sldId id="295" r:id="rId12"/>
    <p:sldId id="279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238"/>
    <a:srgbClr val="052120"/>
    <a:srgbClr val="008687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1719865" y="2131748"/>
            <a:ext cx="22454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66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pic>
        <p:nvPicPr>
          <p:cNvPr id="10" name="HAPPY_1525159786">
            <a:hlinkClick r:id="" action="ppaction://media"/>
            <a:extLst>
              <a:ext uri="{FF2B5EF4-FFF2-40B4-BE49-F238E27FC236}">
                <a16:creationId xmlns:a16="http://schemas.microsoft.com/office/drawing/2014/main" id="{A753AA3C-467D-4DED-8403-F945AB176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8653" y="-866614"/>
            <a:ext cx="487363" cy="487363"/>
          </a:xfrm>
          <a:prstGeom prst="rect">
            <a:avLst/>
          </a:prstGeom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 rot="1548026">
            <a:off x="2548657" y="3028220"/>
            <a:ext cx="3157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 </a:t>
            </a:r>
            <a:endParaRPr lang="zh-CN" altLang="en-US" sz="80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 rot="1310391">
            <a:off x="5869031" y="4208982"/>
            <a:ext cx="2245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zh-CN" altLang="en-US" sz="80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46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51" y="2107737"/>
            <a:ext cx="5006018" cy="50060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BA3410-3C08-4884-BB78-3DD2F1B4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496" flipH="1">
            <a:off x="2265515" y="-355830"/>
            <a:ext cx="7480658" cy="458289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732DA2C-EF84-428A-A283-886C1B2451A6}"/>
              </a:ext>
            </a:extLst>
          </p:cNvPr>
          <p:cNvSpPr txBox="1"/>
          <p:nvPr/>
        </p:nvSpPr>
        <p:spPr>
          <a:xfrm>
            <a:off x="3278911" y="868818"/>
            <a:ext cx="6595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: 243cm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: 27cm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: ….cm?</a:t>
            </a:r>
          </a:p>
        </p:txBody>
      </p:sp>
    </p:spTree>
    <p:extLst>
      <p:ext uri="{BB962C8B-B14F-4D97-AF65-F5344CB8AC3E}">
        <p14:creationId xmlns:p14="http://schemas.microsoft.com/office/powerpoint/2010/main" val="17624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75EA69-B744-41E4-A7C6-738D7950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78" r="1154" b="17778"/>
          <a:stretch/>
        </p:blipFill>
        <p:spPr>
          <a:xfrm>
            <a:off x="-572896" y="1087206"/>
            <a:ext cx="5113899" cy="62234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16BC09-E2AB-4A67-8084-BA4572454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26" y="-185030"/>
            <a:ext cx="8637264" cy="622343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985D79F-AF8E-43E8-A599-AAA888A76A98}"/>
              </a:ext>
            </a:extLst>
          </p:cNvPr>
          <p:cNvSpPr txBox="1"/>
          <p:nvPr/>
        </p:nvSpPr>
        <p:spPr>
          <a:xfrm>
            <a:off x="7494451" y="1205172"/>
            <a:ext cx="6595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32BEBDD-9440-4A17-8E51-30FCF2A42116}"/>
              </a:ext>
            </a:extLst>
          </p:cNvPr>
          <p:cNvSpPr txBox="1"/>
          <p:nvPr/>
        </p:nvSpPr>
        <p:spPr>
          <a:xfrm>
            <a:off x="4541003" y="2523574"/>
            <a:ext cx="6595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243 – 27 = 216 ( cm )</a:t>
            </a:r>
          </a:p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số:216cm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807726" y="2319017"/>
            <a:ext cx="315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>
            <a:off x="3455103" y="3235346"/>
            <a:ext cx="224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83AB19-1A76-4A5E-A807-0EA1CA135222}"/>
              </a:ext>
            </a:extLst>
          </p:cNvPr>
          <p:cNvSpPr txBox="1"/>
          <p:nvPr/>
        </p:nvSpPr>
        <p:spPr>
          <a:xfrm>
            <a:off x="6117163" y="3800640"/>
            <a:ext cx="260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2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-139484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60CBC25-4688-4303-936F-BD1D0923A28B}"/>
              </a:ext>
            </a:extLst>
          </p:cNvPr>
          <p:cNvSpPr txBox="1"/>
          <p:nvPr/>
        </p:nvSpPr>
        <p:spPr>
          <a:xfrm>
            <a:off x="2149684" y="154983"/>
            <a:ext cx="8730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CÁC SỐ CÓ BA CHỮ SỐ </a:t>
            </a:r>
          </a:p>
          <a:p>
            <a:pPr algn="ctr"/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50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-1" y="1258411"/>
            <a:ext cx="4488123" cy="5599590"/>
          </a:xfrm>
          <a:prstGeom prst="rect">
            <a:avLst/>
          </a:prstGeom>
        </p:spPr>
      </p:pic>
      <p:sp>
        <p:nvSpPr>
          <p:cNvPr id="4" name="波形 3">
            <a:extLst>
              <a:ext uri="{FF2B5EF4-FFF2-40B4-BE49-F238E27FC236}">
                <a16:creationId xmlns:a16="http://schemas.microsoft.com/office/drawing/2014/main" id="{0800922B-D6F3-4EF7-9FEC-3F3CA7C21952}"/>
              </a:ext>
            </a:extLst>
          </p:cNvPr>
          <p:cNvSpPr/>
          <p:nvPr/>
        </p:nvSpPr>
        <p:spPr>
          <a:xfrm rot="21289599">
            <a:off x="787462" y="148855"/>
            <a:ext cx="3345083" cy="960699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0D5956-9916-4B3A-8060-23DFEDF5D3F8}"/>
              </a:ext>
            </a:extLst>
          </p:cNvPr>
          <p:cNvSpPr txBox="1"/>
          <p:nvPr/>
        </p:nvSpPr>
        <p:spPr>
          <a:xfrm>
            <a:off x="1275160" y="321099"/>
            <a:ext cx="379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TIÊU:</a:t>
            </a:r>
            <a:endParaRPr lang="zh-CN" altLang="en-US" sz="36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7" name="波形 6">
            <a:extLst>
              <a:ext uri="{FF2B5EF4-FFF2-40B4-BE49-F238E27FC236}">
                <a16:creationId xmlns:a16="http://schemas.microsoft.com/office/drawing/2014/main" id="{A67C7EB3-5562-40A6-93B1-A2EA9C3C09D1}"/>
              </a:ext>
            </a:extLst>
          </p:cNvPr>
          <p:cNvSpPr/>
          <p:nvPr/>
        </p:nvSpPr>
        <p:spPr>
          <a:xfrm rot="21289599">
            <a:off x="3882825" y="1322750"/>
            <a:ext cx="3345083" cy="960699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29CDF2-ACD4-45EA-92EB-584FA59C7D95}"/>
              </a:ext>
            </a:extLst>
          </p:cNvPr>
          <p:cNvSpPr txBox="1"/>
          <p:nvPr/>
        </p:nvSpPr>
        <p:spPr>
          <a:xfrm>
            <a:off x="3868941" y="1590398"/>
            <a:ext cx="379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NĂNG LỰC ĐẶC THÙ</a:t>
            </a:r>
            <a:endParaRPr lang="zh-CN" altLang="en-US" sz="24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3EAAF581-E36A-47D2-98D9-5D9DDD7F365B}"/>
              </a:ext>
            </a:extLst>
          </p:cNvPr>
          <p:cNvSpPr txBox="1"/>
          <p:nvPr/>
        </p:nvSpPr>
        <p:spPr>
          <a:xfrm>
            <a:off x="3733753" y="2175368"/>
            <a:ext cx="8287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  <a:p>
            <a:pPr marL="342900" indent="-342900">
              <a:buFontTx/>
              <a:buChar char="-"/>
            </a:pP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Biết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vận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dụng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trừ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ba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chữ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(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nhớ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một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lần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)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vào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giải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toán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lời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văn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.</a:t>
            </a:r>
            <a:endParaRPr lang="en-US" altLang="zh-C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波形 6">
            <a:extLst>
              <a:ext uri="{FF2B5EF4-FFF2-40B4-BE49-F238E27FC236}">
                <a16:creationId xmlns:a16="http://schemas.microsoft.com/office/drawing/2014/main" id="{6860DBB5-11AF-4664-955C-CFDB4CB4F63D}"/>
              </a:ext>
            </a:extLst>
          </p:cNvPr>
          <p:cNvSpPr/>
          <p:nvPr/>
        </p:nvSpPr>
        <p:spPr>
          <a:xfrm rot="21289599">
            <a:off x="3905441" y="3378090"/>
            <a:ext cx="3345083" cy="960699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9E4A39CF-70ED-4B8D-A019-75148CD908AA}"/>
              </a:ext>
            </a:extLst>
          </p:cNvPr>
          <p:cNvSpPr txBox="1"/>
          <p:nvPr/>
        </p:nvSpPr>
        <p:spPr>
          <a:xfrm>
            <a:off x="3891557" y="3645738"/>
            <a:ext cx="379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NĂNG LỰC CHUNG</a:t>
            </a:r>
            <a:endParaRPr lang="zh-CN" altLang="en-US" sz="24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FE9FCBCC-D0BD-41D9-A849-C6544D5CF7C7}"/>
              </a:ext>
            </a:extLst>
          </p:cNvPr>
          <p:cNvSpPr txBox="1"/>
          <p:nvPr/>
        </p:nvSpPr>
        <p:spPr>
          <a:xfrm>
            <a:off x="3733753" y="4377444"/>
            <a:ext cx="8287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logic, 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endParaRPr lang="en-US" altLang="zh-C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波形 6">
            <a:extLst>
              <a:ext uri="{FF2B5EF4-FFF2-40B4-BE49-F238E27FC236}">
                <a16:creationId xmlns:a16="http://schemas.microsoft.com/office/drawing/2014/main" id="{BD122B16-0BA8-408C-814C-8924D8EA507D}"/>
              </a:ext>
            </a:extLst>
          </p:cNvPr>
          <p:cNvSpPr/>
          <p:nvPr/>
        </p:nvSpPr>
        <p:spPr>
          <a:xfrm rot="21289599">
            <a:off x="3882826" y="5119240"/>
            <a:ext cx="3345083" cy="960699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18" name="文本框 7">
            <a:extLst>
              <a:ext uri="{FF2B5EF4-FFF2-40B4-BE49-F238E27FC236}">
                <a16:creationId xmlns:a16="http://schemas.microsoft.com/office/drawing/2014/main" id="{57400435-6E3D-492C-8C5F-84B9F5E72D7D}"/>
              </a:ext>
            </a:extLst>
          </p:cNvPr>
          <p:cNvSpPr txBox="1"/>
          <p:nvPr/>
        </p:nvSpPr>
        <p:spPr>
          <a:xfrm>
            <a:off x="3868942" y="5386888"/>
            <a:ext cx="379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PHẨM CHẤT</a:t>
            </a:r>
            <a:endParaRPr lang="zh-CN" altLang="en-US" sz="24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9" name="文本框 7">
            <a:extLst>
              <a:ext uri="{FF2B5EF4-FFF2-40B4-BE49-F238E27FC236}">
                <a16:creationId xmlns:a16="http://schemas.microsoft.com/office/drawing/2014/main" id="{A97205F8-AF55-4CCD-A706-8E986BF92AA8}"/>
              </a:ext>
            </a:extLst>
          </p:cNvPr>
          <p:cNvSpPr txBox="1"/>
          <p:nvPr/>
        </p:nvSpPr>
        <p:spPr>
          <a:xfrm>
            <a:off x="3733753" y="5971904"/>
            <a:ext cx="8287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khoa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21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F88535-8512-4B03-87BE-76307719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999"/>
            <a:ext cx="4039736" cy="3009195"/>
          </a:xfrm>
          <a:prstGeom prst="rect">
            <a:avLst/>
          </a:prstGeom>
        </p:spPr>
      </p:pic>
      <p:sp>
        <p:nvSpPr>
          <p:cNvPr id="4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3012659" y="-2140831"/>
            <a:ext cx="7019366" cy="11237603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D653AA-D2DA-4D83-AD5D-88367EBD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408" y="4649493"/>
            <a:ext cx="1896763" cy="21511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F69363F-E5E5-4E0A-8C08-1229C079E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60" y="57405"/>
            <a:ext cx="1451419" cy="1610669"/>
          </a:xfrm>
          <a:prstGeom prst="rect">
            <a:avLst/>
          </a:prstGeom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41E0A772-6CE9-4E1C-95A4-F3A5FE48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290" y="837018"/>
            <a:ext cx="3243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a) 432 – 215  =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810424-4914-4452-8C3C-C77399540790}"/>
              </a:ext>
            </a:extLst>
          </p:cNvPr>
          <p:cNvGrpSpPr>
            <a:grpSpLocks/>
          </p:cNvGrpSpPr>
          <p:nvPr/>
        </p:nvGrpSpPr>
        <p:grpSpPr bwMode="auto">
          <a:xfrm>
            <a:off x="1952649" y="1311792"/>
            <a:ext cx="2087087" cy="1089708"/>
            <a:chOff x="192" y="1872"/>
            <a:chExt cx="816" cy="1144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37ACBBA-1C68-497B-B875-0D2D8B71E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latin typeface="Times New Roman" panose="02020603050405020304" pitchFamily="18" charset="0"/>
                </a:rPr>
                <a:t>       432</a:t>
              </a:r>
            </a:p>
            <a:p>
              <a:pPr eaLnBrk="1" hangingPunct="1"/>
              <a:r>
                <a:rPr lang="en-US" altLang="en-US" sz="28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2800" b="1" u="sng" dirty="0">
                  <a:latin typeface="Times New Roman" panose="02020603050405020304" pitchFamily="18" charset="0"/>
                </a:rPr>
                <a:t>215</a:t>
              </a:r>
            </a:p>
          </p:txBody>
        </p:sp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423DCD3C-C513-4511-A6C4-1C4C53AA4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" y="2054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17" name="Text Box 16">
            <a:extLst>
              <a:ext uri="{FF2B5EF4-FFF2-40B4-BE49-F238E27FC236}">
                <a16:creationId xmlns:a16="http://schemas.microsoft.com/office/drawing/2014/main" id="{8D690BD2-B85D-451C-8F11-AC204F6BF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1329282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* 2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5,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400" b="1" dirty="0">
                <a:latin typeface="Times New Roman" panose="02020603050405020304" pitchFamily="18" charset="0"/>
              </a:rPr>
              <a:t> 12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7,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7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400" b="1" dirty="0">
                <a:latin typeface="Times New Roman" panose="02020603050405020304" pitchFamily="18" charset="0"/>
              </a:rPr>
              <a:t> 1 .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6CEFBD3F-28D8-4A85-A753-AF54191A4D0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914739" y="2147484"/>
            <a:ext cx="30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F5B6C48D-E4CB-4916-92C8-27916ACAD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4985" y="4575035"/>
            <a:ext cx="22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DA166869-5EA1-492B-A0D1-FD596A415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456" y="1843605"/>
            <a:ext cx="64430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latin typeface="Times New Roman" panose="02020603050405020304" pitchFamily="18" charset="0"/>
              </a:rPr>
              <a:t>* 1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2400" b="1" dirty="0">
                <a:latin typeface="Times New Roman" panose="02020603050405020304" pitchFamily="18" charset="0"/>
              </a:rPr>
              <a:t> 1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2; 3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1. 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7AF07F2F-0173-4A65-8525-A84D6B192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339" y="2147484"/>
            <a:ext cx="22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FB2A32E9-A969-47AB-8A0B-B44DB51BB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2313939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* 4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2,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2. 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65AD6CB4-37A2-4CF0-AE64-14B4807FA64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568995" y="2147484"/>
            <a:ext cx="30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AB01C1A9-5F4A-4D5D-AF0C-5D7CFB3E2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589" y="2714906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432 – 215   = 217 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142C5B66-C041-4C73-9897-FAD2D2554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999" y="3213615"/>
            <a:ext cx="3243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b) 627 – 143  = ?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04051C43-3052-48F2-A2BC-B94815AE8C2B}"/>
              </a:ext>
            </a:extLst>
          </p:cNvPr>
          <p:cNvGrpSpPr>
            <a:grpSpLocks/>
          </p:cNvGrpSpPr>
          <p:nvPr/>
        </p:nvGrpSpPr>
        <p:grpSpPr bwMode="auto">
          <a:xfrm>
            <a:off x="1827491" y="3675734"/>
            <a:ext cx="1889346" cy="1816100"/>
            <a:chOff x="192" y="1872"/>
            <a:chExt cx="816" cy="1144"/>
          </a:xfrm>
        </p:grpSpPr>
        <p:sp>
          <p:nvSpPr>
            <p:cNvPr id="27" name="Text Box 27">
              <a:extLst>
                <a:ext uri="{FF2B5EF4-FFF2-40B4-BE49-F238E27FC236}">
                  <a16:creationId xmlns:a16="http://schemas.microsoft.com/office/drawing/2014/main" id="{C004A2E8-AFEC-4110-A868-56AC30976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latin typeface="Times New Roman" panose="02020603050405020304" pitchFamily="18" charset="0"/>
                </a:rPr>
                <a:t>       627</a:t>
              </a:r>
            </a:p>
            <a:p>
              <a:pPr eaLnBrk="1" hangingPunct="1"/>
              <a:r>
                <a:rPr lang="en-US" altLang="en-US" sz="2800" b="1">
                  <a:latin typeface="Times New Roman" panose="02020603050405020304" pitchFamily="18" charset="0"/>
                </a:rPr>
                <a:t>       </a:t>
              </a:r>
              <a:r>
                <a:rPr lang="en-US" altLang="en-US" sz="2800" b="1" u="sng">
                  <a:latin typeface="Times New Roman" panose="02020603050405020304" pitchFamily="18" charset="0"/>
                </a:rPr>
                <a:t>143</a:t>
              </a:r>
            </a:p>
          </p:txBody>
        </p:sp>
        <p:sp>
          <p:nvSpPr>
            <p:cNvPr id="28" name="Text Box 28">
              <a:extLst>
                <a:ext uri="{FF2B5EF4-FFF2-40B4-BE49-F238E27FC236}">
                  <a16:creationId xmlns:a16="http://schemas.microsoft.com/office/drawing/2014/main" id="{4DE18CDD-B9B7-49DD-9F0A-110E848A5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29" name="Text Box 29">
            <a:extLst>
              <a:ext uri="{FF2B5EF4-FFF2-40B4-BE49-F238E27FC236}">
                <a16:creationId xmlns:a16="http://schemas.microsoft.com/office/drawing/2014/main" id="{8080CD47-307A-41C4-B5D1-2BB27BEB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3573074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 7 trừ 3 bằng 4, viết 4.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56793008-942C-4022-A01D-B44144E2D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4030274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 2 không trừ được 4, lấy 12 trừ 4 bằng 8 , viết 8 nhớ 1.</a:t>
            </a: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4D1A05DC-B5BB-4B80-A3B6-D87324991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4487474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 1 thêm 1 bằng 2, 6 trừ 2 bằng 4, viết 4. </a:t>
            </a:r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3DC9B2FC-7416-4D2D-A48D-87DCA72D1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932" y="5069092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627 – 143 = 484</a:t>
            </a:r>
          </a:p>
        </p:txBody>
      </p:sp>
      <p:sp>
        <p:nvSpPr>
          <p:cNvPr id="33" name="Text Box 33">
            <a:extLst>
              <a:ext uri="{FF2B5EF4-FFF2-40B4-BE49-F238E27FC236}">
                <a16:creationId xmlns:a16="http://schemas.microsoft.com/office/drawing/2014/main" id="{2B358833-EDFA-4CEC-8B8A-2F098DC99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947" y="4575035"/>
            <a:ext cx="22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4" name="Text Box 34">
            <a:extLst>
              <a:ext uri="{FF2B5EF4-FFF2-40B4-BE49-F238E27FC236}">
                <a16:creationId xmlns:a16="http://schemas.microsoft.com/office/drawing/2014/main" id="{194E1AD5-1D1D-4A80-9986-3E045269A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593" y="4575035"/>
            <a:ext cx="22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822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BDFB3270-562B-4246-AC9C-55DAA1DC12C6}"/>
              </a:ext>
            </a:extLst>
          </p:cNvPr>
          <p:cNvSpPr/>
          <p:nvPr/>
        </p:nvSpPr>
        <p:spPr>
          <a:xfrm rot="20961124">
            <a:off x="5197752" y="181294"/>
            <a:ext cx="6420155" cy="485516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284B52-75C8-46AC-ABEB-F2384E84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>
            <a:off x="0" y="305068"/>
            <a:ext cx="8122705" cy="6552932"/>
          </a:xfrm>
          <a:prstGeom prst="rect">
            <a:avLst/>
          </a:prstGeom>
        </p:spPr>
      </p:pic>
      <p:sp>
        <p:nvSpPr>
          <p:cNvPr id="9" name="Polygon">
            <a:extLst>
              <a:ext uri="{FF2B5EF4-FFF2-40B4-BE49-F238E27FC236}">
                <a16:creationId xmlns:a16="http://schemas.microsoft.com/office/drawing/2014/main" id="{82D67EB0-78DE-4E01-9346-3C72E896C0FF}"/>
              </a:ext>
            </a:extLst>
          </p:cNvPr>
          <p:cNvSpPr/>
          <p:nvPr/>
        </p:nvSpPr>
        <p:spPr>
          <a:xfrm>
            <a:off x="6385166" y="2069331"/>
            <a:ext cx="901880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A6569"/>
          </a:solidFill>
          <a:ln w="12700">
            <a:miter lim="400000"/>
          </a:ln>
          <a:effectLst>
            <a:outerShdw blurRad="165100" dist="120225" dir="2705541" rotWithShape="0">
              <a:srgbClr val="2A2B2B">
                <a:alpha val="17801"/>
              </a:srgbClr>
            </a:outerShdw>
          </a:effectLst>
        </p:spPr>
        <p:txBody>
          <a:bodyPr lIns="25400" tIns="25400" rIns="25400" bIns="25400" anchor="ctr"/>
          <a:lstStyle/>
          <a:p>
            <a:pPr algn="l" defTabSz="228600">
              <a:lnSpc>
                <a:spcPct val="93000"/>
              </a:lnSpc>
              <a:defRPr sz="1800">
                <a:solidFill>
                  <a:srgbClr val="1F2025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sz="900" dirty="0">
              <a:solidFill>
                <a:srgbClr val="4A6569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10" name="图形 9" descr="弓">
            <a:extLst>
              <a:ext uri="{FF2B5EF4-FFF2-40B4-BE49-F238E27FC236}">
                <a16:creationId xmlns:a16="http://schemas.microsoft.com/office/drawing/2014/main" id="{3623E601-9A34-4B42-A647-7E013D2FA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4711" y="2284372"/>
            <a:ext cx="705133" cy="705133"/>
          </a:xfrm>
          <a:prstGeom prst="rect">
            <a:avLst/>
          </a:prstGeom>
        </p:spPr>
      </p:pic>
      <p:sp>
        <p:nvSpPr>
          <p:cNvPr id="12" name="文本框 5">
            <a:extLst>
              <a:ext uri="{FF2B5EF4-FFF2-40B4-BE49-F238E27FC236}">
                <a16:creationId xmlns:a16="http://schemas.microsoft.com/office/drawing/2014/main" id="{342F7CEB-D417-47E2-8949-E1FB6DB4D623}"/>
              </a:ext>
            </a:extLst>
          </p:cNvPr>
          <p:cNvSpPr txBox="1"/>
          <p:nvPr/>
        </p:nvSpPr>
        <p:spPr>
          <a:xfrm>
            <a:off x="7614906" y="2248380"/>
            <a:ext cx="3799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18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152398" y="-383229"/>
            <a:ext cx="4128238" cy="2786041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6D022BD0-878F-441F-8384-F5845EE49939}"/>
              </a:ext>
            </a:extLst>
          </p:cNvPr>
          <p:cNvSpPr/>
          <p:nvPr/>
        </p:nvSpPr>
        <p:spPr>
          <a:xfrm rot="4719207" flipH="1">
            <a:off x="4202692" y="-342822"/>
            <a:ext cx="1232395" cy="2357839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65886FF-FE79-4064-BE45-2A63B04982E5}"/>
              </a:ext>
            </a:extLst>
          </p:cNvPr>
          <p:cNvSpPr txBox="1"/>
          <p:nvPr/>
        </p:nvSpPr>
        <p:spPr>
          <a:xfrm>
            <a:off x="4280636" y="256394"/>
            <a:ext cx="215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TÍNH:</a:t>
            </a:r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55DA32B6-9133-40EE-98EE-A04EEE145A2F}"/>
              </a:ext>
            </a:extLst>
          </p:cNvPr>
          <p:cNvGrpSpPr>
            <a:grpSpLocks/>
          </p:cNvGrpSpPr>
          <p:nvPr/>
        </p:nvGrpSpPr>
        <p:grpSpPr bwMode="auto">
          <a:xfrm>
            <a:off x="2017536" y="1737649"/>
            <a:ext cx="2562387" cy="1323975"/>
            <a:chOff x="192" y="1872"/>
            <a:chExt cx="816" cy="834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F86333B2-9173-497C-94B7-68AF08CCF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 dirty="0">
                  <a:latin typeface="Times New Roman" panose="02020603050405020304" pitchFamily="18" charset="0"/>
                </a:rPr>
                <a:t>       541</a:t>
              </a:r>
            </a:p>
            <a:p>
              <a:pPr eaLnBrk="1" hangingPunct="1"/>
              <a:r>
                <a:rPr lang="en-US" altLang="en-US" sz="40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4000" b="1" u="sng" dirty="0">
                  <a:latin typeface="Times New Roman" panose="02020603050405020304" pitchFamily="18" charset="0"/>
                </a:rPr>
                <a:t>127</a:t>
              </a:r>
            </a:p>
          </p:txBody>
        </p: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768B96A8-B380-4CE3-821E-E3105D438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6AD39C81-B414-4DAC-BD3A-6A58A8998FC7}"/>
              </a:ext>
            </a:extLst>
          </p:cNvPr>
          <p:cNvGrpSpPr>
            <a:grpSpLocks/>
          </p:cNvGrpSpPr>
          <p:nvPr/>
        </p:nvGrpSpPr>
        <p:grpSpPr bwMode="auto">
          <a:xfrm>
            <a:off x="5314626" y="1585249"/>
            <a:ext cx="2562387" cy="1323975"/>
            <a:chOff x="192" y="1872"/>
            <a:chExt cx="816" cy="834"/>
          </a:xfrm>
        </p:grpSpPr>
        <p:sp>
          <p:nvSpPr>
            <p:cNvPr id="10" name="Text Box 25">
              <a:extLst>
                <a:ext uri="{FF2B5EF4-FFF2-40B4-BE49-F238E27FC236}">
                  <a16:creationId xmlns:a16="http://schemas.microsoft.com/office/drawing/2014/main" id="{891F0FBE-1F75-4A90-AAAE-96F0C5503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</a:rPr>
                <a:t>       422</a:t>
              </a:r>
            </a:p>
            <a:p>
              <a:pPr eaLnBrk="1" hangingPunct="1"/>
              <a:r>
                <a:rPr lang="en-US" altLang="en-US" sz="4000" b="1">
                  <a:latin typeface="Times New Roman" panose="02020603050405020304" pitchFamily="18" charset="0"/>
                </a:rPr>
                <a:t>       </a:t>
              </a:r>
              <a:r>
                <a:rPr lang="en-US" altLang="en-US" sz="4000" b="1" u="sng">
                  <a:latin typeface="Times New Roman" panose="02020603050405020304" pitchFamily="18" charset="0"/>
                </a:rPr>
                <a:t>114</a:t>
              </a:r>
            </a:p>
          </p:txBody>
        </p:sp>
        <p:sp>
          <p:nvSpPr>
            <p:cNvPr id="11" name="Text Box 26">
              <a:extLst>
                <a:ext uri="{FF2B5EF4-FFF2-40B4-BE49-F238E27FC236}">
                  <a16:creationId xmlns:a16="http://schemas.microsoft.com/office/drawing/2014/main" id="{35A17D71-C274-4D5F-82DD-67B71245A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2" name="Group 27">
            <a:extLst>
              <a:ext uri="{FF2B5EF4-FFF2-40B4-BE49-F238E27FC236}">
                <a16:creationId xmlns:a16="http://schemas.microsoft.com/office/drawing/2014/main" id="{8D7F34B5-8302-4D8F-BC01-881C7E0AC331}"/>
              </a:ext>
            </a:extLst>
          </p:cNvPr>
          <p:cNvGrpSpPr>
            <a:grpSpLocks/>
          </p:cNvGrpSpPr>
          <p:nvPr/>
        </p:nvGrpSpPr>
        <p:grpSpPr bwMode="auto">
          <a:xfrm>
            <a:off x="8286426" y="1551912"/>
            <a:ext cx="2562387" cy="1323975"/>
            <a:chOff x="192" y="1872"/>
            <a:chExt cx="816" cy="834"/>
          </a:xfrm>
        </p:grpSpPr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497E886E-05BE-47BE-856A-9E09E02D7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 dirty="0">
                  <a:latin typeface="Times New Roman" panose="02020603050405020304" pitchFamily="18" charset="0"/>
                </a:rPr>
                <a:t>       564</a:t>
              </a:r>
            </a:p>
            <a:p>
              <a:pPr eaLnBrk="1" hangingPunct="1"/>
              <a:r>
                <a:rPr lang="en-US" altLang="en-US" sz="40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4000" b="1" u="sng" dirty="0">
                  <a:latin typeface="Times New Roman" panose="02020603050405020304" pitchFamily="18" charset="0"/>
                </a:rPr>
                <a:t>215</a:t>
              </a:r>
            </a:p>
          </p:txBody>
        </p:sp>
        <p:sp>
          <p:nvSpPr>
            <p:cNvPr id="14" name="Text Box 29">
              <a:extLst>
                <a:ext uri="{FF2B5EF4-FFF2-40B4-BE49-F238E27FC236}">
                  <a16:creationId xmlns:a16="http://schemas.microsoft.com/office/drawing/2014/main" id="{8F95EE84-0162-458E-B70F-862D12E55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5" name="Group 45">
            <a:extLst>
              <a:ext uri="{FF2B5EF4-FFF2-40B4-BE49-F238E27FC236}">
                <a16:creationId xmlns:a16="http://schemas.microsoft.com/office/drawing/2014/main" id="{87C09B3B-F22C-41AE-B2F6-20E3E36CCDBA}"/>
              </a:ext>
            </a:extLst>
          </p:cNvPr>
          <p:cNvGrpSpPr>
            <a:grpSpLocks/>
          </p:cNvGrpSpPr>
          <p:nvPr/>
        </p:nvGrpSpPr>
        <p:grpSpPr bwMode="auto">
          <a:xfrm>
            <a:off x="3276599" y="3961740"/>
            <a:ext cx="2562387" cy="1323976"/>
            <a:chOff x="192" y="1872"/>
            <a:chExt cx="816" cy="834"/>
          </a:xfrm>
        </p:grpSpPr>
        <p:sp>
          <p:nvSpPr>
            <p:cNvPr id="16" name="Text Box 46">
              <a:extLst>
                <a:ext uri="{FF2B5EF4-FFF2-40B4-BE49-F238E27FC236}">
                  <a16:creationId xmlns:a16="http://schemas.microsoft.com/office/drawing/2014/main" id="{4B14BF24-CDE0-4D75-8F4C-357F7DD52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 dirty="0">
                  <a:latin typeface="Times New Roman" panose="02020603050405020304" pitchFamily="18" charset="0"/>
                </a:rPr>
                <a:t>       783</a:t>
              </a:r>
            </a:p>
            <a:p>
              <a:pPr eaLnBrk="1" hangingPunct="1"/>
              <a:r>
                <a:rPr lang="en-US" altLang="en-US" sz="40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4000" b="1" u="sng" dirty="0">
                  <a:latin typeface="Times New Roman" panose="02020603050405020304" pitchFamily="18" charset="0"/>
                </a:rPr>
                <a:t>356</a:t>
              </a:r>
            </a:p>
          </p:txBody>
        </p:sp>
        <p:sp>
          <p:nvSpPr>
            <p:cNvPr id="17" name="Text Box 47">
              <a:extLst>
                <a:ext uri="{FF2B5EF4-FFF2-40B4-BE49-F238E27FC236}">
                  <a16:creationId xmlns:a16="http://schemas.microsoft.com/office/drawing/2014/main" id="{FD309C18-4D94-4534-9287-D76417A6D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" y="2008"/>
              <a:ext cx="24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8" name="Group 48">
            <a:extLst>
              <a:ext uri="{FF2B5EF4-FFF2-40B4-BE49-F238E27FC236}">
                <a16:creationId xmlns:a16="http://schemas.microsoft.com/office/drawing/2014/main" id="{69FC8F7D-9364-4858-B816-D028CA8FCD05}"/>
              </a:ext>
            </a:extLst>
          </p:cNvPr>
          <p:cNvGrpSpPr>
            <a:grpSpLocks/>
          </p:cNvGrpSpPr>
          <p:nvPr/>
        </p:nvGrpSpPr>
        <p:grpSpPr bwMode="auto">
          <a:xfrm>
            <a:off x="6538232" y="4001456"/>
            <a:ext cx="2562387" cy="1323976"/>
            <a:chOff x="192" y="1872"/>
            <a:chExt cx="816" cy="834"/>
          </a:xfrm>
        </p:grpSpPr>
        <p:sp>
          <p:nvSpPr>
            <p:cNvPr id="19" name="Text Box 49">
              <a:extLst>
                <a:ext uri="{FF2B5EF4-FFF2-40B4-BE49-F238E27FC236}">
                  <a16:creationId xmlns:a16="http://schemas.microsoft.com/office/drawing/2014/main" id="{F96BD7CA-501D-4AB3-A3DF-8D834FDBE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 dirty="0">
                  <a:latin typeface="Times New Roman" panose="02020603050405020304" pitchFamily="18" charset="0"/>
                </a:rPr>
                <a:t>       694</a:t>
              </a:r>
            </a:p>
            <a:p>
              <a:pPr eaLnBrk="1" hangingPunct="1"/>
              <a:r>
                <a:rPr lang="en-US" altLang="en-US" sz="40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4000" b="1" u="sng" dirty="0">
                  <a:latin typeface="Times New Roman" panose="02020603050405020304" pitchFamily="18" charset="0"/>
                </a:rPr>
                <a:t>237</a:t>
              </a:r>
            </a:p>
          </p:txBody>
        </p:sp>
        <p:sp>
          <p:nvSpPr>
            <p:cNvPr id="20" name="Text Box 50">
              <a:extLst>
                <a:ext uri="{FF2B5EF4-FFF2-40B4-BE49-F238E27FC236}">
                  <a16:creationId xmlns:a16="http://schemas.microsoft.com/office/drawing/2014/main" id="{EAB27E43-9308-427A-BD05-34A1E0615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" y="2024"/>
              <a:ext cx="24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26" name="Text Box 62">
            <a:extLst>
              <a:ext uri="{FF2B5EF4-FFF2-40B4-BE49-F238E27FC236}">
                <a16:creationId xmlns:a16="http://schemas.microsoft.com/office/drawing/2014/main" id="{6143C4BA-998C-4238-B49D-4D1A12F44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775" y="2844044"/>
            <a:ext cx="1356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349</a:t>
            </a:r>
          </a:p>
        </p:txBody>
      </p:sp>
      <p:sp>
        <p:nvSpPr>
          <p:cNvPr id="28" name="Text Box 68">
            <a:extLst>
              <a:ext uri="{FF2B5EF4-FFF2-40B4-BE49-F238E27FC236}">
                <a16:creationId xmlns:a16="http://schemas.microsoft.com/office/drawing/2014/main" id="{A546FB50-93CF-4755-B593-251B97B0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061" y="5229111"/>
            <a:ext cx="1356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457</a:t>
            </a:r>
          </a:p>
        </p:txBody>
      </p:sp>
      <p:sp>
        <p:nvSpPr>
          <p:cNvPr id="29" name="Text Box 69">
            <a:extLst>
              <a:ext uri="{FF2B5EF4-FFF2-40B4-BE49-F238E27FC236}">
                <a16:creationId xmlns:a16="http://schemas.microsoft.com/office/drawing/2014/main" id="{8A463280-10CD-4A69-B982-66B46263E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610" y="5229111"/>
            <a:ext cx="1356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427</a:t>
            </a:r>
          </a:p>
        </p:txBody>
      </p:sp>
      <p:sp>
        <p:nvSpPr>
          <p:cNvPr id="30" name="Text Box 60">
            <a:extLst>
              <a:ext uri="{FF2B5EF4-FFF2-40B4-BE49-F238E27FC236}">
                <a16:creationId xmlns:a16="http://schemas.microsoft.com/office/drawing/2014/main" id="{05FAE92B-B4BA-4146-A8AE-98A1794C4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151" y="2960763"/>
            <a:ext cx="1356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414</a:t>
            </a:r>
          </a:p>
        </p:txBody>
      </p:sp>
      <p:sp>
        <p:nvSpPr>
          <p:cNvPr id="31" name="Text Box 61">
            <a:extLst>
              <a:ext uri="{FF2B5EF4-FFF2-40B4-BE49-F238E27FC236}">
                <a16:creationId xmlns:a16="http://schemas.microsoft.com/office/drawing/2014/main" id="{4E541F3D-9D1B-48E4-B499-F9309E08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070" y="2827738"/>
            <a:ext cx="1356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308</a:t>
            </a:r>
          </a:p>
        </p:txBody>
      </p:sp>
    </p:spTree>
    <p:extLst>
      <p:ext uri="{BB962C8B-B14F-4D97-AF65-F5344CB8AC3E}">
        <p14:creationId xmlns:p14="http://schemas.microsoft.com/office/powerpoint/2010/main" val="24061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6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7321503" y="0"/>
            <a:ext cx="5636871" cy="6858000"/>
          </a:xfrm>
          <a:prstGeom prst="rect">
            <a:avLst/>
          </a:prstGeom>
        </p:spPr>
      </p:pic>
      <p:sp>
        <p:nvSpPr>
          <p:cNvPr id="14" name="思想气泡: 云 2">
            <a:extLst>
              <a:ext uri="{FF2B5EF4-FFF2-40B4-BE49-F238E27FC236}">
                <a16:creationId xmlns:a16="http://schemas.microsoft.com/office/drawing/2014/main" id="{DA47C171-54A7-48B1-929C-AFC928AC9643}"/>
              </a:ext>
            </a:extLst>
          </p:cNvPr>
          <p:cNvSpPr/>
          <p:nvPr/>
        </p:nvSpPr>
        <p:spPr>
          <a:xfrm rot="16641570" flipH="1">
            <a:off x="6851302" y="-422156"/>
            <a:ext cx="1232395" cy="2357839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7326D7C-AEE7-4F9C-B5BA-41FD6E71B301}"/>
              </a:ext>
            </a:extLst>
          </p:cNvPr>
          <p:cNvSpPr txBox="1"/>
          <p:nvPr/>
        </p:nvSpPr>
        <p:spPr>
          <a:xfrm>
            <a:off x="6633373" y="205039"/>
            <a:ext cx="2151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TÍNH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7E0A943D-0AB1-4B6D-948E-F7FE8209578D}"/>
              </a:ext>
            </a:extLst>
          </p:cNvPr>
          <p:cNvGrpSpPr>
            <a:grpSpLocks/>
          </p:cNvGrpSpPr>
          <p:nvPr/>
        </p:nvGrpSpPr>
        <p:grpSpPr bwMode="auto">
          <a:xfrm>
            <a:off x="-115639" y="1617019"/>
            <a:ext cx="2562387" cy="1138238"/>
            <a:chOff x="192" y="1872"/>
            <a:chExt cx="816" cy="717"/>
          </a:xfrm>
        </p:grpSpPr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E0ECC7F6-B3FF-4724-BE5C-3C146BDD5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400" b="1" dirty="0">
                  <a:latin typeface="Times New Roman" panose="02020603050405020304" pitchFamily="18" charset="0"/>
                </a:rPr>
                <a:t>       627</a:t>
              </a:r>
            </a:p>
            <a:p>
              <a:pPr eaLnBrk="1" hangingPunct="1"/>
              <a:r>
                <a:rPr lang="en-US" altLang="en-US" sz="34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400" b="1" u="sng" dirty="0">
                  <a:latin typeface="Times New Roman" panose="02020603050405020304" pitchFamily="18" charset="0"/>
                </a:rPr>
                <a:t>443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2146F180-716B-4289-B8DB-EC8569F21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" y="2012"/>
              <a:ext cx="24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4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9" name="Group 24">
            <a:extLst>
              <a:ext uri="{FF2B5EF4-FFF2-40B4-BE49-F238E27FC236}">
                <a16:creationId xmlns:a16="http://schemas.microsoft.com/office/drawing/2014/main" id="{CE2BC2AB-E80F-46DC-BCC2-5602259547FE}"/>
              </a:ext>
            </a:extLst>
          </p:cNvPr>
          <p:cNvGrpSpPr>
            <a:grpSpLocks/>
          </p:cNvGrpSpPr>
          <p:nvPr/>
        </p:nvGrpSpPr>
        <p:grpSpPr bwMode="auto">
          <a:xfrm>
            <a:off x="1521517" y="1604849"/>
            <a:ext cx="2562387" cy="1138238"/>
            <a:chOff x="192" y="1872"/>
            <a:chExt cx="816" cy="717"/>
          </a:xfrm>
        </p:grpSpPr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8B767BCC-8365-4F4A-A635-77950D041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400" b="1" dirty="0">
                  <a:latin typeface="Times New Roman" panose="02020603050405020304" pitchFamily="18" charset="0"/>
                </a:rPr>
                <a:t>       746</a:t>
              </a:r>
            </a:p>
            <a:p>
              <a:pPr eaLnBrk="1" hangingPunct="1"/>
              <a:r>
                <a:rPr lang="en-US" altLang="en-US" sz="34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400" b="1" u="sng" dirty="0">
                  <a:latin typeface="Times New Roman" panose="02020603050405020304" pitchFamily="18" charset="0"/>
                </a:rPr>
                <a:t>251</a:t>
              </a:r>
            </a:p>
          </p:txBody>
        </p:sp>
        <p:sp>
          <p:nvSpPr>
            <p:cNvPr id="21" name="Text Box 26">
              <a:extLst>
                <a:ext uri="{FF2B5EF4-FFF2-40B4-BE49-F238E27FC236}">
                  <a16:creationId xmlns:a16="http://schemas.microsoft.com/office/drawing/2014/main" id="{429A0566-82EF-4DEB-80F0-C163486A51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" y="2019"/>
              <a:ext cx="24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4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2" name="Group 27">
            <a:extLst>
              <a:ext uri="{FF2B5EF4-FFF2-40B4-BE49-F238E27FC236}">
                <a16:creationId xmlns:a16="http://schemas.microsoft.com/office/drawing/2014/main" id="{A561D2F9-B4C1-4C18-B133-11C5679D8BAF}"/>
              </a:ext>
            </a:extLst>
          </p:cNvPr>
          <p:cNvGrpSpPr>
            <a:grpSpLocks/>
          </p:cNvGrpSpPr>
          <p:nvPr/>
        </p:nvGrpSpPr>
        <p:grpSpPr bwMode="auto">
          <a:xfrm>
            <a:off x="3116847" y="1604849"/>
            <a:ext cx="2562387" cy="1138238"/>
            <a:chOff x="192" y="1872"/>
            <a:chExt cx="816" cy="717"/>
          </a:xfrm>
        </p:grpSpPr>
        <p:sp>
          <p:nvSpPr>
            <p:cNvPr id="23" name="Text Box 28">
              <a:extLst>
                <a:ext uri="{FF2B5EF4-FFF2-40B4-BE49-F238E27FC236}">
                  <a16:creationId xmlns:a16="http://schemas.microsoft.com/office/drawing/2014/main" id="{66E66666-9EBD-4213-A747-29A5BA864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400" b="1" dirty="0">
                  <a:latin typeface="Times New Roman" panose="02020603050405020304" pitchFamily="18" charset="0"/>
                </a:rPr>
                <a:t>       516</a:t>
              </a:r>
            </a:p>
            <a:p>
              <a:pPr eaLnBrk="1" hangingPunct="1"/>
              <a:r>
                <a:rPr lang="en-US" altLang="en-US" sz="34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400" b="1" u="sng" dirty="0">
                  <a:latin typeface="Times New Roman" panose="02020603050405020304" pitchFamily="18" charset="0"/>
                </a:rPr>
                <a:t>342</a:t>
              </a:r>
            </a:p>
          </p:txBody>
        </p:sp>
        <p:sp>
          <p:nvSpPr>
            <p:cNvPr id="24" name="Text Box 29">
              <a:extLst>
                <a:ext uri="{FF2B5EF4-FFF2-40B4-BE49-F238E27FC236}">
                  <a16:creationId xmlns:a16="http://schemas.microsoft.com/office/drawing/2014/main" id="{C633E137-683B-49C8-A4D0-264773565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" y="2017"/>
              <a:ext cx="24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4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5" name="Group 45">
            <a:extLst>
              <a:ext uri="{FF2B5EF4-FFF2-40B4-BE49-F238E27FC236}">
                <a16:creationId xmlns:a16="http://schemas.microsoft.com/office/drawing/2014/main" id="{CDACC75E-F4D0-4B93-8C02-40F7B0F34D32}"/>
              </a:ext>
            </a:extLst>
          </p:cNvPr>
          <p:cNvGrpSpPr>
            <a:grpSpLocks/>
          </p:cNvGrpSpPr>
          <p:nvPr/>
        </p:nvGrpSpPr>
        <p:grpSpPr bwMode="auto">
          <a:xfrm>
            <a:off x="4798866" y="1617019"/>
            <a:ext cx="2562387" cy="1138238"/>
            <a:chOff x="192" y="1872"/>
            <a:chExt cx="816" cy="717"/>
          </a:xfrm>
        </p:grpSpPr>
        <p:sp>
          <p:nvSpPr>
            <p:cNvPr id="26" name="Text Box 46">
              <a:extLst>
                <a:ext uri="{FF2B5EF4-FFF2-40B4-BE49-F238E27FC236}">
                  <a16:creationId xmlns:a16="http://schemas.microsoft.com/office/drawing/2014/main" id="{BBFCC04C-592D-4CC1-A1C2-6C1A5356D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400" b="1" dirty="0">
                  <a:latin typeface="Times New Roman" panose="02020603050405020304" pitchFamily="18" charset="0"/>
                </a:rPr>
                <a:t>       935</a:t>
              </a:r>
            </a:p>
            <a:p>
              <a:pPr eaLnBrk="1" hangingPunct="1"/>
              <a:r>
                <a:rPr lang="en-US" altLang="en-US" sz="34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400" b="1" u="sng" dirty="0">
                  <a:latin typeface="Times New Roman" panose="02020603050405020304" pitchFamily="18" charset="0"/>
                </a:rPr>
                <a:t>551</a:t>
              </a:r>
            </a:p>
          </p:txBody>
        </p:sp>
        <p:sp>
          <p:nvSpPr>
            <p:cNvPr id="27" name="Text Box 47">
              <a:extLst>
                <a:ext uri="{FF2B5EF4-FFF2-40B4-BE49-F238E27FC236}">
                  <a16:creationId xmlns:a16="http://schemas.microsoft.com/office/drawing/2014/main" id="{72EF3EA9-11DA-435B-A50F-959C6E2EE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" y="2008"/>
              <a:ext cx="24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4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8" name="Group 48">
            <a:extLst>
              <a:ext uri="{FF2B5EF4-FFF2-40B4-BE49-F238E27FC236}">
                <a16:creationId xmlns:a16="http://schemas.microsoft.com/office/drawing/2014/main" id="{DB4A272E-5C22-46C6-9232-82863F18DB75}"/>
              </a:ext>
            </a:extLst>
          </p:cNvPr>
          <p:cNvGrpSpPr>
            <a:grpSpLocks/>
          </p:cNvGrpSpPr>
          <p:nvPr/>
        </p:nvGrpSpPr>
        <p:grpSpPr bwMode="auto">
          <a:xfrm>
            <a:off x="6328918" y="1617019"/>
            <a:ext cx="2562387" cy="1138238"/>
            <a:chOff x="192" y="1872"/>
            <a:chExt cx="816" cy="717"/>
          </a:xfrm>
        </p:grpSpPr>
        <p:sp>
          <p:nvSpPr>
            <p:cNvPr id="29" name="Text Box 49">
              <a:extLst>
                <a:ext uri="{FF2B5EF4-FFF2-40B4-BE49-F238E27FC236}">
                  <a16:creationId xmlns:a16="http://schemas.microsoft.com/office/drawing/2014/main" id="{E8913115-BFC5-4B11-A9D7-4055353A0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400" b="1" dirty="0">
                  <a:latin typeface="Times New Roman" panose="02020603050405020304" pitchFamily="18" charset="0"/>
                </a:rPr>
                <a:t>       555</a:t>
              </a:r>
            </a:p>
            <a:p>
              <a:pPr eaLnBrk="1" hangingPunct="1"/>
              <a:r>
                <a:rPr lang="en-US" altLang="en-US" sz="34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400" b="1" u="sng" dirty="0">
                  <a:latin typeface="Times New Roman" panose="02020603050405020304" pitchFamily="18" charset="0"/>
                </a:rPr>
                <a:t>160</a:t>
              </a:r>
            </a:p>
          </p:txBody>
        </p:sp>
        <p:sp>
          <p:nvSpPr>
            <p:cNvPr id="30" name="Text Box 50">
              <a:extLst>
                <a:ext uri="{FF2B5EF4-FFF2-40B4-BE49-F238E27FC236}">
                  <a16:creationId xmlns:a16="http://schemas.microsoft.com/office/drawing/2014/main" id="{52CF3C92-3BA5-4DE7-BD7F-3256F585E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" y="2024"/>
              <a:ext cx="24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4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31" name="Text Box 62">
            <a:extLst>
              <a:ext uri="{FF2B5EF4-FFF2-40B4-BE49-F238E27FC236}">
                <a16:creationId xmlns:a16="http://schemas.microsoft.com/office/drawing/2014/main" id="{E0F66268-1382-4289-94E0-66A1D207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682" y="2670449"/>
            <a:ext cx="13565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174</a:t>
            </a:r>
          </a:p>
        </p:txBody>
      </p:sp>
      <p:sp>
        <p:nvSpPr>
          <p:cNvPr id="32" name="Text Box 68">
            <a:extLst>
              <a:ext uri="{FF2B5EF4-FFF2-40B4-BE49-F238E27FC236}">
                <a16:creationId xmlns:a16="http://schemas.microsoft.com/office/drawing/2014/main" id="{592E4681-B368-41FE-B136-A8EE2F9E7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987" y="2669730"/>
            <a:ext cx="13565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395</a:t>
            </a:r>
          </a:p>
        </p:txBody>
      </p:sp>
      <p:sp>
        <p:nvSpPr>
          <p:cNvPr id="33" name="Text Box 69">
            <a:extLst>
              <a:ext uri="{FF2B5EF4-FFF2-40B4-BE49-F238E27FC236}">
                <a16:creationId xmlns:a16="http://schemas.microsoft.com/office/drawing/2014/main" id="{998B9BD2-6732-4150-BB74-701FAA2BB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932" y="2681824"/>
            <a:ext cx="13565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384</a:t>
            </a:r>
          </a:p>
        </p:txBody>
      </p:sp>
      <p:sp>
        <p:nvSpPr>
          <p:cNvPr id="34" name="Text Box 60">
            <a:extLst>
              <a:ext uri="{FF2B5EF4-FFF2-40B4-BE49-F238E27FC236}">
                <a16:creationId xmlns:a16="http://schemas.microsoft.com/office/drawing/2014/main" id="{7831E669-454A-4C41-8D27-180616220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78" y="2669730"/>
            <a:ext cx="13565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184</a:t>
            </a:r>
          </a:p>
        </p:txBody>
      </p:sp>
      <p:sp>
        <p:nvSpPr>
          <p:cNvPr id="35" name="Text Box 61">
            <a:extLst>
              <a:ext uri="{FF2B5EF4-FFF2-40B4-BE49-F238E27FC236}">
                <a16:creationId xmlns:a16="http://schemas.microsoft.com/office/drawing/2014/main" id="{AE02E373-BC0A-4E05-9A45-D887B3785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866" y="2669730"/>
            <a:ext cx="13565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495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499" y="4067780"/>
            <a:ext cx="80250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Lưu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ý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trình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bày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vở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Viết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phép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tính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sát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lề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mỗi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phép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tính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cách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1,5 ô</a:t>
            </a:r>
          </a:p>
          <a:p>
            <a:pPr marL="285750" indent="-285750">
              <a:buFontTx/>
              <a:buChar char="-"/>
            </a:pP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Bạn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nào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chữ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viết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3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phép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tính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hàng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1, 2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phép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tính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còn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lại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sz="2800" b="1" i="1" dirty="0" err="1" smtClean="0">
                <a:solidFill>
                  <a:schemeClr val="accent6">
                    <a:lumMod val="75000"/>
                  </a:schemeClr>
                </a:solidFill>
              </a:rPr>
              <a:t>hàng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 2.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1" grpId="0"/>
      <p:bldP spid="32" grpId="0"/>
      <p:bldP spid="33" grpId="0"/>
      <p:bldP spid="34" grpId="0"/>
      <p:bldP spid="3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202474" y="1859796"/>
            <a:ext cx="3906569" cy="5199671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1685174" y="-3553"/>
            <a:ext cx="10506825" cy="2015192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A8185D4-CDB3-49CF-85A0-81D3E5D485C0}"/>
              </a:ext>
            </a:extLst>
          </p:cNvPr>
          <p:cNvSpPr txBox="1"/>
          <p:nvPr/>
        </p:nvSpPr>
        <p:spPr>
          <a:xfrm>
            <a:off x="1790521" y="32264"/>
            <a:ext cx="101896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335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128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271CC0F-0AF4-417D-BCFD-BEB8B853E7F9}"/>
              </a:ext>
            </a:extLst>
          </p:cNvPr>
          <p:cNvSpPr txBox="1"/>
          <p:nvPr/>
        </p:nvSpPr>
        <p:spPr>
          <a:xfrm>
            <a:off x="4921178" y="2787069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E27C368-95B2-4436-8495-62CEE2269C7C}"/>
              </a:ext>
            </a:extLst>
          </p:cNvPr>
          <p:cNvSpPr txBox="1"/>
          <p:nvPr/>
        </p:nvSpPr>
        <p:spPr>
          <a:xfrm>
            <a:off x="3704095" y="3429000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: 335 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5993D7E-F36A-4942-8953-A223A5E04B2E}"/>
              </a:ext>
            </a:extLst>
          </p:cNvPr>
          <p:cNvSpPr txBox="1"/>
          <p:nvPr/>
        </p:nvSpPr>
        <p:spPr>
          <a:xfrm>
            <a:off x="3704095" y="3982172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		: 128 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52C13E4-BFF0-4413-90DC-E3F711626606}"/>
              </a:ext>
            </a:extLst>
          </p:cNvPr>
          <p:cNvSpPr txBox="1"/>
          <p:nvPr/>
        </p:nvSpPr>
        <p:spPr>
          <a:xfrm>
            <a:off x="3704095" y="4565714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: …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14C8BC5F-D5FB-48DF-87D2-2FB4A142A455}"/>
              </a:ext>
            </a:extLst>
          </p:cNvPr>
          <p:cNvCxnSpPr>
            <a:cxnSpLocks/>
          </p:cNvCxnSpPr>
          <p:nvPr/>
        </p:nvCxnSpPr>
        <p:spPr>
          <a:xfrm>
            <a:off x="2929180" y="544096"/>
            <a:ext cx="875654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922D1B24-57A0-4869-A2EF-8AAE04240B06}"/>
              </a:ext>
            </a:extLst>
          </p:cNvPr>
          <p:cNvCxnSpPr/>
          <p:nvPr/>
        </p:nvCxnSpPr>
        <p:spPr>
          <a:xfrm>
            <a:off x="3456122" y="929898"/>
            <a:ext cx="56878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5E35CFB4-DAAE-4BF4-A00F-6ECB7EFE4E7D}"/>
              </a:ext>
            </a:extLst>
          </p:cNvPr>
          <p:cNvCxnSpPr>
            <a:cxnSpLocks/>
          </p:cNvCxnSpPr>
          <p:nvPr/>
        </p:nvCxnSpPr>
        <p:spPr>
          <a:xfrm>
            <a:off x="10135892" y="959606"/>
            <a:ext cx="11158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66CF864E-D2CD-487E-B2CD-0B79091EC7CA}"/>
              </a:ext>
            </a:extLst>
          </p:cNvPr>
          <p:cNvCxnSpPr>
            <a:cxnSpLocks/>
          </p:cNvCxnSpPr>
          <p:nvPr/>
        </p:nvCxnSpPr>
        <p:spPr>
          <a:xfrm flipV="1">
            <a:off x="1808136" y="1402074"/>
            <a:ext cx="5499315" cy="151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E28D9DF-ACC1-4647-BA91-143BA89A3DAF}"/>
              </a:ext>
            </a:extLst>
          </p:cNvPr>
          <p:cNvSpPr txBox="1"/>
          <p:nvPr/>
        </p:nvSpPr>
        <p:spPr>
          <a:xfrm>
            <a:off x="3704095" y="4584752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: …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20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16" grpId="0"/>
      <p:bldP spid="17" grpId="0"/>
      <p:bldP spid="1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>
              <a:ext uri="{FF2B5EF4-FFF2-40B4-BE49-F238E27FC236}">
                <a16:creationId xmlns:a16="http://schemas.microsoft.com/office/drawing/2014/main" id="{A557ED58-EEAA-480E-A5EE-9466DBB114F1}"/>
              </a:ext>
            </a:extLst>
          </p:cNvPr>
          <p:cNvSpPr/>
          <p:nvPr/>
        </p:nvSpPr>
        <p:spPr>
          <a:xfrm>
            <a:off x="4249817" y="911529"/>
            <a:ext cx="7908525" cy="5946471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座位, 家具, 椅子&#10;&#10;自动生成的说明">
            <a:extLst>
              <a:ext uri="{FF2B5EF4-FFF2-40B4-BE49-F238E27FC236}">
                <a16:creationId xmlns:a16="http://schemas.microsoft.com/office/drawing/2014/main" id="{115DC31E-5614-4F32-B8CD-CCC2555A2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32" y="-110809"/>
            <a:ext cx="1743980" cy="174398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" y="1633171"/>
            <a:ext cx="4104389" cy="515652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0D277F8-D092-4B7D-831E-256CE062FEBD}"/>
              </a:ext>
            </a:extLst>
          </p:cNvPr>
          <p:cNvSpPr txBox="1"/>
          <p:nvPr/>
        </p:nvSpPr>
        <p:spPr>
          <a:xfrm>
            <a:off x="4212942" y="2248168"/>
            <a:ext cx="76820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BÀI GIẢI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335 – 128 = 207 ( con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207 con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446</Words>
  <Application>Microsoft Office PowerPoint</Application>
  <PresentationFormat>Widescreen</PresentationFormat>
  <Paragraphs>102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Cambria</vt:lpstr>
      <vt:lpstr>等线</vt:lpstr>
      <vt:lpstr>Raleway</vt:lpstr>
      <vt:lpstr>Times New Roman</vt:lpstr>
      <vt:lpstr>仓耳玄三M W05</vt:lpstr>
      <vt:lpstr>字魂17号-萌趣果冻体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Minhthangpc.VN</cp:lastModifiedBy>
  <cp:revision>124</cp:revision>
  <dcterms:created xsi:type="dcterms:W3CDTF">2019-04-22T08:21:40Z</dcterms:created>
  <dcterms:modified xsi:type="dcterms:W3CDTF">2021-09-13T17:02:16Z</dcterms:modified>
</cp:coreProperties>
</file>