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309" r:id="rId4"/>
    <p:sldId id="257" r:id="rId5"/>
    <p:sldId id="310" r:id="rId6"/>
    <p:sldId id="311" r:id="rId7"/>
    <p:sldId id="312" r:id="rId8"/>
    <p:sldId id="313" r:id="rId9"/>
    <p:sldId id="296" r:id="rId10"/>
    <p:sldId id="314" r:id="rId11"/>
    <p:sldId id="294" r:id="rId12"/>
  </p:sldIdLst>
  <p:sldSz cx="12192000" cy="6858000"/>
  <p:notesSz cx="6858000" cy="9144000"/>
  <p:embeddedFontLst>
    <p:embeddedFont>
      <p:font typeface="Arial Unicode MS" panose="020B0604020202020204" charset="-128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4C1"/>
    <a:srgbClr val="C8D85B"/>
    <a:srgbClr val="B09277"/>
    <a:srgbClr val="A5C0A4"/>
    <a:srgbClr val="F29A5B"/>
    <a:srgbClr val="244A66"/>
    <a:srgbClr val="865B3E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65" d="100"/>
          <a:sy n="65" d="100"/>
        </p:scale>
        <p:origin x="120" y="21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87262" y="1760406"/>
            <a:ext cx="33137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 3 </a:t>
            </a:r>
            <a:endParaRPr lang="zh-CN" altLang="en-US" sz="6600" b="1" dirty="0">
              <a:solidFill>
                <a:srgbClr val="865B3E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42DC115-7559-4F03-A6EC-974DA453BD47}"/>
              </a:ext>
            </a:extLst>
          </p:cNvPr>
          <p:cNvGrpSpPr>
            <a:grpSpLocks/>
          </p:cNvGrpSpPr>
          <p:nvPr/>
        </p:nvGrpSpPr>
        <p:grpSpPr bwMode="auto">
          <a:xfrm>
            <a:off x="6513871" y="2878393"/>
            <a:ext cx="990600" cy="914400"/>
            <a:chOff x="2640" y="1536"/>
            <a:chExt cx="624" cy="576"/>
          </a:xfrm>
        </p:grpSpPr>
        <p:grpSp>
          <p:nvGrpSpPr>
            <p:cNvPr id="3" name="Group 159">
              <a:extLst>
                <a:ext uri="{FF2B5EF4-FFF2-40B4-BE49-F238E27FC236}">
                  <a16:creationId xmlns:a16="http://schemas.microsoft.com/office/drawing/2014/main" id="{A21CF8DD-B904-4D33-9957-45068167C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5" name="Oval 160">
                <a:extLst>
                  <a:ext uri="{FF2B5EF4-FFF2-40B4-BE49-F238E27FC236}">
                    <a16:creationId xmlns:a16="http://schemas.microsoft.com/office/drawing/2014/main" id="{45EB5EDC-A783-4055-9851-0302731108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161">
                <a:extLst>
                  <a:ext uri="{FF2B5EF4-FFF2-40B4-BE49-F238E27FC236}">
                    <a16:creationId xmlns:a16="http://schemas.microsoft.com/office/drawing/2014/main" id="{66E1968C-88E1-4D52-ABD6-AD64ADA7CB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162" descr="Picture1">
                <a:extLst>
                  <a:ext uri="{FF2B5EF4-FFF2-40B4-BE49-F238E27FC236}">
                    <a16:creationId xmlns:a16="http://schemas.microsoft.com/office/drawing/2014/main" id="{458A7857-C1D1-4E13-A497-394F41DB5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 Box 163">
              <a:extLst>
                <a:ext uri="{FF2B5EF4-FFF2-40B4-BE49-F238E27FC236}">
                  <a16:creationId xmlns:a16="http://schemas.microsoft.com/office/drawing/2014/main" id="{F585F469-9239-436B-8862-70C895C22E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9" y="1632"/>
              <a:ext cx="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97D484B0-2E0B-49C2-8A4F-836A7413ED01}"/>
              </a:ext>
            </a:extLst>
          </p:cNvPr>
          <p:cNvGrpSpPr>
            <a:grpSpLocks/>
          </p:cNvGrpSpPr>
          <p:nvPr/>
        </p:nvGrpSpPr>
        <p:grpSpPr bwMode="auto">
          <a:xfrm>
            <a:off x="4380271" y="2878393"/>
            <a:ext cx="990600" cy="914400"/>
            <a:chOff x="2640" y="1536"/>
            <a:chExt cx="624" cy="576"/>
          </a:xfrm>
        </p:grpSpPr>
        <p:grpSp>
          <p:nvGrpSpPr>
            <p:cNvPr id="9" name="Group 159">
              <a:extLst>
                <a:ext uri="{FF2B5EF4-FFF2-40B4-BE49-F238E27FC236}">
                  <a16:creationId xmlns:a16="http://schemas.microsoft.com/office/drawing/2014/main" id="{50BEF0FC-1EE5-4280-914D-E0905C8F9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11" name="Oval 160">
                <a:extLst>
                  <a:ext uri="{FF2B5EF4-FFF2-40B4-BE49-F238E27FC236}">
                    <a16:creationId xmlns:a16="http://schemas.microsoft.com/office/drawing/2014/main" id="{E12CE11E-ECE5-4B64-8661-2952F03FD2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61">
                <a:extLst>
                  <a:ext uri="{FF2B5EF4-FFF2-40B4-BE49-F238E27FC236}">
                    <a16:creationId xmlns:a16="http://schemas.microsoft.com/office/drawing/2014/main" id="{1610EB85-616E-41EA-9FB9-C06202FF47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icture 162" descr="Picture1">
                <a:extLst>
                  <a:ext uri="{FF2B5EF4-FFF2-40B4-BE49-F238E27FC236}">
                    <a16:creationId xmlns:a16="http://schemas.microsoft.com/office/drawing/2014/main" id="{C8887F03-ADC3-458A-B488-2A0D0BC19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163">
              <a:extLst>
                <a:ext uri="{FF2B5EF4-FFF2-40B4-BE49-F238E27FC236}">
                  <a16:creationId xmlns:a16="http://schemas.microsoft.com/office/drawing/2014/main" id="{2EB97F43-2519-48E0-82CC-732691EFE0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10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A426E3CB-6195-4B98-B503-BA49EFFF4945}"/>
              </a:ext>
            </a:extLst>
          </p:cNvPr>
          <p:cNvGrpSpPr>
            <a:grpSpLocks/>
          </p:cNvGrpSpPr>
          <p:nvPr/>
        </p:nvGrpSpPr>
        <p:grpSpPr bwMode="auto">
          <a:xfrm>
            <a:off x="8799871" y="2802193"/>
            <a:ext cx="990600" cy="914400"/>
            <a:chOff x="2640" y="1536"/>
            <a:chExt cx="624" cy="576"/>
          </a:xfrm>
        </p:grpSpPr>
        <p:grpSp>
          <p:nvGrpSpPr>
            <p:cNvPr id="15" name="Group 159">
              <a:extLst>
                <a:ext uri="{FF2B5EF4-FFF2-40B4-BE49-F238E27FC236}">
                  <a16:creationId xmlns:a16="http://schemas.microsoft.com/office/drawing/2014/main" id="{C73C2AB8-4700-4A3E-B97C-626135F75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17" name="Oval 160">
                <a:extLst>
                  <a:ext uri="{FF2B5EF4-FFF2-40B4-BE49-F238E27FC236}">
                    <a16:creationId xmlns:a16="http://schemas.microsoft.com/office/drawing/2014/main" id="{AE4D649F-D6DA-4DFB-A050-12567596F1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61">
                <a:extLst>
                  <a:ext uri="{FF2B5EF4-FFF2-40B4-BE49-F238E27FC236}">
                    <a16:creationId xmlns:a16="http://schemas.microsoft.com/office/drawing/2014/main" id="{F95DF5C7-2A92-4CFC-8A7E-F991C78278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Picture 162" descr="Picture1">
                <a:extLst>
                  <a:ext uri="{FF2B5EF4-FFF2-40B4-BE49-F238E27FC236}">
                    <a16:creationId xmlns:a16="http://schemas.microsoft.com/office/drawing/2014/main" id="{212C3651-52F5-4874-9D71-AE4491E84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 Box 163">
              <a:extLst>
                <a:ext uri="{FF2B5EF4-FFF2-40B4-BE49-F238E27FC236}">
                  <a16:creationId xmlns:a16="http://schemas.microsoft.com/office/drawing/2014/main" id="{B35A1C95-8841-426F-8044-D1A1A4BF55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9" y="1632"/>
              <a:ext cx="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86E2C71D-FE67-434E-B301-DCAA671A1BF1}"/>
              </a:ext>
            </a:extLst>
          </p:cNvPr>
          <p:cNvGrpSpPr>
            <a:grpSpLocks/>
          </p:cNvGrpSpPr>
          <p:nvPr/>
        </p:nvGrpSpPr>
        <p:grpSpPr bwMode="auto">
          <a:xfrm>
            <a:off x="2094271" y="2954593"/>
            <a:ext cx="990600" cy="914400"/>
            <a:chOff x="2640" y="1536"/>
            <a:chExt cx="624" cy="576"/>
          </a:xfrm>
        </p:grpSpPr>
        <p:grpSp>
          <p:nvGrpSpPr>
            <p:cNvPr id="21" name="Group 159">
              <a:extLst>
                <a:ext uri="{FF2B5EF4-FFF2-40B4-BE49-F238E27FC236}">
                  <a16:creationId xmlns:a16="http://schemas.microsoft.com/office/drawing/2014/main" id="{9F7A4A03-A8FF-4A34-85DC-0D65CD2AD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23" name="Oval 160">
                <a:extLst>
                  <a:ext uri="{FF2B5EF4-FFF2-40B4-BE49-F238E27FC236}">
                    <a16:creationId xmlns:a16="http://schemas.microsoft.com/office/drawing/2014/main" id="{EA7CFC11-25D9-4603-990E-749264A691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161">
                <a:extLst>
                  <a:ext uri="{FF2B5EF4-FFF2-40B4-BE49-F238E27FC236}">
                    <a16:creationId xmlns:a16="http://schemas.microsoft.com/office/drawing/2014/main" id="{F8B15BE9-EB30-4419-9956-5AC5FB187C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5" name="Picture 162" descr="Picture1">
                <a:extLst>
                  <a:ext uri="{FF2B5EF4-FFF2-40B4-BE49-F238E27FC236}">
                    <a16:creationId xmlns:a16="http://schemas.microsoft.com/office/drawing/2014/main" id="{C38E6F70-D1DF-4ADD-ADF0-D2B3E45D8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 Box 163">
              <a:extLst>
                <a:ext uri="{FF2B5EF4-FFF2-40B4-BE49-F238E27FC236}">
                  <a16:creationId xmlns:a16="http://schemas.microsoft.com/office/drawing/2014/main" id="{2CB3D13D-125F-4B37-AA53-603A361743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9" y="1632"/>
              <a:ext cx="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5D99A57A-CB41-4107-A970-F886B88E8E17}"/>
              </a:ext>
            </a:extLst>
          </p:cNvPr>
          <p:cNvGrpSpPr>
            <a:grpSpLocks/>
          </p:cNvGrpSpPr>
          <p:nvPr/>
        </p:nvGrpSpPr>
        <p:grpSpPr bwMode="auto">
          <a:xfrm>
            <a:off x="7510821" y="4707193"/>
            <a:ext cx="1898650" cy="547688"/>
            <a:chOff x="3700" y="2880"/>
            <a:chExt cx="1196" cy="345"/>
          </a:xfrm>
        </p:grpSpPr>
        <p:sp>
          <p:nvSpPr>
            <p:cNvPr id="27" name="AutoShape 157">
              <a:extLst>
                <a:ext uri="{FF2B5EF4-FFF2-40B4-BE49-F238E27FC236}">
                  <a16:creationId xmlns:a16="http://schemas.microsoft.com/office/drawing/2014/main" id="{487557B8-9CB4-46FB-9EE1-EF939DB3D0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91F27A06-85FF-4760-B74A-6298A112B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3 x 7</a:t>
              </a:r>
            </a:p>
          </p:txBody>
        </p:sp>
      </p:grpSp>
      <p:grpSp>
        <p:nvGrpSpPr>
          <p:cNvPr id="29" name="Group 34">
            <a:extLst>
              <a:ext uri="{FF2B5EF4-FFF2-40B4-BE49-F238E27FC236}">
                <a16:creationId xmlns:a16="http://schemas.microsoft.com/office/drawing/2014/main" id="{0DD7FC8B-4867-4A27-8A82-F8F90983742F}"/>
              </a:ext>
            </a:extLst>
          </p:cNvPr>
          <p:cNvGrpSpPr>
            <a:grpSpLocks/>
          </p:cNvGrpSpPr>
          <p:nvPr/>
        </p:nvGrpSpPr>
        <p:grpSpPr bwMode="auto">
          <a:xfrm>
            <a:off x="4761271" y="4692906"/>
            <a:ext cx="1898650" cy="547687"/>
            <a:chOff x="3700" y="2880"/>
            <a:chExt cx="1196" cy="345"/>
          </a:xfrm>
        </p:grpSpPr>
        <p:sp>
          <p:nvSpPr>
            <p:cNvPr id="30" name="AutoShape 157">
              <a:extLst>
                <a:ext uri="{FF2B5EF4-FFF2-40B4-BE49-F238E27FC236}">
                  <a16:creationId xmlns:a16="http://schemas.microsoft.com/office/drawing/2014/main" id="{E240E4F7-62CA-43C5-B648-B110DD0E7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2004898C-8A59-40EF-B5CA-E2CB1CCCB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24 + 4</a:t>
              </a:r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C7E82254-401D-491A-A8C2-B64502795E53}"/>
              </a:ext>
            </a:extLst>
          </p:cNvPr>
          <p:cNvGrpSpPr>
            <a:grpSpLocks/>
          </p:cNvGrpSpPr>
          <p:nvPr/>
        </p:nvGrpSpPr>
        <p:grpSpPr bwMode="auto">
          <a:xfrm>
            <a:off x="1941871" y="4707193"/>
            <a:ext cx="1898650" cy="547688"/>
            <a:chOff x="3700" y="2880"/>
            <a:chExt cx="1196" cy="345"/>
          </a:xfrm>
        </p:grpSpPr>
        <p:sp>
          <p:nvSpPr>
            <p:cNvPr id="33" name="AutoShape 157">
              <a:extLst>
                <a:ext uri="{FF2B5EF4-FFF2-40B4-BE49-F238E27FC236}">
                  <a16:creationId xmlns:a16="http://schemas.microsoft.com/office/drawing/2014/main" id="{4CD7FBCB-C233-49AB-8867-B516D383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39">
              <a:extLst>
                <a:ext uri="{FF2B5EF4-FFF2-40B4-BE49-F238E27FC236}">
                  <a16:creationId xmlns:a16="http://schemas.microsoft.com/office/drawing/2014/main" id="{1468E745-8E2C-40E4-BAB6-E8F57AF24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16 : 2</a:t>
              </a:r>
            </a:p>
          </p:txBody>
        </p:sp>
      </p:grpSp>
      <p:grpSp>
        <p:nvGrpSpPr>
          <p:cNvPr id="35" name="Group 40">
            <a:extLst>
              <a:ext uri="{FF2B5EF4-FFF2-40B4-BE49-F238E27FC236}">
                <a16:creationId xmlns:a16="http://schemas.microsoft.com/office/drawing/2014/main" id="{17D4CB80-9936-4716-A8D9-7B6AF450DBCB}"/>
              </a:ext>
            </a:extLst>
          </p:cNvPr>
          <p:cNvGrpSpPr>
            <a:grpSpLocks/>
          </p:cNvGrpSpPr>
          <p:nvPr/>
        </p:nvGrpSpPr>
        <p:grpSpPr bwMode="auto">
          <a:xfrm>
            <a:off x="1560871" y="1582993"/>
            <a:ext cx="1898650" cy="547688"/>
            <a:chOff x="3700" y="2880"/>
            <a:chExt cx="1196" cy="345"/>
          </a:xfrm>
        </p:grpSpPr>
        <p:sp>
          <p:nvSpPr>
            <p:cNvPr id="36" name="AutoShape 157">
              <a:extLst>
                <a:ext uri="{FF2B5EF4-FFF2-40B4-BE49-F238E27FC236}">
                  <a16:creationId xmlns:a16="http://schemas.microsoft.com/office/drawing/2014/main" id="{0042EF60-7E64-4F0C-8F00-4571CFF594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2">
              <a:extLst>
                <a:ext uri="{FF2B5EF4-FFF2-40B4-BE49-F238E27FC236}">
                  <a16:creationId xmlns:a16="http://schemas.microsoft.com/office/drawing/2014/main" id="{9B453F4B-C90D-4EAF-8FC3-94522D0D5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24 : 3</a:t>
              </a: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08304DED-B332-4A04-86A1-5E26529FD0A3}"/>
              </a:ext>
            </a:extLst>
          </p:cNvPr>
          <p:cNvGrpSpPr>
            <a:grpSpLocks/>
          </p:cNvGrpSpPr>
          <p:nvPr/>
        </p:nvGrpSpPr>
        <p:grpSpPr bwMode="auto">
          <a:xfrm>
            <a:off x="3770671" y="1617918"/>
            <a:ext cx="1898650" cy="547688"/>
            <a:chOff x="3700" y="2880"/>
            <a:chExt cx="1196" cy="345"/>
          </a:xfrm>
        </p:grpSpPr>
        <p:sp>
          <p:nvSpPr>
            <p:cNvPr id="39" name="AutoShape 157">
              <a:extLst>
                <a:ext uri="{FF2B5EF4-FFF2-40B4-BE49-F238E27FC236}">
                  <a16:creationId xmlns:a16="http://schemas.microsoft.com/office/drawing/2014/main" id="{81F90088-7DF4-46BB-858B-F020792001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45">
              <a:extLst>
                <a:ext uri="{FF2B5EF4-FFF2-40B4-BE49-F238E27FC236}">
                  <a16:creationId xmlns:a16="http://schemas.microsoft.com/office/drawing/2014/main" id="{0A36E199-4C90-479B-BAF3-52243114E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4 x 7</a:t>
              </a:r>
            </a:p>
          </p:txBody>
        </p:sp>
      </p:grpSp>
      <p:grpSp>
        <p:nvGrpSpPr>
          <p:cNvPr id="41" name="Group 46">
            <a:extLst>
              <a:ext uri="{FF2B5EF4-FFF2-40B4-BE49-F238E27FC236}">
                <a16:creationId xmlns:a16="http://schemas.microsoft.com/office/drawing/2014/main" id="{CF3CAAA6-FCA3-4D6D-B1DF-5D2E2EBE7C32}"/>
              </a:ext>
            </a:extLst>
          </p:cNvPr>
          <p:cNvGrpSpPr>
            <a:grpSpLocks/>
          </p:cNvGrpSpPr>
          <p:nvPr/>
        </p:nvGrpSpPr>
        <p:grpSpPr bwMode="auto">
          <a:xfrm>
            <a:off x="5904271" y="1611568"/>
            <a:ext cx="1898650" cy="547688"/>
            <a:chOff x="3700" y="2880"/>
            <a:chExt cx="1196" cy="345"/>
          </a:xfrm>
        </p:grpSpPr>
        <p:sp>
          <p:nvSpPr>
            <p:cNvPr id="42" name="AutoShape 157">
              <a:extLst>
                <a:ext uri="{FF2B5EF4-FFF2-40B4-BE49-F238E27FC236}">
                  <a16:creationId xmlns:a16="http://schemas.microsoft.com/office/drawing/2014/main" id="{FDE05F9D-B0F9-4BEE-86C7-2F31E73B17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8">
              <a:extLst>
                <a:ext uri="{FF2B5EF4-FFF2-40B4-BE49-F238E27FC236}">
                  <a16:creationId xmlns:a16="http://schemas.microsoft.com/office/drawing/2014/main" id="{A17A5F06-B189-4D62-A5E7-1A76B209C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32 : 4</a:t>
              </a: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7C3F4BC2-D6BA-4951-A8BA-D1667ED73A85}"/>
              </a:ext>
            </a:extLst>
          </p:cNvPr>
          <p:cNvGrpSpPr>
            <a:grpSpLocks/>
          </p:cNvGrpSpPr>
          <p:nvPr/>
        </p:nvGrpSpPr>
        <p:grpSpPr bwMode="auto">
          <a:xfrm>
            <a:off x="8190271" y="1646493"/>
            <a:ext cx="1898650" cy="547688"/>
            <a:chOff x="3700" y="2880"/>
            <a:chExt cx="1196" cy="345"/>
          </a:xfrm>
        </p:grpSpPr>
        <p:sp>
          <p:nvSpPr>
            <p:cNvPr id="45" name="AutoShape 157">
              <a:extLst>
                <a:ext uri="{FF2B5EF4-FFF2-40B4-BE49-F238E27FC236}">
                  <a16:creationId xmlns:a16="http://schemas.microsoft.com/office/drawing/2014/main" id="{58F8A1AB-D0B2-493B-A8E7-B92A90840C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1">
              <a:extLst>
                <a:ext uri="{FF2B5EF4-FFF2-40B4-BE49-F238E27FC236}">
                  <a16:creationId xmlns:a16="http://schemas.microsoft.com/office/drawing/2014/main" id="{EEF437C4-FE63-46F6-8459-A97D4477E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4 x 10</a:t>
              </a:r>
            </a:p>
          </p:txBody>
        </p:sp>
      </p:grpSp>
      <p:sp>
        <p:nvSpPr>
          <p:cNvPr id="47" name="Line 60">
            <a:extLst>
              <a:ext uri="{FF2B5EF4-FFF2-40B4-BE49-F238E27FC236}">
                <a16:creationId xmlns:a16="http://schemas.microsoft.com/office/drawing/2014/main" id="{E30D4C78-FB8F-44A8-964E-EB50A344D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8671" y="3564193"/>
            <a:ext cx="5791200" cy="11430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1">
            <a:extLst>
              <a:ext uri="{FF2B5EF4-FFF2-40B4-BE49-F238E27FC236}">
                <a16:creationId xmlns:a16="http://schemas.microsoft.com/office/drawing/2014/main" id="{83ECC50F-DB66-404F-9B6A-6E03AADD4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2271" y="2149731"/>
            <a:ext cx="1600200" cy="881062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2">
            <a:extLst>
              <a:ext uri="{FF2B5EF4-FFF2-40B4-BE49-F238E27FC236}">
                <a16:creationId xmlns:a16="http://schemas.microsoft.com/office/drawing/2014/main" id="{F5FB9C35-4FF3-4894-94B4-E05B38AED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8271" y="2170368"/>
            <a:ext cx="1828800" cy="1012825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63">
            <a:extLst>
              <a:ext uri="{FF2B5EF4-FFF2-40B4-BE49-F238E27FC236}">
                <a16:creationId xmlns:a16="http://schemas.microsoft.com/office/drawing/2014/main" id="{27CDA941-36F1-4BED-947E-C633273263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5071" y="2192593"/>
            <a:ext cx="4191000" cy="8382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64">
            <a:extLst>
              <a:ext uri="{FF2B5EF4-FFF2-40B4-BE49-F238E27FC236}">
                <a16:creationId xmlns:a16="http://schemas.microsoft.com/office/drawing/2014/main" id="{34EB858E-CDA5-4F4D-A5DC-B439CFB51E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0834" y="2192593"/>
            <a:ext cx="1905000" cy="11430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5">
            <a:extLst>
              <a:ext uri="{FF2B5EF4-FFF2-40B4-BE49-F238E27FC236}">
                <a16:creationId xmlns:a16="http://schemas.microsoft.com/office/drawing/2014/main" id="{D6CEDDC3-91A5-40A7-8D49-D3FBCF97A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0071" y="3640393"/>
            <a:ext cx="2438400" cy="10668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6">
            <a:extLst>
              <a:ext uri="{FF2B5EF4-FFF2-40B4-BE49-F238E27FC236}">
                <a16:creationId xmlns:a16="http://schemas.microsoft.com/office/drawing/2014/main" id="{AFAED60F-15D6-4169-AA27-5509329E91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5271" y="3716593"/>
            <a:ext cx="2133600" cy="9906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Shape 418">
            <a:extLst>
              <a:ext uri="{FF2B5EF4-FFF2-40B4-BE49-F238E27FC236}">
                <a16:creationId xmlns:a16="http://schemas.microsoft.com/office/drawing/2014/main" id="{8180656C-AB3B-4B94-B492-A3FAE5F2AFDF}"/>
              </a:ext>
            </a:extLst>
          </p:cNvPr>
          <p:cNvSpPr txBox="1">
            <a:spLocks/>
          </p:cNvSpPr>
          <p:nvPr/>
        </p:nvSpPr>
        <p:spPr>
          <a:xfrm>
            <a:off x="104438" y="285366"/>
            <a:ext cx="11841756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4: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4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546725" y="2583798"/>
            <a:ext cx="7524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6000" b="1" dirty="0">
              <a:solidFill>
                <a:srgbClr val="865B3E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00">
        <p:blinds dir="vert"/>
      </p:transition>
    </mc:Choice>
    <mc:Fallback xmlns="">
      <p:transition spd="slow" advTm="6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598437" y="2853107"/>
            <a:ext cx="3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BÀI CŨ</a:t>
            </a:r>
            <a:endParaRPr lang="zh-CN" altLang="en-US" sz="4800" b="1" dirty="0">
              <a:solidFill>
                <a:srgbClr val="865B3E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0">
        <p:blinds dir="vert"/>
      </p:transition>
    </mc:Choice>
    <mc:Fallback xmlns="">
      <p:transition spd="slow" advTm="37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620FF519-B119-479D-9416-3D8897A8B0F8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4">
            <a:extLst>
              <a:ext uri="{FF2B5EF4-FFF2-40B4-BE49-F238E27FC236}">
                <a16:creationId xmlns:a16="http://schemas.microsoft.com/office/drawing/2014/main" id="{E48D3125-956D-468D-A41B-61A0287D4F1A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5">
            <a:extLst>
              <a:ext uri="{FF2B5EF4-FFF2-40B4-BE49-F238E27FC236}">
                <a16:creationId xmlns:a16="http://schemas.microsoft.com/office/drawing/2014/main" id="{2D179930-77E2-4992-A744-E7E5FE7FBC3C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23">
            <a:extLst>
              <a:ext uri="{FF2B5EF4-FFF2-40B4-BE49-F238E27FC236}">
                <a16:creationId xmlns:a16="http://schemas.microsoft.com/office/drawing/2014/main" id="{BECFB712-937A-40D3-BF16-203CFD881CB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EFC37066-CC20-4BA1-A13A-603C3F4252D9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8" name="直接连接符 15">
                <a:extLst>
                  <a:ext uri="{FF2B5EF4-FFF2-40B4-BE49-F238E27FC236}">
                    <a16:creationId xmlns:a16="http://schemas.microsoft.com/office/drawing/2014/main" id="{F7D1E6D3-176F-456B-9F1C-436B9897C750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图片 12">
                <a:extLst>
                  <a:ext uri="{FF2B5EF4-FFF2-40B4-BE49-F238E27FC236}">
                    <a16:creationId xmlns:a16="http://schemas.microsoft.com/office/drawing/2014/main" id="{89078568-6738-4EB6-9F30-A70AF3203A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A25CAAA-E0D5-4B61-A38D-D9D464637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971AB5FD-3057-478E-9CA8-F5D3519431C8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A4CB9A08-8281-4DBD-8E5C-5C86E82AA2D8}"/>
              </a:ext>
            </a:extLst>
          </p:cNvPr>
          <p:cNvSpPr txBox="1"/>
          <p:nvPr/>
        </p:nvSpPr>
        <p:spPr>
          <a:xfrm>
            <a:off x="3714332" y="2272419"/>
            <a:ext cx="5305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</a:t>
            </a:r>
          </a:p>
          <a:p>
            <a:pPr algn="ctr"/>
            <a:r>
              <a:rPr lang="en-US" altLang="zh-CN" sz="48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BẢNG CHIA</a:t>
            </a:r>
            <a:endParaRPr lang="zh-CN" altLang="en-US" sz="4800" b="1" dirty="0">
              <a:solidFill>
                <a:srgbClr val="865B3E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图片 18">
            <a:extLst>
              <a:ext uri="{FF2B5EF4-FFF2-40B4-BE49-F238E27FC236}">
                <a16:creationId xmlns:a16="http://schemas.microsoft.com/office/drawing/2014/main" id="{14B17E56-068A-4C99-A67F-811B207429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3" name="椭圆 21">
            <a:extLst>
              <a:ext uri="{FF2B5EF4-FFF2-40B4-BE49-F238E27FC236}">
                <a16:creationId xmlns:a16="http://schemas.microsoft.com/office/drawing/2014/main" id="{D67B4139-2D0C-4524-A3F2-123A14A265CD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22">
            <a:extLst>
              <a:ext uri="{FF2B5EF4-FFF2-40B4-BE49-F238E27FC236}">
                <a16:creationId xmlns:a16="http://schemas.microsoft.com/office/drawing/2014/main" id="{1558B2C3-3541-4F66-9502-DC8FC763720F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11" grpId="0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346286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3185" y="1688493"/>
            <a:ext cx="1107996" cy="36016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11191" y="170029"/>
            <a:ext cx="4055398" cy="681064"/>
            <a:chOff x="3732853" y="1084217"/>
            <a:chExt cx="6965628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NĂNG LỰC ĐẶC THÙ</a:t>
              </a:r>
              <a:endParaRPr lang="zh-CN" altLang="en-US" sz="2400" b="1" dirty="0"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3748629" y="1132078"/>
              <a:ext cx="640491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32853" y="1236070"/>
              <a:ext cx="480336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29A5B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F29A5B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11287" y="2247196"/>
            <a:ext cx="3805439" cy="681064"/>
            <a:chOff x="4389121" y="1084217"/>
            <a:chExt cx="630936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NĂNG LỰC CHUNG</a:t>
              </a: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36977" y="1246927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11287" y="3988733"/>
            <a:ext cx="3805439" cy="681064"/>
            <a:chOff x="4389121" y="1084217"/>
            <a:chExt cx="6309360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PHẨM CHẤT</a:t>
              </a: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29755" y="1267125"/>
              <a:ext cx="811146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B092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03</a:t>
              </a:r>
              <a:endParaRPr lang="zh-CN" altLang="en-US" sz="2000" b="1" dirty="0">
                <a:solidFill>
                  <a:srgbClr val="B09278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BB8FEA5-0D26-4E16-B7F8-E983A74431EF}"/>
              </a:ext>
            </a:extLst>
          </p:cNvPr>
          <p:cNvSpPr txBox="1"/>
          <p:nvPr/>
        </p:nvSpPr>
        <p:spPr>
          <a:xfrm>
            <a:off x="3380070" y="898329"/>
            <a:ext cx="895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A29FCF5-B7A1-4301-BFF8-5958D74C0588}"/>
              </a:ext>
            </a:extLst>
          </p:cNvPr>
          <p:cNvSpPr txBox="1"/>
          <p:nvPr/>
        </p:nvSpPr>
        <p:spPr>
          <a:xfrm>
            <a:off x="3488772" y="3076535"/>
            <a:ext cx="870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logic,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4733220-0B95-4EDD-A39B-0659AB27357B}"/>
              </a:ext>
            </a:extLst>
          </p:cNvPr>
          <p:cNvSpPr txBox="1"/>
          <p:nvPr/>
        </p:nvSpPr>
        <p:spPr>
          <a:xfrm>
            <a:off x="3603819" y="4816153"/>
            <a:ext cx="717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khoa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0">
        <p15:prstTrans prst="airplane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>
            <a:extLst>
              <a:ext uri="{FF2B5EF4-FFF2-40B4-BE49-F238E27FC236}">
                <a16:creationId xmlns:a16="http://schemas.microsoft.com/office/drawing/2014/main" id="{1737604E-5EDB-4D6D-A48C-A9BACEA84097}"/>
              </a:ext>
            </a:extLst>
          </p:cNvPr>
          <p:cNvGrpSpPr/>
          <p:nvPr/>
        </p:nvGrpSpPr>
        <p:grpSpPr>
          <a:xfrm>
            <a:off x="357164" y="0"/>
            <a:ext cx="1810850" cy="1873045"/>
            <a:chOff x="1773008" y="1581313"/>
            <a:chExt cx="2062279" cy="2327283"/>
          </a:xfrm>
        </p:grpSpPr>
        <p:sp>
          <p:nvSpPr>
            <p:cNvPr id="4" name="椭圆 53">
              <a:extLst>
                <a:ext uri="{FF2B5EF4-FFF2-40B4-BE49-F238E27FC236}">
                  <a16:creationId xmlns:a16="http://schemas.microsoft.com/office/drawing/2014/main" id="{9AE5EE3E-09D4-42A2-A6A4-0F27C3772D9E}"/>
                </a:ext>
              </a:extLst>
            </p:cNvPr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D5B49179-A78D-4CCB-A8D9-408D417D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6" name="Shape 418">
            <a:extLst>
              <a:ext uri="{FF2B5EF4-FFF2-40B4-BE49-F238E27FC236}">
                <a16:creationId xmlns:a16="http://schemas.microsoft.com/office/drawing/2014/main" id="{3C5B462E-881F-4F77-8001-A5EDF63B3D4F}"/>
              </a:ext>
            </a:extLst>
          </p:cNvPr>
          <p:cNvSpPr txBox="1">
            <a:spLocks/>
          </p:cNvSpPr>
          <p:nvPr/>
        </p:nvSpPr>
        <p:spPr>
          <a:xfrm>
            <a:off x="1400971" y="350546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1: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7911649-FC5D-4757-8095-DFFEC702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861478"/>
            <a:ext cx="8846681" cy="56320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FF640CF-5728-4E2F-85F2-306FF5F9E9AF}"/>
              </a:ext>
            </a:extLst>
          </p:cNvPr>
          <p:cNvSpPr txBox="1"/>
          <p:nvPr/>
        </p:nvSpPr>
        <p:spPr>
          <a:xfrm>
            <a:off x="318565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x 4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3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4 =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3520E7-0550-499F-87E8-BEF4778D1E63}"/>
              </a:ext>
            </a:extLst>
          </p:cNvPr>
          <p:cNvSpPr txBox="1"/>
          <p:nvPr/>
        </p:nvSpPr>
        <p:spPr>
          <a:xfrm>
            <a:off x="702023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x 5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: 2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81A7498-81AB-465B-9824-589FB4FF0DB5}"/>
              </a:ext>
            </a:extLst>
          </p:cNvPr>
          <p:cNvSpPr txBox="1"/>
          <p:nvPr/>
        </p:nvSpPr>
        <p:spPr>
          <a:xfrm>
            <a:off x="395256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 x 3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3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5 =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4D52EE9-73D2-4909-AA17-A2B856CBB801}"/>
              </a:ext>
            </a:extLst>
          </p:cNvPr>
          <p:cNvSpPr txBox="1"/>
          <p:nvPr/>
        </p:nvSpPr>
        <p:spPr>
          <a:xfrm>
            <a:off x="778714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x 2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2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4 = </a:t>
            </a:r>
          </a:p>
        </p:txBody>
      </p:sp>
    </p:spTree>
    <p:extLst>
      <p:ext uri="{BB962C8B-B14F-4D97-AF65-F5344CB8AC3E}">
        <p14:creationId xmlns:p14="http://schemas.microsoft.com/office/powerpoint/2010/main" val="3598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D9B684D3-E0EA-40EA-BCF4-DDDC52D87DB9}"/>
              </a:ext>
            </a:extLst>
          </p:cNvPr>
          <p:cNvGrpSpPr/>
          <p:nvPr/>
        </p:nvGrpSpPr>
        <p:grpSpPr>
          <a:xfrm>
            <a:off x="357164" y="0"/>
            <a:ext cx="1810850" cy="1873045"/>
            <a:chOff x="1773008" y="1581313"/>
            <a:chExt cx="2062279" cy="2327283"/>
          </a:xfrm>
        </p:grpSpPr>
        <p:sp>
          <p:nvSpPr>
            <p:cNvPr id="3" name="椭圆 53">
              <a:extLst>
                <a:ext uri="{FF2B5EF4-FFF2-40B4-BE49-F238E27FC236}">
                  <a16:creationId xmlns:a16="http://schemas.microsoft.com/office/drawing/2014/main" id="{EF6600BB-95B0-4270-9624-CCF921483A77}"/>
                </a:ext>
              </a:extLst>
            </p:cNvPr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AB648129-5D22-48DF-9F5C-F7840EFB2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5" name="Shape 418">
            <a:extLst>
              <a:ext uri="{FF2B5EF4-FFF2-40B4-BE49-F238E27FC236}">
                <a16:creationId xmlns:a16="http://schemas.microsoft.com/office/drawing/2014/main" id="{075C0C05-FEE0-48C6-98A8-EADA49AB1DC5}"/>
              </a:ext>
            </a:extLst>
          </p:cNvPr>
          <p:cNvSpPr txBox="1">
            <a:spLocks/>
          </p:cNvSpPr>
          <p:nvPr/>
        </p:nvSpPr>
        <p:spPr>
          <a:xfrm>
            <a:off x="1400971" y="350546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1: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95D68AC9-0025-4A16-9847-B0750F66D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861478"/>
            <a:ext cx="8846681" cy="5632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11B74E0-9A2B-4AE5-812D-C81E2F637DDA}"/>
              </a:ext>
            </a:extLst>
          </p:cNvPr>
          <p:cNvSpPr txBox="1"/>
          <p:nvPr/>
        </p:nvSpPr>
        <p:spPr>
          <a:xfrm>
            <a:off x="318565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x 4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3	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4 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2E2E7F1-B753-498D-8808-92EEA07EB407}"/>
              </a:ext>
            </a:extLst>
          </p:cNvPr>
          <p:cNvSpPr txBox="1"/>
          <p:nvPr/>
        </p:nvSpPr>
        <p:spPr>
          <a:xfrm>
            <a:off x="702023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x 5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: 2	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: 5 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A6EA06-FEE6-421F-98AE-B3CBA13ABB9B}"/>
              </a:ext>
            </a:extLst>
          </p:cNvPr>
          <p:cNvSpPr txBox="1"/>
          <p:nvPr/>
        </p:nvSpPr>
        <p:spPr>
          <a:xfrm>
            <a:off x="395256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 x 3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3	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5 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0B1DD30-1C98-440C-95E5-5E18C1A11679}"/>
              </a:ext>
            </a:extLst>
          </p:cNvPr>
          <p:cNvSpPr txBox="1"/>
          <p:nvPr/>
        </p:nvSpPr>
        <p:spPr>
          <a:xfrm>
            <a:off x="778714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x 2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2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4 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74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B0D41905-983A-43B8-870D-A9723E219B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1" y="2586882"/>
            <a:ext cx="8253096" cy="3778080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255DFDF2-5699-4D66-9672-FF1B5205977F}"/>
              </a:ext>
            </a:extLst>
          </p:cNvPr>
          <p:cNvGrpSpPr>
            <a:grpSpLocks/>
          </p:cNvGrpSpPr>
          <p:nvPr/>
        </p:nvGrpSpPr>
        <p:grpSpPr bwMode="auto">
          <a:xfrm>
            <a:off x="3607216" y="1000970"/>
            <a:ext cx="5410200" cy="1585912"/>
            <a:chOff x="806" y="1523"/>
            <a:chExt cx="3408" cy="99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AF2CB1B5-B6D2-460F-8FC0-9D7DFCF0C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523"/>
              <a:ext cx="3408" cy="960"/>
            </a:xfrm>
            <a:prstGeom prst="rect">
              <a:avLst/>
            </a:prstGeom>
            <a:solidFill>
              <a:srgbClr val="0070C0">
                <a:alpha val="49019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latin typeface="Times New Roman" panose="02020603050405020304" pitchFamily="18" charset="0"/>
                </a:rPr>
                <a:t>200     3 = ?</a:t>
              </a: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Nhẩm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2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 :  2 = 1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endParaRPr lang="en-US" altLang="en-US" sz="3200" b="1" dirty="0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Vậy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    200    2 = 100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B3B0E2C7-09C8-4AA3-B8CF-E3876D732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6" y="152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:</a:t>
              </a:r>
              <a:r>
                <a:rPr lang="en-US" alt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 dirty="0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0F1309E5-4A54-492D-B3C2-652158F16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" y="2138"/>
              <a:ext cx="20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:</a:t>
              </a:r>
              <a:r>
                <a:rPr lang="en-US" alt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2800" b="1" dirty="0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3AE4B7-E32D-4920-8BC2-A640CC1D4B90}"/>
              </a:ext>
            </a:extLst>
          </p:cNvPr>
          <p:cNvSpPr txBox="1"/>
          <p:nvPr/>
        </p:nvSpPr>
        <p:spPr>
          <a:xfrm>
            <a:off x="3379303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2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4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741693-DD98-4616-98A2-0A46C204724A}"/>
              </a:ext>
            </a:extLst>
          </p:cNvPr>
          <p:cNvSpPr txBox="1"/>
          <p:nvPr/>
        </p:nvSpPr>
        <p:spPr>
          <a:xfrm>
            <a:off x="6627399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</a:t>
            </a:r>
          </a:p>
        </p:txBody>
      </p:sp>
      <p:sp>
        <p:nvSpPr>
          <p:cNvPr id="9" name="Shape 418">
            <a:extLst>
              <a:ext uri="{FF2B5EF4-FFF2-40B4-BE49-F238E27FC236}">
                <a16:creationId xmlns:a16="http://schemas.microsoft.com/office/drawing/2014/main" id="{664DD943-B746-4FAF-9184-9C05B8CE65FE}"/>
              </a:ext>
            </a:extLst>
          </p:cNvPr>
          <p:cNvSpPr txBox="1">
            <a:spLocks/>
          </p:cNvSpPr>
          <p:nvPr/>
        </p:nvSpPr>
        <p:spPr>
          <a:xfrm>
            <a:off x="-165676" y="308353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2: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10" name="PA_图片 2">
            <a:extLst>
              <a:ext uri="{FF2B5EF4-FFF2-40B4-BE49-F238E27FC236}">
                <a16:creationId xmlns:a16="http://schemas.microsoft.com/office/drawing/2014/main" id="{93003C31-00FD-43AE-AD3B-BA267AB956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1" y="2558747"/>
            <a:ext cx="8253096" cy="377808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6C7ABEC-FDB6-4733-A2B4-4A83CA581710}"/>
              </a:ext>
            </a:extLst>
          </p:cNvPr>
          <p:cNvSpPr txBox="1"/>
          <p:nvPr/>
        </p:nvSpPr>
        <p:spPr>
          <a:xfrm>
            <a:off x="3379303" y="3337200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2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4 =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F7A44E6-B548-432A-8CA4-D00B3545F493}"/>
              </a:ext>
            </a:extLst>
          </p:cNvPr>
          <p:cNvSpPr txBox="1"/>
          <p:nvPr/>
        </p:nvSpPr>
        <p:spPr>
          <a:xfrm>
            <a:off x="6627399" y="3337200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</a:t>
            </a:r>
          </a:p>
        </p:txBody>
      </p:sp>
    </p:spTree>
    <p:extLst>
      <p:ext uri="{BB962C8B-B14F-4D97-AF65-F5344CB8AC3E}">
        <p14:creationId xmlns:p14="http://schemas.microsoft.com/office/powerpoint/2010/main" val="3393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D409E10C-258F-4CE3-B58B-3BB32CBB9D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52" y="1208248"/>
            <a:ext cx="8253096" cy="377808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E3EFB8A-D51D-4161-9CA6-3579925FFF32}"/>
              </a:ext>
            </a:extLst>
          </p:cNvPr>
          <p:cNvSpPr txBox="1"/>
          <p:nvPr/>
        </p:nvSpPr>
        <p:spPr>
          <a:xfrm>
            <a:off x="3114604" y="1986701"/>
            <a:ext cx="2076374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10A1573-D819-47B3-A04B-9052BEB202F6}"/>
              </a:ext>
            </a:extLst>
          </p:cNvPr>
          <p:cNvSpPr txBox="1"/>
          <p:nvPr/>
        </p:nvSpPr>
        <p:spPr>
          <a:xfrm>
            <a:off x="6362700" y="1986701"/>
            <a:ext cx="2076374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: 3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5" name="Shape 418">
            <a:extLst>
              <a:ext uri="{FF2B5EF4-FFF2-40B4-BE49-F238E27FC236}">
                <a16:creationId xmlns:a16="http://schemas.microsoft.com/office/drawing/2014/main" id="{19B42701-FC8F-49DF-98E6-F62D809902E0}"/>
              </a:ext>
            </a:extLst>
          </p:cNvPr>
          <p:cNvSpPr txBox="1">
            <a:spLocks/>
          </p:cNvSpPr>
          <p:nvPr/>
        </p:nvSpPr>
        <p:spPr>
          <a:xfrm>
            <a:off x="-165676" y="280218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2: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09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Freeform: Shape 33">
            <a:extLst>
              <a:ext uri="{FF2B5EF4-FFF2-40B4-BE49-F238E27FC236}">
                <a16:creationId xmlns:a16="http://schemas.microsoft.com/office/drawing/2014/main" id="{5550FC24-9C57-4D4A-8AE9-7A7A84BA7A6A}"/>
              </a:ext>
            </a:extLst>
          </p:cNvPr>
          <p:cNvSpPr/>
          <p:nvPr/>
        </p:nvSpPr>
        <p:spPr>
          <a:xfrm rot="22326">
            <a:off x="3929689" y="2036697"/>
            <a:ext cx="3629722" cy="717887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5781710-EC04-4690-A94C-896253AB29F8}"/>
              </a:ext>
            </a:extLst>
          </p:cNvPr>
          <p:cNvGrpSpPr/>
          <p:nvPr/>
        </p:nvGrpSpPr>
        <p:grpSpPr>
          <a:xfrm rot="1619833">
            <a:off x="341836" y="205986"/>
            <a:ext cx="9702897" cy="2201636"/>
            <a:chOff x="1936541" y="951803"/>
            <a:chExt cx="9702897" cy="2201636"/>
          </a:xfrm>
        </p:grpSpPr>
        <p:sp>
          <p:nvSpPr>
            <p:cNvPr id="9" name="Freeform: Shape 34">
              <a:extLst>
                <a:ext uri="{FF2B5EF4-FFF2-40B4-BE49-F238E27FC236}">
                  <a16:creationId xmlns:a16="http://schemas.microsoft.com/office/drawing/2014/main" id="{6B012CEC-9A12-4523-AD6E-3D326E54C38A}"/>
                </a:ext>
              </a:extLst>
            </p:cNvPr>
            <p:cNvSpPr/>
            <p:nvPr/>
          </p:nvSpPr>
          <p:spPr>
            <a:xfrm rot="19980167">
              <a:off x="1936541" y="951803"/>
              <a:ext cx="9702897" cy="1251244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54">
              <a:extLst>
                <a:ext uri="{FF2B5EF4-FFF2-40B4-BE49-F238E27FC236}">
                  <a16:creationId xmlns:a16="http://schemas.microsoft.com/office/drawing/2014/main" id="{C8351D0C-1786-41FD-84E6-566E0F70DCF1}"/>
                </a:ext>
              </a:extLst>
            </p:cNvPr>
            <p:cNvSpPr/>
            <p:nvPr/>
          </p:nvSpPr>
          <p:spPr>
            <a:xfrm rot="19939097">
              <a:off x="2439994" y="2845662"/>
              <a:ext cx="1261884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: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24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lang="zh-CN" altLang="en-US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D05C241E-2AC6-4B47-87BE-67204D2A9890}"/>
                </a:ext>
              </a:extLst>
            </p:cNvPr>
            <p:cNvSpPr/>
            <p:nvPr/>
          </p:nvSpPr>
          <p:spPr>
            <a:xfrm rot="19939097">
              <a:off x="6775363" y="2673367"/>
              <a:ext cx="1261884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TÓM TẮT</a:t>
              </a:r>
              <a:endParaRPr lang="zh-CN" altLang="en-US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07E7A2E-806D-4D3F-B331-D12C6BA7250B}"/>
              </a:ext>
            </a:extLst>
          </p:cNvPr>
          <p:cNvSpPr txBox="1"/>
          <p:nvPr/>
        </p:nvSpPr>
        <p:spPr>
          <a:xfrm>
            <a:off x="4262284" y="2951946"/>
            <a:ext cx="389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24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…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6" name="PA_图片 1">
            <a:extLst>
              <a:ext uri="{FF2B5EF4-FFF2-40B4-BE49-F238E27FC236}">
                <a16:creationId xmlns:a16="http://schemas.microsoft.com/office/drawing/2014/main" id="{43CC7352-9F92-443F-8D3F-0D631D84A7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1" r="54581" b="17381"/>
          <a:stretch/>
        </p:blipFill>
        <p:spPr>
          <a:xfrm>
            <a:off x="2191107" y="3513654"/>
            <a:ext cx="7809785" cy="4039824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729CEF6-3A20-4EF3-B42E-1A8256637CDA}"/>
              </a:ext>
            </a:extLst>
          </p:cNvPr>
          <p:cNvSpPr txBox="1"/>
          <p:nvPr/>
        </p:nvSpPr>
        <p:spPr>
          <a:xfrm>
            <a:off x="2191107" y="4443765"/>
            <a:ext cx="7107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  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24 : 4 = 6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4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474</Words>
  <Application>Microsoft Office PowerPoint</Application>
  <PresentationFormat>Màn hình rộng</PresentationFormat>
  <Paragraphs>89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VNtimes New Roman</vt:lpstr>
      <vt:lpstr>Arial Unicode MS</vt:lpstr>
      <vt:lpstr>Calibri</vt:lpstr>
      <vt:lpstr>Cambria</vt:lpstr>
      <vt:lpstr>Times New Roman</vt:lpstr>
      <vt:lpstr>微软雅黑</vt:lpstr>
      <vt:lpstr>Arial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Edson Abrantes Bittencourt</cp:lastModifiedBy>
  <cp:revision>471</cp:revision>
  <dcterms:created xsi:type="dcterms:W3CDTF">2016-02-25T11:28:42Z</dcterms:created>
  <dcterms:modified xsi:type="dcterms:W3CDTF">2021-08-26T02:52:59Z</dcterms:modified>
</cp:coreProperties>
</file>