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7" r:id="rId4"/>
    <p:sldId id="272" r:id="rId5"/>
    <p:sldId id="285" r:id="rId6"/>
    <p:sldId id="284" r:id="rId7"/>
    <p:sldId id="286" r:id="rId8"/>
    <p:sldId id="274" r:id="rId9"/>
    <p:sldId id="287" r:id="rId10"/>
    <p:sldId id="279" r:id="rId11"/>
    <p:sldId id="278" r:id="rId12"/>
    <p:sldId id="267" r:id="rId13"/>
    <p:sldId id="283" r:id="rId14"/>
  </p:sldIdLst>
  <p:sldSz cx="12192000" cy="6858000"/>
  <p:notesSz cx="6858000" cy="9144000"/>
  <p:embeddedFontLst>
    <p:embeddedFont>
      <p:font typeface="等线" panose="02010600030101010101" pitchFamily="2" charset="-122"/>
      <p:regular r:id="rId16"/>
    </p:embeddedFont>
    <p:embeddedFont>
      <p:font typeface="方正卡通简体" panose="020B0604020202020204" charset="-122"/>
      <p:regular r:id="rId17"/>
    </p:embeddedFont>
    <p:embeddedFont>
      <p:font typeface="方正喵呜体" panose="020B0604020202020204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首页" id="{314C4C9D-AE76-4E05-B037-5A5DB805C9BD}">
          <p14:sldIdLst>
            <p14:sldId id="256"/>
            <p14:sldId id="259"/>
          </p14:sldIdLst>
        </p14:section>
        <p14:section name="目录页" id="{008E412F-DBDA-49D6-8F52-3723921DFE03}">
          <p14:sldIdLst>
            <p14:sldId id="257"/>
            <p14:sldId id="272"/>
            <p14:sldId id="285"/>
            <p14:sldId id="284"/>
            <p14:sldId id="286"/>
            <p14:sldId id="274"/>
            <p14:sldId id="287"/>
            <p14:sldId id="279"/>
            <p14:sldId id="278"/>
            <p14:sldId id="267"/>
            <p14:sldId id="283"/>
          </p14:sldIdLst>
        </p14:section>
        <p14:section name="过渡页" id="{8A3C5D5E-FAF1-4CC7-AAB2-6446E7D3DE63}">
          <p14:sldIdLst/>
        </p14:section>
        <p14:section name="内页" id="{8D1A6813-68F6-49A0-A239-92955AC6E8C5}">
          <p14:sldIdLst/>
        </p14:section>
        <p14:section name="结束页" id="{98773F69-2DDF-47CC-BD69-D575D8CAAC6E}">
          <p14:sldIdLst/>
        </p14:section>
        <p14:section name="版权页" id="{C8AD3B51-1B7B-4E69-9180-4DEC6400FE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C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4618" autoAdjust="0"/>
  </p:normalViewPr>
  <p:slideViewPr>
    <p:cSldViewPr snapToGrid="0" showGuides="1">
      <p:cViewPr varScale="1">
        <p:scale>
          <a:sx n="52" d="100"/>
          <a:sy n="52" d="100"/>
        </p:scale>
        <p:origin x="90" y="306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71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58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9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3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25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16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6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6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0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2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sp>
        <p:nvSpPr>
          <p:cNvPr id="22" name="PA_文本框 5">
            <a:extLst>
              <a:ext uri="{FF2B5EF4-FFF2-40B4-BE49-F238E27FC236}">
                <a16:creationId xmlns:a16="http://schemas.microsoft.com/office/drawing/2014/main" id="{FF2BEE31-BD2B-475E-BD06-B0557CBE34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37326" y="2230082"/>
            <a:ext cx="3358612" cy="11989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600" b="1" spc="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 3</a:t>
            </a:r>
            <a:endParaRPr lang="zh-CN" altLang="en-US" sz="6600" b="1" spc="300" dirty="0">
              <a:solidFill>
                <a:sysClr val="windowText" lastClr="000000"/>
              </a:solidFill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7be17">
            <a:hlinkClick r:id="" action="ppaction://media"/>
            <a:extLst>
              <a:ext uri="{FF2B5EF4-FFF2-40B4-BE49-F238E27FC236}">
                <a16:creationId xmlns:a16="http://schemas.microsoft.com/office/drawing/2014/main" id="{5E67A754-1E7E-442E-9D88-B7C089067D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-1304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7">
            <a:extLst>
              <a:ext uri="{FF2B5EF4-FFF2-40B4-BE49-F238E27FC236}">
                <a16:creationId xmlns:a16="http://schemas.microsoft.com/office/drawing/2014/main" id="{E51CE3ED-7983-4B54-9D30-D857CC7AA8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218" flipH="1">
            <a:off x="6064415" y="3189996"/>
            <a:ext cx="3570915" cy="2412729"/>
          </a:xfrm>
          <a:prstGeom prst="rect">
            <a:avLst/>
          </a:prstGeom>
        </p:spPr>
      </p:pic>
      <p:pic>
        <p:nvPicPr>
          <p:cNvPr id="8" name="PA_图片 16">
            <a:extLst>
              <a:ext uri="{FF2B5EF4-FFF2-40B4-BE49-F238E27FC236}">
                <a16:creationId xmlns:a16="http://schemas.microsoft.com/office/drawing/2014/main" id="{0B6F3F52-D026-4099-9FA8-2FE3E4F188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66">
            <a:off x="933796" y="71345"/>
            <a:ext cx="6182099" cy="4547851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7527A8-51C9-4F83-87F0-07902870B185}"/>
              </a:ext>
            </a:extLst>
          </p:cNvPr>
          <p:cNvSpPr txBox="1"/>
          <p:nvPr/>
        </p:nvSpPr>
        <p:spPr>
          <a:xfrm>
            <a:off x="1427793" y="1437329"/>
            <a:ext cx="50578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CC9183F-4930-48BB-8EC5-B8B78BB3FD46}"/>
              </a:ext>
            </a:extLst>
          </p:cNvPr>
          <p:cNvSpPr txBox="1"/>
          <p:nvPr/>
        </p:nvSpPr>
        <p:spPr>
          <a:xfrm>
            <a:off x="6485598" y="3562204"/>
            <a:ext cx="50578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</a:p>
          <a:p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endParaRPr lang="en-US" sz="2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….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4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>
            <a:extLst>
              <a:ext uri="{FF2B5EF4-FFF2-40B4-BE49-F238E27FC236}">
                <a16:creationId xmlns:a16="http://schemas.microsoft.com/office/drawing/2014/main" id="{8E1B1870-48D3-4575-8049-6A383F0351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1" r="54581" b="17381"/>
          <a:stretch/>
        </p:blipFill>
        <p:spPr>
          <a:xfrm>
            <a:off x="3401554" y="676049"/>
            <a:ext cx="7809785" cy="499588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D3CBE84-B323-4ACC-9812-E547B2D8C617}"/>
              </a:ext>
            </a:extLst>
          </p:cNvPr>
          <p:cNvSpPr txBox="1"/>
          <p:nvPr/>
        </p:nvSpPr>
        <p:spPr>
          <a:xfrm>
            <a:off x="3401554" y="1891579"/>
            <a:ext cx="71074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          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lvl="1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4 x 8 = 32 (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32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A_肘形连接符 19">
            <a:extLst>
              <a:ext uri="{FF2B5EF4-FFF2-40B4-BE49-F238E27FC236}">
                <a16:creationId xmlns:a16="http://schemas.microsoft.com/office/drawing/2014/main" id="{47FF4956-F336-4361-903E-7F323F96A98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rot="10800000">
            <a:off x="2372395" y="1914972"/>
            <a:ext cx="1204748" cy="656917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A_图片 3">
            <a:extLst>
              <a:ext uri="{FF2B5EF4-FFF2-40B4-BE49-F238E27FC236}">
                <a16:creationId xmlns:a16="http://schemas.microsoft.com/office/drawing/2014/main" id="{2802D95F-09B3-41AC-94F2-D3BAD6B325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9" r="66553"/>
          <a:stretch/>
        </p:blipFill>
        <p:spPr>
          <a:xfrm>
            <a:off x="974612" y="1137743"/>
            <a:ext cx="1600200" cy="2058059"/>
          </a:xfrm>
          <a:prstGeom prst="rect">
            <a:avLst/>
          </a:prstGeom>
        </p:spPr>
      </p:pic>
      <p:pic>
        <p:nvPicPr>
          <p:cNvPr id="6" name="PA_图片 4">
            <a:extLst>
              <a:ext uri="{FF2B5EF4-FFF2-40B4-BE49-F238E27FC236}">
                <a16:creationId xmlns:a16="http://schemas.microsoft.com/office/drawing/2014/main" id="{05AB5F0A-1EE1-496F-934C-200A5DC869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2"/>
          <a:stretch/>
        </p:blipFill>
        <p:spPr>
          <a:xfrm>
            <a:off x="9814137" y="4330337"/>
            <a:ext cx="1572985" cy="2527663"/>
          </a:xfrm>
          <a:prstGeom prst="rect">
            <a:avLst/>
          </a:prstGeom>
        </p:spPr>
      </p:pic>
      <p:cxnSp>
        <p:nvCxnSpPr>
          <p:cNvPr id="7" name="PA_肘形连接符 16">
            <a:extLst>
              <a:ext uri="{FF2B5EF4-FFF2-40B4-BE49-F238E27FC236}">
                <a16:creationId xmlns:a16="http://schemas.microsoft.com/office/drawing/2014/main" id="{F9A83C81-3220-4A5F-9C12-AF5ED7DA848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9153091" y="4850470"/>
            <a:ext cx="889344" cy="730670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A_图片 2">
            <a:extLst>
              <a:ext uri="{FF2B5EF4-FFF2-40B4-BE49-F238E27FC236}">
                <a16:creationId xmlns:a16="http://schemas.microsoft.com/office/drawing/2014/main" id="{A36AE72A-9862-4A46-9029-B9D4AEEF830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283">
            <a:off x="3348295" y="257956"/>
            <a:ext cx="5259480" cy="30376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C3E4A2D-F150-4575-97C2-995CB8F1AB18}"/>
              </a:ext>
            </a:extLst>
          </p:cNvPr>
          <p:cNvSpPr txBox="1"/>
          <p:nvPr/>
        </p:nvSpPr>
        <p:spPr>
          <a:xfrm>
            <a:off x="3812982" y="739782"/>
            <a:ext cx="43071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87067172-2595-481D-AF18-90B5896FF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8" y="3587489"/>
            <a:ext cx="2133600" cy="1905000"/>
          </a:xfrm>
          <a:prstGeom prst="triangle">
            <a:avLst>
              <a:gd name="adj" fmla="val 52764"/>
            </a:avLst>
          </a:prstGeom>
          <a:solidFill>
            <a:schemeClr val="bg1"/>
          </a:solidFill>
          <a:ln w="190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927AAD2-9A15-4B48-B8E2-B9D81DC07A8F}"/>
              </a:ext>
            </a:extLst>
          </p:cNvPr>
          <p:cNvSpPr txBox="1">
            <a:spLocks noChangeArrowheads="1"/>
          </p:cNvSpPr>
          <p:nvPr/>
        </p:nvSpPr>
        <p:spPr bwMode="auto">
          <a:xfrm rot="17973471">
            <a:off x="2790828" y="4398702"/>
            <a:ext cx="1436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100cm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64A3B30A-E5F6-45C4-ADD9-643AE69C823D}"/>
              </a:ext>
            </a:extLst>
          </p:cNvPr>
          <p:cNvSpPr txBox="1">
            <a:spLocks noChangeArrowheads="1"/>
          </p:cNvSpPr>
          <p:nvPr/>
        </p:nvSpPr>
        <p:spPr bwMode="auto">
          <a:xfrm rot="3471597">
            <a:off x="3756822" y="4566183"/>
            <a:ext cx="139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100cm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815076D-1D2C-456C-B030-9D12147D4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8" y="5492489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100cm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421F5DF5-275D-42E4-81EF-F5775BA21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8" y="3358889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EFF34C4C-801F-4840-B999-788D68763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3" y="511148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7FAD9475-ED16-46EB-8E6D-C27BACD9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8" y="518768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1" name="等腰三角形 12">
            <a:extLst>
              <a:ext uri="{FF2B5EF4-FFF2-40B4-BE49-F238E27FC236}">
                <a16:creationId xmlns:a16="http://schemas.microsoft.com/office/drawing/2014/main" id="{9765CAEF-6991-41F3-B874-D6FE774DD1C4}"/>
              </a:ext>
            </a:extLst>
          </p:cNvPr>
          <p:cNvSpPr/>
          <p:nvPr/>
        </p:nvSpPr>
        <p:spPr>
          <a:xfrm flipV="1">
            <a:off x="5457174" y="3394426"/>
            <a:ext cx="4945783" cy="2527664"/>
          </a:xfrm>
          <a:custGeom>
            <a:avLst/>
            <a:gdLst/>
            <a:ahLst/>
            <a:cxnLst/>
            <a:rect l="l" t="t" r="r" b="b"/>
            <a:pathLst>
              <a:path w="2088232" h="2365776">
                <a:moveTo>
                  <a:pt x="1044116" y="0"/>
                </a:moveTo>
                <a:lnTo>
                  <a:pt x="1137714" y="282270"/>
                </a:lnTo>
                <a:cubicBezTo>
                  <a:pt x="1670539" y="329046"/>
                  <a:pt x="2088232" y="776575"/>
                  <a:pt x="2088232" y="1321660"/>
                </a:cubicBezTo>
                <a:cubicBezTo>
                  <a:pt x="2088232" y="1898309"/>
                  <a:pt x="1620765" y="2365776"/>
                  <a:pt x="1044116" y="2365776"/>
                </a:cubicBezTo>
                <a:cubicBezTo>
                  <a:pt x="467467" y="2365776"/>
                  <a:pt x="0" y="1898309"/>
                  <a:pt x="0" y="1321660"/>
                </a:cubicBezTo>
                <a:cubicBezTo>
                  <a:pt x="0" y="776575"/>
                  <a:pt x="417693" y="329046"/>
                  <a:pt x="950518" y="2822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zh-CN" altLang="en-US" sz="1400" dirty="0">
              <a:solidFill>
                <a:srgbClr val="FFFFFF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096838E-1D71-43A1-90ED-6BC8082DE064}"/>
              </a:ext>
            </a:extLst>
          </p:cNvPr>
          <p:cNvSpPr txBox="1"/>
          <p:nvPr/>
        </p:nvSpPr>
        <p:spPr>
          <a:xfrm>
            <a:off x="5074109" y="3475342"/>
            <a:ext cx="5536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lvl="1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		100 x 3 = 300 ( cm )</a:t>
            </a:r>
          </a:p>
          <a:p>
            <a:pPr lvl="1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300cm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8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5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3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1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3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1" grpId="0" animBg="1"/>
          <p:bldP spid="2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sp>
        <p:nvSpPr>
          <p:cNvPr id="22" name="PA_文本框 5">
            <a:extLst>
              <a:ext uri="{FF2B5EF4-FFF2-40B4-BE49-F238E27FC236}">
                <a16:creationId xmlns:a16="http://schemas.microsoft.com/office/drawing/2014/main" id="{FF2BEE31-BD2B-475E-BD06-B0557CBE34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3624" y="2109313"/>
            <a:ext cx="6191118" cy="121001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b="1" spc="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zh-CN" sz="6600" b="1" spc="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600" b="1" spc="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6600" b="1" spc="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600" b="1" spc="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zh-CN" altLang="en-US" sz="6600" b="1" spc="300" dirty="0">
              <a:solidFill>
                <a:sysClr val="windowText" lastClr="000000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912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椭圆 20">
            <a:extLst>
              <a:ext uri="{FF2B5EF4-FFF2-40B4-BE49-F238E27FC236}">
                <a16:creationId xmlns:a16="http://schemas.microsoft.com/office/drawing/2014/main" id="{5697F769-9C68-414B-A8D5-8F7590BD34A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07698" y="1114665"/>
            <a:ext cx="3552395" cy="3552395"/>
          </a:xfrm>
          <a:prstGeom prst="ellipse">
            <a:avLst/>
          </a:prstGeom>
          <a:noFill/>
          <a:ln w="9525">
            <a:solidFill>
              <a:srgbClr val="394C5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rgbClr val="3992B5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4" name="PA_组合 28">
            <a:extLst>
              <a:ext uri="{FF2B5EF4-FFF2-40B4-BE49-F238E27FC236}">
                <a16:creationId xmlns:a16="http://schemas.microsoft.com/office/drawing/2014/main" id="{81117378-133C-46BD-BA07-FD4961C84BB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088601" y="3656904"/>
            <a:ext cx="1728192" cy="888484"/>
            <a:chOff x="251520" y="3705587"/>
            <a:chExt cx="1296144" cy="66636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4C3CD9F-0BC2-4DA6-BF9F-81ADF71B9B4C}"/>
                </a:ext>
              </a:extLst>
            </p:cNvPr>
            <p:cNvCxnSpPr/>
            <p:nvPr/>
          </p:nvCxnSpPr>
          <p:spPr>
            <a:xfrm flipH="1">
              <a:off x="1043608" y="3705587"/>
              <a:ext cx="504056" cy="66636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13538EA-0653-4263-A9C9-C8CE75CCD8A2}"/>
                </a:ext>
              </a:extLst>
            </p:cNvPr>
            <p:cNvCxnSpPr/>
            <p:nvPr/>
          </p:nvCxnSpPr>
          <p:spPr>
            <a:xfrm flipH="1">
              <a:off x="251520" y="4371950"/>
              <a:ext cx="79208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A_图片 6">
            <a:extLst>
              <a:ext uri="{FF2B5EF4-FFF2-40B4-BE49-F238E27FC236}">
                <a16:creationId xmlns:a16="http://schemas.microsoft.com/office/drawing/2014/main" id="{0F5C4A79-4F09-4A72-9C94-67AECDE3B75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3794" r="12432" b="12872"/>
          <a:stretch/>
        </p:blipFill>
        <p:spPr>
          <a:xfrm>
            <a:off x="2944439" y="2068544"/>
            <a:ext cx="2943308" cy="4789456"/>
          </a:xfrm>
          <a:prstGeom prst="rect">
            <a:avLst/>
          </a:prstGeom>
        </p:spPr>
      </p:pic>
      <p:sp>
        <p:nvSpPr>
          <p:cNvPr id="9" name="矩形 69">
            <a:extLst>
              <a:ext uri="{FF2B5EF4-FFF2-40B4-BE49-F238E27FC236}">
                <a16:creationId xmlns:a16="http://schemas.microsoft.com/office/drawing/2014/main" id="{FC9F23F6-1871-4145-A89F-A02502C7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549" y="2232777"/>
            <a:ext cx="6605610" cy="10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ÔN TẬP </a:t>
            </a:r>
          </a:p>
          <a:p>
            <a:pPr algn="ctr">
              <a:buFont typeface="Arial" charset="0"/>
              <a:buNone/>
            </a:pP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CÁC BẢNG NHÂN</a:t>
            </a:r>
          </a:p>
        </p:txBody>
      </p:sp>
    </p:spTree>
    <p:extLst>
      <p:ext uri="{BB962C8B-B14F-4D97-AF65-F5344CB8AC3E}">
        <p14:creationId xmlns:p14="http://schemas.microsoft.com/office/powerpoint/2010/main" val="6518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accel="50000" decel="50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0.67995 0.01204 L 4.16667E-7 -4.44444E-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97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3000" autoRev="1" fill="hold" nodeType="withEffect" p14:presetBounceEnd="29000">
                                      <p:stCondLst>
                                        <p:cond delay="2000"/>
                                      </p:stCondLst>
                                      <p:childTnLst>
                                        <p:animScale p14:bounceEnd="29000">
                                          <p:cBhvr>
                                            <p:cTn id="10" dur="333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accel="50000" decel="50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0.67995 0.01204 L 4.16667E-7 -4.44444E-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97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300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333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E4DC0B-1A6D-4DAF-BC50-6540A5F7E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0" y="-1"/>
            <a:ext cx="12192000" cy="6858000"/>
          </a:xfrm>
          <a:prstGeom prst="rect">
            <a:avLst/>
          </a:prstGeom>
        </p:spPr>
      </p:pic>
      <p:sp>
        <p:nvSpPr>
          <p:cNvPr id="29" name="Shape 221">
            <a:extLst>
              <a:ext uri="{FF2B5EF4-FFF2-40B4-BE49-F238E27FC236}">
                <a16:creationId xmlns:a16="http://schemas.microsoft.com/office/drawing/2014/main" id="{79710E84-692A-49CC-8DD8-0FA7D49471C4}"/>
              </a:ext>
            </a:extLst>
          </p:cNvPr>
          <p:cNvSpPr/>
          <p:nvPr/>
        </p:nvSpPr>
        <p:spPr>
          <a:xfrm>
            <a:off x="5114894" y="473404"/>
            <a:ext cx="248625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000" b="1" kern="0" cap="all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NĂNG LỰC ĐẶC THÙ:</a:t>
            </a:r>
            <a:endParaRPr sz="2000" b="1" kern="0" cap="all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30" name="Shape 222">
            <a:extLst>
              <a:ext uri="{FF2B5EF4-FFF2-40B4-BE49-F238E27FC236}">
                <a16:creationId xmlns:a16="http://schemas.microsoft.com/office/drawing/2014/main" id="{DBF03D37-DC91-4C3F-A37E-0E734EC60A81}"/>
              </a:ext>
            </a:extLst>
          </p:cNvPr>
          <p:cNvSpPr/>
          <p:nvPr/>
        </p:nvSpPr>
        <p:spPr>
          <a:xfrm>
            <a:off x="4319032" y="431241"/>
            <a:ext cx="660173" cy="469905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Helvetica Light"/>
            </a:endParaRPr>
          </a:p>
        </p:txBody>
      </p:sp>
      <p:sp>
        <p:nvSpPr>
          <p:cNvPr id="31" name="Shape 223">
            <a:extLst>
              <a:ext uri="{FF2B5EF4-FFF2-40B4-BE49-F238E27FC236}">
                <a16:creationId xmlns:a16="http://schemas.microsoft.com/office/drawing/2014/main" id="{568359D1-D203-42D5-B3B0-F7606B8DF78E}"/>
              </a:ext>
            </a:extLst>
          </p:cNvPr>
          <p:cNvSpPr/>
          <p:nvPr/>
        </p:nvSpPr>
        <p:spPr>
          <a:xfrm>
            <a:off x="7962775" y="1849277"/>
            <a:ext cx="23724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3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01</a:t>
            </a:r>
            <a:endParaRPr sz="13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32" name="Shape 223">
            <a:extLst>
              <a:ext uri="{FF2B5EF4-FFF2-40B4-BE49-F238E27FC236}">
                <a16:creationId xmlns:a16="http://schemas.microsoft.com/office/drawing/2014/main" id="{8B353FF6-9DF0-45D9-97F5-0A2C771265A6}"/>
              </a:ext>
            </a:extLst>
          </p:cNvPr>
          <p:cNvSpPr/>
          <p:nvPr/>
        </p:nvSpPr>
        <p:spPr>
          <a:xfrm>
            <a:off x="4979205" y="1667004"/>
            <a:ext cx="322081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3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02</a:t>
            </a:r>
            <a:endParaRPr sz="13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33" name="Shape 223">
            <a:extLst>
              <a:ext uri="{FF2B5EF4-FFF2-40B4-BE49-F238E27FC236}">
                <a16:creationId xmlns:a16="http://schemas.microsoft.com/office/drawing/2014/main" id="{1F14505A-D16F-489F-97FE-819B1CF0B486}"/>
              </a:ext>
            </a:extLst>
          </p:cNvPr>
          <p:cNvSpPr/>
          <p:nvPr/>
        </p:nvSpPr>
        <p:spPr>
          <a:xfrm>
            <a:off x="7962775" y="4590528"/>
            <a:ext cx="23724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3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04</a:t>
            </a:r>
            <a:endParaRPr sz="13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36" name="Shape 223">
            <a:extLst>
              <a:ext uri="{FF2B5EF4-FFF2-40B4-BE49-F238E27FC236}">
                <a16:creationId xmlns:a16="http://schemas.microsoft.com/office/drawing/2014/main" id="{4AE11D74-942E-4454-B270-190CC9D775C7}"/>
              </a:ext>
            </a:extLst>
          </p:cNvPr>
          <p:cNvSpPr/>
          <p:nvPr/>
        </p:nvSpPr>
        <p:spPr>
          <a:xfrm>
            <a:off x="4437731" y="411850"/>
            <a:ext cx="44871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sz="28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1</a:t>
            </a:r>
            <a:endParaRPr sz="28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D1809E54-44D0-42A3-BF0F-BE78F1AC3BFA}"/>
              </a:ext>
            </a:extLst>
          </p:cNvPr>
          <p:cNvSpPr txBox="1"/>
          <p:nvPr/>
        </p:nvSpPr>
        <p:spPr>
          <a:xfrm>
            <a:off x="4437731" y="764666"/>
            <a:ext cx="7173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2, 3, 4, 5.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8" name="Shape 221">
            <a:extLst>
              <a:ext uri="{FF2B5EF4-FFF2-40B4-BE49-F238E27FC236}">
                <a16:creationId xmlns:a16="http://schemas.microsoft.com/office/drawing/2014/main" id="{F822F82A-AA74-4CC0-83F7-EA07C356C39F}"/>
              </a:ext>
            </a:extLst>
          </p:cNvPr>
          <p:cNvSpPr/>
          <p:nvPr/>
        </p:nvSpPr>
        <p:spPr>
          <a:xfrm>
            <a:off x="5233593" y="2684213"/>
            <a:ext cx="248625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000" b="1" kern="0" cap="all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NĂNG LỰC CHUNG:</a:t>
            </a:r>
            <a:endParaRPr sz="2000" b="1" kern="0" cap="all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63" name="Shape 222">
            <a:extLst>
              <a:ext uri="{FF2B5EF4-FFF2-40B4-BE49-F238E27FC236}">
                <a16:creationId xmlns:a16="http://schemas.microsoft.com/office/drawing/2014/main" id="{4BE596D2-0AA1-44F8-877C-A5B5AAA87ADE}"/>
              </a:ext>
            </a:extLst>
          </p:cNvPr>
          <p:cNvSpPr/>
          <p:nvPr/>
        </p:nvSpPr>
        <p:spPr>
          <a:xfrm>
            <a:off x="4437731" y="2642050"/>
            <a:ext cx="660173" cy="469905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Helvetica Light"/>
            </a:endParaRPr>
          </a:p>
        </p:txBody>
      </p:sp>
      <p:sp>
        <p:nvSpPr>
          <p:cNvPr id="64" name="Shape 223">
            <a:extLst>
              <a:ext uri="{FF2B5EF4-FFF2-40B4-BE49-F238E27FC236}">
                <a16:creationId xmlns:a16="http://schemas.microsoft.com/office/drawing/2014/main" id="{265E04FA-0C46-41DE-8F56-96BE90E57D5D}"/>
              </a:ext>
            </a:extLst>
          </p:cNvPr>
          <p:cNvSpPr/>
          <p:nvPr/>
        </p:nvSpPr>
        <p:spPr>
          <a:xfrm>
            <a:off x="4620126" y="2622659"/>
            <a:ext cx="321318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sz="28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2</a:t>
            </a:r>
            <a:endParaRPr sz="28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3623867E-3BE6-45EE-B59E-F6569058BA42}"/>
              </a:ext>
            </a:extLst>
          </p:cNvPr>
          <p:cNvSpPr txBox="1"/>
          <p:nvPr/>
        </p:nvSpPr>
        <p:spPr>
          <a:xfrm>
            <a:off x="4576594" y="3096820"/>
            <a:ext cx="750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logic,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Shape 221">
            <a:extLst>
              <a:ext uri="{FF2B5EF4-FFF2-40B4-BE49-F238E27FC236}">
                <a16:creationId xmlns:a16="http://schemas.microsoft.com/office/drawing/2014/main" id="{64A0D971-0E5A-4CAE-91D3-01794242EE96}"/>
              </a:ext>
            </a:extLst>
          </p:cNvPr>
          <p:cNvSpPr/>
          <p:nvPr/>
        </p:nvSpPr>
        <p:spPr>
          <a:xfrm>
            <a:off x="5233593" y="4245191"/>
            <a:ext cx="248625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000" b="1" kern="0" cap="all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PHẨM CHẤT:</a:t>
            </a:r>
            <a:endParaRPr sz="2000" b="1" kern="0" cap="all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67" name="Shape 222">
            <a:extLst>
              <a:ext uri="{FF2B5EF4-FFF2-40B4-BE49-F238E27FC236}">
                <a16:creationId xmlns:a16="http://schemas.microsoft.com/office/drawing/2014/main" id="{9A965E12-0EA7-4CEB-98F0-C1F35E098A50}"/>
              </a:ext>
            </a:extLst>
          </p:cNvPr>
          <p:cNvSpPr/>
          <p:nvPr/>
        </p:nvSpPr>
        <p:spPr>
          <a:xfrm>
            <a:off x="4437731" y="4203028"/>
            <a:ext cx="660173" cy="469905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Helvetica Light"/>
            </a:endParaRPr>
          </a:p>
        </p:txBody>
      </p:sp>
      <p:sp>
        <p:nvSpPr>
          <p:cNvPr id="68" name="Shape 223">
            <a:extLst>
              <a:ext uri="{FF2B5EF4-FFF2-40B4-BE49-F238E27FC236}">
                <a16:creationId xmlns:a16="http://schemas.microsoft.com/office/drawing/2014/main" id="{2C400BCC-53B7-4B18-83DD-DEDC45553ED2}"/>
              </a:ext>
            </a:extLst>
          </p:cNvPr>
          <p:cNvSpPr/>
          <p:nvPr/>
        </p:nvSpPr>
        <p:spPr>
          <a:xfrm>
            <a:off x="4523874" y="4183637"/>
            <a:ext cx="51382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sz="28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3</a:t>
            </a:r>
            <a:endParaRPr sz="28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06A0FC51-F422-4183-B40F-3F52D5858F37}"/>
              </a:ext>
            </a:extLst>
          </p:cNvPr>
          <p:cNvSpPr txBox="1"/>
          <p:nvPr/>
        </p:nvSpPr>
        <p:spPr>
          <a:xfrm>
            <a:off x="4576594" y="4614523"/>
            <a:ext cx="717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khoa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93C4069E-2AC9-40BE-9217-9D71B1FB075F}"/>
              </a:ext>
            </a:extLst>
          </p:cNvPr>
          <p:cNvSpPr txBox="1"/>
          <p:nvPr/>
        </p:nvSpPr>
        <p:spPr>
          <a:xfrm>
            <a:off x="1719533" y="2877002"/>
            <a:ext cx="306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6" grpId="0" animBg="1"/>
      <p:bldP spid="37" grpId="0"/>
      <p:bldP spid="38" grpId="0" animBg="1"/>
      <p:bldP spid="63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F3F9A0-3248-425A-9D39-D654C473A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22" y="861478"/>
            <a:ext cx="8397317" cy="563208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6A83CD-C1B0-402A-A511-66E621316059}"/>
              </a:ext>
            </a:extLst>
          </p:cNvPr>
          <p:cNvSpPr txBox="1"/>
          <p:nvPr/>
        </p:nvSpPr>
        <p:spPr>
          <a:xfrm>
            <a:off x="388874" y="74398"/>
            <a:ext cx="2990430" cy="937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1F3148D-B551-4E3A-94D8-D3EF2E59784C}"/>
              </a:ext>
            </a:extLst>
          </p:cNvPr>
          <p:cNvSpPr txBox="1"/>
          <p:nvPr/>
        </p:nvSpPr>
        <p:spPr>
          <a:xfrm>
            <a:off x="3379304" y="1328188"/>
            <a:ext cx="1192696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7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8 =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A775823-03FB-4A76-BA59-9D0D1D1CE36B}"/>
              </a:ext>
            </a:extLst>
          </p:cNvPr>
          <p:cNvSpPr txBox="1"/>
          <p:nvPr/>
        </p:nvSpPr>
        <p:spPr>
          <a:xfrm>
            <a:off x="7513983" y="1328188"/>
            <a:ext cx="1192696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6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8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4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9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D69067B-95D0-426D-967F-4CCE985C6448}"/>
              </a:ext>
            </a:extLst>
          </p:cNvPr>
          <p:cNvSpPr txBox="1"/>
          <p:nvPr/>
        </p:nvSpPr>
        <p:spPr>
          <a:xfrm>
            <a:off x="3975652" y="3951255"/>
            <a:ext cx="1192696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3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7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9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4 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24A3518-215E-4D5F-802E-4D17B0E30039}"/>
              </a:ext>
            </a:extLst>
          </p:cNvPr>
          <p:cNvSpPr txBox="1"/>
          <p:nvPr/>
        </p:nvSpPr>
        <p:spPr>
          <a:xfrm>
            <a:off x="8110331" y="3951255"/>
            <a:ext cx="1192696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6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7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9 =</a:t>
            </a:r>
          </a:p>
        </p:txBody>
      </p:sp>
    </p:spTree>
    <p:extLst>
      <p:ext uri="{BB962C8B-B14F-4D97-AF65-F5344CB8AC3E}">
        <p14:creationId xmlns:p14="http://schemas.microsoft.com/office/powerpoint/2010/main" val="29541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97B589B-2285-45AC-80FE-71651BFC6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22" y="861478"/>
            <a:ext cx="8397317" cy="563208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F0207F4-4512-47E8-87FD-E53CB075BC70}"/>
              </a:ext>
            </a:extLst>
          </p:cNvPr>
          <p:cNvSpPr txBox="1"/>
          <p:nvPr/>
        </p:nvSpPr>
        <p:spPr>
          <a:xfrm>
            <a:off x="388874" y="74398"/>
            <a:ext cx="2990430" cy="937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DB944C-8265-407E-98A1-AB08430A1A5F}"/>
              </a:ext>
            </a:extLst>
          </p:cNvPr>
          <p:cNvSpPr txBox="1"/>
          <p:nvPr/>
        </p:nvSpPr>
        <p:spPr>
          <a:xfrm>
            <a:off x="3379304" y="1328188"/>
            <a:ext cx="1789044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7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8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7771B8-D308-4DED-9E34-F33E7FA16293}"/>
              </a:ext>
            </a:extLst>
          </p:cNvPr>
          <p:cNvSpPr txBox="1"/>
          <p:nvPr/>
        </p:nvSpPr>
        <p:spPr>
          <a:xfrm>
            <a:off x="7142923" y="1332707"/>
            <a:ext cx="1563756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6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8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9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84BBEB-7026-459D-A75C-8B44407DA684}"/>
              </a:ext>
            </a:extLst>
          </p:cNvPr>
          <p:cNvSpPr txBox="1"/>
          <p:nvPr/>
        </p:nvSpPr>
        <p:spPr>
          <a:xfrm>
            <a:off x="3975651" y="3951255"/>
            <a:ext cx="1603513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3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7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9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D52A091-F308-49B0-BE25-677342A766F3}"/>
              </a:ext>
            </a:extLst>
          </p:cNvPr>
          <p:cNvSpPr txBox="1"/>
          <p:nvPr/>
        </p:nvSpPr>
        <p:spPr>
          <a:xfrm>
            <a:off x="8110331" y="3951255"/>
            <a:ext cx="1603512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6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7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9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3686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73A0C138-CC7B-406D-B739-61DC46B472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51" y="2586882"/>
            <a:ext cx="8253096" cy="3778080"/>
          </a:xfrm>
          <a:prstGeom prst="rect">
            <a:avLst/>
          </a:prstGeom>
        </p:spPr>
      </p:pic>
      <p:grpSp>
        <p:nvGrpSpPr>
          <p:cNvPr id="3" name="Group 13">
            <a:extLst>
              <a:ext uri="{FF2B5EF4-FFF2-40B4-BE49-F238E27FC236}">
                <a16:creationId xmlns:a16="http://schemas.microsoft.com/office/drawing/2014/main" id="{6143FA79-9C47-4C65-A417-F1A38EAD450F}"/>
              </a:ext>
            </a:extLst>
          </p:cNvPr>
          <p:cNvGrpSpPr>
            <a:grpSpLocks/>
          </p:cNvGrpSpPr>
          <p:nvPr/>
        </p:nvGrpSpPr>
        <p:grpSpPr bwMode="auto">
          <a:xfrm>
            <a:off x="3174586" y="1000970"/>
            <a:ext cx="5410200" cy="1585912"/>
            <a:chOff x="806" y="1523"/>
            <a:chExt cx="3408" cy="999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B7A61536-65A2-41AF-B43B-AB1B3D5D4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523"/>
              <a:ext cx="3408" cy="960"/>
            </a:xfrm>
            <a:prstGeom prst="rect">
              <a:avLst/>
            </a:prstGeom>
            <a:solidFill>
              <a:srgbClr val="0070C0">
                <a:alpha val="49019"/>
              </a:srgb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latin typeface="Times New Roman" panose="02020603050405020304" pitchFamily="18" charset="0"/>
                </a:rPr>
                <a:t>200     3</a:t>
              </a:r>
            </a:p>
            <a:p>
              <a:pPr algn="ctr"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Nhẩm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: 2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 x  3 = 6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trăm</a:t>
              </a:r>
              <a:endParaRPr lang="en-US" altLang="en-US" sz="3200" b="1" dirty="0"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Vậy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:     200    3 = 600</a:t>
              </a:r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197D26FE-8DE5-4CBF-A2AE-4A64EA8AE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" y="1523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VNtimes New Roman" pitchFamily="34" charset="0"/>
                  <a:sym typeface="Symbol" panose="05050102010706020507" pitchFamily="18" charset="2"/>
                </a:rPr>
                <a:t></a:t>
              </a:r>
              <a:r>
                <a:rPr lang="en-US" altLang="en-US" sz="3200" b="1">
                  <a:solidFill>
                    <a:srgbClr val="000000"/>
                  </a:solidFill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r>
                <a:rPr lang="en-US" altLang="en-US" sz="3200" b="1">
                  <a:latin typeface="VNtimes New Roman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endParaRPr lang="en-US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C6126E63-033E-4565-B72A-1924CDD00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5" y="2138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VNtimes New Roman" pitchFamily="34" charset="0"/>
                  <a:sym typeface="Symbol" panose="05050102010706020507" pitchFamily="18" charset="2"/>
                </a:rPr>
                <a:t></a:t>
              </a:r>
              <a:r>
                <a:rPr lang="en-US" altLang="en-US" sz="3200" b="1">
                  <a:solidFill>
                    <a:srgbClr val="000000"/>
                  </a:solidFill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r>
                <a:rPr lang="en-US" altLang="en-US" sz="3200" b="1">
                  <a:latin typeface="VNtimes New Roman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endParaRPr lang="en-US" altLang="en-US" sz="2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5117D19-EF61-42C1-AD8F-A10D4642CA27}"/>
              </a:ext>
            </a:extLst>
          </p:cNvPr>
          <p:cNvSpPr txBox="1"/>
          <p:nvPr/>
        </p:nvSpPr>
        <p:spPr>
          <a:xfrm>
            <a:off x="3379303" y="3365335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x 2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x 4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x 5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82986D0-B3E7-4268-B408-EA69790D703B}"/>
              </a:ext>
            </a:extLst>
          </p:cNvPr>
          <p:cNvSpPr txBox="1"/>
          <p:nvPr/>
        </p:nvSpPr>
        <p:spPr>
          <a:xfrm>
            <a:off x="6627399" y="3365335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x 2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x 2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x 1 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3742FB-A321-486E-B191-CC16034E7570}"/>
              </a:ext>
            </a:extLst>
          </p:cNvPr>
          <p:cNvSpPr txBox="1"/>
          <p:nvPr/>
        </p:nvSpPr>
        <p:spPr>
          <a:xfrm>
            <a:off x="2495969" y="-79513"/>
            <a:ext cx="2990430" cy="937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9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46A56985-2135-4642-A727-847F47E19D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90" y="1751995"/>
            <a:ext cx="8253096" cy="377808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A30AA58-E143-4ACA-8ED8-859B013F8336}"/>
              </a:ext>
            </a:extLst>
          </p:cNvPr>
          <p:cNvSpPr txBox="1"/>
          <p:nvPr/>
        </p:nvSpPr>
        <p:spPr>
          <a:xfrm>
            <a:off x="3313042" y="2530448"/>
            <a:ext cx="2107097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x 2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x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x 5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AEC2447-A339-48B7-AD96-3C030FEC7316}"/>
              </a:ext>
            </a:extLst>
          </p:cNvPr>
          <p:cNvSpPr txBox="1"/>
          <p:nvPr/>
        </p:nvSpPr>
        <p:spPr>
          <a:xfrm>
            <a:off x="6561137" y="2530448"/>
            <a:ext cx="2238305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x 2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x 2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x 1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3A66B11-5CB2-4C82-8658-E7E73926B05A}"/>
              </a:ext>
            </a:extLst>
          </p:cNvPr>
          <p:cNvSpPr txBox="1"/>
          <p:nvPr/>
        </p:nvSpPr>
        <p:spPr>
          <a:xfrm>
            <a:off x="2871375" y="442962"/>
            <a:ext cx="2990430" cy="937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69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云形标注 8">
            <a:extLst>
              <a:ext uri="{FF2B5EF4-FFF2-40B4-BE49-F238E27FC236}">
                <a16:creationId xmlns:a16="http://schemas.microsoft.com/office/drawing/2014/main" id="{533293ED-3559-4C04-AC2F-58423146DFA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182981" y="2602150"/>
            <a:ext cx="2758556" cy="1692553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993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3" name="PA_云形标注 9">
            <a:extLst>
              <a:ext uri="{FF2B5EF4-FFF2-40B4-BE49-F238E27FC236}">
                <a16:creationId xmlns:a16="http://schemas.microsoft.com/office/drawing/2014/main" id="{1C8751EE-ABA7-44F5-B2F4-155ED8C2252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653813" y="3102911"/>
            <a:ext cx="3139820" cy="1706209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D5A04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defTabSz="1213722"/>
            <a:endParaRPr lang="en-US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5" name="PA_云形标注 12">
            <a:extLst>
              <a:ext uri="{FF2B5EF4-FFF2-40B4-BE49-F238E27FC236}">
                <a16:creationId xmlns:a16="http://schemas.microsoft.com/office/drawing/2014/main" id="{C8B9A4F2-1313-4829-BB95-E5B5388740F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481452" y="2589879"/>
            <a:ext cx="3057956" cy="1704824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848C6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6FAF4C0-38BC-4AE4-9814-F5CF3359286F}"/>
              </a:ext>
            </a:extLst>
          </p:cNvPr>
          <p:cNvSpPr txBox="1"/>
          <p:nvPr/>
        </p:nvSpPr>
        <p:spPr>
          <a:xfrm>
            <a:off x="1608073" y="234850"/>
            <a:ext cx="3931335" cy="4946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DF126119-C397-42B4-9394-469102AC2945}"/>
              </a:ext>
            </a:extLst>
          </p:cNvPr>
          <p:cNvGrpSpPr>
            <a:grpSpLocks/>
          </p:cNvGrpSpPr>
          <p:nvPr/>
        </p:nvGrpSpPr>
        <p:grpSpPr bwMode="auto">
          <a:xfrm>
            <a:off x="3236844" y="984644"/>
            <a:ext cx="4833938" cy="1295400"/>
            <a:chOff x="1104" y="1392"/>
            <a:chExt cx="3045" cy="816"/>
          </a:xfrm>
        </p:grpSpPr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7629A827-8992-46DD-A268-D1B44C7E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3045" cy="816"/>
            </a:xfrm>
            <a:prstGeom prst="rect">
              <a:avLst/>
            </a:prstGeom>
            <a:solidFill>
              <a:srgbClr val="0070C0">
                <a:alpha val="49019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Mẫu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: 4     3 + 10  =  12 + 10</a:t>
              </a:r>
            </a:p>
            <a:p>
              <a:pPr algn="ctr" eaLnBrk="1" hangingPunct="1"/>
              <a:r>
                <a:rPr lang="en-US" altLang="en-US" sz="3200" b="1" dirty="0">
                  <a:latin typeface="Times New Roman" panose="02020603050405020304" pitchFamily="18" charset="0"/>
                </a:rPr>
                <a:t>            =   22</a:t>
              </a:r>
            </a:p>
          </p:txBody>
        </p: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4E1B8FCF-21CD-4C02-BA3D-8F6E5B596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" y="1473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latin typeface="VNtimes New Roman" pitchFamily="34" charset="0"/>
                  <a:sym typeface="Symbol" panose="05050102010706020507" pitchFamily="18" charset="2"/>
                </a:rPr>
                <a:t></a:t>
              </a:r>
              <a:r>
                <a:rPr lang="en-US" alt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r>
                <a:rPr lang="en-US" altLang="en-US" sz="3200" b="1" dirty="0">
                  <a:latin typeface="VNtimes New Roman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800" b="1" dirty="0"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227824E-9491-4236-A090-2F3B118EB7BE}"/>
              </a:ext>
            </a:extLst>
          </p:cNvPr>
          <p:cNvSpPr txBox="1"/>
          <p:nvPr/>
        </p:nvSpPr>
        <p:spPr>
          <a:xfrm>
            <a:off x="3149908" y="3054952"/>
            <a:ext cx="2114557" cy="561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+ 18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64DC99-4097-44D3-841A-39AC683C6524}"/>
              </a:ext>
            </a:extLst>
          </p:cNvPr>
          <p:cNvSpPr txBox="1"/>
          <p:nvPr/>
        </p:nvSpPr>
        <p:spPr>
          <a:xfrm>
            <a:off x="6303916" y="3616709"/>
            <a:ext cx="2114557" cy="561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7 - 26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51C931-5E9E-4836-8721-7E8684AFA51A}"/>
              </a:ext>
            </a:extLst>
          </p:cNvPr>
          <p:cNvSpPr txBox="1"/>
          <p:nvPr/>
        </p:nvSpPr>
        <p:spPr>
          <a:xfrm>
            <a:off x="9826980" y="3091561"/>
            <a:ext cx="2114557" cy="561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2 x 9</a:t>
            </a:r>
          </a:p>
        </p:txBody>
      </p:sp>
    </p:spTree>
    <p:extLst>
      <p:ext uri="{BB962C8B-B14F-4D97-AF65-F5344CB8AC3E}">
        <p14:creationId xmlns:p14="http://schemas.microsoft.com/office/powerpoint/2010/main" val="39052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65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65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云形标注 8">
            <a:extLst>
              <a:ext uri="{FF2B5EF4-FFF2-40B4-BE49-F238E27FC236}">
                <a16:creationId xmlns:a16="http://schemas.microsoft.com/office/drawing/2014/main" id="{C136D730-4D35-42A6-BD3A-3AE357D28A2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302250" y="2056701"/>
            <a:ext cx="2758556" cy="1864768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993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3" name="PA_云形标注 9">
            <a:extLst>
              <a:ext uri="{FF2B5EF4-FFF2-40B4-BE49-F238E27FC236}">
                <a16:creationId xmlns:a16="http://schemas.microsoft.com/office/drawing/2014/main" id="{DA4428F8-F71E-4690-978D-2F95EFF3584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357627" y="2389180"/>
            <a:ext cx="3139820" cy="1864768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D5A04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defTabSz="1213722"/>
            <a:endParaRPr lang="en-US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4" name="PA_云形标注 12">
            <a:extLst>
              <a:ext uri="{FF2B5EF4-FFF2-40B4-BE49-F238E27FC236}">
                <a16:creationId xmlns:a16="http://schemas.microsoft.com/office/drawing/2014/main" id="{BBA8913A-469B-49CC-B413-01D12E244CC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481452" y="1086678"/>
            <a:ext cx="3057956" cy="2155607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848C6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4E521EF-1C86-49B5-B822-B4F1B7419139}"/>
              </a:ext>
            </a:extLst>
          </p:cNvPr>
          <p:cNvSpPr txBox="1"/>
          <p:nvPr/>
        </p:nvSpPr>
        <p:spPr>
          <a:xfrm>
            <a:off x="1608073" y="234850"/>
            <a:ext cx="3931335" cy="4946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AC710E-3F1E-4CAB-9FE6-6A25A0CE005D}"/>
              </a:ext>
            </a:extLst>
          </p:cNvPr>
          <p:cNvSpPr txBox="1"/>
          <p:nvPr/>
        </p:nvSpPr>
        <p:spPr>
          <a:xfrm>
            <a:off x="2953151" y="1310359"/>
            <a:ext cx="2114557" cy="1595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5 x 5 + 18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25 + 18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43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290D7D1-8A55-409F-9134-E8A35B235F9E}"/>
              </a:ext>
            </a:extLst>
          </p:cNvPr>
          <p:cNvSpPr txBox="1"/>
          <p:nvPr/>
        </p:nvSpPr>
        <p:spPr>
          <a:xfrm>
            <a:off x="5961149" y="2499503"/>
            <a:ext cx="2114557" cy="1595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5 x 7 – 26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– 26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9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956AE35-A955-4784-ADEF-0F241BE47622}"/>
              </a:ext>
            </a:extLst>
          </p:cNvPr>
          <p:cNvSpPr txBox="1"/>
          <p:nvPr/>
        </p:nvSpPr>
        <p:spPr>
          <a:xfrm>
            <a:off x="9946249" y="2105034"/>
            <a:ext cx="2114557" cy="1595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2 x 2 x 9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x 9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36</a:t>
            </a:r>
          </a:p>
        </p:txBody>
      </p:sp>
    </p:spTree>
    <p:extLst>
      <p:ext uri="{BB962C8B-B14F-4D97-AF65-F5344CB8AC3E}">
        <p14:creationId xmlns:p14="http://schemas.microsoft.com/office/powerpoint/2010/main" val="29776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4B9D9F03-83EE-4E0D-A8AD-1FDF95BBDF9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手绘多媒体公开课课件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220</TotalTime>
  <Words>696</Words>
  <Application>Microsoft Office PowerPoint</Application>
  <PresentationFormat>Màn hình rộng</PresentationFormat>
  <Paragraphs>123</Paragraphs>
  <Slides>13</Slides>
  <Notes>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VNtimes New Roman</vt:lpstr>
      <vt:lpstr>Cambria</vt:lpstr>
      <vt:lpstr>方正卡通简体</vt:lpstr>
      <vt:lpstr>Times New Roman</vt:lpstr>
      <vt:lpstr>Arial</vt:lpstr>
      <vt:lpstr>等线</vt:lpstr>
      <vt:lpstr>方正喵呜体</vt:lpstr>
      <vt:lpstr>华康少女文字W5</vt:lpstr>
      <vt:lpstr>Calibri</vt:lpstr>
      <vt:lpstr>PPT定制1801380800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可爱手绘多媒体公开课课件PPT模板</dc:title>
  <dc:subject/>
  <dc:creator>柚子设计</dc:creator>
  <cp:keywords>MC-PPT模板</cp:keywords>
  <dc:description/>
  <cp:lastModifiedBy>Edson Abrantes Bittencourt</cp:lastModifiedBy>
  <cp:revision>25</cp:revision>
  <dcterms:created xsi:type="dcterms:W3CDTF">2017-09-04T06:40:19Z</dcterms:created>
  <dcterms:modified xsi:type="dcterms:W3CDTF">2021-09-02T02:00:21Z</dcterms:modified>
  <cp:category>模板</cp:category>
</cp:coreProperties>
</file>