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4"/>
  </p:notesMasterIdLst>
  <p:sldIdLst>
    <p:sldId id="290" r:id="rId2"/>
    <p:sldId id="262" r:id="rId3"/>
    <p:sldId id="272" r:id="rId4"/>
    <p:sldId id="269" r:id="rId5"/>
    <p:sldId id="286" r:id="rId6"/>
    <p:sldId id="261" r:id="rId7"/>
    <p:sldId id="283" r:id="rId8"/>
    <p:sldId id="307" r:id="rId9"/>
    <p:sldId id="308" r:id="rId10"/>
    <p:sldId id="309" r:id="rId11"/>
    <p:sldId id="310" r:id="rId12"/>
    <p:sldId id="28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  <a:srgbClr val="F18E71"/>
    <a:srgbClr val="C68D5D"/>
    <a:srgbClr val="FFE78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7.xml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文本框 15"/>
          <p:cNvSpPr txBox="1"/>
          <p:nvPr/>
        </p:nvSpPr>
        <p:spPr>
          <a:xfrm>
            <a:off x="3995284" y="1998560"/>
            <a:ext cx="54700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5F91B0"/>
                </a:solidFill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TOÁN 3</a:t>
            </a:r>
            <a:endParaRPr lang="zh-CN" altLang="en-US" sz="6500" b="1" dirty="0">
              <a:solidFill>
                <a:srgbClr val="5F91B0"/>
              </a:solidFill>
              <a:latin typeface="Cambria" panose="0204050305040603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3114480" y="3369486"/>
            <a:ext cx="2657902" cy="3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%image_alt%">
            <a:extLst>
              <a:ext uri="{FF2B5EF4-FFF2-40B4-BE49-F238E27FC236}">
                <a16:creationId xmlns:a16="http://schemas.microsoft.com/office/drawing/2014/main" id="{699C8355-93FE-45C3-9534-DD60A03C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87" y="1715814"/>
            <a:ext cx="9863958" cy="4495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48431B4-F8AC-4029-BE18-4996184ED41A}"/>
              </a:ext>
            </a:extLst>
          </p:cNvPr>
          <p:cNvSpPr txBox="1"/>
          <p:nvPr/>
        </p:nvSpPr>
        <p:spPr>
          <a:xfrm>
            <a:off x="1513489" y="646386"/>
            <a:ext cx="799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34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%image_alt%">
            <a:extLst>
              <a:ext uri="{FF2B5EF4-FFF2-40B4-BE49-F238E27FC236}">
                <a16:creationId xmlns:a16="http://schemas.microsoft.com/office/drawing/2014/main" id="{AE7C496C-A941-494C-B064-DADC2FDC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7" y="457199"/>
            <a:ext cx="6629400" cy="265250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%image_alt%">
            <a:extLst>
              <a:ext uri="{FF2B5EF4-FFF2-40B4-BE49-F238E27FC236}">
                <a16:creationId xmlns:a16="http://schemas.microsoft.com/office/drawing/2014/main" id="{A65D167F-1165-431A-BC97-80FDB992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7" y="4519749"/>
            <a:ext cx="7010400" cy="18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9" y="101297"/>
            <a:ext cx="10465317" cy="5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887246" y="780775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2" y="1561169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864741" y="2625848"/>
            <a:ext cx="4431448" cy="1531136"/>
            <a:chOff x="2458235" y="3889840"/>
            <a:chExt cx="4431448" cy="1531136"/>
          </a:xfrm>
        </p:grpSpPr>
        <p:grpSp>
          <p:nvGrpSpPr>
            <p:cNvPr id="14" name="组合 13"/>
            <p:cNvGrpSpPr/>
            <p:nvPr/>
          </p:nvGrpSpPr>
          <p:grpSpPr>
            <a:xfrm>
              <a:off x="2458235" y="3889840"/>
              <a:ext cx="4431448" cy="1531136"/>
              <a:chOff x="2356636" y="2825704"/>
              <a:chExt cx="4431448" cy="1531136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248207" y="2963698"/>
                <a:ext cx="3539877" cy="1393142"/>
              </a:xfrm>
              <a:prstGeom prst="roundRect">
                <a:avLst>
                  <a:gd name="adj" fmla="val 50000"/>
                </a:avLst>
              </a:prstGeom>
              <a:solidFill>
                <a:srgbClr val="F18E7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27号-布丁体" panose="00000500000000000000" pitchFamily="2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6636" y="2825704"/>
                <a:ext cx="936218" cy="1486059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3786713" y="437046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27号-布丁体" panose="00000500000000000000" pitchFamily="2" charset="-122"/>
                </a:rPr>
                <a:t>ÔN BÀI CŨ</a:t>
              </a:r>
              <a:endPara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33" y="3406648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6 L 8.33333E-7 4.81481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977746" y="3102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防盗提示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dirty="0" err="1"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ll</a:t>
              </a:r>
              <a:r>
                <a:rPr lang="en-US" altLang="zh-CN" sz="8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LUYỆN</a:t>
              </a:r>
              <a:r>
                <a:rPr lang="en-US" altLang="zh-CN" sz="8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 TẬP</a:t>
              </a:r>
              <a:endParaRPr lang="zh-CN" altLang="en-US" sz="8000" dirty="0"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8" y="3675783"/>
            <a:ext cx="2692362" cy="2766510"/>
          </a:xfrm>
          <a:prstGeom prst="rect">
            <a:avLst/>
          </a:prstGeom>
        </p:spPr>
      </p:pic>
      <p:sp>
        <p:nvSpPr>
          <p:cNvPr id="5" name="PA_云形标注 8">
            <a:extLst>
              <a:ext uri="{FF2B5EF4-FFF2-40B4-BE49-F238E27FC236}">
                <a16:creationId xmlns:a16="http://schemas.microsoft.com/office/drawing/2014/main" id="{52E9CD41-06C6-45BC-BAC8-BD7625362D3F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041091" y="1346084"/>
            <a:ext cx="2758556" cy="1692553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99331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PA_云形标注 9">
            <a:extLst>
              <a:ext uri="{FF2B5EF4-FFF2-40B4-BE49-F238E27FC236}">
                <a16:creationId xmlns:a16="http://schemas.microsoft.com/office/drawing/2014/main" id="{64CEFA86-191B-43FD-BAEE-DB30AFF6A9E0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345398" y="1188541"/>
            <a:ext cx="3139820" cy="1706209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D5A04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PA_云形标注 12">
            <a:extLst>
              <a:ext uri="{FF2B5EF4-FFF2-40B4-BE49-F238E27FC236}">
                <a16:creationId xmlns:a16="http://schemas.microsoft.com/office/drawing/2014/main" id="{4265D15A-3150-40A8-A784-39F1733EF85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60047" y="1191835"/>
            <a:ext cx="3057956" cy="1704824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848C6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93BEBE-17B7-4EAD-89AD-A2810DB7E59C}"/>
              </a:ext>
            </a:extLst>
          </p:cNvPr>
          <p:cNvSpPr txBox="1"/>
          <p:nvPr/>
        </p:nvSpPr>
        <p:spPr>
          <a:xfrm>
            <a:off x="630611" y="-42635"/>
            <a:ext cx="3931335" cy="695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48833C6-123E-44AF-8988-1407BBA858EA}"/>
              </a:ext>
            </a:extLst>
          </p:cNvPr>
          <p:cNvSpPr txBox="1"/>
          <p:nvPr/>
        </p:nvSpPr>
        <p:spPr>
          <a:xfrm>
            <a:off x="1228503" y="1656908"/>
            <a:ext cx="2114557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+ 132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FA87AB6-69A9-4CDA-A1DE-22D97C1251F4}"/>
              </a:ext>
            </a:extLst>
          </p:cNvPr>
          <p:cNvSpPr txBox="1"/>
          <p:nvPr/>
        </p:nvSpPr>
        <p:spPr>
          <a:xfrm>
            <a:off x="4995501" y="1702339"/>
            <a:ext cx="2114557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: 4 + 106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45364C-6AAD-4F0A-ADDD-6F21DFE9233E}"/>
              </a:ext>
            </a:extLst>
          </p:cNvPr>
          <p:cNvSpPr txBox="1"/>
          <p:nvPr/>
        </p:nvSpPr>
        <p:spPr>
          <a:xfrm>
            <a:off x="9685090" y="1878141"/>
            <a:ext cx="2114557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 : 2</a:t>
            </a: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5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5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AC166BD5-5533-4283-B91F-7FD6C9C40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312AC0CB-6227-4C74-8AE6-1774E019A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FA8FE3A-3160-49A6-AC77-049212108C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8" y="3675783"/>
            <a:ext cx="2692362" cy="2766510"/>
          </a:xfrm>
          <a:prstGeom prst="rect">
            <a:avLst/>
          </a:prstGeom>
        </p:spPr>
      </p:pic>
      <p:sp>
        <p:nvSpPr>
          <p:cNvPr id="10" name="PA_云形标注 8">
            <a:extLst>
              <a:ext uri="{FF2B5EF4-FFF2-40B4-BE49-F238E27FC236}">
                <a16:creationId xmlns:a16="http://schemas.microsoft.com/office/drawing/2014/main" id="{552B86CD-E575-4FFD-83D6-F053CFE3EAFE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041091" y="1346084"/>
            <a:ext cx="2758556" cy="1692553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99331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2" name="PA_云形标注 9">
            <a:extLst>
              <a:ext uri="{FF2B5EF4-FFF2-40B4-BE49-F238E27FC236}">
                <a16:creationId xmlns:a16="http://schemas.microsoft.com/office/drawing/2014/main" id="{2E971097-64E3-4535-9434-EF14AC3C87F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345398" y="1188541"/>
            <a:ext cx="3139820" cy="1706209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D5A04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3" name="PA_云形标注 12">
            <a:extLst>
              <a:ext uri="{FF2B5EF4-FFF2-40B4-BE49-F238E27FC236}">
                <a16:creationId xmlns:a16="http://schemas.microsoft.com/office/drawing/2014/main" id="{362E85ED-5856-4ABD-B325-D09B559557A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60047" y="1191835"/>
            <a:ext cx="3057956" cy="1704824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848C6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0C1202-7D4A-452F-9FF1-C0131C384F65}"/>
              </a:ext>
            </a:extLst>
          </p:cNvPr>
          <p:cNvSpPr txBox="1"/>
          <p:nvPr/>
        </p:nvSpPr>
        <p:spPr>
          <a:xfrm>
            <a:off x="630611" y="-42635"/>
            <a:ext cx="3931335" cy="695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00DEDF9-EA3E-4987-8B0F-47AB93413ECD}"/>
              </a:ext>
            </a:extLst>
          </p:cNvPr>
          <p:cNvSpPr txBox="1"/>
          <p:nvPr/>
        </p:nvSpPr>
        <p:spPr>
          <a:xfrm>
            <a:off x="805467" y="1252603"/>
            <a:ext cx="3478095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x 3 + 132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15 + 132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	147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C5801E4-4813-41DC-8C12-1E7E17CC5848}"/>
              </a:ext>
            </a:extLst>
          </p:cNvPr>
          <p:cNvSpPr txBox="1"/>
          <p:nvPr/>
        </p:nvSpPr>
        <p:spPr>
          <a:xfrm>
            <a:off x="4805606" y="1260785"/>
            <a:ext cx="3217112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32 : 4 + 106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+ 106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114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467104-7E64-40DD-A75D-881F5A8AD557}"/>
              </a:ext>
            </a:extLst>
          </p:cNvPr>
          <p:cNvSpPr txBox="1"/>
          <p:nvPr/>
        </p:nvSpPr>
        <p:spPr>
          <a:xfrm>
            <a:off x="9541929" y="1457427"/>
            <a:ext cx="2114557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20 X 3 : 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60 : 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	 30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317529" y="156559"/>
            <a:ext cx="9101061" cy="589740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88" y="1206341"/>
            <a:ext cx="800100" cy="762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74" y="4919542"/>
            <a:ext cx="2042880" cy="21043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42" y="5575971"/>
            <a:ext cx="1580312" cy="1336264"/>
          </a:xfrm>
          <a:prstGeom prst="rect">
            <a:avLst/>
          </a:prstGeom>
        </p:spPr>
      </p:pic>
      <p:pic>
        <p:nvPicPr>
          <p:cNvPr id="17" name="Picture 7" descr="%image_alt%">
            <a:extLst>
              <a:ext uri="{FF2B5EF4-FFF2-40B4-BE49-F238E27FC236}">
                <a16:creationId xmlns:a16="http://schemas.microsoft.com/office/drawing/2014/main" id="{F5545575-74ED-4601-B09D-ECBD0B6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34" y="2037642"/>
            <a:ext cx="64722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658D1B-865F-45F1-8512-6D70D1867139}"/>
              </a:ext>
            </a:extLst>
          </p:cNvPr>
          <p:cNvSpPr txBox="1"/>
          <p:nvPr/>
        </p:nvSpPr>
        <p:spPr>
          <a:xfrm>
            <a:off x="1487970" y="5866887"/>
            <a:ext cx="73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¼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2" y="2978393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3E083E84-3CCA-4902-BEDB-7EADF65D8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07434F1-6848-46CA-92D8-F47FA2A89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6AC71205-C803-4AFF-BCBF-EAC09D27E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27" name="组合 12">
            <a:extLst>
              <a:ext uri="{FF2B5EF4-FFF2-40B4-BE49-F238E27FC236}">
                <a16:creationId xmlns:a16="http://schemas.microsoft.com/office/drawing/2014/main" id="{CEE4ED39-A937-4AA8-A212-7076364285CC}"/>
              </a:ext>
            </a:extLst>
          </p:cNvPr>
          <p:cNvGrpSpPr/>
          <p:nvPr/>
        </p:nvGrpSpPr>
        <p:grpSpPr>
          <a:xfrm flipH="1">
            <a:off x="2317529" y="156559"/>
            <a:ext cx="9101061" cy="5897400"/>
            <a:chOff x="-558688" y="0"/>
            <a:chExt cx="9107943" cy="6858000"/>
          </a:xfrm>
        </p:grpSpPr>
        <p:pic>
          <p:nvPicPr>
            <p:cNvPr id="28" name="图片 13">
              <a:extLst>
                <a:ext uri="{FF2B5EF4-FFF2-40B4-BE49-F238E27FC236}">
                  <a16:creationId xmlns:a16="http://schemas.microsoft.com/office/drawing/2014/main" id="{3867056F-D5BA-4391-863F-85364512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9" name="图片 14">
              <a:extLst>
                <a:ext uri="{FF2B5EF4-FFF2-40B4-BE49-F238E27FC236}">
                  <a16:creationId xmlns:a16="http://schemas.microsoft.com/office/drawing/2014/main" id="{70894B45-10CF-4895-9A2C-30FF92FC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0" name="图片 15">
            <a:extLst>
              <a:ext uri="{FF2B5EF4-FFF2-40B4-BE49-F238E27FC236}">
                <a16:creationId xmlns:a16="http://schemas.microsoft.com/office/drawing/2014/main" id="{81D9B839-C908-43FA-B8C1-EACB0B4B8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88" y="1206341"/>
            <a:ext cx="800100" cy="762000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263C43E1-7857-44DF-94D9-4F7D4C4993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51" y="4919542"/>
            <a:ext cx="2042880" cy="2104365"/>
          </a:xfrm>
          <a:prstGeom prst="rect">
            <a:avLst/>
          </a:prstGeom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1A2407B0-8E36-4B15-994E-DB561C8870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42" y="5575971"/>
            <a:ext cx="1580312" cy="1336264"/>
          </a:xfrm>
          <a:prstGeom prst="rect">
            <a:avLst/>
          </a:prstGeom>
        </p:spPr>
      </p:pic>
      <p:pic>
        <p:nvPicPr>
          <p:cNvPr id="33" name="Picture 7" descr="%image_alt%">
            <a:extLst>
              <a:ext uri="{FF2B5EF4-FFF2-40B4-BE49-F238E27FC236}">
                <a16:creationId xmlns:a16="http://schemas.microsoft.com/office/drawing/2014/main" id="{D5DA0E3B-B939-45E5-B9D5-73C6FCCEC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8"/>
          <a:stretch/>
        </p:blipFill>
        <p:spPr bwMode="auto">
          <a:xfrm>
            <a:off x="4452568" y="1887337"/>
            <a:ext cx="4652202" cy="294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8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7">
            <a:extLst>
              <a:ext uri="{FF2B5EF4-FFF2-40B4-BE49-F238E27FC236}">
                <a16:creationId xmlns:a16="http://schemas.microsoft.com/office/drawing/2014/main" id="{32425268-7180-4EFA-AAED-B602159323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18" flipH="1">
            <a:off x="6064415" y="3189996"/>
            <a:ext cx="3570915" cy="2412729"/>
          </a:xfrm>
          <a:prstGeom prst="rect">
            <a:avLst/>
          </a:prstGeom>
        </p:spPr>
      </p:pic>
      <p:pic>
        <p:nvPicPr>
          <p:cNvPr id="3" name="PA_图片 16">
            <a:extLst>
              <a:ext uri="{FF2B5EF4-FFF2-40B4-BE49-F238E27FC236}">
                <a16:creationId xmlns:a16="http://schemas.microsoft.com/office/drawing/2014/main" id="{528FF129-6B91-4E7E-8F8C-50AEB4E604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363">
            <a:off x="933796" y="71345"/>
            <a:ext cx="6182099" cy="45478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2627081-2319-478F-83C7-081B72F1ACC9}"/>
              </a:ext>
            </a:extLst>
          </p:cNvPr>
          <p:cNvSpPr txBox="1"/>
          <p:nvPr/>
        </p:nvSpPr>
        <p:spPr>
          <a:xfrm>
            <a:off x="1427793" y="1437329"/>
            <a:ext cx="50578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353D4D7-1C21-4536-9634-6A17CAEF177C}"/>
              </a:ext>
            </a:extLst>
          </p:cNvPr>
          <p:cNvSpPr txBox="1"/>
          <p:nvPr/>
        </p:nvSpPr>
        <p:spPr>
          <a:xfrm>
            <a:off x="6359470" y="3562204"/>
            <a:ext cx="5057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….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endParaRPr lang="en-US" sz="24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17D09F25-C00C-4D7D-B92B-89A066B1F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719" y="4222389"/>
            <a:ext cx="2692362" cy="2766510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A310C824-262D-4C4E-8C73-CAF1E17B8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6" y="4439367"/>
            <a:ext cx="2515295" cy="25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EB999C09-36F3-4A40-8FE4-CC626DF300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9" r="66553"/>
          <a:stretch/>
        </p:blipFill>
        <p:spPr>
          <a:xfrm>
            <a:off x="1092576" y="1973316"/>
            <a:ext cx="1600200" cy="2058059"/>
          </a:xfrm>
          <a:prstGeom prst="rect">
            <a:avLst/>
          </a:prstGeom>
        </p:spPr>
      </p:pic>
      <p:pic>
        <p:nvPicPr>
          <p:cNvPr id="3" name="PA_图片 2">
            <a:extLst>
              <a:ext uri="{FF2B5EF4-FFF2-40B4-BE49-F238E27FC236}">
                <a16:creationId xmlns:a16="http://schemas.microsoft.com/office/drawing/2014/main" id="{BADA075E-BE8C-4742-BF69-58A568EBC0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590">
            <a:off x="2638468" y="788670"/>
            <a:ext cx="7956793" cy="412722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01B6287-F299-475B-BF47-C146CE821EF5}"/>
              </a:ext>
            </a:extLst>
          </p:cNvPr>
          <p:cNvSpPr txBox="1"/>
          <p:nvPr/>
        </p:nvSpPr>
        <p:spPr>
          <a:xfrm>
            <a:off x="3230368" y="1494240"/>
            <a:ext cx="67729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			    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2 x 4 = 8 (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F5C2CA-D503-42AB-9A06-FB55AAD8795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25修改\49710"/>
  <p:tag name="ISPRING_FIRST_PUBLISH" val="1"/>
  <p:tag name="ISPRING_PRESENTATION_TITLE" val="卡通闪电狗学校安全教育PPT背景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649</TotalTime>
  <Words>136</Words>
  <Application>Microsoft Office PowerPoint</Application>
  <PresentationFormat>Widescreen</PresentationFormat>
  <Paragraphs>36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</vt:lpstr>
      <vt:lpstr>等线</vt:lpstr>
      <vt:lpstr>字魂27号-布丁体</vt:lpstr>
      <vt:lpstr>方正喵呜体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卡通闪电狗学校安全教育PPT背景</dc:title>
  <dc:creator>WIN7</dc:creator>
  <cp:lastModifiedBy>Minhthangpc.VN</cp:lastModifiedBy>
  <cp:revision>127</cp:revision>
  <dcterms:created xsi:type="dcterms:W3CDTF">2017-08-18T03:02:00Z</dcterms:created>
  <dcterms:modified xsi:type="dcterms:W3CDTF">2021-09-17T14:56:06Z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