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78" r:id="rId3"/>
    <p:sldId id="259" r:id="rId4"/>
    <p:sldId id="256" r:id="rId5"/>
    <p:sldId id="280" r:id="rId6"/>
    <p:sldId id="279" r:id="rId7"/>
    <p:sldId id="261" r:id="rId8"/>
    <p:sldId id="262" r:id="rId9"/>
    <p:sldId id="270" r:id="rId10"/>
    <p:sldId id="264" r:id="rId11"/>
    <p:sldId id="269" r:id="rId12"/>
    <p:sldId id="271" r:id="rId13"/>
    <p:sldId id="273" r:id="rId14"/>
    <p:sldId id="274" r:id="rId15"/>
    <p:sldId id="275" r:id="rId16"/>
    <p:sldId id="281" r:id="rId17"/>
    <p:sldId id="277" r:id="rId18"/>
    <p:sldId id="282" r:id="rId19"/>
    <p:sldId id="283" r:id="rId20"/>
    <p:sldId id="284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FF"/>
    <a:srgbClr val="FF3399"/>
    <a:srgbClr val="FFE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D714-CADF-4E43-9DCE-411CCDFD6DE3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DC86-D0A7-456E-AA09-1326399F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85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07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2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6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803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54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2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39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4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0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59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12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2.wdp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034" y="2550616"/>
            <a:ext cx="8564845" cy="415498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HÂN HOAN KÍNH CHÀO 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QUÝ THẦY GIÁO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VÀ CÁC BẠN ĐẾN</a:t>
            </a:r>
          </a:p>
          <a:p>
            <a:pPr algn="ctr"/>
            <a:r>
              <a:rPr lang="en-US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VỚI TIẾT HỌC LỚP 3A</a:t>
            </a:r>
            <a:endParaRPr lang="en-US" sz="6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482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HINH NEN PP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160"/>
            <a:ext cx="9144000" cy="689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-1" y="0"/>
            <a:ext cx="5663821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3989737" y="3037114"/>
            <a:ext cx="515426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4495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7848600" y="30291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552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HINHANH\DSC0407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1684" r="6525"/>
          <a:stretch/>
        </p:blipFill>
        <p:spPr bwMode="auto">
          <a:xfrm>
            <a:off x="1143000" y="1066800"/>
            <a:ext cx="6858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143000" y="50292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418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09">
              <a:srgbClr val="A8BFE7"/>
            </a:gs>
            <a:gs pos="28750">
              <a:srgbClr val="B1C5E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/>
        </p:blipFill>
        <p:spPr bwMode="auto">
          <a:xfrm>
            <a:off x="3901108" y="2666253"/>
            <a:ext cx="5242892" cy="41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/>
        </p:blipFill>
        <p:spPr bwMode="auto">
          <a:xfrm>
            <a:off x="0" y="28303"/>
            <a:ext cx="5333999" cy="37054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Oval 1"/>
          <p:cNvSpPr/>
          <p:nvPr/>
        </p:nvSpPr>
        <p:spPr>
          <a:xfrm>
            <a:off x="4495800" y="-341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4953000" y="2666253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5249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HINHANH\DSC04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1" t="8132" r="15245"/>
          <a:stretch/>
        </p:blipFill>
        <p:spPr bwMode="auto">
          <a:xfrm>
            <a:off x="1524000" y="1047450"/>
            <a:ext cx="6039394" cy="473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1524000" y="484054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04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HINH NEN PP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3"/>
            <a:ext cx="9149893" cy="685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55637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800" dirty="0" smtClean="0"/>
              <a:t>     </a:t>
            </a:r>
            <a:r>
              <a:rPr lang="en-US" sz="4800" dirty="0" err="1" smtClean="0"/>
              <a:t>Nguyên</a:t>
            </a:r>
            <a:r>
              <a:rPr lang="en-US" sz="4800" dirty="0" smtClean="0"/>
              <a:t> </a:t>
            </a:r>
            <a:r>
              <a:rPr lang="en-US" sz="4800" dirty="0" err="1" smtClean="0"/>
              <a:t>nhân</a:t>
            </a:r>
            <a:r>
              <a:rPr lang="en-US" sz="4800" dirty="0" smtClean="0"/>
              <a:t> </a:t>
            </a:r>
            <a:r>
              <a:rPr lang="en-US" sz="4800" dirty="0" err="1" smtClean="0"/>
              <a:t>chính</a:t>
            </a:r>
            <a:r>
              <a:rPr lang="en-US" sz="4800" dirty="0" smtClean="0"/>
              <a:t> </a:t>
            </a:r>
            <a:r>
              <a:rPr lang="en-US" sz="4800" dirty="0" err="1" smtClean="0"/>
              <a:t>gây</a:t>
            </a:r>
            <a:r>
              <a:rPr lang="en-US" sz="4800" dirty="0" smtClean="0"/>
              <a:t> </a:t>
            </a:r>
            <a:r>
              <a:rPr lang="en-US" sz="4800" dirty="0" err="1" smtClean="0"/>
              <a:t>nên</a:t>
            </a:r>
            <a:r>
              <a:rPr lang="en-US" sz="4800" dirty="0" smtClean="0"/>
              <a:t> </a:t>
            </a:r>
            <a:r>
              <a:rPr lang="en-US" sz="4800" dirty="0" err="1" smtClean="0"/>
              <a:t>các</a:t>
            </a:r>
            <a:r>
              <a:rPr lang="en-US" sz="4800" dirty="0" smtClean="0"/>
              <a:t> </a:t>
            </a:r>
            <a:r>
              <a:rPr lang="en-US" sz="4800" dirty="0" err="1" smtClean="0"/>
              <a:t>bệnh</a:t>
            </a:r>
            <a:r>
              <a:rPr lang="en-US" sz="4800" dirty="0" smtClean="0"/>
              <a:t> </a:t>
            </a:r>
            <a:r>
              <a:rPr lang="en-US" sz="4800" dirty="0" err="1" smtClean="0"/>
              <a:t>đường</a:t>
            </a:r>
            <a:r>
              <a:rPr lang="en-US" sz="4800" dirty="0" smtClean="0"/>
              <a:t> </a:t>
            </a:r>
            <a:r>
              <a:rPr lang="en-US" sz="4800" dirty="0" err="1" smtClean="0"/>
              <a:t>hô</a:t>
            </a:r>
            <a:r>
              <a:rPr lang="en-US" sz="4800" dirty="0" smtClean="0"/>
              <a:t> </a:t>
            </a:r>
            <a:r>
              <a:rPr lang="en-US" sz="4800" dirty="0" err="1" smtClean="0"/>
              <a:t>hấp</a:t>
            </a:r>
            <a:r>
              <a:rPr lang="en-US" sz="4800" dirty="0" smtClean="0"/>
              <a:t> là: </a:t>
            </a:r>
          </a:p>
          <a:p>
            <a:r>
              <a:rPr lang="en-US" sz="4800" dirty="0" smtClean="0"/>
              <a:t>Do bị </a:t>
            </a:r>
            <a:r>
              <a:rPr lang="en-US" sz="4800" dirty="0" err="1"/>
              <a:t>nhiễm</a:t>
            </a:r>
            <a:r>
              <a:rPr lang="en-US" sz="4800" dirty="0"/>
              <a:t> </a:t>
            </a:r>
            <a:r>
              <a:rPr lang="en-US" sz="4800" dirty="0" err="1" smtClean="0"/>
              <a:t>lạnh</a:t>
            </a:r>
            <a:r>
              <a:rPr lang="en-US" sz="4800" dirty="0" smtClean="0"/>
              <a:t>,</a:t>
            </a:r>
          </a:p>
          <a:p>
            <a:r>
              <a:rPr lang="en-US" sz="4800" dirty="0" err="1" smtClean="0"/>
              <a:t>Nhiễm</a:t>
            </a:r>
            <a:r>
              <a:rPr lang="en-US" sz="4800" dirty="0" smtClean="0"/>
              <a:t> </a:t>
            </a:r>
            <a:r>
              <a:rPr lang="en-US" sz="4800" dirty="0" err="1" smtClean="0"/>
              <a:t>trùng</a:t>
            </a:r>
            <a:r>
              <a:rPr lang="en-US" sz="4800" dirty="0" smtClean="0"/>
              <a:t> </a:t>
            </a:r>
            <a:r>
              <a:rPr lang="en-US" sz="4800" dirty="0" err="1" smtClean="0"/>
              <a:t>hoặc</a:t>
            </a:r>
            <a:r>
              <a:rPr lang="en-US" sz="4800" dirty="0" smtClean="0"/>
              <a:t> </a:t>
            </a:r>
            <a:r>
              <a:rPr lang="en-US" sz="4800" dirty="0" err="1" smtClean="0"/>
              <a:t>biến</a:t>
            </a:r>
            <a:r>
              <a:rPr lang="en-US" sz="4800" dirty="0" smtClean="0"/>
              <a:t> </a:t>
            </a:r>
            <a:r>
              <a:rPr lang="en-US" sz="4800" dirty="0" err="1" smtClean="0"/>
              <a:t>chứng</a:t>
            </a:r>
            <a:r>
              <a:rPr lang="en-US" sz="4800" dirty="0" smtClean="0"/>
              <a:t> </a:t>
            </a:r>
            <a:r>
              <a:rPr lang="en-US" sz="4800" dirty="0" err="1" smtClean="0"/>
              <a:t>của</a:t>
            </a:r>
            <a:r>
              <a:rPr lang="en-US" sz="4800" dirty="0" smtClean="0"/>
              <a:t> </a:t>
            </a:r>
            <a:r>
              <a:rPr lang="en-US" sz="4800" dirty="0" err="1" smtClean="0"/>
              <a:t>các</a:t>
            </a:r>
            <a:r>
              <a:rPr lang="en-US" sz="4800" dirty="0" smtClean="0"/>
              <a:t> </a:t>
            </a:r>
            <a:r>
              <a:rPr lang="en-US" sz="4800" dirty="0" err="1" smtClean="0"/>
              <a:t>bệnh</a:t>
            </a:r>
            <a:r>
              <a:rPr lang="en-US" sz="4800" dirty="0" smtClean="0"/>
              <a:t> </a:t>
            </a:r>
            <a:r>
              <a:rPr lang="en-US" sz="4800" dirty="0" err="1" smtClean="0"/>
              <a:t>truyền</a:t>
            </a:r>
            <a:r>
              <a:rPr lang="en-US" sz="4800" dirty="0" smtClean="0"/>
              <a:t> </a:t>
            </a:r>
            <a:r>
              <a:rPr lang="en-US" sz="4800" dirty="0" err="1" smtClean="0"/>
              <a:t>nhiễm</a:t>
            </a:r>
            <a:r>
              <a:rPr lang="en-US" sz="4800" dirty="0" smtClean="0"/>
              <a:t> (</a:t>
            </a:r>
            <a:r>
              <a:rPr lang="en-US" sz="4800" dirty="0" err="1" smtClean="0"/>
              <a:t>cúm,sởi</a:t>
            </a:r>
            <a:r>
              <a:rPr lang="en-US" sz="48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080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HINH NEN PP\tải xuống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0"/>
            <a:ext cx="91167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295400"/>
            <a:ext cx="6705600" cy="4419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None/>
            </a:pPr>
            <a:r>
              <a:rPr lang="en-US" altLang="en-US" sz="4800" b="1" dirty="0" err="1"/>
              <a:t>Cách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phòng</a:t>
            </a:r>
            <a:r>
              <a:rPr lang="en-US" altLang="en-US" sz="4800" b="1" dirty="0"/>
              <a:t> </a:t>
            </a:r>
            <a:r>
              <a:rPr lang="en-US" altLang="en-US" sz="4800" b="1" dirty="0" err="1"/>
              <a:t>bệnh</a:t>
            </a:r>
            <a:r>
              <a:rPr lang="en-US" altLang="en-US" sz="4800" b="1" dirty="0"/>
              <a:t>: </a:t>
            </a:r>
            <a:br>
              <a:rPr lang="en-US" altLang="en-US" sz="4800" b="1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ấm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cho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cơ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thể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vệ</a:t>
            </a:r>
            <a:r>
              <a:rPr lang="en-US" altLang="en-US" sz="4800" dirty="0"/>
              <a:t> </a:t>
            </a:r>
            <a:r>
              <a:rPr lang="en-US" altLang="en-US" sz="4800" dirty="0" err="1"/>
              <a:t>sinh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mũi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họng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Giữ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nơi</a:t>
            </a:r>
            <a:r>
              <a:rPr lang="en-US" altLang="en-US" sz="4800" dirty="0"/>
              <a:t> ở </a:t>
            </a:r>
            <a:r>
              <a:rPr lang="en-US" altLang="en-US" sz="4800" dirty="0" err="1"/>
              <a:t>đủ</a:t>
            </a:r>
            <a:r>
              <a:rPr lang="en-US" altLang="en-US" sz="4800" dirty="0"/>
              <a:t> </a:t>
            </a:r>
            <a:r>
              <a:rPr lang="en-US" altLang="en-US" sz="4800" dirty="0" err="1"/>
              <a:t>ấm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thoáng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khí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tránh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lùa</a:t>
            </a:r>
            <a:r>
              <a:rPr lang="en-US" altLang="en-US" sz="4800" dirty="0"/>
              <a:t/>
            </a:r>
            <a:br>
              <a:rPr lang="en-US" altLang="en-US" sz="4800" dirty="0"/>
            </a:br>
            <a:r>
              <a:rPr lang="en-US" altLang="en-US" sz="4800" dirty="0"/>
              <a:t>- </a:t>
            </a:r>
            <a:r>
              <a:rPr lang="en-US" altLang="en-US" sz="4800" dirty="0" err="1"/>
              <a:t>Ăn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uống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đủ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chất,tập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thể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dục</a:t>
            </a:r>
            <a:r>
              <a:rPr lang="en-US" altLang="en-US" sz="4800" dirty="0"/>
              <a:t>   </a:t>
            </a:r>
            <a:r>
              <a:rPr lang="en-US" altLang="en-US" sz="4800" dirty="0" err="1"/>
              <a:t>thường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xuyên</a:t>
            </a:r>
            <a:r>
              <a:rPr lang="en-US" altLang="en-US" sz="4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80994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:\HINH NEN PP\images (4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anh-tran-tri-blogger-blogspot_anh-dong-nen-blog_Namkna-blogspot-com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" y="152400"/>
            <a:ext cx="9077325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anh-tran-tri-blogger-blogspot_anh-dong-nen-blog_Namkna-blogspot-com_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9188">
            <a:off x="612774" y="1219200"/>
            <a:ext cx="80549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228600" y="5017827"/>
            <a:ext cx="2895600" cy="1676400"/>
          </a:xfrm>
          <a:prstGeom prst="cloudCallout">
            <a:avLst>
              <a:gd name="adj1" fmla="val 114832"/>
              <a:gd name="adj2" fmla="val -9345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Có ạ!</a:t>
            </a:r>
            <a:endParaRPr lang="en-US" sz="28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0633" y="48336"/>
            <a:ext cx="4410500" cy="4191000"/>
          </a:xfrm>
          <a:prstGeom prst="cloudCallout">
            <a:avLst>
              <a:gd name="adj1" fmla="val 95575"/>
              <a:gd name="adj2" fmla="val 68972"/>
            </a:avLst>
          </a:prstGeom>
          <a:solidFill>
            <a:srgbClr val="FF66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Em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có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thích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tro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̀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chơi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Broadway" panose="04040905080B02020502" pitchFamily="82" charset="0"/>
              </a:rPr>
              <a:t>không</a:t>
            </a:r>
            <a:r>
              <a:rPr lang="en-US" sz="3200" dirty="0" smtClean="0">
                <a:solidFill>
                  <a:schemeClr val="tx1"/>
                </a:solidFill>
                <a:latin typeface="Broadway" panose="04040905080B02020502" pitchFamily="82" charset="0"/>
              </a:rPr>
              <a:t>?</a:t>
            </a:r>
            <a:endParaRPr lang="en-US" sz="3200" dirty="0">
              <a:solidFill>
                <a:schemeClr val="tx1"/>
              </a:solidFill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9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HINH NEN PP\images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2"/>
            <a:ext cx="9251623" cy="692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2" name="Picture 6" descr="bacsi_ZB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377" y="0"/>
            <a:ext cx="521302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3" name="Picture 7" descr="benh-viem-duong-ho-hap-o-tre-bieu-hien-trieu-chung-va-cach-dieu-tri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393105"/>
            <a:ext cx="5213023" cy="354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505" name="WordArt 9"/>
          <p:cNvSpPr>
            <a:spLocks noChangeArrowheads="1" noChangeShapeType="1" noTextEdit="1"/>
          </p:cNvSpPr>
          <p:nvPr/>
        </p:nvSpPr>
        <p:spPr bwMode="auto">
          <a:xfrm>
            <a:off x="0" y="4412"/>
            <a:ext cx="3962400" cy="6701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3872"/>
              </a:avLst>
            </a:prstTxWarp>
          </a:bodyPr>
          <a:lstStyle/>
          <a:p>
            <a:pPr algn="ct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Tro</a:t>
            </a: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̀ </a:t>
            </a:r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chơi</a:t>
            </a: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:</a:t>
            </a:r>
          </a:p>
          <a:p>
            <a:pPr algn="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Làm</a:t>
            </a:r>
            <a:r>
              <a:rPr lang="en-US" sz="48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  <a:endParaRPr lang="en-US" sz="48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  <a:p>
            <a:pPr algn="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bác</a:t>
            </a:r>
            <a:r>
              <a:rPr lang="en-US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</a:t>
            </a:r>
          </a:p>
          <a:p>
            <a:pPr algn="r"/>
            <a:r>
              <a:rPr lang="en-US" sz="48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sĩ</a:t>
            </a:r>
            <a:endParaRPr lang="en-US" sz="48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27502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6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6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 NEN PP\images (4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61"/>
            <a:ext cx="92180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Cách</a:t>
            </a:r>
            <a:r>
              <a:rPr lang="en-US" b="1" dirty="0" smtClean="0"/>
              <a:t> </a:t>
            </a:r>
            <a:r>
              <a:rPr lang="en-US" b="1" dirty="0" err="1" smtClean="0"/>
              <a:t>chơi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524000"/>
            <a:ext cx="5715000" cy="4602163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0000"/>
                </a:solidFill>
              </a:rPr>
              <a:t>Một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học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sinh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đóng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vai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bệnh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nhân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kê</a:t>
            </a:r>
            <a:r>
              <a:rPr lang="en-US" sz="4000" dirty="0" smtClean="0">
                <a:solidFill>
                  <a:srgbClr val="000000"/>
                </a:solidFill>
              </a:rPr>
              <a:t>̉ </a:t>
            </a:r>
            <a:r>
              <a:rPr lang="en-US" sz="4000" dirty="0" err="1" smtClean="0">
                <a:solidFill>
                  <a:srgbClr val="000000"/>
                </a:solidFill>
              </a:rPr>
              <a:t>một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sô</a:t>
            </a:r>
            <a:r>
              <a:rPr lang="en-US" sz="4000" dirty="0" smtClean="0">
                <a:solidFill>
                  <a:srgbClr val="000000"/>
                </a:solidFill>
              </a:rPr>
              <a:t>́ </a:t>
            </a:r>
            <a:r>
              <a:rPr lang="en-US" sz="4000" dirty="0" err="1" smtClean="0">
                <a:solidFill>
                  <a:srgbClr val="000000"/>
                </a:solidFill>
              </a:rPr>
              <a:t>biểu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hiện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của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bệnh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đường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hô</a:t>
            </a:r>
            <a:r>
              <a:rPr lang="en-US" sz="4000" dirty="0" smtClean="0">
                <a:solidFill>
                  <a:srgbClr val="000000"/>
                </a:solidFill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hấp</a:t>
            </a:r>
            <a:endParaRPr lang="en-US" sz="4000" dirty="0" smtClean="0">
              <a:solidFill>
                <a:srgbClr val="000000"/>
              </a:solidFill>
            </a:endParaRPr>
          </a:p>
          <a:p>
            <a:r>
              <a:rPr lang="en-US" sz="4000" dirty="0" smtClean="0"/>
              <a:t> </a:t>
            </a:r>
            <a:r>
              <a:rPr lang="en-US" sz="4000" dirty="0" err="1" smtClean="0"/>
              <a:t>Một</a:t>
            </a:r>
            <a:r>
              <a:rPr lang="en-US" sz="4000" dirty="0" smtClean="0"/>
              <a:t> </a:t>
            </a:r>
            <a:r>
              <a:rPr lang="en-US" sz="4000" dirty="0" err="1" smtClean="0"/>
              <a:t>học</a:t>
            </a:r>
            <a:r>
              <a:rPr lang="en-US" sz="4000" dirty="0" smtClean="0"/>
              <a:t> </a:t>
            </a:r>
            <a:r>
              <a:rPr lang="en-US" sz="4000" dirty="0" err="1" smtClean="0"/>
              <a:t>sinh</a:t>
            </a:r>
            <a:r>
              <a:rPr lang="en-US" sz="4000" dirty="0" smtClean="0"/>
              <a:t> </a:t>
            </a:r>
            <a:r>
              <a:rPr lang="en-US" sz="4000" dirty="0" err="1" smtClean="0"/>
              <a:t>đóng</a:t>
            </a:r>
            <a:r>
              <a:rPr lang="en-US" sz="4000" dirty="0" smtClean="0"/>
              <a:t> </a:t>
            </a:r>
            <a:r>
              <a:rPr lang="en-US" sz="4000" dirty="0" err="1" smtClean="0"/>
              <a:t>vai</a:t>
            </a:r>
            <a:r>
              <a:rPr lang="en-US" sz="4000" dirty="0" smtClean="0"/>
              <a:t> </a:t>
            </a:r>
            <a:r>
              <a:rPr lang="en-US" sz="4000" dirty="0" err="1" smtClean="0"/>
              <a:t>bác</a:t>
            </a:r>
            <a:r>
              <a:rPr lang="en-US" sz="4000" dirty="0" smtClean="0"/>
              <a:t> </a:t>
            </a:r>
            <a:r>
              <a:rPr lang="en-US" sz="4000" dirty="0" err="1" smtClean="0"/>
              <a:t>si</a:t>
            </a:r>
            <a:r>
              <a:rPr lang="en-US" sz="4000" dirty="0" smtClean="0"/>
              <a:t>̃ sẽ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tên</a:t>
            </a:r>
            <a:r>
              <a:rPr lang="en-US" sz="4000" dirty="0" smtClean="0"/>
              <a:t> </a:t>
            </a:r>
            <a:r>
              <a:rPr lang="en-US" sz="4000" dirty="0" err="1" smtClean="0"/>
              <a:t>bệnh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0788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1345806360466126_574_57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3"/>
          <a:stretch/>
        </p:blipFill>
        <p:spPr bwMode="auto">
          <a:xfrm>
            <a:off x="-78740" y="0"/>
            <a:ext cx="92227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134233" cy="1143000"/>
          </a:xfrm>
        </p:spPr>
        <p:txBody>
          <a:bodyPr>
            <a:noAutofit/>
          </a:bodyPr>
          <a:lstStyle/>
          <a:p>
            <a:r>
              <a:rPr lang="en-US" sz="6000" dirty="0" smtClean="0">
                <a:latin typeface="Algerian" panose="04020705040A02060702" pitchFamily="82" charset="0"/>
              </a:rPr>
              <a:t>CỦNG CỐ</a:t>
            </a:r>
            <a:br>
              <a:rPr lang="en-US" sz="6000" dirty="0" smtClean="0">
                <a:latin typeface="Algerian" panose="04020705040A02060702" pitchFamily="82" charset="0"/>
              </a:rPr>
            </a:br>
            <a:endParaRPr lang="en-US" sz="6000" dirty="0"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3200400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lgerian" panose="04020705040A02060702" pitchFamily="82" charset="0"/>
              </a:rPr>
              <a:t>DẶN DÒ</a:t>
            </a:r>
            <a:endParaRPr lang="en-US" sz="5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52400"/>
            <a:ext cx="7772400" cy="1066800"/>
          </a:xfrm>
        </p:spPr>
        <p:txBody>
          <a:bodyPr/>
          <a:lstStyle/>
          <a:p>
            <a:r>
              <a:rPr lang="en-US" altLang="en-US" sz="4000" b="1" dirty="0" err="1"/>
              <a:t>Tự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nhiên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xã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hội</a:t>
            </a:r>
            <a:r>
              <a:rPr lang="en-US" altLang="en-US" sz="4000" b="1" dirty="0"/>
              <a:t> </a:t>
            </a:r>
            <a:r>
              <a:rPr lang="en-US" altLang="en-US" sz="4000" b="1" dirty="0" err="1"/>
              <a:t>Lớp</a:t>
            </a:r>
            <a:r>
              <a:rPr lang="en-US" altLang="en-US" sz="4000" b="1" dirty="0"/>
              <a:t> 3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1905000"/>
            <a:ext cx="7239000" cy="3962400"/>
          </a:xfrm>
        </p:spPr>
        <p:txBody>
          <a:bodyPr/>
          <a:lstStyle/>
          <a:p>
            <a:r>
              <a:rPr lang="en-US" altLang="en-US" sz="3600" b="1" dirty="0" err="1">
                <a:solidFill>
                  <a:srgbClr val="003366"/>
                </a:solidFill>
              </a:rPr>
              <a:t>Bài</a:t>
            </a:r>
            <a:r>
              <a:rPr lang="en-US" altLang="en-US" sz="3600" b="1" dirty="0">
                <a:solidFill>
                  <a:srgbClr val="003366"/>
                </a:solidFill>
              </a:rPr>
              <a:t> </a:t>
            </a:r>
            <a:r>
              <a:rPr lang="en-US" altLang="en-US" sz="3600" b="1" dirty="0" smtClean="0">
                <a:solidFill>
                  <a:srgbClr val="003366"/>
                </a:solidFill>
              </a:rPr>
              <a:t>4</a:t>
            </a:r>
            <a:endParaRPr lang="en-US" altLang="en-US" sz="3600" dirty="0">
              <a:solidFill>
                <a:srgbClr val="003366"/>
              </a:solidFill>
            </a:endParaRPr>
          </a:p>
          <a:p>
            <a:r>
              <a:rPr lang="en-US" altLang="en-US" sz="4800" b="1" dirty="0" err="1">
                <a:solidFill>
                  <a:srgbClr val="FF0000"/>
                </a:solidFill>
              </a:rPr>
              <a:t>Phòng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bệnh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đường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hô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hấp</a:t>
            </a:r>
            <a:endParaRPr lang="en-US" altLang="en-US" sz="4800" b="1" dirty="0">
              <a:solidFill>
                <a:srgbClr val="FF0000"/>
              </a:solidFill>
            </a:endParaRPr>
          </a:p>
          <a:p>
            <a:endParaRPr lang="en-US" altLang="en-US" sz="4800" dirty="0">
              <a:solidFill>
                <a:srgbClr val="FF0000"/>
              </a:solidFill>
            </a:endParaRPr>
          </a:p>
          <a:p>
            <a:endParaRPr lang="en-US" altLang="en-US" sz="3600" dirty="0">
              <a:solidFill>
                <a:srgbClr val="FF0000"/>
              </a:solidFill>
            </a:endParaRPr>
          </a:p>
          <a:p>
            <a:endParaRPr lang="en-US" altLang="en-US" sz="2000" dirty="0">
              <a:solidFill>
                <a:srgbClr val="660033"/>
              </a:solidFill>
            </a:endParaRPr>
          </a:p>
          <a:p>
            <a:endParaRPr lang="en-US" altLang="en-US" sz="2000" dirty="0">
              <a:solidFill>
                <a:srgbClr val="660033"/>
              </a:solidFill>
            </a:endParaRPr>
          </a:p>
          <a:p>
            <a:endParaRPr lang="en-US" altLang="en-US" dirty="0">
              <a:solidFill>
                <a:srgbClr val="660033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  <a:p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743200" y="6248400"/>
            <a:ext cx="335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 err="1"/>
              <a:t>Nhóm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thực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hiện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nhóm</a:t>
            </a:r>
            <a:r>
              <a:rPr lang="en-US" altLang="en-US" sz="2400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7448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D:\images (3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r="21627"/>
          <a:stretch/>
        </p:blipFill>
        <p:spPr bwMode="auto">
          <a:xfrm>
            <a:off x="2895600" y="-1"/>
            <a:ext cx="62484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images (3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7" r="707"/>
          <a:stretch/>
        </p:blipFill>
        <p:spPr bwMode="auto">
          <a:xfrm>
            <a:off x="0" y="-1"/>
            <a:ext cx="299139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381000"/>
            <a:ext cx="48006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CHÂN THÀNH   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CÁM ƠN </a:t>
            </a:r>
          </a:p>
          <a:p>
            <a:pPr algn="ctr"/>
            <a:r>
              <a:rPr lang="en-US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 CHÀO 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VÀ HẸN</a:t>
            </a:r>
          </a:p>
          <a:p>
            <a:pPr algn="ctr"/>
            <a:r>
              <a:rPr lang="en-US" sz="6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GẶP LẠI</a:t>
            </a:r>
          </a:p>
        </p:txBody>
      </p:sp>
    </p:spTree>
    <p:extLst>
      <p:ext uri="{BB962C8B-B14F-4D97-AF65-F5344CB8AC3E}">
        <p14:creationId xmlns:p14="http://schemas.microsoft.com/office/powerpoint/2010/main" val="220145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457200" y="2895600"/>
            <a:ext cx="4419600" cy="3657600"/>
          </a:xfrm>
          <a:prstGeom prst="cloudCallout">
            <a:avLst>
              <a:gd name="adj1" fmla="val 87477"/>
              <a:gd name="adj2" fmla="val 947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85800" y="4038600"/>
            <a:ext cx="3962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altLang="en-US" sz="4000" b="1" i="1" dirty="0" err="1">
                <a:solidFill>
                  <a:schemeClr val="tx1"/>
                </a:solidFill>
              </a:rPr>
              <a:t>Xem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tranh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và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chỉ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ra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các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bộ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phận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của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cơ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quan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hô</a:t>
            </a:r>
            <a:r>
              <a:rPr lang="en-US" altLang="en-US" sz="4000" b="1" i="1" dirty="0">
                <a:solidFill>
                  <a:schemeClr val="tx1"/>
                </a:solidFill>
              </a:rPr>
              <a:t> </a:t>
            </a:r>
            <a:r>
              <a:rPr lang="en-US" altLang="en-US" sz="4000" b="1" i="1" dirty="0" err="1">
                <a:solidFill>
                  <a:schemeClr val="tx1"/>
                </a:solidFill>
              </a:rPr>
              <a:t>hấp</a:t>
            </a:r>
            <a:r>
              <a:rPr lang="en-US" altLang="en-US" sz="3200" b="1" i="1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463" y="5334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HOẠT ĐỘNG 1: </a:t>
            </a:r>
          </a:p>
          <a:p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hiểu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một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bệnh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thường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gặp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vê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đường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hấp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0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7800" y="1066800"/>
            <a:ext cx="10102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Mũi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76200" y="3483114"/>
            <a:ext cx="2704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Lá </a:t>
            </a:r>
            <a:r>
              <a:rPr lang="en-US" sz="4000" dirty="0" err="1" smtClean="0">
                <a:solidFill>
                  <a:schemeClr val="bg1"/>
                </a:solidFill>
              </a:rPr>
              <a:t>phổi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phải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123" y="2492514"/>
            <a:ext cx="2005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Khi</a:t>
            </a:r>
            <a:r>
              <a:rPr lang="en-US" sz="4000" dirty="0" smtClean="0">
                <a:solidFill>
                  <a:schemeClr val="bg1"/>
                </a:solidFill>
              </a:rPr>
              <a:t>́ </a:t>
            </a:r>
            <a:r>
              <a:rPr lang="en-US" sz="4000" dirty="0" err="1" smtClean="0">
                <a:solidFill>
                  <a:schemeClr val="bg1"/>
                </a:solidFill>
              </a:rPr>
              <a:t>quản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4016514"/>
            <a:ext cx="21419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Phê</a:t>
            </a:r>
            <a:r>
              <a:rPr lang="en-US" sz="4000" dirty="0" smtClean="0">
                <a:solidFill>
                  <a:schemeClr val="bg1"/>
                </a:solidFill>
              </a:rPr>
              <a:t>́ </a:t>
            </a:r>
            <a:r>
              <a:rPr lang="en-US" sz="4000" dirty="0" err="1" smtClean="0">
                <a:solidFill>
                  <a:schemeClr val="bg1"/>
                </a:solidFill>
              </a:rPr>
              <a:t>quản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4386" y="3025914"/>
            <a:ext cx="2505814" cy="70788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Lá </a:t>
            </a:r>
            <a:r>
              <a:rPr lang="en-US" sz="4000" dirty="0" err="1" smtClean="0">
                <a:solidFill>
                  <a:schemeClr val="bg1"/>
                </a:solidFill>
              </a:rPr>
              <a:t>phổi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trái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8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D:\HINH NEN PP\tải xuống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55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34927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/>
              <a:t>Quan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sát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tranh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va</a:t>
            </a:r>
            <a:r>
              <a:rPr lang="en-US" sz="7200" b="1" dirty="0" smtClean="0"/>
              <a:t>̀ </a:t>
            </a:r>
            <a:r>
              <a:rPr lang="en-US" sz="7200" b="1" dirty="0" err="1" smtClean="0"/>
              <a:t>đóng</a:t>
            </a:r>
            <a:r>
              <a:rPr lang="en-US" sz="7200" b="1" dirty="0" smtClean="0"/>
              <a:t> </a:t>
            </a:r>
            <a:r>
              <a:rPr lang="en-US" sz="7200" b="1" dirty="0" err="1" smtClean="0"/>
              <a:t>vai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2861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/>
        </p:blipFill>
        <p:spPr bwMode="auto">
          <a:xfrm>
            <a:off x="-1" y="0"/>
            <a:ext cx="472440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/>
        </p:blipFill>
        <p:spPr bwMode="auto">
          <a:xfrm>
            <a:off x="4663027" y="0"/>
            <a:ext cx="44684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D:\HINHANH\DSC040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31" t="11684" r="6525"/>
          <a:stretch/>
        </p:blipFill>
        <p:spPr bwMode="auto">
          <a:xfrm>
            <a:off x="1143000" y="3429000"/>
            <a:ext cx="6858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01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423" y="228600"/>
            <a:ext cx="7717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Một</a:t>
            </a:r>
            <a:r>
              <a:rPr lang="en-US" sz="3600" dirty="0" smtClean="0"/>
              <a:t> </a:t>
            </a:r>
            <a:r>
              <a:rPr lang="en-US" sz="3600" dirty="0" err="1" smtClean="0"/>
              <a:t>sô</a:t>
            </a:r>
            <a:r>
              <a:rPr lang="en-US" sz="3600" dirty="0" smtClean="0"/>
              <a:t>́ </a:t>
            </a:r>
            <a:r>
              <a:rPr lang="en-US" sz="3600" dirty="0" err="1" smtClean="0"/>
              <a:t>bệnh</a:t>
            </a:r>
            <a:r>
              <a:rPr lang="en-US" sz="3600" dirty="0" smtClean="0"/>
              <a:t> </a:t>
            </a:r>
            <a:r>
              <a:rPr lang="en-US" sz="3600" dirty="0" err="1" smtClean="0"/>
              <a:t>đường</a:t>
            </a:r>
            <a:r>
              <a:rPr lang="en-US" sz="3600" dirty="0" smtClean="0"/>
              <a:t> </a:t>
            </a:r>
            <a:r>
              <a:rPr lang="en-US" sz="3600" dirty="0" err="1" smtClean="0"/>
              <a:t>hô</a:t>
            </a:r>
            <a:r>
              <a:rPr lang="en-US" sz="3600" dirty="0" smtClean="0"/>
              <a:t> </a:t>
            </a:r>
            <a:r>
              <a:rPr lang="en-US" sz="3600" dirty="0" err="1" smtClean="0"/>
              <a:t>hấp</a:t>
            </a:r>
            <a:r>
              <a:rPr lang="en-US" sz="3600" dirty="0" smtClean="0"/>
              <a:t> </a:t>
            </a:r>
            <a:r>
              <a:rPr lang="en-US" sz="3600" dirty="0" err="1" smtClean="0"/>
              <a:t>thường</a:t>
            </a:r>
            <a:r>
              <a:rPr lang="en-US" sz="3600" dirty="0" smtClean="0"/>
              <a:t> </a:t>
            </a:r>
            <a:r>
              <a:rPr lang="en-US" sz="3600" dirty="0" err="1" smtClean="0"/>
              <a:t>gặp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4601374" y="874931"/>
            <a:ext cx="4237826" cy="2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/>
        </p:blipFill>
        <p:spPr bwMode="auto">
          <a:xfrm>
            <a:off x="123451" y="874931"/>
            <a:ext cx="4067549" cy="26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0" t="61795" r="51199" b="6700"/>
          <a:stretch>
            <a:fillRect/>
          </a:stretch>
        </p:blipFill>
        <p:spPr bwMode="auto">
          <a:xfrm>
            <a:off x="181428" y="3657600"/>
            <a:ext cx="4009572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80" t="61539" r="15041" b="5385"/>
          <a:stretch>
            <a:fillRect/>
          </a:stretch>
        </p:blipFill>
        <p:spPr bwMode="auto">
          <a:xfrm>
            <a:off x="4572000" y="3657600"/>
            <a:ext cx="41148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2971800"/>
            <a:ext cx="19800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Viêm</a:t>
            </a:r>
            <a:r>
              <a:rPr lang="en-US" sz="3200" dirty="0" smtClean="0"/>
              <a:t> </a:t>
            </a:r>
            <a:r>
              <a:rPr lang="en-US" sz="3200" dirty="0" err="1" smtClean="0"/>
              <a:t>họng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630798" y="6044625"/>
            <a:ext cx="27126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Viêm</a:t>
            </a:r>
            <a:r>
              <a:rPr lang="en-US" sz="3200" dirty="0" smtClean="0"/>
              <a:t> </a:t>
            </a:r>
            <a:r>
              <a:rPr lang="en-US" sz="3200" dirty="0" err="1" smtClean="0"/>
              <a:t>phê</a:t>
            </a:r>
            <a:r>
              <a:rPr lang="en-US" sz="3200" dirty="0" smtClean="0"/>
              <a:t>́ </a:t>
            </a:r>
            <a:r>
              <a:rPr lang="en-US" sz="3200" dirty="0" err="1" smtClean="0"/>
              <a:t>quản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34148" y="6120824"/>
            <a:ext cx="1880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Viêm</a:t>
            </a:r>
            <a:r>
              <a:rPr lang="en-US" sz="3200" dirty="0" smtClean="0"/>
              <a:t> </a:t>
            </a:r>
            <a:r>
              <a:rPr lang="en-US" sz="3200" dirty="0" err="1" smtClean="0"/>
              <a:t>phổi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086600" y="3124200"/>
            <a:ext cx="17764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Viêm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mũi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HINH NEN PP\images (2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61488"/>
            <a:ext cx="9073692" cy="679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Kết</a:t>
            </a:r>
            <a:r>
              <a:rPr lang="en-US" b="1" dirty="0" smtClean="0"/>
              <a:t> </a:t>
            </a:r>
            <a:r>
              <a:rPr lang="en-US" b="1" dirty="0" err="1" smtClean="0"/>
              <a:t>luận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7696200" cy="4525963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Tất</a:t>
            </a:r>
            <a:r>
              <a:rPr lang="en-US" sz="4400" dirty="0" smtClean="0"/>
              <a:t> cả </a:t>
            </a:r>
            <a:r>
              <a:rPr lang="en-US" sz="4400" dirty="0" err="1" smtClean="0"/>
              <a:t>các</a:t>
            </a:r>
            <a:r>
              <a:rPr lang="en-US" sz="4400" dirty="0" smtClean="0"/>
              <a:t> </a:t>
            </a:r>
            <a:r>
              <a:rPr lang="en-US" sz="4400" dirty="0" err="1" smtClean="0"/>
              <a:t>cơ</a:t>
            </a:r>
            <a:r>
              <a:rPr lang="en-US" sz="4400" dirty="0" smtClean="0"/>
              <a:t> </a:t>
            </a:r>
            <a:r>
              <a:rPr lang="en-US" sz="4400" dirty="0" err="1" smtClean="0"/>
              <a:t>quan</a:t>
            </a:r>
            <a:r>
              <a:rPr lang="en-US" sz="4400" dirty="0" smtClean="0"/>
              <a:t> </a:t>
            </a:r>
            <a:r>
              <a:rPr lang="en-US" sz="4400" dirty="0" err="1" smtClean="0"/>
              <a:t>trong</a:t>
            </a:r>
            <a:r>
              <a:rPr lang="en-US" sz="4400" dirty="0" smtClean="0"/>
              <a:t> </a:t>
            </a:r>
            <a:r>
              <a:rPr lang="en-US" sz="4400" dirty="0" err="1" smtClean="0"/>
              <a:t>hê</a:t>
            </a:r>
            <a:r>
              <a:rPr lang="en-US" sz="4400" dirty="0" smtClean="0"/>
              <a:t>̣ </a:t>
            </a:r>
            <a:r>
              <a:rPr lang="en-US" sz="4400" dirty="0" err="1" smtClean="0"/>
              <a:t>hô</a:t>
            </a:r>
            <a:r>
              <a:rPr lang="en-US" sz="4400" dirty="0" smtClean="0"/>
              <a:t> </a:t>
            </a:r>
            <a:r>
              <a:rPr lang="en-US" sz="4400" dirty="0" err="1" smtClean="0"/>
              <a:t>hấp</a:t>
            </a:r>
            <a:r>
              <a:rPr lang="en-US" sz="4400" dirty="0" smtClean="0"/>
              <a:t> </a:t>
            </a:r>
            <a:r>
              <a:rPr lang="en-US" sz="4400" dirty="0" err="1" smtClean="0"/>
              <a:t>đều</a:t>
            </a:r>
            <a:r>
              <a:rPr lang="en-US" sz="4400" dirty="0" smtClean="0"/>
              <a:t> có </a:t>
            </a:r>
            <a:r>
              <a:rPr lang="en-US" sz="4400" dirty="0" err="1" smtClean="0"/>
              <a:t>thê</a:t>
            </a:r>
            <a:r>
              <a:rPr lang="en-US" sz="4400" dirty="0" smtClean="0"/>
              <a:t>̉ bị </a:t>
            </a:r>
            <a:r>
              <a:rPr lang="en-US" sz="4400" dirty="0" err="1" smtClean="0"/>
              <a:t>bệnh</a:t>
            </a:r>
            <a:r>
              <a:rPr lang="en-US" sz="4400" dirty="0" smtClean="0"/>
              <a:t>.</a:t>
            </a:r>
          </a:p>
          <a:p>
            <a:r>
              <a:rPr lang="en-US" sz="4400" dirty="0" err="1" smtClean="0"/>
              <a:t>Các</a:t>
            </a:r>
            <a:r>
              <a:rPr lang="en-US" sz="4400" dirty="0" smtClean="0"/>
              <a:t> </a:t>
            </a:r>
            <a:r>
              <a:rPr lang="en-US" sz="4400" dirty="0" err="1" smtClean="0"/>
              <a:t>bệnh</a:t>
            </a:r>
            <a:r>
              <a:rPr lang="en-US" sz="4400" dirty="0" smtClean="0"/>
              <a:t> </a:t>
            </a:r>
            <a:r>
              <a:rPr lang="en-US" sz="4400" dirty="0" err="1" smtClean="0"/>
              <a:t>đường</a:t>
            </a:r>
            <a:r>
              <a:rPr lang="en-US" sz="4400" dirty="0" smtClean="0"/>
              <a:t> </a:t>
            </a:r>
            <a:r>
              <a:rPr lang="en-US" sz="4400" dirty="0" err="1" smtClean="0"/>
              <a:t>hô</a:t>
            </a:r>
            <a:r>
              <a:rPr lang="en-US" sz="4400" dirty="0" smtClean="0"/>
              <a:t> </a:t>
            </a:r>
            <a:r>
              <a:rPr lang="en-US" sz="4400" dirty="0" err="1" smtClean="0"/>
              <a:t>hấp</a:t>
            </a:r>
            <a:r>
              <a:rPr lang="en-US" sz="4400" dirty="0" smtClean="0"/>
              <a:t> là: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họng</a:t>
            </a:r>
            <a:r>
              <a:rPr lang="en-US" sz="4400" dirty="0" smtClean="0"/>
              <a:t>,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mũi</a:t>
            </a:r>
            <a:r>
              <a:rPr lang="en-US" sz="4400" dirty="0" smtClean="0"/>
              <a:t>,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phê</a:t>
            </a:r>
            <a:r>
              <a:rPr lang="en-US" sz="4400" dirty="0" smtClean="0"/>
              <a:t>́ </a:t>
            </a:r>
            <a:r>
              <a:rPr lang="en-US" sz="4400" dirty="0" err="1" smtClean="0"/>
              <a:t>quản</a:t>
            </a:r>
            <a:r>
              <a:rPr lang="en-US" sz="4400" dirty="0" smtClean="0"/>
              <a:t>, </a:t>
            </a:r>
            <a:r>
              <a:rPr lang="en-US" sz="4400" dirty="0" err="1" smtClean="0"/>
              <a:t>viêm</a:t>
            </a:r>
            <a:r>
              <a:rPr lang="en-US" sz="4400" dirty="0" smtClean="0"/>
              <a:t> </a:t>
            </a:r>
            <a:r>
              <a:rPr lang="en-US" sz="4400" dirty="0" err="1" smtClean="0"/>
              <a:t>phổi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57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HINH NEN PP\tải xuống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39"/>
            <a:ext cx="9144000" cy="684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152400"/>
            <a:ext cx="50673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HOẠT ĐỘNG 2: </a:t>
            </a:r>
          </a:p>
          <a:p>
            <a:pPr algn="just"/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Tìm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hiểu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biện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pháp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đê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̀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phòng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bệnh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đường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4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hấp</a:t>
            </a:r>
            <a:endParaRPr lang="en-US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8" name="Picture 6" descr="D:\HINH NEN PP\images (33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88" t="18040" r="16202"/>
          <a:stretch/>
        </p:blipFill>
        <p:spPr bwMode="auto">
          <a:xfrm>
            <a:off x="-1" y="3886201"/>
            <a:ext cx="1752601" cy="29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133600" y="3666699"/>
            <a:ext cx="7010400" cy="2133600"/>
          </a:xfrm>
          <a:prstGeom prst="cloudCallout">
            <a:avLst>
              <a:gd name="adj1" fmla="val -64778"/>
              <a:gd name="adj2" fmla="val 78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sát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̀ </a:t>
            </a:r>
            <a:r>
              <a:rPr lang="en-US" sz="3200" dirty="0" err="1"/>
              <a:t>thảo</a:t>
            </a:r>
            <a:r>
              <a:rPr lang="en-US" sz="3200" dirty="0"/>
              <a:t> </a:t>
            </a:r>
            <a:r>
              <a:rPr lang="en-US" sz="3200" dirty="0" err="1"/>
              <a:t>luận</a:t>
            </a:r>
            <a:r>
              <a:rPr lang="en-US" sz="3200" dirty="0"/>
              <a:t> </a:t>
            </a:r>
            <a:r>
              <a:rPr lang="en-US" sz="3200" dirty="0" err="1"/>
              <a:t>vê</a:t>
            </a:r>
            <a:r>
              <a:rPr lang="en-US" sz="3200" dirty="0"/>
              <a:t>̀ </a:t>
            </a:r>
          </a:p>
          <a:p>
            <a:pPr algn="ctr"/>
            <a:r>
              <a:rPr lang="en-US" sz="3200" dirty="0" err="1"/>
              <a:t>nội</a:t>
            </a:r>
            <a:r>
              <a:rPr lang="en-US" sz="3200" dirty="0"/>
              <a:t> dung </a:t>
            </a:r>
            <a:r>
              <a:rPr lang="en-US" sz="3200" dirty="0" err="1"/>
              <a:t>các</a:t>
            </a:r>
            <a:r>
              <a:rPr lang="en-US" sz="3200" dirty="0"/>
              <a:t> </a:t>
            </a:r>
            <a:r>
              <a:rPr lang="en-US" sz="3200" dirty="0" err="1"/>
              <a:t>bức</a:t>
            </a:r>
            <a:r>
              <a:rPr lang="en-US" sz="3200" dirty="0"/>
              <a:t> </a:t>
            </a:r>
            <a:r>
              <a:rPr lang="en-US" sz="3200" dirty="0" err="1"/>
              <a:t>tranh</a:t>
            </a:r>
            <a:endParaRPr lang="en-US" sz="32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4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04"/>
  <p:tag name="VIOLETTITLE" val="Bài 4. Phòng bệnh đường hô hấp"/>
  <p:tag name="VIOLETLESSON" val="4"/>
  <p:tag name="VIOLETCATID" val="8049775"/>
  <p:tag name="VIOLETSUBJECT" val="Tự nhiên và xã hội 3"/>
  <p:tag name="VIOLETAUTHORID" val="8240421"/>
  <p:tag name="VIOLETAUTHORNAME" val="hang nguyen"/>
  <p:tag name="VIOLETAUTHORAVATAR" val="no_avatar.jpg"/>
  <p:tag name="VIOLETAUTHORADDRESS" val="truong dai hoc tay nguyen - dak lak"/>
  <p:tag name="VIOLETDATE" val="2014-12-10 20:59:39"/>
  <p:tag name="VIOLETHIT" val="532"/>
  <p:tag name="VIOLETLIKE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273</Words>
  <Application>Microsoft Office PowerPoint</Application>
  <PresentationFormat>On-screen Show (4:3)</PresentationFormat>
  <Paragraphs>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Tự nhiên xã hội Lớp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Kết luận: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Cách phòng bệnh:  - Giữ ấm cho cơ thể - Giữ vệ sinh mũi họng - Giữ nơi ở đủ ấm, thoáng khí, tránh gió lùa - Ăn uống đủ chất,tập thể dục   thường xuyên…</vt:lpstr>
      <vt:lpstr>PowerPoint Presentation</vt:lpstr>
      <vt:lpstr>PowerPoint Presentation</vt:lpstr>
      <vt:lpstr>Cách chơi:</vt:lpstr>
      <vt:lpstr>CỦNG CỐ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MyPC</cp:lastModifiedBy>
  <cp:revision>30</cp:revision>
  <dcterms:created xsi:type="dcterms:W3CDTF">2014-12-04T18:13:53Z</dcterms:created>
  <dcterms:modified xsi:type="dcterms:W3CDTF">2017-09-10T14:59:45Z</dcterms:modified>
</cp:coreProperties>
</file>