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3" r:id="rId9"/>
    <p:sldId id="272" r:id="rId10"/>
  </p:sldIdLst>
  <p:sldSz cx="6858000" cy="5143500"/>
  <p:notesSz cx="6858000" cy="9144000"/>
  <p:embeddedFontLst>
    <p:embeddedFont>
      <p:font typeface="HP001 4 hàng" panose="020B0604020202020204" charset="0"/>
      <p:regular r:id="rId12"/>
      <p:bold r:id="rId13"/>
    </p:embeddedFont>
    <p:embeddedFont>
      <p:font typeface="Patrick Hand SC" panose="020B0604020202020204" charset="0"/>
      <p:regular r:id="rId14"/>
    </p:embeddedFont>
    <p:embeddedFont>
      <p:font typeface="VNI-Times" panose="020B0604020202020204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atrick Hand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59716-0F32-451F-A623-B2AE79CF3108}">
  <a:tblStyle styleId="{4FC59716-0F32-451F-A623-B2AE79CF31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4680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21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98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88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08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285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24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a24d75da4c_1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a24d75da4c_1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56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33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44063" y="-164253"/>
            <a:ext cx="716642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28687" y="1008538"/>
            <a:ext cx="500062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2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00300" y="3239750"/>
            <a:ext cx="20574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01050" y="2435650"/>
            <a:ext cx="445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375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786050" y="3158500"/>
            <a:ext cx="3285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49525" y="1545775"/>
            <a:ext cx="95895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40000" y="482679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47169" y="1285875"/>
            <a:ext cx="5363550" cy="3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975"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540113" y="445025"/>
            <a:ext cx="5777775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041075" y="1137450"/>
            <a:ext cx="477585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44469" y="1305975"/>
            <a:ext cx="22131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744469" y="2449425"/>
            <a:ext cx="22131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540000" y="482679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1886738" y="1551800"/>
            <a:ext cx="1341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4669444" y="1551800"/>
            <a:ext cx="8813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4669444" y="2083999"/>
            <a:ext cx="1341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1886738" y="2083999"/>
            <a:ext cx="1341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1886738" y="3145400"/>
            <a:ext cx="1341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4669444" y="3145400"/>
            <a:ext cx="1341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4669444" y="3677599"/>
            <a:ext cx="1341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1886738" y="3677599"/>
            <a:ext cx="1341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847331" y="1679875"/>
            <a:ext cx="95895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3631556" y="1679938"/>
            <a:ext cx="95895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847331" y="3251563"/>
            <a:ext cx="95895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3631556" y="3251563"/>
            <a:ext cx="95895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226050" y="3201263"/>
            <a:ext cx="278527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226050" y="1293338"/>
            <a:ext cx="2785275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1pPr>
            <a:lvl2pPr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577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44063" y="-164253"/>
            <a:ext cx="716642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876667" y="403313"/>
            <a:ext cx="5000625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vi-VN" smtClean="0"/>
              <a:t>CHÍNH TẢ LỚP 3A7</a:t>
            </a:r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1090407" y="2260519"/>
            <a:ext cx="4567500" cy="671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vi-VN" sz="4800" b="1" smtClean="0">
                <a:solidFill>
                  <a:srgbClr val="C00000"/>
                </a:solidFill>
              </a:rPr>
              <a:t>Cậu bé thông minh 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5803561" y="3232475"/>
            <a:ext cx="235406" cy="243656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52" name="Google Shape;152;p33"/>
          <p:cNvSpPr/>
          <p:nvPr/>
        </p:nvSpPr>
        <p:spPr>
          <a:xfrm>
            <a:off x="418350" y="3696123"/>
            <a:ext cx="212663" cy="323681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53" name="Google Shape;153;p33"/>
          <p:cNvSpPr/>
          <p:nvPr/>
        </p:nvSpPr>
        <p:spPr>
          <a:xfrm>
            <a:off x="6018258" y="4180819"/>
            <a:ext cx="222863" cy="24521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5880169" y="886931"/>
            <a:ext cx="555938" cy="594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1718906" y="3820763"/>
            <a:ext cx="717563" cy="415481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431700" y="2571750"/>
            <a:ext cx="1325663" cy="18549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62" name="Google Shape;262;p33"/>
          <p:cNvSpPr/>
          <p:nvPr/>
        </p:nvSpPr>
        <p:spPr>
          <a:xfrm>
            <a:off x="1941750" y="1932955"/>
            <a:ext cx="3007494" cy="96528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31472" y="829781"/>
            <a:ext cx="456675" cy="305625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361679" y="1183557"/>
            <a:ext cx="356644" cy="215794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3187510" y="4174951"/>
            <a:ext cx="482963" cy="146756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72" name="Google Shape;785;p46"/>
          <p:cNvGrpSpPr/>
          <p:nvPr/>
        </p:nvGrpSpPr>
        <p:grpSpPr>
          <a:xfrm>
            <a:off x="4629788" y="3302227"/>
            <a:ext cx="1000319" cy="1182534"/>
            <a:chOff x="5873175" y="2230500"/>
            <a:chExt cx="1824604" cy="2278965"/>
          </a:xfrm>
        </p:grpSpPr>
        <p:sp>
          <p:nvSpPr>
            <p:cNvPr id="273" name="Google Shape;786;p46"/>
            <p:cNvSpPr/>
            <p:nvPr/>
          </p:nvSpPr>
          <p:spPr>
            <a:xfrm flipH="1">
              <a:off x="6511474" y="3161230"/>
              <a:ext cx="1061845" cy="1100026"/>
            </a:xfrm>
            <a:custGeom>
              <a:avLst/>
              <a:gdLst/>
              <a:ahLst/>
              <a:cxnLst/>
              <a:rect l="l" t="t" r="r" b="b"/>
              <a:pathLst>
                <a:path w="33206" h="34400" extrusionOk="0">
                  <a:moveTo>
                    <a:pt x="31511" y="33206"/>
                  </a:moveTo>
                  <a:cubicBezTo>
                    <a:pt x="30528" y="33248"/>
                    <a:pt x="29586" y="33416"/>
                    <a:pt x="28644" y="33688"/>
                  </a:cubicBezTo>
                  <a:cubicBezTo>
                    <a:pt x="28331" y="33792"/>
                    <a:pt x="27954" y="33792"/>
                    <a:pt x="27619" y="33792"/>
                  </a:cubicBezTo>
                  <a:cubicBezTo>
                    <a:pt x="25924" y="33792"/>
                    <a:pt x="24188" y="33813"/>
                    <a:pt x="22493" y="33792"/>
                  </a:cubicBezTo>
                  <a:cubicBezTo>
                    <a:pt x="21530" y="33792"/>
                    <a:pt x="20589" y="33876"/>
                    <a:pt x="19626" y="34023"/>
                  </a:cubicBezTo>
                  <a:cubicBezTo>
                    <a:pt x="19375" y="34085"/>
                    <a:pt x="19124" y="34106"/>
                    <a:pt x="18894" y="34106"/>
                  </a:cubicBezTo>
                  <a:cubicBezTo>
                    <a:pt x="18329" y="34106"/>
                    <a:pt x="17785" y="34127"/>
                    <a:pt x="17241" y="34295"/>
                  </a:cubicBezTo>
                  <a:cubicBezTo>
                    <a:pt x="16927" y="34357"/>
                    <a:pt x="16551" y="34357"/>
                    <a:pt x="16216" y="34357"/>
                  </a:cubicBezTo>
                  <a:cubicBezTo>
                    <a:pt x="14626" y="34399"/>
                    <a:pt x="13056" y="34357"/>
                    <a:pt x="11445" y="34399"/>
                  </a:cubicBezTo>
                  <a:cubicBezTo>
                    <a:pt x="10901" y="34399"/>
                    <a:pt x="10399" y="34315"/>
                    <a:pt x="9918" y="34106"/>
                  </a:cubicBezTo>
                  <a:cubicBezTo>
                    <a:pt x="9604" y="33981"/>
                    <a:pt x="9248" y="33876"/>
                    <a:pt x="8934" y="33834"/>
                  </a:cubicBezTo>
                  <a:cubicBezTo>
                    <a:pt x="8077" y="33792"/>
                    <a:pt x="7365" y="33416"/>
                    <a:pt x="6779" y="32893"/>
                  </a:cubicBezTo>
                  <a:cubicBezTo>
                    <a:pt x="5880" y="32118"/>
                    <a:pt x="5043" y="31302"/>
                    <a:pt x="4331" y="30340"/>
                  </a:cubicBezTo>
                  <a:cubicBezTo>
                    <a:pt x="4164" y="30110"/>
                    <a:pt x="4017" y="29817"/>
                    <a:pt x="3871" y="29545"/>
                  </a:cubicBezTo>
                  <a:cubicBezTo>
                    <a:pt x="3850" y="29524"/>
                    <a:pt x="3850" y="29503"/>
                    <a:pt x="3850" y="29461"/>
                  </a:cubicBezTo>
                  <a:cubicBezTo>
                    <a:pt x="3599" y="29085"/>
                    <a:pt x="3285" y="28708"/>
                    <a:pt x="3139" y="28289"/>
                  </a:cubicBezTo>
                  <a:cubicBezTo>
                    <a:pt x="2950" y="27871"/>
                    <a:pt x="2867" y="27411"/>
                    <a:pt x="2616" y="27013"/>
                  </a:cubicBezTo>
                  <a:cubicBezTo>
                    <a:pt x="2385" y="26657"/>
                    <a:pt x="2197" y="26260"/>
                    <a:pt x="2092" y="25841"/>
                  </a:cubicBezTo>
                  <a:cubicBezTo>
                    <a:pt x="1716" y="24439"/>
                    <a:pt x="1381" y="23059"/>
                    <a:pt x="1067" y="21678"/>
                  </a:cubicBezTo>
                  <a:cubicBezTo>
                    <a:pt x="983" y="21280"/>
                    <a:pt x="963" y="20862"/>
                    <a:pt x="963" y="20485"/>
                  </a:cubicBezTo>
                  <a:cubicBezTo>
                    <a:pt x="1025" y="18874"/>
                    <a:pt x="837" y="17305"/>
                    <a:pt x="711" y="15735"/>
                  </a:cubicBezTo>
                  <a:cubicBezTo>
                    <a:pt x="649" y="14919"/>
                    <a:pt x="670" y="14124"/>
                    <a:pt x="628" y="13329"/>
                  </a:cubicBezTo>
                  <a:cubicBezTo>
                    <a:pt x="607" y="12806"/>
                    <a:pt x="523" y="12283"/>
                    <a:pt x="460" y="11760"/>
                  </a:cubicBezTo>
                  <a:cubicBezTo>
                    <a:pt x="419" y="11362"/>
                    <a:pt x="356" y="10944"/>
                    <a:pt x="356" y="10567"/>
                  </a:cubicBezTo>
                  <a:cubicBezTo>
                    <a:pt x="335" y="9898"/>
                    <a:pt x="335" y="9249"/>
                    <a:pt x="356" y="8600"/>
                  </a:cubicBezTo>
                  <a:cubicBezTo>
                    <a:pt x="356" y="7973"/>
                    <a:pt x="314" y="7366"/>
                    <a:pt x="147" y="6759"/>
                  </a:cubicBezTo>
                  <a:cubicBezTo>
                    <a:pt x="84" y="6508"/>
                    <a:pt x="42" y="6215"/>
                    <a:pt x="42" y="5922"/>
                  </a:cubicBezTo>
                  <a:cubicBezTo>
                    <a:pt x="21" y="4876"/>
                    <a:pt x="21" y="3809"/>
                    <a:pt x="0" y="2763"/>
                  </a:cubicBezTo>
                  <a:cubicBezTo>
                    <a:pt x="0" y="2512"/>
                    <a:pt x="42" y="2323"/>
                    <a:pt x="251" y="2114"/>
                  </a:cubicBezTo>
                  <a:cubicBezTo>
                    <a:pt x="419" y="1926"/>
                    <a:pt x="439" y="1612"/>
                    <a:pt x="544" y="1277"/>
                  </a:cubicBezTo>
                  <a:cubicBezTo>
                    <a:pt x="523" y="1298"/>
                    <a:pt x="565" y="1214"/>
                    <a:pt x="607" y="1193"/>
                  </a:cubicBezTo>
                  <a:cubicBezTo>
                    <a:pt x="2218" y="440"/>
                    <a:pt x="3913" y="1"/>
                    <a:pt x="5733" y="210"/>
                  </a:cubicBezTo>
                  <a:cubicBezTo>
                    <a:pt x="6214" y="252"/>
                    <a:pt x="6696" y="377"/>
                    <a:pt x="7030" y="796"/>
                  </a:cubicBezTo>
                  <a:cubicBezTo>
                    <a:pt x="7114" y="900"/>
                    <a:pt x="7219" y="963"/>
                    <a:pt x="7323" y="1047"/>
                  </a:cubicBezTo>
                  <a:cubicBezTo>
                    <a:pt x="8202" y="1696"/>
                    <a:pt x="8788" y="2532"/>
                    <a:pt x="8997" y="3600"/>
                  </a:cubicBezTo>
                  <a:cubicBezTo>
                    <a:pt x="9081" y="4039"/>
                    <a:pt x="9206" y="4520"/>
                    <a:pt x="9332" y="4960"/>
                  </a:cubicBezTo>
                  <a:cubicBezTo>
                    <a:pt x="9395" y="5169"/>
                    <a:pt x="9416" y="5399"/>
                    <a:pt x="9520" y="5587"/>
                  </a:cubicBezTo>
                  <a:cubicBezTo>
                    <a:pt x="10064" y="6529"/>
                    <a:pt x="10190" y="7575"/>
                    <a:pt x="10378" y="8600"/>
                  </a:cubicBezTo>
                  <a:cubicBezTo>
                    <a:pt x="10692" y="10253"/>
                    <a:pt x="10985" y="11885"/>
                    <a:pt x="11278" y="13538"/>
                  </a:cubicBezTo>
                  <a:cubicBezTo>
                    <a:pt x="11299" y="13748"/>
                    <a:pt x="11383" y="13978"/>
                    <a:pt x="11341" y="14187"/>
                  </a:cubicBezTo>
                  <a:cubicBezTo>
                    <a:pt x="11236" y="15610"/>
                    <a:pt x="11696" y="16970"/>
                    <a:pt x="12010" y="18309"/>
                  </a:cubicBezTo>
                  <a:cubicBezTo>
                    <a:pt x="12240" y="19292"/>
                    <a:pt x="12575" y="20255"/>
                    <a:pt x="12889" y="21238"/>
                  </a:cubicBezTo>
                  <a:cubicBezTo>
                    <a:pt x="12952" y="21406"/>
                    <a:pt x="13015" y="21573"/>
                    <a:pt x="13077" y="21761"/>
                  </a:cubicBezTo>
                  <a:cubicBezTo>
                    <a:pt x="13433" y="22766"/>
                    <a:pt x="14103" y="23498"/>
                    <a:pt x="15065" y="24000"/>
                  </a:cubicBezTo>
                  <a:cubicBezTo>
                    <a:pt x="15358" y="24126"/>
                    <a:pt x="15609" y="24293"/>
                    <a:pt x="15881" y="24481"/>
                  </a:cubicBezTo>
                  <a:cubicBezTo>
                    <a:pt x="16676" y="25046"/>
                    <a:pt x="17576" y="25339"/>
                    <a:pt x="18517" y="25548"/>
                  </a:cubicBezTo>
                  <a:cubicBezTo>
                    <a:pt x="18727" y="25590"/>
                    <a:pt x="18957" y="25590"/>
                    <a:pt x="19145" y="25695"/>
                  </a:cubicBezTo>
                  <a:cubicBezTo>
                    <a:pt x="19773" y="26009"/>
                    <a:pt x="20442" y="26009"/>
                    <a:pt x="21154" y="26009"/>
                  </a:cubicBezTo>
                  <a:lnTo>
                    <a:pt x="25150" y="26009"/>
                  </a:lnTo>
                  <a:cubicBezTo>
                    <a:pt x="25548" y="26009"/>
                    <a:pt x="25945" y="25904"/>
                    <a:pt x="26343" y="25862"/>
                  </a:cubicBezTo>
                  <a:cubicBezTo>
                    <a:pt x="26573" y="25841"/>
                    <a:pt x="26824" y="25758"/>
                    <a:pt x="27075" y="25758"/>
                  </a:cubicBezTo>
                  <a:cubicBezTo>
                    <a:pt x="28038" y="25758"/>
                    <a:pt x="29000" y="25779"/>
                    <a:pt x="29942" y="25758"/>
                  </a:cubicBezTo>
                  <a:cubicBezTo>
                    <a:pt x="30465" y="25737"/>
                    <a:pt x="30841" y="25946"/>
                    <a:pt x="31176" y="26302"/>
                  </a:cubicBezTo>
                  <a:cubicBezTo>
                    <a:pt x="31427" y="26595"/>
                    <a:pt x="31804" y="26804"/>
                    <a:pt x="32055" y="27118"/>
                  </a:cubicBezTo>
                  <a:cubicBezTo>
                    <a:pt x="32453" y="27578"/>
                    <a:pt x="32871" y="27997"/>
                    <a:pt x="32997" y="28666"/>
                  </a:cubicBezTo>
                  <a:cubicBezTo>
                    <a:pt x="33101" y="29231"/>
                    <a:pt x="33206" y="29817"/>
                    <a:pt x="33206" y="30403"/>
                  </a:cubicBezTo>
                  <a:cubicBezTo>
                    <a:pt x="33185" y="31072"/>
                    <a:pt x="32976" y="31616"/>
                    <a:pt x="32536" y="32077"/>
                  </a:cubicBezTo>
                  <a:cubicBezTo>
                    <a:pt x="32181" y="32432"/>
                    <a:pt x="31867" y="32851"/>
                    <a:pt x="31511" y="33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4" name="Google Shape;787;p46"/>
            <p:cNvSpPr/>
            <p:nvPr/>
          </p:nvSpPr>
          <p:spPr>
            <a:xfrm flipH="1">
              <a:off x="7315031" y="4246511"/>
              <a:ext cx="95709" cy="236218"/>
            </a:xfrm>
            <a:custGeom>
              <a:avLst/>
              <a:gdLst/>
              <a:ahLst/>
              <a:cxnLst/>
              <a:rect l="l" t="t" r="r" b="b"/>
              <a:pathLst>
                <a:path w="2993" h="7387" extrusionOk="0">
                  <a:moveTo>
                    <a:pt x="1089" y="1"/>
                  </a:moveTo>
                  <a:cubicBezTo>
                    <a:pt x="1800" y="377"/>
                    <a:pt x="2365" y="670"/>
                    <a:pt x="2972" y="942"/>
                  </a:cubicBezTo>
                  <a:cubicBezTo>
                    <a:pt x="2993" y="1549"/>
                    <a:pt x="2972" y="2072"/>
                    <a:pt x="2637" y="2616"/>
                  </a:cubicBezTo>
                  <a:cubicBezTo>
                    <a:pt x="2344" y="3077"/>
                    <a:pt x="2323" y="3662"/>
                    <a:pt x="2156" y="4186"/>
                  </a:cubicBezTo>
                  <a:cubicBezTo>
                    <a:pt x="1925" y="4981"/>
                    <a:pt x="1716" y="5797"/>
                    <a:pt x="1423" y="6571"/>
                  </a:cubicBezTo>
                  <a:cubicBezTo>
                    <a:pt x="1151" y="7366"/>
                    <a:pt x="942" y="7387"/>
                    <a:pt x="210" y="6906"/>
                  </a:cubicBezTo>
                  <a:lnTo>
                    <a:pt x="105" y="6801"/>
                  </a:lnTo>
                  <a:cubicBezTo>
                    <a:pt x="42" y="6257"/>
                    <a:pt x="0" y="5692"/>
                    <a:pt x="252" y="5127"/>
                  </a:cubicBezTo>
                  <a:cubicBezTo>
                    <a:pt x="273" y="5064"/>
                    <a:pt x="314" y="4960"/>
                    <a:pt x="314" y="4876"/>
                  </a:cubicBezTo>
                  <a:cubicBezTo>
                    <a:pt x="314" y="3809"/>
                    <a:pt x="691" y="2805"/>
                    <a:pt x="900" y="1779"/>
                  </a:cubicBezTo>
                  <a:cubicBezTo>
                    <a:pt x="984" y="1445"/>
                    <a:pt x="1005" y="1110"/>
                    <a:pt x="1047" y="796"/>
                  </a:cubicBezTo>
                  <a:cubicBezTo>
                    <a:pt x="1068" y="587"/>
                    <a:pt x="1068" y="377"/>
                    <a:pt x="1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5" name="Google Shape;788;p46"/>
            <p:cNvSpPr/>
            <p:nvPr/>
          </p:nvSpPr>
          <p:spPr>
            <a:xfrm flipH="1">
              <a:off x="6543550" y="4263236"/>
              <a:ext cx="109747" cy="182719"/>
            </a:xfrm>
            <a:custGeom>
              <a:avLst/>
              <a:gdLst/>
              <a:ahLst/>
              <a:cxnLst/>
              <a:rect l="l" t="t" r="r" b="b"/>
              <a:pathLst>
                <a:path w="3432" h="5714" extrusionOk="0">
                  <a:moveTo>
                    <a:pt x="0" y="503"/>
                  </a:moveTo>
                  <a:cubicBezTo>
                    <a:pt x="481" y="168"/>
                    <a:pt x="1025" y="189"/>
                    <a:pt x="1548" y="1"/>
                  </a:cubicBezTo>
                  <a:cubicBezTo>
                    <a:pt x="1695" y="482"/>
                    <a:pt x="1841" y="922"/>
                    <a:pt x="1988" y="1340"/>
                  </a:cubicBezTo>
                  <a:cubicBezTo>
                    <a:pt x="2051" y="1466"/>
                    <a:pt x="2113" y="1633"/>
                    <a:pt x="2176" y="1758"/>
                  </a:cubicBezTo>
                  <a:cubicBezTo>
                    <a:pt x="2218" y="1842"/>
                    <a:pt x="2302" y="1926"/>
                    <a:pt x="2323" y="1989"/>
                  </a:cubicBezTo>
                  <a:cubicBezTo>
                    <a:pt x="2427" y="2721"/>
                    <a:pt x="2950" y="3328"/>
                    <a:pt x="3097" y="4060"/>
                  </a:cubicBezTo>
                  <a:cubicBezTo>
                    <a:pt x="3159" y="4458"/>
                    <a:pt x="3431" y="4792"/>
                    <a:pt x="3348" y="5211"/>
                  </a:cubicBezTo>
                  <a:cubicBezTo>
                    <a:pt x="3327" y="5316"/>
                    <a:pt x="3306" y="5441"/>
                    <a:pt x="3264" y="5588"/>
                  </a:cubicBezTo>
                  <a:cubicBezTo>
                    <a:pt x="2699" y="5713"/>
                    <a:pt x="2281" y="5588"/>
                    <a:pt x="1988" y="5085"/>
                  </a:cubicBezTo>
                  <a:cubicBezTo>
                    <a:pt x="1779" y="4751"/>
                    <a:pt x="1423" y="4499"/>
                    <a:pt x="1444" y="4039"/>
                  </a:cubicBezTo>
                  <a:cubicBezTo>
                    <a:pt x="1444" y="3955"/>
                    <a:pt x="1360" y="3872"/>
                    <a:pt x="1297" y="3809"/>
                  </a:cubicBezTo>
                  <a:cubicBezTo>
                    <a:pt x="1255" y="3725"/>
                    <a:pt x="1172" y="3642"/>
                    <a:pt x="1151" y="3558"/>
                  </a:cubicBezTo>
                  <a:cubicBezTo>
                    <a:pt x="921" y="3181"/>
                    <a:pt x="732" y="2763"/>
                    <a:pt x="628" y="2282"/>
                  </a:cubicBezTo>
                  <a:cubicBezTo>
                    <a:pt x="544" y="1863"/>
                    <a:pt x="251" y="1528"/>
                    <a:pt x="105" y="1110"/>
                  </a:cubicBezTo>
                  <a:cubicBezTo>
                    <a:pt x="21" y="942"/>
                    <a:pt x="21" y="712"/>
                    <a:pt x="0" y="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6" name="Google Shape;789;p46"/>
            <p:cNvSpPr/>
            <p:nvPr/>
          </p:nvSpPr>
          <p:spPr>
            <a:xfrm flipH="1">
              <a:off x="6473325" y="3140508"/>
              <a:ext cx="1123434" cy="1368957"/>
            </a:xfrm>
            <a:custGeom>
              <a:avLst/>
              <a:gdLst/>
              <a:ahLst/>
              <a:cxnLst/>
              <a:rect l="l" t="t" r="r" b="b"/>
              <a:pathLst>
                <a:path w="35132" h="42810" extrusionOk="0">
                  <a:moveTo>
                    <a:pt x="6299" y="33938"/>
                  </a:moveTo>
                  <a:cubicBezTo>
                    <a:pt x="6048" y="33687"/>
                    <a:pt x="5734" y="33394"/>
                    <a:pt x="5441" y="33059"/>
                  </a:cubicBezTo>
                  <a:cubicBezTo>
                    <a:pt x="4939" y="32494"/>
                    <a:pt x="4478" y="31930"/>
                    <a:pt x="3997" y="31344"/>
                  </a:cubicBezTo>
                  <a:cubicBezTo>
                    <a:pt x="3893" y="31218"/>
                    <a:pt x="3788" y="31030"/>
                    <a:pt x="3746" y="30862"/>
                  </a:cubicBezTo>
                  <a:cubicBezTo>
                    <a:pt x="3621" y="30507"/>
                    <a:pt x="3432" y="30193"/>
                    <a:pt x="3202" y="29921"/>
                  </a:cubicBezTo>
                  <a:cubicBezTo>
                    <a:pt x="3014" y="29733"/>
                    <a:pt x="2930" y="29440"/>
                    <a:pt x="2846" y="29189"/>
                  </a:cubicBezTo>
                  <a:cubicBezTo>
                    <a:pt x="2742" y="28791"/>
                    <a:pt x="2574" y="28414"/>
                    <a:pt x="2386" y="28080"/>
                  </a:cubicBezTo>
                  <a:cubicBezTo>
                    <a:pt x="2156" y="27661"/>
                    <a:pt x="1947" y="27201"/>
                    <a:pt x="1842" y="26720"/>
                  </a:cubicBezTo>
                  <a:cubicBezTo>
                    <a:pt x="1528" y="25485"/>
                    <a:pt x="1214" y="24271"/>
                    <a:pt x="942" y="23016"/>
                  </a:cubicBezTo>
                  <a:cubicBezTo>
                    <a:pt x="817" y="22409"/>
                    <a:pt x="733" y="21782"/>
                    <a:pt x="754" y="21175"/>
                  </a:cubicBezTo>
                  <a:cubicBezTo>
                    <a:pt x="796" y="19689"/>
                    <a:pt x="649" y="18204"/>
                    <a:pt x="524" y="16697"/>
                  </a:cubicBezTo>
                  <a:cubicBezTo>
                    <a:pt x="440" y="15839"/>
                    <a:pt x="503" y="14981"/>
                    <a:pt x="482" y="14082"/>
                  </a:cubicBezTo>
                  <a:cubicBezTo>
                    <a:pt x="440" y="13559"/>
                    <a:pt x="377" y="13035"/>
                    <a:pt x="336" y="12512"/>
                  </a:cubicBezTo>
                  <a:cubicBezTo>
                    <a:pt x="315" y="12157"/>
                    <a:pt x="273" y="11780"/>
                    <a:pt x="273" y="11424"/>
                  </a:cubicBezTo>
                  <a:cubicBezTo>
                    <a:pt x="273" y="10797"/>
                    <a:pt x="273" y="10190"/>
                    <a:pt x="294" y="9562"/>
                  </a:cubicBezTo>
                  <a:cubicBezTo>
                    <a:pt x="294" y="8893"/>
                    <a:pt x="294" y="8202"/>
                    <a:pt x="105" y="7533"/>
                  </a:cubicBezTo>
                  <a:cubicBezTo>
                    <a:pt x="22" y="7240"/>
                    <a:pt x="1" y="6926"/>
                    <a:pt x="1" y="6612"/>
                  </a:cubicBezTo>
                  <a:cubicBezTo>
                    <a:pt x="1" y="5503"/>
                    <a:pt x="64" y="4436"/>
                    <a:pt x="84" y="3348"/>
                  </a:cubicBezTo>
                  <a:cubicBezTo>
                    <a:pt x="84" y="3055"/>
                    <a:pt x="105" y="2783"/>
                    <a:pt x="147" y="2511"/>
                  </a:cubicBezTo>
                  <a:cubicBezTo>
                    <a:pt x="231" y="2197"/>
                    <a:pt x="252" y="1820"/>
                    <a:pt x="712" y="1779"/>
                  </a:cubicBezTo>
                  <a:cubicBezTo>
                    <a:pt x="1089" y="1193"/>
                    <a:pt x="1696" y="963"/>
                    <a:pt x="2323" y="753"/>
                  </a:cubicBezTo>
                  <a:cubicBezTo>
                    <a:pt x="3328" y="419"/>
                    <a:pt x="4311" y="0"/>
                    <a:pt x="5378" y="63"/>
                  </a:cubicBezTo>
                  <a:cubicBezTo>
                    <a:pt x="5964" y="105"/>
                    <a:pt x="6571" y="126"/>
                    <a:pt x="7136" y="167"/>
                  </a:cubicBezTo>
                  <a:cubicBezTo>
                    <a:pt x="7345" y="209"/>
                    <a:pt x="7596" y="230"/>
                    <a:pt x="7763" y="356"/>
                  </a:cubicBezTo>
                  <a:cubicBezTo>
                    <a:pt x="8370" y="795"/>
                    <a:pt x="8956" y="1235"/>
                    <a:pt x="9500" y="1737"/>
                  </a:cubicBezTo>
                  <a:cubicBezTo>
                    <a:pt x="9751" y="1946"/>
                    <a:pt x="9939" y="2260"/>
                    <a:pt x="10128" y="2532"/>
                  </a:cubicBezTo>
                  <a:cubicBezTo>
                    <a:pt x="10274" y="2783"/>
                    <a:pt x="10442" y="3055"/>
                    <a:pt x="10546" y="3348"/>
                  </a:cubicBezTo>
                  <a:cubicBezTo>
                    <a:pt x="10755" y="3996"/>
                    <a:pt x="10902" y="4645"/>
                    <a:pt x="11090" y="5294"/>
                  </a:cubicBezTo>
                  <a:cubicBezTo>
                    <a:pt x="11174" y="5587"/>
                    <a:pt x="11237" y="5901"/>
                    <a:pt x="11404" y="6173"/>
                  </a:cubicBezTo>
                  <a:cubicBezTo>
                    <a:pt x="11739" y="6758"/>
                    <a:pt x="11906" y="7428"/>
                    <a:pt x="12032" y="8098"/>
                  </a:cubicBezTo>
                  <a:cubicBezTo>
                    <a:pt x="12367" y="9960"/>
                    <a:pt x="12743" y="11822"/>
                    <a:pt x="13078" y="13663"/>
                  </a:cubicBezTo>
                  <a:cubicBezTo>
                    <a:pt x="13141" y="14019"/>
                    <a:pt x="13204" y="14354"/>
                    <a:pt x="13204" y="14688"/>
                  </a:cubicBezTo>
                  <a:cubicBezTo>
                    <a:pt x="13162" y="16048"/>
                    <a:pt x="13580" y="17325"/>
                    <a:pt x="13894" y="18622"/>
                  </a:cubicBezTo>
                  <a:cubicBezTo>
                    <a:pt x="14124" y="19606"/>
                    <a:pt x="14459" y="20568"/>
                    <a:pt x="14773" y="21551"/>
                  </a:cubicBezTo>
                  <a:cubicBezTo>
                    <a:pt x="14877" y="21865"/>
                    <a:pt x="15045" y="22179"/>
                    <a:pt x="15170" y="22493"/>
                  </a:cubicBezTo>
                  <a:cubicBezTo>
                    <a:pt x="15317" y="22911"/>
                    <a:pt x="15652" y="23225"/>
                    <a:pt x="16028" y="23435"/>
                  </a:cubicBezTo>
                  <a:cubicBezTo>
                    <a:pt x="16614" y="23769"/>
                    <a:pt x="17179" y="24167"/>
                    <a:pt x="17786" y="24481"/>
                  </a:cubicBezTo>
                  <a:cubicBezTo>
                    <a:pt x="18100" y="24648"/>
                    <a:pt x="18455" y="24753"/>
                    <a:pt x="18832" y="24857"/>
                  </a:cubicBezTo>
                  <a:cubicBezTo>
                    <a:pt x="20025" y="25171"/>
                    <a:pt x="21196" y="25632"/>
                    <a:pt x="22473" y="25548"/>
                  </a:cubicBezTo>
                  <a:cubicBezTo>
                    <a:pt x="23603" y="25464"/>
                    <a:pt x="24691" y="25527"/>
                    <a:pt x="25820" y="25527"/>
                  </a:cubicBezTo>
                  <a:cubicBezTo>
                    <a:pt x="26176" y="25527"/>
                    <a:pt x="26553" y="25485"/>
                    <a:pt x="26908" y="25360"/>
                  </a:cubicBezTo>
                  <a:cubicBezTo>
                    <a:pt x="27181" y="25255"/>
                    <a:pt x="27473" y="25234"/>
                    <a:pt x="27725" y="25234"/>
                  </a:cubicBezTo>
                  <a:cubicBezTo>
                    <a:pt x="28624" y="25213"/>
                    <a:pt x="29524" y="25234"/>
                    <a:pt x="30424" y="25234"/>
                  </a:cubicBezTo>
                  <a:cubicBezTo>
                    <a:pt x="30884" y="25234"/>
                    <a:pt x="31261" y="25380"/>
                    <a:pt x="31616" y="25632"/>
                  </a:cubicBezTo>
                  <a:cubicBezTo>
                    <a:pt x="31930" y="25862"/>
                    <a:pt x="32307" y="26050"/>
                    <a:pt x="32642" y="26280"/>
                  </a:cubicBezTo>
                  <a:cubicBezTo>
                    <a:pt x="33039" y="26594"/>
                    <a:pt x="33395" y="26908"/>
                    <a:pt x="33751" y="27243"/>
                  </a:cubicBezTo>
                  <a:cubicBezTo>
                    <a:pt x="34023" y="27536"/>
                    <a:pt x="34232" y="27870"/>
                    <a:pt x="34483" y="28184"/>
                  </a:cubicBezTo>
                  <a:cubicBezTo>
                    <a:pt x="34525" y="28268"/>
                    <a:pt x="34587" y="28352"/>
                    <a:pt x="34608" y="28414"/>
                  </a:cubicBezTo>
                  <a:cubicBezTo>
                    <a:pt x="34859" y="29461"/>
                    <a:pt x="35131" y="30549"/>
                    <a:pt x="34943" y="31637"/>
                  </a:cubicBezTo>
                  <a:cubicBezTo>
                    <a:pt x="34839" y="32222"/>
                    <a:pt x="34692" y="32787"/>
                    <a:pt x="34211" y="33206"/>
                  </a:cubicBezTo>
                  <a:cubicBezTo>
                    <a:pt x="34023" y="33373"/>
                    <a:pt x="33876" y="33582"/>
                    <a:pt x="33709" y="33750"/>
                  </a:cubicBezTo>
                  <a:cubicBezTo>
                    <a:pt x="33479" y="34022"/>
                    <a:pt x="33248" y="34231"/>
                    <a:pt x="32914" y="34357"/>
                  </a:cubicBezTo>
                  <a:cubicBezTo>
                    <a:pt x="32725" y="34419"/>
                    <a:pt x="32558" y="34524"/>
                    <a:pt x="32411" y="34629"/>
                  </a:cubicBezTo>
                  <a:cubicBezTo>
                    <a:pt x="32181" y="34775"/>
                    <a:pt x="32098" y="35005"/>
                    <a:pt x="32202" y="35277"/>
                  </a:cubicBezTo>
                  <a:cubicBezTo>
                    <a:pt x="32411" y="35738"/>
                    <a:pt x="32642" y="36219"/>
                    <a:pt x="32830" y="36721"/>
                  </a:cubicBezTo>
                  <a:cubicBezTo>
                    <a:pt x="33165" y="37579"/>
                    <a:pt x="33562" y="38416"/>
                    <a:pt x="33771" y="39295"/>
                  </a:cubicBezTo>
                  <a:cubicBezTo>
                    <a:pt x="33918" y="39860"/>
                    <a:pt x="33813" y="40487"/>
                    <a:pt x="33813" y="41052"/>
                  </a:cubicBezTo>
                  <a:cubicBezTo>
                    <a:pt x="33813" y="41324"/>
                    <a:pt x="33604" y="41533"/>
                    <a:pt x="33353" y="41554"/>
                  </a:cubicBezTo>
                  <a:cubicBezTo>
                    <a:pt x="32830" y="41575"/>
                    <a:pt x="32265" y="41638"/>
                    <a:pt x="31784" y="41554"/>
                  </a:cubicBezTo>
                  <a:cubicBezTo>
                    <a:pt x="31323" y="41492"/>
                    <a:pt x="31051" y="41136"/>
                    <a:pt x="30779" y="40759"/>
                  </a:cubicBezTo>
                  <a:cubicBezTo>
                    <a:pt x="30214" y="39964"/>
                    <a:pt x="29942" y="38981"/>
                    <a:pt x="29440" y="38144"/>
                  </a:cubicBezTo>
                  <a:cubicBezTo>
                    <a:pt x="29377" y="37391"/>
                    <a:pt x="28792" y="36826"/>
                    <a:pt x="28750" y="36051"/>
                  </a:cubicBezTo>
                  <a:cubicBezTo>
                    <a:pt x="28708" y="35779"/>
                    <a:pt x="28457" y="35591"/>
                    <a:pt x="28143" y="35591"/>
                  </a:cubicBezTo>
                  <a:lnTo>
                    <a:pt x="27494" y="35591"/>
                  </a:lnTo>
                  <a:cubicBezTo>
                    <a:pt x="26030" y="35591"/>
                    <a:pt x="24565" y="35549"/>
                    <a:pt x="23121" y="35591"/>
                  </a:cubicBezTo>
                  <a:cubicBezTo>
                    <a:pt x="22494" y="35591"/>
                    <a:pt x="21887" y="35633"/>
                    <a:pt x="21259" y="35696"/>
                  </a:cubicBezTo>
                  <a:cubicBezTo>
                    <a:pt x="20548" y="35738"/>
                    <a:pt x="19857" y="35800"/>
                    <a:pt x="19146" y="35863"/>
                  </a:cubicBezTo>
                  <a:cubicBezTo>
                    <a:pt x="19020" y="35863"/>
                    <a:pt x="18874" y="35863"/>
                    <a:pt x="18769" y="35926"/>
                  </a:cubicBezTo>
                  <a:cubicBezTo>
                    <a:pt x="18016" y="36177"/>
                    <a:pt x="17242" y="36135"/>
                    <a:pt x="16468" y="36135"/>
                  </a:cubicBezTo>
                  <a:cubicBezTo>
                    <a:pt x="15045" y="36135"/>
                    <a:pt x="13622" y="36135"/>
                    <a:pt x="12178" y="36114"/>
                  </a:cubicBezTo>
                  <a:cubicBezTo>
                    <a:pt x="11697" y="36114"/>
                    <a:pt x="11195" y="36135"/>
                    <a:pt x="10714" y="35926"/>
                  </a:cubicBezTo>
                  <a:cubicBezTo>
                    <a:pt x="10400" y="35800"/>
                    <a:pt x="10065" y="35947"/>
                    <a:pt x="9981" y="36282"/>
                  </a:cubicBezTo>
                  <a:cubicBezTo>
                    <a:pt x="9814" y="37286"/>
                    <a:pt x="9144" y="38144"/>
                    <a:pt x="9040" y="39190"/>
                  </a:cubicBezTo>
                  <a:cubicBezTo>
                    <a:pt x="8998" y="39692"/>
                    <a:pt x="8663" y="40194"/>
                    <a:pt x="8579" y="40676"/>
                  </a:cubicBezTo>
                  <a:cubicBezTo>
                    <a:pt x="8496" y="41261"/>
                    <a:pt x="8203" y="41722"/>
                    <a:pt x="7994" y="42224"/>
                  </a:cubicBezTo>
                  <a:cubicBezTo>
                    <a:pt x="7826" y="42621"/>
                    <a:pt x="7554" y="42768"/>
                    <a:pt x="7136" y="42768"/>
                  </a:cubicBezTo>
                  <a:cubicBezTo>
                    <a:pt x="6529" y="42768"/>
                    <a:pt x="5964" y="42810"/>
                    <a:pt x="5441" y="42454"/>
                  </a:cubicBezTo>
                  <a:cubicBezTo>
                    <a:pt x="5211" y="42308"/>
                    <a:pt x="5043" y="42140"/>
                    <a:pt x="5043" y="41889"/>
                  </a:cubicBezTo>
                  <a:cubicBezTo>
                    <a:pt x="5064" y="41073"/>
                    <a:pt x="4897" y="40257"/>
                    <a:pt x="5273" y="39504"/>
                  </a:cubicBezTo>
                  <a:cubicBezTo>
                    <a:pt x="5336" y="39420"/>
                    <a:pt x="5357" y="39316"/>
                    <a:pt x="5357" y="39253"/>
                  </a:cubicBezTo>
                  <a:cubicBezTo>
                    <a:pt x="5378" y="38228"/>
                    <a:pt x="5859" y="37328"/>
                    <a:pt x="6110" y="36365"/>
                  </a:cubicBezTo>
                  <a:cubicBezTo>
                    <a:pt x="6236" y="35947"/>
                    <a:pt x="6320" y="35528"/>
                    <a:pt x="6320" y="35089"/>
                  </a:cubicBezTo>
                  <a:cubicBezTo>
                    <a:pt x="6173" y="34754"/>
                    <a:pt x="6257" y="34378"/>
                    <a:pt x="6299" y="33938"/>
                  </a:cubicBezTo>
                  <a:close/>
                  <a:moveTo>
                    <a:pt x="32244" y="33854"/>
                  </a:moveTo>
                  <a:cubicBezTo>
                    <a:pt x="32600" y="33478"/>
                    <a:pt x="32934" y="33080"/>
                    <a:pt x="33290" y="32704"/>
                  </a:cubicBezTo>
                  <a:cubicBezTo>
                    <a:pt x="33771" y="32243"/>
                    <a:pt x="33981" y="31699"/>
                    <a:pt x="33981" y="31030"/>
                  </a:cubicBezTo>
                  <a:cubicBezTo>
                    <a:pt x="34002" y="30444"/>
                    <a:pt x="33876" y="29879"/>
                    <a:pt x="33771" y="29293"/>
                  </a:cubicBezTo>
                  <a:cubicBezTo>
                    <a:pt x="33646" y="28624"/>
                    <a:pt x="33227" y="28205"/>
                    <a:pt x="32830" y="27745"/>
                  </a:cubicBezTo>
                  <a:cubicBezTo>
                    <a:pt x="32558" y="27431"/>
                    <a:pt x="32223" y="27222"/>
                    <a:pt x="31930" y="26929"/>
                  </a:cubicBezTo>
                  <a:cubicBezTo>
                    <a:pt x="31595" y="26573"/>
                    <a:pt x="31240" y="26364"/>
                    <a:pt x="30717" y="26385"/>
                  </a:cubicBezTo>
                  <a:cubicBezTo>
                    <a:pt x="29733" y="26406"/>
                    <a:pt x="28771" y="26385"/>
                    <a:pt x="27829" y="26385"/>
                  </a:cubicBezTo>
                  <a:cubicBezTo>
                    <a:pt x="27599" y="26385"/>
                    <a:pt x="27327" y="26427"/>
                    <a:pt x="27097" y="26489"/>
                  </a:cubicBezTo>
                  <a:cubicBezTo>
                    <a:pt x="26699" y="26531"/>
                    <a:pt x="26323" y="26636"/>
                    <a:pt x="25925" y="26636"/>
                  </a:cubicBezTo>
                  <a:cubicBezTo>
                    <a:pt x="24586" y="26678"/>
                    <a:pt x="23247" y="26636"/>
                    <a:pt x="21908" y="26636"/>
                  </a:cubicBezTo>
                  <a:cubicBezTo>
                    <a:pt x="21238" y="26636"/>
                    <a:pt x="20548" y="26678"/>
                    <a:pt x="19899" y="26322"/>
                  </a:cubicBezTo>
                  <a:cubicBezTo>
                    <a:pt x="19732" y="26217"/>
                    <a:pt x="19481" y="26217"/>
                    <a:pt x="19271" y="26176"/>
                  </a:cubicBezTo>
                  <a:cubicBezTo>
                    <a:pt x="18330" y="25966"/>
                    <a:pt x="17409" y="25673"/>
                    <a:pt x="16635" y="25108"/>
                  </a:cubicBezTo>
                  <a:cubicBezTo>
                    <a:pt x="16363" y="24920"/>
                    <a:pt x="16112" y="24795"/>
                    <a:pt x="15819" y="24627"/>
                  </a:cubicBezTo>
                  <a:cubicBezTo>
                    <a:pt x="14856" y="24167"/>
                    <a:pt x="14208" y="23393"/>
                    <a:pt x="13831" y="22388"/>
                  </a:cubicBezTo>
                  <a:cubicBezTo>
                    <a:pt x="13789" y="22200"/>
                    <a:pt x="13706" y="22033"/>
                    <a:pt x="13664" y="21865"/>
                  </a:cubicBezTo>
                  <a:cubicBezTo>
                    <a:pt x="13371" y="20882"/>
                    <a:pt x="12994" y="19919"/>
                    <a:pt x="12764" y="18936"/>
                  </a:cubicBezTo>
                  <a:cubicBezTo>
                    <a:pt x="12450" y="17576"/>
                    <a:pt x="12011" y="16237"/>
                    <a:pt x="12116" y="14814"/>
                  </a:cubicBezTo>
                  <a:cubicBezTo>
                    <a:pt x="12136" y="14605"/>
                    <a:pt x="12053" y="14396"/>
                    <a:pt x="12032" y="14165"/>
                  </a:cubicBezTo>
                  <a:cubicBezTo>
                    <a:pt x="11739" y="12512"/>
                    <a:pt x="11467" y="10859"/>
                    <a:pt x="11132" y="9227"/>
                  </a:cubicBezTo>
                  <a:cubicBezTo>
                    <a:pt x="10965" y="8181"/>
                    <a:pt x="10818" y="7135"/>
                    <a:pt x="10274" y="6214"/>
                  </a:cubicBezTo>
                  <a:cubicBezTo>
                    <a:pt x="10170" y="6026"/>
                    <a:pt x="10149" y="5796"/>
                    <a:pt x="10086" y="5587"/>
                  </a:cubicBezTo>
                  <a:cubicBezTo>
                    <a:pt x="9981" y="5147"/>
                    <a:pt x="9856" y="4708"/>
                    <a:pt x="9751" y="4227"/>
                  </a:cubicBezTo>
                  <a:cubicBezTo>
                    <a:pt x="9542" y="3139"/>
                    <a:pt x="8956" y="2323"/>
                    <a:pt x="8077" y="1674"/>
                  </a:cubicBezTo>
                  <a:cubicBezTo>
                    <a:pt x="7973" y="1590"/>
                    <a:pt x="7868" y="1507"/>
                    <a:pt x="7805" y="1423"/>
                  </a:cubicBezTo>
                  <a:cubicBezTo>
                    <a:pt x="7450" y="1004"/>
                    <a:pt x="6989" y="879"/>
                    <a:pt x="6487" y="837"/>
                  </a:cubicBezTo>
                  <a:cubicBezTo>
                    <a:pt x="4688" y="649"/>
                    <a:pt x="2972" y="1067"/>
                    <a:pt x="1361" y="1820"/>
                  </a:cubicBezTo>
                  <a:cubicBezTo>
                    <a:pt x="1298" y="1841"/>
                    <a:pt x="1277" y="1904"/>
                    <a:pt x="1298" y="1904"/>
                  </a:cubicBezTo>
                  <a:cubicBezTo>
                    <a:pt x="1193" y="2239"/>
                    <a:pt x="1172" y="2553"/>
                    <a:pt x="1026" y="2741"/>
                  </a:cubicBezTo>
                  <a:cubicBezTo>
                    <a:pt x="817" y="2950"/>
                    <a:pt x="754" y="3139"/>
                    <a:pt x="754" y="3390"/>
                  </a:cubicBezTo>
                  <a:cubicBezTo>
                    <a:pt x="775" y="4436"/>
                    <a:pt x="775" y="5503"/>
                    <a:pt x="817" y="6549"/>
                  </a:cubicBezTo>
                  <a:cubicBezTo>
                    <a:pt x="817" y="6842"/>
                    <a:pt x="838" y="7114"/>
                    <a:pt x="921" y="7386"/>
                  </a:cubicBezTo>
                  <a:cubicBezTo>
                    <a:pt x="1068" y="7993"/>
                    <a:pt x="1131" y="8621"/>
                    <a:pt x="1131" y="9227"/>
                  </a:cubicBezTo>
                  <a:lnTo>
                    <a:pt x="1131" y="11194"/>
                  </a:lnTo>
                  <a:cubicBezTo>
                    <a:pt x="1131" y="11571"/>
                    <a:pt x="1193" y="11989"/>
                    <a:pt x="1235" y="12387"/>
                  </a:cubicBezTo>
                  <a:cubicBezTo>
                    <a:pt x="1277" y="12910"/>
                    <a:pt x="1361" y="13433"/>
                    <a:pt x="1382" y="13956"/>
                  </a:cubicBezTo>
                  <a:cubicBezTo>
                    <a:pt x="1444" y="14772"/>
                    <a:pt x="1382" y="15588"/>
                    <a:pt x="1465" y="16362"/>
                  </a:cubicBezTo>
                  <a:cubicBezTo>
                    <a:pt x="1591" y="17932"/>
                    <a:pt x="1779" y="19501"/>
                    <a:pt x="1716" y="21091"/>
                  </a:cubicBezTo>
                  <a:cubicBezTo>
                    <a:pt x="1716" y="21489"/>
                    <a:pt x="1716" y="21907"/>
                    <a:pt x="1821" y="22305"/>
                  </a:cubicBezTo>
                  <a:cubicBezTo>
                    <a:pt x="2156" y="23686"/>
                    <a:pt x="2491" y="25067"/>
                    <a:pt x="2846" y="26468"/>
                  </a:cubicBezTo>
                  <a:cubicBezTo>
                    <a:pt x="2951" y="26887"/>
                    <a:pt x="3139" y="27264"/>
                    <a:pt x="3369" y="27640"/>
                  </a:cubicBezTo>
                  <a:cubicBezTo>
                    <a:pt x="3641" y="28059"/>
                    <a:pt x="3725" y="28498"/>
                    <a:pt x="3893" y="28917"/>
                  </a:cubicBezTo>
                  <a:cubicBezTo>
                    <a:pt x="4081" y="29335"/>
                    <a:pt x="4374" y="29712"/>
                    <a:pt x="4604" y="30088"/>
                  </a:cubicBezTo>
                  <a:cubicBezTo>
                    <a:pt x="4625" y="30130"/>
                    <a:pt x="4625" y="30151"/>
                    <a:pt x="4625" y="30172"/>
                  </a:cubicBezTo>
                  <a:cubicBezTo>
                    <a:pt x="4792" y="30444"/>
                    <a:pt x="4918" y="30716"/>
                    <a:pt x="5106" y="30967"/>
                  </a:cubicBezTo>
                  <a:cubicBezTo>
                    <a:pt x="5817" y="31930"/>
                    <a:pt x="6654" y="32746"/>
                    <a:pt x="7533" y="33520"/>
                  </a:cubicBezTo>
                  <a:cubicBezTo>
                    <a:pt x="8140" y="34043"/>
                    <a:pt x="8872" y="34440"/>
                    <a:pt x="9709" y="34461"/>
                  </a:cubicBezTo>
                  <a:cubicBezTo>
                    <a:pt x="10044" y="34482"/>
                    <a:pt x="10379" y="34587"/>
                    <a:pt x="10672" y="34733"/>
                  </a:cubicBezTo>
                  <a:cubicBezTo>
                    <a:pt x="11174" y="34943"/>
                    <a:pt x="11655" y="35005"/>
                    <a:pt x="12220" y="35005"/>
                  </a:cubicBezTo>
                  <a:cubicBezTo>
                    <a:pt x="13810" y="34984"/>
                    <a:pt x="15380" y="34984"/>
                    <a:pt x="16970" y="34984"/>
                  </a:cubicBezTo>
                  <a:cubicBezTo>
                    <a:pt x="17325" y="34984"/>
                    <a:pt x="17660" y="34984"/>
                    <a:pt x="17995" y="34901"/>
                  </a:cubicBezTo>
                  <a:cubicBezTo>
                    <a:pt x="18539" y="34754"/>
                    <a:pt x="19104" y="34733"/>
                    <a:pt x="19648" y="34733"/>
                  </a:cubicBezTo>
                  <a:cubicBezTo>
                    <a:pt x="19878" y="34733"/>
                    <a:pt x="20150" y="34691"/>
                    <a:pt x="20380" y="34650"/>
                  </a:cubicBezTo>
                  <a:cubicBezTo>
                    <a:pt x="21322" y="34482"/>
                    <a:pt x="22284" y="34419"/>
                    <a:pt x="23247" y="34419"/>
                  </a:cubicBezTo>
                  <a:cubicBezTo>
                    <a:pt x="24963" y="34440"/>
                    <a:pt x="26678" y="34419"/>
                    <a:pt x="28373" y="34419"/>
                  </a:cubicBezTo>
                  <a:cubicBezTo>
                    <a:pt x="28729" y="34419"/>
                    <a:pt x="29064" y="34419"/>
                    <a:pt x="29398" y="34315"/>
                  </a:cubicBezTo>
                  <a:cubicBezTo>
                    <a:pt x="30298" y="34106"/>
                    <a:pt x="31240" y="33896"/>
                    <a:pt x="32244" y="33854"/>
                  </a:cubicBezTo>
                  <a:close/>
                  <a:moveTo>
                    <a:pt x="6906" y="34587"/>
                  </a:moveTo>
                  <a:cubicBezTo>
                    <a:pt x="6885" y="34943"/>
                    <a:pt x="6885" y="35152"/>
                    <a:pt x="6864" y="35361"/>
                  </a:cubicBezTo>
                  <a:cubicBezTo>
                    <a:pt x="6822" y="35696"/>
                    <a:pt x="6801" y="36031"/>
                    <a:pt x="6717" y="36344"/>
                  </a:cubicBezTo>
                  <a:cubicBezTo>
                    <a:pt x="6487" y="37370"/>
                    <a:pt x="6090" y="38353"/>
                    <a:pt x="6131" y="39441"/>
                  </a:cubicBezTo>
                  <a:cubicBezTo>
                    <a:pt x="6131" y="39504"/>
                    <a:pt x="6090" y="39608"/>
                    <a:pt x="6069" y="39692"/>
                  </a:cubicBezTo>
                  <a:cubicBezTo>
                    <a:pt x="5817" y="40236"/>
                    <a:pt x="5859" y="40822"/>
                    <a:pt x="5922" y="41366"/>
                  </a:cubicBezTo>
                  <a:cubicBezTo>
                    <a:pt x="5964" y="41429"/>
                    <a:pt x="5985" y="41471"/>
                    <a:pt x="6027" y="41471"/>
                  </a:cubicBezTo>
                  <a:cubicBezTo>
                    <a:pt x="6759" y="41952"/>
                    <a:pt x="6968" y="41910"/>
                    <a:pt x="7240" y="41136"/>
                  </a:cubicBezTo>
                  <a:cubicBezTo>
                    <a:pt x="7533" y="40341"/>
                    <a:pt x="7742" y="39525"/>
                    <a:pt x="7973" y="38751"/>
                  </a:cubicBezTo>
                  <a:cubicBezTo>
                    <a:pt x="8140" y="38228"/>
                    <a:pt x="8161" y="37621"/>
                    <a:pt x="8454" y="37181"/>
                  </a:cubicBezTo>
                  <a:cubicBezTo>
                    <a:pt x="8789" y="36637"/>
                    <a:pt x="8810" y="36114"/>
                    <a:pt x="8789" y="35507"/>
                  </a:cubicBezTo>
                  <a:cubicBezTo>
                    <a:pt x="8182" y="35256"/>
                    <a:pt x="7617" y="34963"/>
                    <a:pt x="6906" y="34587"/>
                  </a:cubicBezTo>
                  <a:close/>
                  <a:moveTo>
                    <a:pt x="29503" y="35612"/>
                  </a:moveTo>
                  <a:cubicBezTo>
                    <a:pt x="29524" y="35821"/>
                    <a:pt x="29524" y="36051"/>
                    <a:pt x="29608" y="36240"/>
                  </a:cubicBezTo>
                  <a:cubicBezTo>
                    <a:pt x="29775" y="36637"/>
                    <a:pt x="30026" y="36993"/>
                    <a:pt x="30131" y="37412"/>
                  </a:cubicBezTo>
                  <a:cubicBezTo>
                    <a:pt x="30235" y="37893"/>
                    <a:pt x="30424" y="38290"/>
                    <a:pt x="30654" y="38688"/>
                  </a:cubicBezTo>
                  <a:lnTo>
                    <a:pt x="30821" y="38939"/>
                  </a:lnTo>
                  <a:cubicBezTo>
                    <a:pt x="30863" y="39002"/>
                    <a:pt x="30947" y="39085"/>
                    <a:pt x="30947" y="39169"/>
                  </a:cubicBezTo>
                  <a:cubicBezTo>
                    <a:pt x="30926" y="39629"/>
                    <a:pt x="31282" y="39880"/>
                    <a:pt x="31491" y="40215"/>
                  </a:cubicBezTo>
                  <a:cubicBezTo>
                    <a:pt x="31784" y="40717"/>
                    <a:pt x="32223" y="40843"/>
                    <a:pt x="32767" y="40717"/>
                  </a:cubicBezTo>
                  <a:cubicBezTo>
                    <a:pt x="32809" y="40571"/>
                    <a:pt x="32830" y="40466"/>
                    <a:pt x="32851" y="40341"/>
                  </a:cubicBezTo>
                  <a:cubicBezTo>
                    <a:pt x="32955" y="39922"/>
                    <a:pt x="32662" y="39588"/>
                    <a:pt x="32600" y="39190"/>
                  </a:cubicBezTo>
                  <a:cubicBezTo>
                    <a:pt x="32453" y="38458"/>
                    <a:pt x="31972" y="37893"/>
                    <a:pt x="31826" y="37119"/>
                  </a:cubicBezTo>
                  <a:cubicBezTo>
                    <a:pt x="31826" y="37056"/>
                    <a:pt x="31721" y="36972"/>
                    <a:pt x="31679" y="36888"/>
                  </a:cubicBezTo>
                  <a:cubicBezTo>
                    <a:pt x="31595" y="36763"/>
                    <a:pt x="31512" y="36637"/>
                    <a:pt x="31491" y="36470"/>
                  </a:cubicBezTo>
                  <a:cubicBezTo>
                    <a:pt x="31344" y="36051"/>
                    <a:pt x="31198" y="35612"/>
                    <a:pt x="31051" y="35131"/>
                  </a:cubicBezTo>
                  <a:cubicBezTo>
                    <a:pt x="30528" y="35298"/>
                    <a:pt x="30005" y="35277"/>
                    <a:pt x="29503" y="35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7" name="Google Shape;790;p46"/>
            <p:cNvSpPr/>
            <p:nvPr/>
          </p:nvSpPr>
          <p:spPr>
            <a:xfrm flipH="1">
              <a:off x="6431843" y="2496816"/>
              <a:ext cx="922679" cy="847756"/>
            </a:xfrm>
            <a:custGeom>
              <a:avLst/>
              <a:gdLst/>
              <a:ahLst/>
              <a:cxnLst/>
              <a:rect l="l" t="t" r="r" b="b"/>
              <a:pathLst>
                <a:path w="28854" h="26511" extrusionOk="0">
                  <a:moveTo>
                    <a:pt x="22242" y="23707"/>
                  </a:moveTo>
                  <a:cubicBezTo>
                    <a:pt x="22116" y="23812"/>
                    <a:pt x="22012" y="23895"/>
                    <a:pt x="21907" y="23958"/>
                  </a:cubicBezTo>
                  <a:cubicBezTo>
                    <a:pt x="20840" y="24628"/>
                    <a:pt x="19710" y="25088"/>
                    <a:pt x="18559" y="25569"/>
                  </a:cubicBezTo>
                  <a:cubicBezTo>
                    <a:pt x="18141" y="25737"/>
                    <a:pt x="17639" y="25778"/>
                    <a:pt x="17199" y="25883"/>
                  </a:cubicBezTo>
                  <a:cubicBezTo>
                    <a:pt x="14856" y="26427"/>
                    <a:pt x="12512" y="26511"/>
                    <a:pt x="10148" y="26427"/>
                  </a:cubicBezTo>
                  <a:cubicBezTo>
                    <a:pt x="9374" y="26406"/>
                    <a:pt x="8558" y="26155"/>
                    <a:pt x="7784" y="26030"/>
                  </a:cubicBezTo>
                  <a:cubicBezTo>
                    <a:pt x="7742" y="26030"/>
                    <a:pt x="7721" y="26030"/>
                    <a:pt x="7700" y="26009"/>
                  </a:cubicBezTo>
                  <a:cubicBezTo>
                    <a:pt x="7512" y="25841"/>
                    <a:pt x="7323" y="25632"/>
                    <a:pt x="7114" y="25590"/>
                  </a:cubicBezTo>
                  <a:cubicBezTo>
                    <a:pt x="6905" y="25527"/>
                    <a:pt x="6633" y="25716"/>
                    <a:pt x="6424" y="25674"/>
                  </a:cubicBezTo>
                  <a:cubicBezTo>
                    <a:pt x="5587" y="25423"/>
                    <a:pt x="4708" y="25318"/>
                    <a:pt x="4017" y="24753"/>
                  </a:cubicBezTo>
                  <a:cubicBezTo>
                    <a:pt x="3536" y="24356"/>
                    <a:pt x="3034" y="24000"/>
                    <a:pt x="2490" y="23602"/>
                  </a:cubicBezTo>
                  <a:cubicBezTo>
                    <a:pt x="2574" y="23289"/>
                    <a:pt x="2616" y="22975"/>
                    <a:pt x="2720" y="22682"/>
                  </a:cubicBezTo>
                  <a:cubicBezTo>
                    <a:pt x="2992" y="22033"/>
                    <a:pt x="3097" y="21385"/>
                    <a:pt x="2929" y="20673"/>
                  </a:cubicBezTo>
                  <a:cubicBezTo>
                    <a:pt x="2908" y="20589"/>
                    <a:pt x="2929" y="20485"/>
                    <a:pt x="2929" y="20380"/>
                  </a:cubicBezTo>
                  <a:cubicBezTo>
                    <a:pt x="3327" y="20192"/>
                    <a:pt x="3724" y="20296"/>
                    <a:pt x="4122" y="20276"/>
                  </a:cubicBezTo>
                  <a:cubicBezTo>
                    <a:pt x="4394" y="20255"/>
                    <a:pt x="4666" y="20276"/>
                    <a:pt x="4959" y="20255"/>
                  </a:cubicBezTo>
                  <a:cubicBezTo>
                    <a:pt x="5336" y="20234"/>
                    <a:pt x="5649" y="20045"/>
                    <a:pt x="5901" y="19732"/>
                  </a:cubicBezTo>
                  <a:cubicBezTo>
                    <a:pt x="5942" y="19648"/>
                    <a:pt x="5963" y="19501"/>
                    <a:pt x="5942" y="19397"/>
                  </a:cubicBezTo>
                  <a:cubicBezTo>
                    <a:pt x="5901" y="19292"/>
                    <a:pt x="5796" y="19208"/>
                    <a:pt x="5691" y="19188"/>
                  </a:cubicBezTo>
                  <a:cubicBezTo>
                    <a:pt x="5608" y="19146"/>
                    <a:pt x="5503" y="19146"/>
                    <a:pt x="5398" y="19188"/>
                  </a:cubicBezTo>
                  <a:cubicBezTo>
                    <a:pt x="4645" y="19355"/>
                    <a:pt x="3850" y="19229"/>
                    <a:pt x="3076" y="19229"/>
                  </a:cubicBezTo>
                  <a:cubicBezTo>
                    <a:pt x="2490" y="19229"/>
                    <a:pt x="1967" y="18999"/>
                    <a:pt x="1444" y="18811"/>
                  </a:cubicBezTo>
                  <a:cubicBezTo>
                    <a:pt x="1360" y="18790"/>
                    <a:pt x="1255" y="18727"/>
                    <a:pt x="1214" y="18644"/>
                  </a:cubicBezTo>
                  <a:cubicBezTo>
                    <a:pt x="628" y="17869"/>
                    <a:pt x="42" y="17116"/>
                    <a:pt x="42" y="16070"/>
                  </a:cubicBezTo>
                  <a:cubicBezTo>
                    <a:pt x="42" y="15568"/>
                    <a:pt x="63" y="15066"/>
                    <a:pt x="42" y="14563"/>
                  </a:cubicBezTo>
                  <a:cubicBezTo>
                    <a:pt x="0" y="14208"/>
                    <a:pt x="105" y="13894"/>
                    <a:pt x="419" y="13685"/>
                  </a:cubicBezTo>
                  <a:cubicBezTo>
                    <a:pt x="732" y="13454"/>
                    <a:pt x="1088" y="13182"/>
                    <a:pt x="1423" y="13036"/>
                  </a:cubicBezTo>
                  <a:cubicBezTo>
                    <a:pt x="1883" y="12827"/>
                    <a:pt x="2385" y="12827"/>
                    <a:pt x="2867" y="13036"/>
                  </a:cubicBezTo>
                  <a:cubicBezTo>
                    <a:pt x="3243" y="13203"/>
                    <a:pt x="3641" y="13392"/>
                    <a:pt x="4059" y="13559"/>
                  </a:cubicBezTo>
                  <a:cubicBezTo>
                    <a:pt x="4331" y="13664"/>
                    <a:pt x="4561" y="13789"/>
                    <a:pt x="4854" y="13873"/>
                  </a:cubicBezTo>
                  <a:cubicBezTo>
                    <a:pt x="5105" y="13915"/>
                    <a:pt x="5398" y="13894"/>
                    <a:pt x="5649" y="13915"/>
                  </a:cubicBezTo>
                  <a:cubicBezTo>
                    <a:pt x="5942" y="13915"/>
                    <a:pt x="6214" y="13936"/>
                    <a:pt x="6445" y="14124"/>
                  </a:cubicBezTo>
                  <a:cubicBezTo>
                    <a:pt x="7637" y="15086"/>
                    <a:pt x="9039" y="15024"/>
                    <a:pt x="10441" y="14814"/>
                  </a:cubicBezTo>
                  <a:cubicBezTo>
                    <a:pt x="10671" y="14773"/>
                    <a:pt x="10943" y="14647"/>
                    <a:pt x="11173" y="14668"/>
                  </a:cubicBezTo>
                  <a:cubicBezTo>
                    <a:pt x="11968" y="14752"/>
                    <a:pt x="12533" y="14333"/>
                    <a:pt x="13098" y="13873"/>
                  </a:cubicBezTo>
                  <a:cubicBezTo>
                    <a:pt x="13433" y="13580"/>
                    <a:pt x="13747" y="13308"/>
                    <a:pt x="14103" y="13057"/>
                  </a:cubicBezTo>
                  <a:cubicBezTo>
                    <a:pt x="14709" y="12576"/>
                    <a:pt x="14981" y="11927"/>
                    <a:pt x="15128" y="11216"/>
                  </a:cubicBezTo>
                  <a:cubicBezTo>
                    <a:pt x="15212" y="10776"/>
                    <a:pt x="15023" y="10358"/>
                    <a:pt x="14772" y="10023"/>
                  </a:cubicBezTo>
                  <a:cubicBezTo>
                    <a:pt x="14186" y="9291"/>
                    <a:pt x="13475" y="8663"/>
                    <a:pt x="12596" y="8328"/>
                  </a:cubicBezTo>
                  <a:cubicBezTo>
                    <a:pt x="11675" y="8014"/>
                    <a:pt x="10839" y="7533"/>
                    <a:pt x="10064" y="6989"/>
                  </a:cubicBezTo>
                  <a:cubicBezTo>
                    <a:pt x="10085" y="6926"/>
                    <a:pt x="10106" y="6864"/>
                    <a:pt x="10169" y="6864"/>
                  </a:cubicBezTo>
                  <a:cubicBezTo>
                    <a:pt x="11048" y="6864"/>
                    <a:pt x="11885" y="6654"/>
                    <a:pt x="12722" y="6487"/>
                  </a:cubicBezTo>
                  <a:cubicBezTo>
                    <a:pt x="13977" y="6257"/>
                    <a:pt x="15212" y="5985"/>
                    <a:pt x="16467" y="5755"/>
                  </a:cubicBezTo>
                  <a:cubicBezTo>
                    <a:pt x="16718" y="5713"/>
                    <a:pt x="16990" y="5608"/>
                    <a:pt x="17283" y="5524"/>
                  </a:cubicBezTo>
                  <a:cubicBezTo>
                    <a:pt x="18057" y="5315"/>
                    <a:pt x="18329" y="4353"/>
                    <a:pt x="18141" y="3788"/>
                  </a:cubicBezTo>
                  <a:cubicBezTo>
                    <a:pt x="18057" y="3579"/>
                    <a:pt x="17869" y="3348"/>
                    <a:pt x="17701" y="3223"/>
                  </a:cubicBezTo>
                  <a:cubicBezTo>
                    <a:pt x="17178" y="2846"/>
                    <a:pt x="16655" y="2428"/>
                    <a:pt x="16174" y="1988"/>
                  </a:cubicBezTo>
                  <a:cubicBezTo>
                    <a:pt x="15986" y="1842"/>
                    <a:pt x="15776" y="1695"/>
                    <a:pt x="15546" y="1591"/>
                  </a:cubicBezTo>
                  <a:cubicBezTo>
                    <a:pt x="14709" y="1235"/>
                    <a:pt x="13893" y="921"/>
                    <a:pt x="13056" y="586"/>
                  </a:cubicBezTo>
                  <a:cubicBezTo>
                    <a:pt x="12931" y="524"/>
                    <a:pt x="12784" y="482"/>
                    <a:pt x="12533" y="398"/>
                  </a:cubicBezTo>
                  <a:cubicBezTo>
                    <a:pt x="12722" y="273"/>
                    <a:pt x="12805" y="189"/>
                    <a:pt x="12910" y="168"/>
                  </a:cubicBezTo>
                  <a:cubicBezTo>
                    <a:pt x="13935" y="63"/>
                    <a:pt x="14940" y="1"/>
                    <a:pt x="15944" y="314"/>
                  </a:cubicBezTo>
                  <a:cubicBezTo>
                    <a:pt x="16655" y="524"/>
                    <a:pt x="17346" y="754"/>
                    <a:pt x="18036" y="1110"/>
                  </a:cubicBezTo>
                  <a:cubicBezTo>
                    <a:pt x="18873" y="1528"/>
                    <a:pt x="19731" y="1884"/>
                    <a:pt x="20547" y="2302"/>
                  </a:cubicBezTo>
                  <a:cubicBezTo>
                    <a:pt x="20945" y="2490"/>
                    <a:pt x="21300" y="2721"/>
                    <a:pt x="21677" y="2951"/>
                  </a:cubicBezTo>
                  <a:cubicBezTo>
                    <a:pt x="22619" y="3537"/>
                    <a:pt x="23414" y="4269"/>
                    <a:pt x="24041" y="5148"/>
                  </a:cubicBezTo>
                  <a:cubicBezTo>
                    <a:pt x="24125" y="5252"/>
                    <a:pt x="24209" y="5357"/>
                    <a:pt x="24292" y="5441"/>
                  </a:cubicBezTo>
                  <a:cubicBezTo>
                    <a:pt x="25904" y="7177"/>
                    <a:pt x="26971" y="9228"/>
                    <a:pt x="27912" y="11362"/>
                  </a:cubicBezTo>
                  <a:cubicBezTo>
                    <a:pt x="28289" y="12136"/>
                    <a:pt x="28540" y="12952"/>
                    <a:pt x="28686" y="13831"/>
                  </a:cubicBezTo>
                  <a:cubicBezTo>
                    <a:pt x="28854" y="15191"/>
                    <a:pt x="28686" y="16488"/>
                    <a:pt x="28331" y="17786"/>
                  </a:cubicBezTo>
                  <a:cubicBezTo>
                    <a:pt x="28080" y="18811"/>
                    <a:pt x="27494" y="19648"/>
                    <a:pt x="26908" y="20485"/>
                  </a:cubicBezTo>
                  <a:cubicBezTo>
                    <a:pt x="26636" y="20820"/>
                    <a:pt x="26322" y="21154"/>
                    <a:pt x="25966" y="21364"/>
                  </a:cubicBezTo>
                  <a:cubicBezTo>
                    <a:pt x="25234" y="21824"/>
                    <a:pt x="24439" y="22242"/>
                    <a:pt x="23665" y="22577"/>
                  </a:cubicBezTo>
                  <a:cubicBezTo>
                    <a:pt x="23037" y="22828"/>
                    <a:pt x="22326" y="22703"/>
                    <a:pt x="21635" y="22661"/>
                  </a:cubicBezTo>
                  <a:cubicBezTo>
                    <a:pt x="21426" y="22619"/>
                    <a:pt x="21217" y="22577"/>
                    <a:pt x="21007" y="22514"/>
                  </a:cubicBezTo>
                  <a:cubicBezTo>
                    <a:pt x="19710" y="22159"/>
                    <a:pt x="19731" y="22389"/>
                    <a:pt x="18852" y="21405"/>
                  </a:cubicBezTo>
                  <a:cubicBezTo>
                    <a:pt x="18685" y="21217"/>
                    <a:pt x="18476" y="21092"/>
                    <a:pt x="18266" y="20924"/>
                  </a:cubicBezTo>
                  <a:cubicBezTo>
                    <a:pt x="17722" y="20485"/>
                    <a:pt x="17137" y="20045"/>
                    <a:pt x="16760" y="19418"/>
                  </a:cubicBezTo>
                  <a:cubicBezTo>
                    <a:pt x="16613" y="19208"/>
                    <a:pt x="16446" y="19041"/>
                    <a:pt x="16258" y="18853"/>
                  </a:cubicBezTo>
                  <a:cubicBezTo>
                    <a:pt x="16132" y="18727"/>
                    <a:pt x="15839" y="18853"/>
                    <a:pt x="15839" y="19041"/>
                  </a:cubicBezTo>
                  <a:cubicBezTo>
                    <a:pt x="15839" y="19229"/>
                    <a:pt x="15839" y="19439"/>
                    <a:pt x="15944" y="19564"/>
                  </a:cubicBezTo>
                  <a:cubicBezTo>
                    <a:pt x="16341" y="20171"/>
                    <a:pt x="16697" y="20778"/>
                    <a:pt x="17283" y="21217"/>
                  </a:cubicBezTo>
                  <a:cubicBezTo>
                    <a:pt x="17848" y="21657"/>
                    <a:pt x="18350" y="22159"/>
                    <a:pt x="18873" y="22661"/>
                  </a:cubicBezTo>
                  <a:cubicBezTo>
                    <a:pt x="19124" y="22891"/>
                    <a:pt x="19396" y="23079"/>
                    <a:pt x="19752" y="23142"/>
                  </a:cubicBezTo>
                  <a:cubicBezTo>
                    <a:pt x="20484" y="23268"/>
                    <a:pt x="21321" y="23498"/>
                    <a:pt x="22242" y="23707"/>
                  </a:cubicBezTo>
                  <a:close/>
                  <a:moveTo>
                    <a:pt x="23497" y="12387"/>
                  </a:moveTo>
                  <a:lnTo>
                    <a:pt x="23497" y="12387"/>
                  </a:lnTo>
                  <a:cubicBezTo>
                    <a:pt x="23497" y="12157"/>
                    <a:pt x="23518" y="11927"/>
                    <a:pt x="23497" y="11718"/>
                  </a:cubicBezTo>
                  <a:cubicBezTo>
                    <a:pt x="23455" y="11362"/>
                    <a:pt x="23183" y="11174"/>
                    <a:pt x="22765" y="11153"/>
                  </a:cubicBezTo>
                  <a:cubicBezTo>
                    <a:pt x="22305" y="11153"/>
                    <a:pt x="22033" y="11299"/>
                    <a:pt x="21949" y="11718"/>
                  </a:cubicBezTo>
                  <a:cubicBezTo>
                    <a:pt x="21844" y="12283"/>
                    <a:pt x="22033" y="12764"/>
                    <a:pt x="22305" y="13203"/>
                  </a:cubicBezTo>
                  <a:cubicBezTo>
                    <a:pt x="22451" y="13475"/>
                    <a:pt x="22744" y="13580"/>
                    <a:pt x="22995" y="13496"/>
                  </a:cubicBezTo>
                  <a:cubicBezTo>
                    <a:pt x="23267" y="13454"/>
                    <a:pt x="23455" y="13203"/>
                    <a:pt x="23476" y="12890"/>
                  </a:cubicBezTo>
                  <a:cubicBezTo>
                    <a:pt x="23497" y="12743"/>
                    <a:pt x="23497" y="12555"/>
                    <a:pt x="23497" y="12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8" name="Google Shape;791;p46"/>
            <p:cNvSpPr/>
            <p:nvPr/>
          </p:nvSpPr>
          <p:spPr>
            <a:xfrm flipH="1">
              <a:off x="6803176" y="2254612"/>
              <a:ext cx="866494" cy="994948"/>
            </a:xfrm>
            <a:custGeom>
              <a:avLst/>
              <a:gdLst/>
              <a:ahLst/>
              <a:cxnLst/>
              <a:rect l="l" t="t" r="r" b="b"/>
              <a:pathLst>
                <a:path w="27097" h="31114" extrusionOk="0">
                  <a:moveTo>
                    <a:pt x="5294" y="18434"/>
                  </a:moveTo>
                  <a:cubicBezTo>
                    <a:pt x="5315" y="18183"/>
                    <a:pt x="5189" y="18015"/>
                    <a:pt x="4980" y="18015"/>
                  </a:cubicBezTo>
                  <a:cubicBezTo>
                    <a:pt x="4645" y="18015"/>
                    <a:pt x="4394" y="17827"/>
                    <a:pt x="4164" y="17660"/>
                  </a:cubicBezTo>
                  <a:cubicBezTo>
                    <a:pt x="3871" y="17409"/>
                    <a:pt x="3557" y="17241"/>
                    <a:pt x="3243" y="17032"/>
                  </a:cubicBezTo>
                  <a:cubicBezTo>
                    <a:pt x="3034" y="16886"/>
                    <a:pt x="2804" y="16781"/>
                    <a:pt x="2595" y="16655"/>
                  </a:cubicBezTo>
                  <a:cubicBezTo>
                    <a:pt x="1318" y="15944"/>
                    <a:pt x="1255" y="15902"/>
                    <a:pt x="419" y="14730"/>
                  </a:cubicBezTo>
                  <a:cubicBezTo>
                    <a:pt x="0" y="14124"/>
                    <a:pt x="42" y="13601"/>
                    <a:pt x="523" y="13057"/>
                  </a:cubicBezTo>
                  <a:cubicBezTo>
                    <a:pt x="774" y="12805"/>
                    <a:pt x="1004" y="12554"/>
                    <a:pt x="1193" y="12282"/>
                  </a:cubicBezTo>
                  <a:cubicBezTo>
                    <a:pt x="1402" y="12031"/>
                    <a:pt x="1653" y="11864"/>
                    <a:pt x="1967" y="11864"/>
                  </a:cubicBezTo>
                  <a:cubicBezTo>
                    <a:pt x="2616" y="11843"/>
                    <a:pt x="3285" y="11843"/>
                    <a:pt x="3934" y="11843"/>
                  </a:cubicBezTo>
                  <a:cubicBezTo>
                    <a:pt x="4248" y="11843"/>
                    <a:pt x="4436" y="12052"/>
                    <a:pt x="4666" y="12178"/>
                  </a:cubicBezTo>
                  <a:cubicBezTo>
                    <a:pt x="4896" y="12345"/>
                    <a:pt x="5126" y="12471"/>
                    <a:pt x="5440" y="12429"/>
                  </a:cubicBezTo>
                  <a:cubicBezTo>
                    <a:pt x="5629" y="12366"/>
                    <a:pt x="5817" y="12282"/>
                    <a:pt x="5838" y="12073"/>
                  </a:cubicBezTo>
                  <a:cubicBezTo>
                    <a:pt x="5838" y="11948"/>
                    <a:pt x="5817" y="11738"/>
                    <a:pt x="5733" y="11655"/>
                  </a:cubicBezTo>
                  <a:cubicBezTo>
                    <a:pt x="5022" y="11069"/>
                    <a:pt x="4540" y="10274"/>
                    <a:pt x="4017" y="9500"/>
                  </a:cubicBezTo>
                  <a:cubicBezTo>
                    <a:pt x="3808" y="9144"/>
                    <a:pt x="3704" y="8830"/>
                    <a:pt x="3724" y="8453"/>
                  </a:cubicBezTo>
                  <a:lnTo>
                    <a:pt x="3724" y="8160"/>
                  </a:lnTo>
                  <a:cubicBezTo>
                    <a:pt x="3599" y="7093"/>
                    <a:pt x="4080" y="6382"/>
                    <a:pt x="4959" y="5880"/>
                  </a:cubicBezTo>
                  <a:cubicBezTo>
                    <a:pt x="5231" y="5733"/>
                    <a:pt x="5503" y="5671"/>
                    <a:pt x="5838" y="5775"/>
                  </a:cubicBezTo>
                  <a:cubicBezTo>
                    <a:pt x="6591" y="6005"/>
                    <a:pt x="7198" y="6466"/>
                    <a:pt x="7637" y="7114"/>
                  </a:cubicBezTo>
                  <a:cubicBezTo>
                    <a:pt x="7909" y="7470"/>
                    <a:pt x="8202" y="7847"/>
                    <a:pt x="8432" y="8244"/>
                  </a:cubicBezTo>
                  <a:cubicBezTo>
                    <a:pt x="8558" y="8453"/>
                    <a:pt x="8642" y="8684"/>
                    <a:pt x="8893" y="8788"/>
                  </a:cubicBezTo>
                  <a:cubicBezTo>
                    <a:pt x="9081" y="8872"/>
                    <a:pt x="9144" y="8872"/>
                    <a:pt x="9688" y="8725"/>
                  </a:cubicBezTo>
                  <a:cubicBezTo>
                    <a:pt x="9688" y="8684"/>
                    <a:pt x="9709" y="8579"/>
                    <a:pt x="9688" y="8579"/>
                  </a:cubicBezTo>
                  <a:cubicBezTo>
                    <a:pt x="9290" y="8349"/>
                    <a:pt x="9186" y="7993"/>
                    <a:pt x="9186" y="7554"/>
                  </a:cubicBezTo>
                  <a:cubicBezTo>
                    <a:pt x="9165" y="6612"/>
                    <a:pt x="9416" y="5691"/>
                    <a:pt x="9709" y="4834"/>
                  </a:cubicBezTo>
                  <a:cubicBezTo>
                    <a:pt x="10315" y="3055"/>
                    <a:pt x="11362" y="1569"/>
                    <a:pt x="12931" y="523"/>
                  </a:cubicBezTo>
                  <a:cubicBezTo>
                    <a:pt x="13705" y="0"/>
                    <a:pt x="14061" y="126"/>
                    <a:pt x="14186" y="1046"/>
                  </a:cubicBezTo>
                  <a:cubicBezTo>
                    <a:pt x="14291" y="1779"/>
                    <a:pt x="14312" y="2511"/>
                    <a:pt x="14082" y="3243"/>
                  </a:cubicBezTo>
                  <a:cubicBezTo>
                    <a:pt x="13872" y="3892"/>
                    <a:pt x="13684" y="4541"/>
                    <a:pt x="13496" y="5210"/>
                  </a:cubicBezTo>
                  <a:cubicBezTo>
                    <a:pt x="13454" y="5378"/>
                    <a:pt x="13454" y="5566"/>
                    <a:pt x="13433" y="5754"/>
                  </a:cubicBezTo>
                  <a:cubicBezTo>
                    <a:pt x="13370" y="6068"/>
                    <a:pt x="13287" y="6361"/>
                    <a:pt x="13245" y="6675"/>
                  </a:cubicBezTo>
                  <a:cubicBezTo>
                    <a:pt x="13224" y="6842"/>
                    <a:pt x="13119" y="7093"/>
                    <a:pt x="13182" y="7198"/>
                  </a:cubicBezTo>
                  <a:cubicBezTo>
                    <a:pt x="13433" y="7533"/>
                    <a:pt x="13705" y="7847"/>
                    <a:pt x="14019" y="8098"/>
                  </a:cubicBezTo>
                  <a:cubicBezTo>
                    <a:pt x="14228" y="8265"/>
                    <a:pt x="14605" y="8035"/>
                    <a:pt x="14542" y="7784"/>
                  </a:cubicBezTo>
                  <a:cubicBezTo>
                    <a:pt x="14291" y="6821"/>
                    <a:pt x="14835" y="6173"/>
                    <a:pt x="15358" y="5440"/>
                  </a:cubicBezTo>
                  <a:cubicBezTo>
                    <a:pt x="16488" y="3850"/>
                    <a:pt x="17973" y="2699"/>
                    <a:pt x="19543" y="1611"/>
                  </a:cubicBezTo>
                  <a:cubicBezTo>
                    <a:pt x="20714" y="837"/>
                    <a:pt x="22116" y="565"/>
                    <a:pt x="23539" y="733"/>
                  </a:cubicBezTo>
                  <a:cubicBezTo>
                    <a:pt x="23853" y="753"/>
                    <a:pt x="24167" y="942"/>
                    <a:pt x="24334" y="1172"/>
                  </a:cubicBezTo>
                  <a:cubicBezTo>
                    <a:pt x="24753" y="1821"/>
                    <a:pt x="25004" y="2511"/>
                    <a:pt x="24627" y="3264"/>
                  </a:cubicBezTo>
                  <a:cubicBezTo>
                    <a:pt x="24376" y="3746"/>
                    <a:pt x="24146" y="4206"/>
                    <a:pt x="23874" y="4687"/>
                  </a:cubicBezTo>
                  <a:cubicBezTo>
                    <a:pt x="23769" y="4854"/>
                    <a:pt x="23644" y="5043"/>
                    <a:pt x="23518" y="5210"/>
                  </a:cubicBezTo>
                  <a:cubicBezTo>
                    <a:pt x="22995" y="5733"/>
                    <a:pt x="22472" y="6256"/>
                    <a:pt x="21949" y="6800"/>
                  </a:cubicBezTo>
                  <a:cubicBezTo>
                    <a:pt x="21740" y="7010"/>
                    <a:pt x="21530" y="7135"/>
                    <a:pt x="21238" y="7198"/>
                  </a:cubicBezTo>
                  <a:cubicBezTo>
                    <a:pt x="19731" y="7449"/>
                    <a:pt x="18392" y="8181"/>
                    <a:pt x="17053" y="8914"/>
                  </a:cubicBezTo>
                  <a:cubicBezTo>
                    <a:pt x="17032" y="8935"/>
                    <a:pt x="17011" y="8935"/>
                    <a:pt x="16969" y="8976"/>
                  </a:cubicBezTo>
                  <a:cubicBezTo>
                    <a:pt x="16404" y="9500"/>
                    <a:pt x="15714" y="9855"/>
                    <a:pt x="14981" y="10085"/>
                  </a:cubicBezTo>
                  <a:cubicBezTo>
                    <a:pt x="14919" y="10127"/>
                    <a:pt x="14877" y="10232"/>
                    <a:pt x="14814" y="10336"/>
                  </a:cubicBezTo>
                  <a:cubicBezTo>
                    <a:pt x="15065" y="10713"/>
                    <a:pt x="15463" y="10776"/>
                    <a:pt x="15860" y="10692"/>
                  </a:cubicBezTo>
                  <a:cubicBezTo>
                    <a:pt x="16551" y="10546"/>
                    <a:pt x="17241" y="10378"/>
                    <a:pt x="17911" y="10127"/>
                  </a:cubicBezTo>
                  <a:cubicBezTo>
                    <a:pt x="18601" y="9876"/>
                    <a:pt x="19250" y="9604"/>
                    <a:pt x="19857" y="9228"/>
                  </a:cubicBezTo>
                  <a:cubicBezTo>
                    <a:pt x="20631" y="8725"/>
                    <a:pt x="21426" y="8704"/>
                    <a:pt x="22263" y="8893"/>
                  </a:cubicBezTo>
                  <a:cubicBezTo>
                    <a:pt x="23309" y="9123"/>
                    <a:pt x="24251" y="9562"/>
                    <a:pt x="25192" y="10064"/>
                  </a:cubicBezTo>
                  <a:cubicBezTo>
                    <a:pt x="25339" y="10148"/>
                    <a:pt x="25485" y="10295"/>
                    <a:pt x="25611" y="10441"/>
                  </a:cubicBezTo>
                  <a:cubicBezTo>
                    <a:pt x="25966" y="10713"/>
                    <a:pt x="26322" y="11027"/>
                    <a:pt x="26678" y="11320"/>
                  </a:cubicBezTo>
                  <a:cubicBezTo>
                    <a:pt x="26866" y="11487"/>
                    <a:pt x="27096" y="11613"/>
                    <a:pt x="27054" y="11906"/>
                  </a:cubicBezTo>
                  <a:cubicBezTo>
                    <a:pt x="26992" y="12178"/>
                    <a:pt x="26740" y="12261"/>
                    <a:pt x="26489" y="12345"/>
                  </a:cubicBezTo>
                  <a:cubicBezTo>
                    <a:pt x="25924" y="12492"/>
                    <a:pt x="25339" y="12659"/>
                    <a:pt x="24774" y="12764"/>
                  </a:cubicBezTo>
                  <a:cubicBezTo>
                    <a:pt x="23769" y="12973"/>
                    <a:pt x="22765" y="13119"/>
                    <a:pt x="21761" y="13308"/>
                  </a:cubicBezTo>
                  <a:cubicBezTo>
                    <a:pt x="21112" y="13433"/>
                    <a:pt x="20484" y="13496"/>
                    <a:pt x="19836" y="13517"/>
                  </a:cubicBezTo>
                  <a:cubicBezTo>
                    <a:pt x="19229" y="13538"/>
                    <a:pt x="18601" y="13684"/>
                    <a:pt x="17994" y="13810"/>
                  </a:cubicBezTo>
                  <a:cubicBezTo>
                    <a:pt x="17639" y="13893"/>
                    <a:pt x="17492" y="14354"/>
                    <a:pt x="17785" y="14626"/>
                  </a:cubicBezTo>
                  <a:cubicBezTo>
                    <a:pt x="18015" y="14856"/>
                    <a:pt x="18308" y="15065"/>
                    <a:pt x="18622" y="15191"/>
                  </a:cubicBezTo>
                  <a:cubicBezTo>
                    <a:pt x="19271" y="15421"/>
                    <a:pt x="19857" y="15756"/>
                    <a:pt x="20463" y="16111"/>
                  </a:cubicBezTo>
                  <a:cubicBezTo>
                    <a:pt x="20924" y="16383"/>
                    <a:pt x="21447" y="16593"/>
                    <a:pt x="21970" y="16781"/>
                  </a:cubicBezTo>
                  <a:cubicBezTo>
                    <a:pt x="22702" y="17053"/>
                    <a:pt x="23246" y="17534"/>
                    <a:pt x="23748" y="18099"/>
                  </a:cubicBezTo>
                  <a:cubicBezTo>
                    <a:pt x="24020" y="18413"/>
                    <a:pt x="24062" y="18748"/>
                    <a:pt x="23874" y="19145"/>
                  </a:cubicBezTo>
                  <a:cubicBezTo>
                    <a:pt x="23707" y="19501"/>
                    <a:pt x="23518" y="19836"/>
                    <a:pt x="23142" y="20045"/>
                  </a:cubicBezTo>
                  <a:cubicBezTo>
                    <a:pt x="22828" y="20233"/>
                    <a:pt x="22577" y="20526"/>
                    <a:pt x="22284" y="20756"/>
                  </a:cubicBezTo>
                  <a:cubicBezTo>
                    <a:pt x="21928" y="21049"/>
                    <a:pt x="21551" y="21300"/>
                    <a:pt x="21028" y="21280"/>
                  </a:cubicBezTo>
                  <a:cubicBezTo>
                    <a:pt x="20798" y="21280"/>
                    <a:pt x="20526" y="21300"/>
                    <a:pt x="20296" y="21384"/>
                  </a:cubicBezTo>
                  <a:cubicBezTo>
                    <a:pt x="19626" y="21614"/>
                    <a:pt x="18936" y="21572"/>
                    <a:pt x="18266" y="21510"/>
                  </a:cubicBezTo>
                  <a:cubicBezTo>
                    <a:pt x="17555" y="21468"/>
                    <a:pt x="16948" y="21133"/>
                    <a:pt x="16530" y="20547"/>
                  </a:cubicBezTo>
                  <a:cubicBezTo>
                    <a:pt x="16111" y="19982"/>
                    <a:pt x="15651" y="19417"/>
                    <a:pt x="15379" y="18748"/>
                  </a:cubicBezTo>
                  <a:cubicBezTo>
                    <a:pt x="15337" y="18580"/>
                    <a:pt x="15149" y="18476"/>
                    <a:pt x="14981" y="18308"/>
                  </a:cubicBezTo>
                  <a:cubicBezTo>
                    <a:pt x="14542" y="19208"/>
                    <a:pt x="15086" y="19899"/>
                    <a:pt x="15337" y="20673"/>
                  </a:cubicBezTo>
                  <a:cubicBezTo>
                    <a:pt x="15128" y="20777"/>
                    <a:pt x="14940" y="20861"/>
                    <a:pt x="14772" y="20945"/>
                  </a:cubicBezTo>
                  <a:cubicBezTo>
                    <a:pt x="14186" y="20610"/>
                    <a:pt x="13600" y="20254"/>
                    <a:pt x="13035" y="19982"/>
                  </a:cubicBezTo>
                  <a:cubicBezTo>
                    <a:pt x="12324" y="19606"/>
                    <a:pt x="11613" y="19627"/>
                    <a:pt x="10880" y="19899"/>
                  </a:cubicBezTo>
                  <a:cubicBezTo>
                    <a:pt x="10253" y="20129"/>
                    <a:pt x="9730" y="20505"/>
                    <a:pt x="9290" y="20966"/>
                  </a:cubicBezTo>
                  <a:cubicBezTo>
                    <a:pt x="9060" y="21196"/>
                    <a:pt x="8914" y="21468"/>
                    <a:pt x="8914" y="21803"/>
                  </a:cubicBezTo>
                  <a:cubicBezTo>
                    <a:pt x="8914" y="22514"/>
                    <a:pt x="8893" y="23246"/>
                    <a:pt x="8914" y="23958"/>
                  </a:cubicBezTo>
                  <a:cubicBezTo>
                    <a:pt x="8955" y="24606"/>
                    <a:pt x="9206" y="25213"/>
                    <a:pt x="9604" y="25757"/>
                  </a:cubicBezTo>
                  <a:cubicBezTo>
                    <a:pt x="9939" y="26218"/>
                    <a:pt x="10253" y="26720"/>
                    <a:pt x="10650" y="27306"/>
                  </a:cubicBezTo>
                  <a:cubicBezTo>
                    <a:pt x="11069" y="27452"/>
                    <a:pt x="11592" y="27640"/>
                    <a:pt x="12157" y="27850"/>
                  </a:cubicBezTo>
                  <a:cubicBezTo>
                    <a:pt x="12157" y="28059"/>
                    <a:pt x="12219" y="28289"/>
                    <a:pt x="12199" y="28477"/>
                  </a:cubicBezTo>
                  <a:cubicBezTo>
                    <a:pt x="12115" y="29084"/>
                    <a:pt x="12010" y="29712"/>
                    <a:pt x="11885" y="30298"/>
                  </a:cubicBezTo>
                  <a:cubicBezTo>
                    <a:pt x="11822" y="30549"/>
                    <a:pt x="11675" y="30758"/>
                    <a:pt x="11508" y="30925"/>
                  </a:cubicBezTo>
                  <a:cubicBezTo>
                    <a:pt x="11424" y="31030"/>
                    <a:pt x="11215" y="31114"/>
                    <a:pt x="11110" y="31093"/>
                  </a:cubicBezTo>
                  <a:cubicBezTo>
                    <a:pt x="10755" y="30967"/>
                    <a:pt x="10357" y="30821"/>
                    <a:pt x="10148" y="30444"/>
                  </a:cubicBezTo>
                  <a:cubicBezTo>
                    <a:pt x="9897" y="29942"/>
                    <a:pt x="9541" y="29503"/>
                    <a:pt x="9269" y="29021"/>
                  </a:cubicBezTo>
                  <a:cubicBezTo>
                    <a:pt x="8997" y="28582"/>
                    <a:pt x="8746" y="28101"/>
                    <a:pt x="8474" y="27661"/>
                  </a:cubicBezTo>
                  <a:cubicBezTo>
                    <a:pt x="8390" y="27515"/>
                    <a:pt x="8286" y="27347"/>
                    <a:pt x="8223" y="27222"/>
                  </a:cubicBezTo>
                  <a:cubicBezTo>
                    <a:pt x="7909" y="27264"/>
                    <a:pt x="7721" y="27515"/>
                    <a:pt x="7846" y="27682"/>
                  </a:cubicBezTo>
                  <a:cubicBezTo>
                    <a:pt x="8265" y="28352"/>
                    <a:pt x="7951" y="28875"/>
                    <a:pt x="7637" y="29419"/>
                  </a:cubicBezTo>
                  <a:cubicBezTo>
                    <a:pt x="7428" y="29775"/>
                    <a:pt x="7198" y="30172"/>
                    <a:pt x="6968" y="30507"/>
                  </a:cubicBezTo>
                  <a:cubicBezTo>
                    <a:pt x="6675" y="30904"/>
                    <a:pt x="6361" y="30946"/>
                    <a:pt x="5921" y="30758"/>
                  </a:cubicBezTo>
                  <a:cubicBezTo>
                    <a:pt x="5398" y="30507"/>
                    <a:pt x="5189" y="30151"/>
                    <a:pt x="5189" y="29565"/>
                  </a:cubicBezTo>
                  <a:cubicBezTo>
                    <a:pt x="5189" y="28875"/>
                    <a:pt x="5252" y="28163"/>
                    <a:pt x="5419" y="27452"/>
                  </a:cubicBezTo>
                  <a:cubicBezTo>
                    <a:pt x="5566" y="26699"/>
                    <a:pt x="5754" y="25946"/>
                    <a:pt x="5921" y="25213"/>
                  </a:cubicBezTo>
                  <a:cubicBezTo>
                    <a:pt x="5963" y="25004"/>
                    <a:pt x="6068" y="24816"/>
                    <a:pt x="6152" y="24627"/>
                  </a:cubicBezTo>
                  <a:cubicBezTo>
                    <a:pt x="5817" y="24397"/>
                    <a:pt x="5670" y="24334"/>
                    <a:pt x="5524" y="24523"/>
                  </a:cubicBezTo>
                  <a:cubicBezTo>
                    <a:pt x="5336" y="24732"/>
                    <a:pt x="5210" y="24962"/>
                    <a:pt x="5022" y="25276"/>
                  </a:cubicBezTo>
                  <a:cubicBezTo>
                    <a:pt x="4478" y="25360"/>
                    <a:pt x="3871" y="25422"/>
                    <a:pt x="3264" y="25129"/>
                  </a:cubicBezTo>
                  <a:cubicBezTo>
                    <a:pt x="3139" y="25067"/>
                    <a:pt x="2950" y="25025"/>
                    <a:pt x="2825" y="25025"/>
                  </a:cubicBezTo>
                  <a:cubicBezTo>
                    <a:pt x="2281" y="25046"/>
                    <a:pt x="1988" y="24648"/>
                    <a:pt x="1737" y="24293"/>
                  </a:cubicBezTo>
                  <a:cubicBezTo>
                    <a:pt x="1653" y="24209"/>
                    <a:pt x="1632" y="24062"/>
                    <a:pt x="1653" y="23958"/>
                  </a:cubicBezTo>
                  <a:cubicBezTo>
                    <a:pt x="1758" y="23539"/>
                    <a:pt x="1779" y="23121"/>
                    <a:pt x="1946" y="22702"/>
                  </a:cubicBezTo>
                  <a:cubicBezTo>
                    <a:pt x="2302" y="21677"/>
                    <a:pt x="2929" y="20882"/>
                    <a:pt x="3724" y="20129"/>
                  </a:cubicBezTo>
                  <a:cubicBezTo>
                    <a:pt x="4185" y="19480"/>
                    <a:pt x="4666" y="18852"/>
                    <a:pt x="5294" y="18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9" name="Google Shape;792;p46"/>
            <p:cNvSpPr/>
            <p:nvPr/>
          </p:nvSpPr>
          <p:spPr>
            <a:xfrm flipH="1">
              <a:off x="6666009" y="3361958"/>
              <a:ext cx="536646" cy="545344"/>
            </a:xfrm>
            <a:custGeom>
              <a:avLst/>
              <a:gdLst/>
              <a:ahLst/>
              <a:cxnLst/>
              <a:rect l="l" t="t" r="r" b="b"/>
              <a:pathLst>
                <a:path w="16782" h="17054" extrusionOk="0">
                  <a:moveTo>
                    <a:pt x="2470" y="1"/>
                  </a:moveTo>
                  <a:cubicBezTo>
                    <a:pt x="2867" y="43"/>
                    <a:pt x="3139" y="84"/>
                    <a:pt x="3411" y="147"/>
                  </a:cubicBezTo>
                  <a:cubicBezTo>
                    <a:pt x="5357" y="649"/>
                    <a:pt x="7303" y="545"/>
                    <a:pt x="9249" y="357"/>
                  </a:cubicBezTo>
                  <a:cubicBezTo>
                    <a:pt x="9835" y="315"/>
                    <a:pt x="10442" y="294"/>
                    <a:pt x="11069" y="231"/>
                  </a:cubicBezTo>
                  <a:cubicBezTo>
                    <a:pt x="11111" y="440"/>
                    <a:pt x="11195" y="629"/>
                    <a:pt x="11174" y="775"/>
                  </a:cubicBezTo>
                  <a:cubicBezTo>
                    <a:pt x="11111" y="1298"/>
                    <a:pt x="11279" y="1779"/>
                    <a:pt x="11488" y="2219"/>
                  </a:cubicBezTo>
                  <a:cubicBezTo>
                    <a:pt x="11969" y="3223"/>
                    <a:pt x="12178" y="4311"/>
                    <a:pt x="12534" y="5420"/>
                  </a:cubicBezTo>
                  <a:cubicBezTo>
                    <a:pt x="12157" y="5525"/>
                    <a:pt x="11948" y="5315"/>
                    <a:pt x="11718" y="5211"/>
                  </a:cubicBezTo>
                  <a:cubicBezTo>
                    <a:pt x="11132" y="4918"/>
                    <a:pt x="10567" y="4604"/>
                    <a:pt x="9981" y="4311"/>
                  </a:cubicBezTo>
                  <a:cubicBezTo>
                    <a:pt x="9877" y="4269"/>
                    <a:pt x="9751" y="4269"/>
                    <a:pt x="9626" y="4227"/>
                  </a:cubicBezTo>
                  <a:cubicBezTo>
                    <a:pt x="9521" y="4227"/>
                    <a:pt x="9395" y="4416"/>
                    <a:pt x="9437" y="4499"/>
                  </a:cubicBezTo>
                  <a:cubicBezTo>
                    <a:pt x="9521" y="4625"/>
                    <a:pt x="9605" y="4792"/>
                    <a:pt x="9709" y="4855"/>
                  </a:cubicBezTo>
                  <a:cubicBezTo>
                    <a:pt x="10546" y="5525"/>
                    <a:pt x="11341" y="6173"/>
                    <a:pt x="12429" y="6424"/>
                  </a:cubicBezTo>
                  <a:cubicBezTo>
                    <a:pt x="12555" y="6466"/>
                    <a:pt x="12660" y="6508"/>
                    <a:pt x="12785" y="6529"/>
                  </a:cubicBezTo>
                  <a:cubicBezTo>
                    <a:pt x="12848" y="6696"/>
                    <a:pt x="12911" y="6822"/>
                    <a:pt x="12952" y="6989"/>
                  </a:cubicBezTo>
                  <a:cubicBezTo>
                    <a:pt x="13099" y="7952"/>
                    <a:pt x="13496" y="8810"/>
                    <a:pt x="13957" y="9668"/>
                  </a:cubicBezTo>
                  <a:cubicBezTo>
                    <a:pt x="14166" y="10086"/>
                    <a:pt x="14417" y="10484"/>
                    <a:pt x="14647" y="10902"/>
                  </a:cubicBezTo>
                  <a:cubicBezTo>
                    <a:pt x="14731" y="11028"/>
                    <a:pt x="14794" y="11174"/>
                    <a:pt x="14857" y="11320"/>
                  </a:cubicBezTo>
                  <a:cubicBezTo>
                    <a:pt x="15003" y="11802"/>
                    <a:pt x="15149" y="12283"/>
                    <a:pt x="15359" y="12701"/>
                  </a:cubicBezTo>
                  <a:cubicBezTo>
                    <a:pt x="15526" y="13120"/>
                    <a:pt x="15924" y="13413"/>
                    <a:pt x="16091" y="13894"/>
                  </a:cubicBezTo>
                  <a:cubicBezTo>
                    <a:pt x="16237" y="14313"/>
                    <a:pt x="16551" y="14689"/>
                    <a:pt x="16781" y="15087"/>
                  </a:cubicBezTo>
                  <a:cubicBezTo>
                    <a:pt x="16635" y="15296"/>
                    <a:pt x="16468" y="15484"/>
                    <a:pt x="16321" y="15694"/>
                  </a:cubicBezTo>
                  <a:cubicBezTo>
                    <a:pt x="15714" y="15735"/>
                    <a:pt x="15108" y="15840"/>
                    <a:pt x="14543" y="16091"/>
                  </a:cubicBezTo>
                  <a:cubicBezTo>
                    <a:pt x="14250" y="16217"/>
                    <a:pt x="13852" y="16154"/>
                    <a:pt x="13517" y="16154"/>
                  </a:cubicBezTo>
                  <a:cubicBezTo>
                    <a:pt x="12534" y="16133"/>
                    <a:pt x="11530" y="16154"/>
                    <a:pt x="10567" y="16426"/>
                  </a:cubicBezTo>
                  <a:cubicBezTo>
                    <a:pt x="10546" y="16426"/>
                    <a:pt x="10504" y="16447"/>
                    <a:pt x="10463" y="16447"/>
                  </a:cubicBezTo>
                  <a:cubicBezTo>
                    <a:pt x="9144" y="16363"/>
                    <a:pt x="7868" y="16719"/>
                    <a:pt x="6550" y="16740"/>
                  </a:cubicBezTo>
                  <a:cubicBezTo>
                    <a:pt x="6257" y="16740"/>
                    <a:pt x="5922" y="16740"/>
                    <a:pt x="5650" y="16823"/>
                  </a:cubicBezTo>
                  <a:cubicBezTo>
                    <a:pt x="4918" y="17033"/>
                    <a:pt x="4185" y="17054"/>
                    <a:pt x="3411" y="17033"/>
                  </a:cubicBezTo>
                  <a:lnTo>
                    <a:pt x="1382" y="17033"/>
                  </a:lnTo>
                  <a:cubicBezTo>
                    <a:pt x="1172" y="17033"/>
                    <a:pt x="942" y="17033"/>
                    <a:pt x="733" y="16991"/>
                  </a:cubicBezTo>
                  <a:cubicBezTo>
                    <a:pt x="210" y="16928"/>
                    <a:pt x="22" y="16740"/>
                    <a:pt x="22" y="16196"/>
                  </a:cubicBezTo>
                  <a:cubicBezTo>
                    <a:pt x="1" y="14522"/>
                    <a:pt x="1" y="12848"/>
                    <a:pt x="22" y="11174"/>
                  </a:cubicBezTo>
                  <a:cubicBezTo>
                    <a:pt x="22" y="10797"/>
                    <a:pt x="105" y="10442"/>
                    <a:pt x="210" y="10065"/>
                  </a:cubicBezTo>
                  <a:cubicBezTo>
                    <a:pt x="649" y="8077"/>
                    <a:pt x="1047" y="6069"/>
                    <a:pt x="1298" y="4018"/>
                  </a:cubicBezTo>
                  <a:cubicBezTo>
                    <a:pt x="1319" y="3746"/>
                    <a:pt x="1382" y="3453"/>
                    <a:pt x="1486" y="3223"/>
                  </a:cubicBezTo>
                  <a:cubicBezTo>
                    <a:pt x="1863" y="2386"/>
                    <a:pt x="2072" y="1507"/>
                    <a:pt x="2219" y="629"/>
                  </a:cubicBezTo>
                  <a:cubicBezTo>
                    <a:pt x="2281" y="440"/>
                    <a:pt x="2386" y="231"/>
                    <a:pt x="2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0" name="Google Shape;793;p46"/>
            <p:cNvSpPr/>
            <p:nvPr/>
          </p:nvSpPr>
          <p:spPr>
            <a:xfrm flipH="1">
              <a:off x="5908563" y="3072906"/>
              <a:ext cx="461723" cy="720645"/>
            </a:xfrm>
            <a:custGeom>
              <a:avLst/>
              <a:gdLst/>
              <a:ahLst/>
              <a:cxnLst/>
              <a:rect l="l" t="t" r="r" b="b"/>
              <a:pathLst>
                <a:path w="14439" h="22536" extrusionOk="0">
                  <a:moveTo>
                    <a:pt x="2470" y="7701"/>
                  </a:moveTo>
                  <a:cubicBezTo>
                    <a:pt x="2616" y="7659"/>
                    <a:pt x="2658" y="7659"/>
                    <a:pt x="2721" y="7617"/>
                  </a:cubicBezTo>
                  <a:cubicBezTo>
                    <a:pt x="3621" y="7324"/>
                    <a:pt x="4520" y="6968"/>
                    <a:pt x="5148" y="6173"/>
                  </a:cubicBezTo>
                  <a:cubicBezTo>
                    <a:pt x="6550" y="5169"/>
                    <a:pt x="7889" y="4039"/>
                    <a:pt x="9374" y="3139"/>
                  </a:cubicBezTo>
                  <a:cubicBezTo>
                    <a:pt x="10002" y="2763"/>
                    <a:pt x="10609" y="2302"/>
                    <a:pt x="11195" y="1842"/>
                  </a:cubicBezTo>
                  <a:cubicBezTo>
                    <a:pt x="12095" y="1089"/>
                    <a:pt x="13224" y="691"/>
                    <a:pt x="14229" y="1"/>
                  </a:cubicBezTo>
                  <a:cubicBezTo>
                    <a:pt x="14438" y="252"/>
                    <a:pt x="14396" y="482"/>
                    <a:pt x="14333" y="670"/>
                  </a:cubicBezTo>
                  <a:cubicBezTo>
                    <a:pt x="14124" y="1193"/>
                    <a:pt x="14082" y="1758"/>
                    <a:pt x="14061" y="2302"/>
                  </a:cubicBezTo>
                  <a:cubicBezTo>
                    <a:pt x="14020" y="2825"/>
                    <a:pt x="13873" y="3349"/>
                    <a:pt x="13810" y="3872"/>
                  </a:cubicBezTo>
                  <a:cubicBezTo>
                    <a:pt x="13643" y="5085"/>
                    <a:pt x="13371" y="6257"/>
                    <a:pt x="13036" y="7450"/>
                  </a:cubicBezTo>
                  <a:cubicBezTo>
                    <a:pt x="12869" y="8056"/>
                    <a:pt x="12806" y="8726"/>
                    <a:pt x="12722" y="9375"/>
                  </a:cubicBezTo>
                  <a:cubicBezTo>
                    <a:pt x="12450" y="11572"/>
                    <a:pt x="12157" y="13748"/>
                    <a:pt x="11885" y="15945"/>
                  </a:cubicBezTo>
                  <a:cubicBezTo>
                    <a:pt x="11885" y="15986"/>
                    <a:pt x="11864" y="16070"/>
                    <a:pt x="11843" y="16154"/>
                  </a:cubicBezTo>
                  <a:cubicBezTo>
                    <a:pt x="11467" y="16384"/>
                    <a:pt x="11111" y="16677"/>
                    <a:pt x="10630" y="16761"/>
                  </a:cubicBezTo>
                  <a:cubicBezTo>
                    <a:pt x="10421" y="16782"/>
                    <a:pt x="10191" y="16991"/>
                    <a:pt x="10044" y="17137"/>
                  </a:cubicBezTo>
                  <a:cubicBezTo>
                    <a:pt x="9772" y="17409"/>
                    <a:pt x="9458" y="17618"/>
                    <a:pt x="9102" y="17723"/>
                  </a:cubicBezTo>
                  <a:cubicBezTo>
                    <a:pt x="8935" y="17765"/>
                    <a:pt x="8789" y="17828"/>
                    <a:pt x="8684" y="17932"/>
                  </a:cubicBezTo>
                  <a:cubicBezTo>
                    <a:pt x="8307" y="18330"/>
                    <a:pt x="7805" y="18497"/>
                    <a:pt x="7324" y="18686"/>
                  </a:cubicBezTo>
                  <a:cubicBezTo>
                    <a:pt x="6926" y="18853"/>
                    <a:pt x="6508" y="19020"/>
                    <a:pt x="6173" y="19292"/>
                  </a:cubicBezTo>
                  <a:cubicBezTo>
                    <a:pt x="5545" y="19711"/>
                    <a:pt x="4855" y="20004"/>
                    <a:pt x="4185" y="20318"/>
                  </a:cubicBezTo>
                  <a:cubicBezTo>
                    <a:pt x="3788" y="20485"/>
                    <a:pt x="3411" y="20694"/>
                    <a:pt x="3035" y="20883"/>
                  </a:cubicBezTo>
                  <a:cubicBezTo>
                    <a:pt x="2742" y="21008"/>
                    <a:pt x="2470" y="21155"/>
                    <a:pt x="2198" y="21301"/>
                  </a:cubicBezTo>
                  <a:cubicBezTo>
                    <a:pt x="1947" y="21427"/>
                    <a:pt x="1696" y="21531"/>
                    <a:pt x="1486" y="21720"/>
                  </a:cubicBezTo>
                  <a:cubicBezTo>
                    <a:pt x="1089" y="22096"/>
                    <a:pt x="628" y="22326"/>
                    <a:pt x="43" y="22536"/>
                  </a:cubicBezTo>
                  <a:cubicBezTo>
                    <a:pt x="43" y="22326"/>
                    <a:pt x="1" y="22138"/>
                    <a:pt x="43" y="21992"/>
                  </a:cubicBezTo>
                  <a:cubicBezTo>
                    <a:pt x="670" y="20004"/>
                    <a:pt x="963" y="17932"/>
                    <a:pt x="1319" y="15882"/>
                  </a:cubicBezTo>
                  <a:cubicBezTo>
                    <a:pt x="1382" y="15526"/>
                    <a:pt x="1486" y="15149"/>
                    <a:pt x="1570" y="14794"/>
                  </a:cubicBezTo>
                  <a:cubicBezTo>
                    <a:pt x="1926" y="14668"/>
                    <a:pt x="2240" y="14564"/>
                    <a:pt x="2574" y="14459"/>
                  </a:cubicBezTo>
                  <a:cubicBezTo>
                    <a:pt x="2972" y="14794"/>
                    <a:pt x="3390" y="15003"/>
                    <a:pt x="3913" y="15045"/>
                  </a:cubicBezTo>
                  <a:cubicBezTo>
                    <a:pt x="4353" y="15108"/>
                    <a:pt x="4813" y="15296"/>
                    <a:pt x="5253" y="15422"/>
                  </a:cubicBezTo>
                  <a:cubicBezTo>
                    <a:pt x="5713" y="15568"/>
                    <a:pt x="6173" y="15568"/>
                    <a:pt x="6613" y="15442"/>
                  </a:cubicBezTo>
                  <a:cubicBezTo>
                    <a:pt x="6717" y="15422"/>
                    <a:pt x="6864" y="15233"/>
                    <a:pt x="6864" y="15129"/>
                  </a:cubicBezTo>
                  <a:cubicBezTo>
                    <a:pt x="6864" y="15024"/>
                    <a:pt x="6717" y="14898"/>
                    <a:pt x="6613" y="14794"/>
                  </a:cubicBezTo>
                  <a:cubicBezTo>
                    <a:pt x="6592" y="14773"/>
                    <a:pt x="6508" y="14731"/>
                    <a:pt x="6424" y="14731"/>
                  </a:cubicBezTo>
                  <a:cubicBezTo>
                    <a:pt x="5755" y="14794"/>
                    <a:pt x="5190" y="14375"/>
                    <a:pt x="4332" y="14292"/>
                  </a:cubicBezTo>
                  <a:cubicBezTo>
                    <a:pt x="4960" y="13999"/>
                    <a:pt x="5399" y="13789"/>
                    <a:pt x="5922" y="13789"/>
                  </a:cubicBezTo>
                  <a:cubicBezTo>
                    <a:pt x="6236" y="13789"/>
                    <a:pt x="6508" y="13727"/>
                    <a:pt x="6634" y="13434"/>
                  </a:cubicBezTo>
                  <a:cubicBezTo>
                    <a:pt x="6696" y="13329"/>
                    <a:pt x="6696" y="13120"/>
                    <a:pt x="6613" y="13015"/>
                  </a:cubicBezTo>
                  <a:cubicBezTo>
                    <a:pt x="6592" y="12932"/>
                    <a:pt x="6382" y="12890"/>
                    <a:pt x="6299" y="12911"/>
                  </a:cubicBezTo>
                  <a:cubicBezTo>
                    <a:pt x="5755" y="13120"/>
                    <a:pt x="5127" y="13015"/>
                    <a:pt x="4604" y="13329"/>
                  </a:cubicBezTo>
                  <a:cubicBezTo>
                    <a:pt x="4541" y="13350"/>
                    <a:pt x="4437" y="13266"/>
                    <a:pt x="4332" y="13245"/>
                  </a:cubicBezTo>
                  <a:cubicBezTo>
                    <a:pt x="4541" y="12701"/>
                    <a:pt x="4834" y="12262"/>
                    <a:pt x="5399" y="12011"/>
                  </a:cubicBezTo>
                  <a:cubicBezTo>
                    <a:pt x="5713" y="11885"/>
                    <a:pt x="6006" y="11676"/>
                    <a:pt x="6278" y="11488"/>
                  </a:cubicBezTo>
                  <a:cubicBezTo>
                    <a:pt x="6403" y="11425"/>
                    <a:pt x="6487" y="11237"/>
                    <a:pt x="6382" y="11111"/>
                  </a:cubicBezTo>
                  <a:cubicBezTo>
                    <a:pt x="6299" y="11007"/>
                    <a:pt x="6131" y="10902"/>
                    <a:pt x="6006" y="10860"/>
                  </a:cubicBezTo>
                  <a:cubicBezTo>
                    <a:pt x="5880" y="10839"/>
                    <a:pt x="5713" y="10944"/>
                    <a:pt x="5587" y="11007"/>
                  </a:cubicBezTo>
                  <a:cubicBezTo>
                    <a:pt x="5232" y="11174"/>
                    <a:pt x="4876" y="11383"/>
                    <a:pt x="4520" y="11530"/>
                  </a:cubicBezTo>
                  <a:cubicBezTo>
                    <a:pt x="4185" y="11655"/>
                    <a:pt x="3976" y="11906"/>
                    <a:pt x="3767" y="12199"/>
                  </a:cubicBezTo>
                  <a:cubicBezTo>
                    <a:pt x="3390" y="12722"/>
                    <a:pt x="2846" y="13036"/>
                    <a:pt x="2323" y="13350"/>
                  </a:cubicBezTo>
                  <a:cubicBezTo>
                    <a:pt x="2219" y="13413"/>
                    <a:pt x="2093" y="13413"/>
                    <a:pt x="1905" y="13434"/>
                  </a:cubicBezTo>
                  <a:cubicBezTo>
                    <a:pt x="1884" y="13245"/>
                    <a:pt x="1842" y="13120"/>
                    <a:pt x="1884" y="12953"/>
                  </a:cubicBezTo>
                  <a:cubicBezTo>
                    <a:pt x="1905" y="12618"/>
                    <a:pt x="1947" y="12283"/>
                    <a:pt x="1988" y="11948"/>
                  </a:cubicBezTo>
                  <a:cubicBezTo>
                    <a:pt x="2030" y="11048"/>
                    <a:pt x="2093" y="10128"/>
                    <a:pt x="2114" y="9249"/>
                  </a:cubicBezTo>
                  <a:cubicBezTo>
                    <a:pt x="2135" y="8433"/>
                    <a:pt x="2114" y="8433"/>
                    <a:pt x="2470" y="77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1" name="Google Shape;794;p46"/>
            <p:cNvSpPr/>
            <p:nvPr/>
          </p:nvSpPr>
          <p:spPr>
            <a:xfrm flipH="1">
              <a:off x="6579700" y="3893246"/>
              <a:ext cx="572109" cy="202737"/>
            </a:xfrm>
            <a:custGeom>
              <a:avLst/>
              <a:gdLst/>
              <a:ahLst/>
              <a:cxnLst/>
              <a:rect l="l" t="t" r="r" b="b"/>
              <a:pathLst>
                <a:path w="17891" h="6340" extrusionOk="0">
                  <a:moveTo>
                    <a:pt x="85" y="1486"/>
                  </a:moveTo>
                  <a:cubicBezTo>
                    <a:pt x="231" y="1465"/>
                    <a:pt x="419" y="1423"/>
                    <a:pt x="587" y="1423"/>
                  </a:cubicBezTo>
                  <a:cubicBezTo>
                    <a:pt x="1235" y="1423"/>
                    <a:pt x="1884" y="1465"/>
                    <a:pt x="2533" y="1423"/>
                  </a:cubicBezTo>
                  <a:cubicBezTo>
                    <a:pt x="3035" y="1402"/>
                    <a:pt x="3537" y="1318"/>
                    <a:pt x="3997" y="1276"/>
                  </a:cubicBezTo>
                  <a:cubicBezTo>
                    <a:pt x="4207" y="1256"/>
                    <a:pt x="4416" y="1193"/>
                    <a:pt x="4667" y="1193"/>
                  </a:cubicBezTo>
                  <a:cubicBezTo>
                    <a:pt x="5462" y="1214"/>
                    <a:pt x="6257" y="1004"/>
                    <a:pt x="7052" y="963"/>
                  </a:cubicBezTo>
                  <a:cubicBezTo>
                    <a:pt x="8329" y="879"/>
                    <a:pt x="9605" y="732"/>
                    <a:pt x="10860" y="649"/>
                  </a:cubicBezTo>
                  <a:cubicBezTo>
                    <a:pt x="11028" y="628"/>
                    <a:pt x="11216" y="628"/>
                    <a:pt x="11404" y="649"/>
                  </a:cubicBezTo>
                  <a:cubicBezTo>
                    <a:pt x="12639" y="753"/>
                    <a:pt x="13915" y="356"/>
                    <a:pt x="14940" y="0"/>
                  </a:cubicBezTo>
                  <a:cubicBezTo>
                    <a:pt x="15589" y="147"/>
                    <a:pt x="16196" y="481"/>
                    <a:pt x="16865" y="565"/>
                  </a:cubicBezTo>
                  <a:cubicBezTo>
                    <a:pt x="17221" y="586"/>
                    <a:pt x="17577" y="795"/>
                    <a:pt x="17891" y="1151"/>
                  </a:cubicBezTo>
                  <a:lnTo>
                    <a:pt x="17891" y="3494"/>
                  </a:lnTo>
                  <a:cubicBezTo>
                    <a:pt x="17891" y="3725"/>
                    <a:pt x="17786" y="3913"/>
                    <a:pt x="17577" y="4017"/>
                  </a:cubicBezTo>
                  <a:cubicBezTo>
                    <a:pt x="17368" y="4143"/>
                    <a:pt x="17137" y="4227"/>
                    <a:pt x="16907" y="4331"/>
                  </a:cubicBezTo>
                  <a:cubicBezTo>
                    <a:pt x="16740" y="4415"/>
                    <a:pt x="16510" y="4415"/>
                    <a:pt x="16384" y="4541"/>
                  </a:cubicBezTo>
                  <a:cubicBezTo>
                    <a:pt x="15987" y="4917"/>
                    <a:pt x="15505" y="5147"/>
                    <a:pt x="14982" y="5231"/>
                  </a:cubicBezTo>
                  <a:cubicBezTo>
                    <a:pt x="14857" y="5252"/>
                    <a:pt x="14752" y="5294"/>
                    <a:pt x="14647" y="5378"/>
                  </a:cubicBezTo>
                  <a:cubicBezTo>
                    <a:pt x="13455" y="6173"/>
                    <a:pt x="12137" y="6340"/>
                    <a:pt x="10756" y="6340"/>
                  </a:cubicBezTo>
                  <a:cubicBezTo>
                    <a:pt x="9919" y="6340"/>
                    <a:pt x="9082" y="6340"/>
                    <a:pt x="8245" y="6319"/>
                  </a:cubicBezTo>
                  <a:cubicBezTo>
                    <a:pt x="7743" y="6298"/>
                    <a:pt x="7241" y="6214"/>
                    <a:pt x="6780" y="6173"/>
                  </a:cubicBezTo>
                  <a:cubicBezTo>
                    <a:pt x="6592" y="6131"/>
                    <a:pt x="6404" y="6089"/>
                    <a:pt x="6236" y="6089"/>
                  </a:cubicBezTo>
                  <a:cubicBezTo>
                    <a:pt x="5462" y="6131"/>
                    <a:pt x="4772" y="5901"/>
                    <a:pt x="4060" y="5670"/>
                  </a:cubicBezTo>
                  <a:cubicBezTo>
                    <a:pt x="3642" y="5503"/>
                    <a:pt x="3244" y="5357"/>
                    <a:pt x="2847" y="5189"/>
                  </a:cubicBezTo>
                  <a:cubicBezTo>
                    <a:pt x="1235" y="4624"/>
                    <a:pt x="419" y="3369"/>
                    <a:pt x="43" y="1758"/>
                  </a:cubicBezTo>
                  <a:cubicBezTo>
                    <a:pt x="1" y="1674"/>
                    <a:pt x="64" y="1590"/>
                    <a:pt x="85" y="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795;p46"/>
            <p:cNvSpPr/>
            <p:nvPr/>
          </p:nvSpPr>
          <p:spPr>
            <a:xfrm flipH="1">
              <a:off x="5954067" y="2927052"/>
              <a:ext cx="419545" cy="599546"/>
            </a:xfrm>
            <a:custGeom>
              <a:avLst/>
              <a:gdLst/>
              <a:ahLst/>
              <a:cxnLst/>
              <a:rect l="l" t="t" r="r" b="b"/>
              <a:pathLst>
                <a:path w="13120" h="18749" extrusionOk="0">
                  <a:moveTo>
                    <a:pt x="13119" y="3704"/>
                  </a:moveTo>
                  <a:cubicBezTo>
                    <a:pt x="12575" y="4185"/>
                    <a:pt x="11968" y="4520"/>
                    <a:pt x="11320" y="4729"/>
                  </a:cubicBezTo>
                  <a:cubicBezTo>
                    <a:pt x="10357" y="5043"/>
                    <a:pt x="9437" y="5482"/>
                    <a:pt x="8537" y="6006"/>
                  </a:cubicBezTo>
                  <a:cubicBezTo>
                    <a:pt x="7177" y="6822"/>
                    <a:pt x="5817" y="7638"/>
                    <a:pt x="4520" y="8516"/>
                  </a:cubicBezTo>
                  <a:cubicBezTo>
                    <a:pt x="4352" y="8621"/>
                    <a:pt x="4206" y="8747"/>
                    <a:pt x="4038" y="8809"/>
                  </a:cubicBezTo>
                  <a:cubicBezTo>
                    <a:pt x="3557" y="8935"/>
                    <a:pt x="3160" y="9207"/>
                    <a:pt x="2783" y="9563"/>
                  </a:cubicBezTo>
                  <a:cubicBezTo>
                    <a:pt x="2574" y="9772"/>
                    <a:pt x="2260" y="9876"/>
                    <a:pt x="2009" y="10044"/>
                  </a:cubicBezTo>
                  <a:cubicBezTo>
                    <a:pt x="1883" y="10127"/>
                    <a:pt x="1716" y="10148"/>
                    <a:pt x="1590" y="10211"/>
                  </a:cubicBezTo>
                  <a:cubicBezTo>
                    <a:pt x="1172" y="10441"/>
                    <a:pt x="1151" y="10651"/>
                    <a:pt x="1528" y="11048"/>
                  </a:cubicBezTo>
                  <a:cubicBezTo>
                    <a:pt x="1402" y="11571"/>
                    <a:pt x="1528" y="12157"/>
                    <a:pt x="1214" y="12680"/>
                  </a:cubicBezTo>
                  <a:cubicBezTo>
                    <a:pt x="1151" y="12785"/>
                    <a:pt x="1256" y="13015"/>
                    <a:pt x="1276" y="13203"/>
                  </a:cubicBezTo>
                  <a:cubicBezTo>
                    <a:pt x="1297" y="13392"/>
                    <a:pt x="1423" y="13538"/>
                    <a:pt x="1423" y="13726"/>
                  </a:cubicBezTo>
                  <a:cubicBezTo>
                    <a:pt x="1423" y="15337"/>
                    <a:pt x="1214" y="16949"/>
                    <a:pt x="879" y="18539"/>
                  </a:cubicBezTo>
                  <a:cubicBezTo>
                    <a:pt x="649" y="18622"/>
                    <a:pt x="419" y="18664"/>
                    <a:pt x="209" y="18748"/>
                  </a:cubicBezTo>
                  <a:cubicBezTo>
                    <a:pt x="126" y="18643"/>
                    <a:pt x="63" y="18622"/>
                    <a:pt x="63" y="18560"/>
                  </a:cubicBezTo>
                  <a:cubicBezTo>
                    <a:pt x="0" y="17911"/>
                    <a:pt x="42" y="17262"/>
                    <a:pt x="209" y="16635"/>
                  </a:cubicBezTo>
                  <a:cubicBezTo>
                    <a:pt x="251" y="16446"/>
                    <a:pt x="335" y="16258"/>
                    <a:pt x="314" y="16070"/>
                  </a:cubicBezTo>
                  <a:cubicBezTo>
                    <a:pt x="230" y="15128"/>
                    <a:pt x="523" y="14229"/>
                    <a:pt x="732" y="13329"/>
                  </a:cubicBezTo>
                  <a:cubicBezTo>
                    <a:pt x="963" y="12345"/>
                    <a:pt x="858" y="11362"/>
                    <a:pt x="879" y="10379"/>
                  </a:cubicBezTo>
                  <a:lnTo>
                    <a:pt x="879" y="10065"/>
                  </a:lnTo>
                  <a:cubicBezTo>
                    <a:pt x="1004" y="9939"/>
                    <a:pt x="1151" y="9772"/>
                    <a:pt x="1297" y="9625"/>
                  </a:cubicBezTo>
                  <a:cubicBezTo>
                    <a:pt x="1465" y="9437"/>
                    <a:pt x="1486" y="9165"/>
                    <a:pt x="1360" y="9019"/>
                  </a:cubicBezTo>
                  <a:cubicBezTo>
                    <a:pt x="963" y="8600"/>
                    <a:pt x="1067" y="8182"/>
                    <a:pt x="1193" y="7742"/>
                  </a:cubicBezTo>
                  <a:cubicBezTo>
                    <a:pt x="1276" y="7512"/>
                    <a:pt x="1318" y="7261"/>
                    <a:pt x="1256" y="7031"/>
                  </a:cubicBezTo>
                  <a:cubicBezTo>
                    <a:pt x="1193" y="6905"/>
                    <a:pt x="1256" y="6738"/>
                    <a:pt x="1256" y="6591"/>
                  </a:cubicBezTo>
                  <a:cubicBezTo>
                    <a:pt x="1256" y="6298"/>
                    <a:pt x="1318" y="6006"/>
                    <a:pt x="1256" y="5775"/>
                  </a:cubicBezTo>
                  <a:cubicBezTo>
                    <a:pt x="1088" y="5273"/>
                    <a:pt x="1109" y="4813"/>
                    <a:pt x="1109" y="4311"/>
                  </a:cubicBezTo>
                  <a:lnTo>
                    <a:pt x="1109" y="1256"/>
                  </a:lnTo>
                  <a:lnTo>
                    <a:pt x="1109" y="440"/>
                  </a:lnTo>
                  <a:cubicBezTo>
                    <a:pt x="1360" y="293"/>
                    <a:pt x="1569" y="126"/>
                    <a:pt x="1779" y="0"/>
                  </a:cubicBezTo>
                  <a:cubicBezTo>
                    <a:pt x="1841" y="21"/>
                    <a:pt x="1946" y="21"/>
                    <a:pt x="2030" y="84"/>
                  </a:cubicBezTo>
                  <a:cubicBezTo>
                    <a:pt x="2427" y="252"/>
                    <a:pt x="2825" y="461"/>
                    <a:pt x="3201" y="649"/>
                  </a:cubicBezTo>
                  <a:cubicBezTo>
                    <a:pt x="3348" y="712"/>
                    <a:pt x="3515" y="775"/>
                    <a:pt x="3662" y="754"/>
                  </a:cubicBezTo>
                  <a:cubicBezTo>
                    <a:pt x="4143" y="649"/>
                    <a:pt x="4582" y="858"/>
                    <a:pt x="4959" y="1151"/>
                  </a:cubicBezTo>
                  <a:cubicBezTo>
                    <a:pt x="5398" y="1486"/>
                    <a:pt x="5921" y="1549"/>
                    <a:pt x="6445" y="1549"/>
                  </a:cubicBezTo>
                  <a:cubicBezTo>
                    <a:pt x="6989" y="1549"/>
                    <a:pt x="7491" y="1674"/>
                    <a:pt x="7972" y="1905"/>
                  </a:cubicBezTo>
                  <a:cubicBezTo>
                    <a:pt x="8495" y="2177"/>
                    <a:pt x="9039" y="2344"/>
                    <a:pt x="9604" y="2511"/>
                  </a:cubicBezTo>
                  <a:cubicBezTo>
                    <a:pt x="10525" y="2741"/>
                    <a:pt x="11445" y="3055"/>
                    <a:pt x="12387" y="3327"/>
                  </a:cubicBezTo>
                  <a:cubicBezTo>
                    <a:pt x="12617" y="3327"/>
                    <a:pt x="12889" y="3453"/>
                    <a:pt x="13119" y="37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3" name="Google Shape;796;p46"/>
            <p:cNvSpPr/>
            <p:nvPr/>
          </p:nvSpPr>
          <p:spPr>
            <a:xfrm flipH="1">
              <a:off x="5971461" y="2860154"/>
              <a:ext cx="349962" cy="148567"/>
            </a:xfrm>
            <a:custGeom>
              <a:avLst/>
              <a:gdLst/>
              <a:ahLst/>
              <a:cxnLst/>
              <a:rect l="l" t="t" r="r" b="b"/>
              <a:pathLst>
                <a:path w="10944" h="4646" extrusionOk="0">
                  <a:moveTo>
                    <a:pt x="0" y="1025"/>
                  </a:moveTo>
                  <a:lnTo>
                    <a:pt x="0" y="84"/>
                  </a:lnTo>
                  <a:cubicBezTo>
                    <a:pt x="795" y="126"/>
                    <a:pt x="1548" y="0"/>
                    <a:pt x="2260" y="314"/>
                  </a:cubicBezTo>
                  <a:cubicBezTo>
                    <a:pt x="3725" y="314"/>
                    <a:pt x="4959" y="1172"/>
                    <a:pt x="6319" y="1548"/>
                  </a:cubicBezTo>
                  <a:cubicBezTo>
                    <a:pt x="6340" y="1548"/>
                    <a:pt x="6361" y="1569"/>
                    <a:pt x="6382" y="1590"/>
                  </a:cubicBezTo>
                  <a:cubicBezTo>
                    <a:pt x="7428" y="2260"/>
                    <a:pt x="8579" y="2720"/>
                    <a:pt x="9709" y="3243"/>
                  </a:cubicBezTo>
                  <a:cubicBezTo>
                    <a:pt x="10462" y="3599"/>
                    <a:pt x="10587" y="3704"/>
                    <a:pt x="10943" y="4436"/>
                  </a:cubicBezTo>
                  <a:cubicBezTo>
                    <a:pt x="10839" y="4645"/>
                    <a:pt x="10671" y="4499"/>
                    <a:pt x="10546" y="4457"/>
                  </a:cubicBezTo>
                  <a:cubicBezTo>
                    <a:pt x="9583" y="4206"/>
                    <a:pt x="8642" y="3934"/>
                    <a:pt x="7658" y="3683"/>
                  </a:cubicBezTo>
                  <a:cubicBezTo>
                    <a:pt x="7449" y="3641"/>
                    <a:pt x="7261" y="3578"/>
                    <a:pt x="7072" y="3473"/>
                  </a:cubicBezTo>
                  <a:cubicBezTo>
                    <a:pt x="6340" y="3055"/>
                    <a:pt x="5524" y="2846"/>
                    <a:pt x="4708" y="2657"/>
                  </a:cubicBezTo>
                  <a:cubicBezTo>
                    <a:pt x="4059" y="2511"/>
                    <a:pt x="3369" y="2344"/>
                    <a:pt x="2783" y="2030"/>
                  </a:cubicBezTo>
                  <a:cubicBezTo>
                    <a:pt x="2637" y="1946"/>
                    <a:pt x="2490" y="1883"/>
                    <a:pt x="2323" y="1904"/>
                  </a:cubicBezTo>
                  <a:cubicBezTo>
                    <a:pt x="1423" y="1925"/>
                    <a:pt x="795" y="1360"/>
                    <a:pt x="0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4" name="Google Shape;797;p46"/>
            <p:cNvSpPr/>
            <p:nvPr/>
          </p:nvSpPr>
          <p:spPr>
            <a:xfrm flipH="1">
              <a:off x="6045073" y="3115053"/>
              <a:ext cx="264326" cy="180705"/>
            </a:xfrm>
            <a:custGeom>
              <a:avLst/>
              <a:gdLst/>
              <a:ahLst/>
              <a:cxnLst/>
              <a:rect l="l" t="t" r="r" b="b"/>
              <a:pathLst>
                <a:path w="8266" h="5651" extrusionOk="0">
                  <a:moveTo>
                    <a:pt x="8266" y="1"/>
                  </a:moveTo>
                  <a:cubicBezTo>
                    <a:pt x="8035" y="440"/>
                    <a:pt x="7659" y="712"/>
                    <a:pt x="7303" y="943"/>
                  </a:cubicBezTo>
                  <a:cubicBezTo>
                    <a:pt x="5776" y="1779"/>
                    <a:pt x="4437" y="2930"/>
                    <a:pt x="3056" y="3956"/>
                  </a:cubicBezTo>
                  <a:cubicBezTo>
                    <a:pt x="2846" y="4102"/>
                    <a:pt x="2637" y="4248"/>
                    <a:pt x="2491" y="4416"/>
                  </a:cubicBezTo>
                  <a:cubicBezTo>
                    <a:pt x="1968" y="5106"/>
                    <a:pt x="1172" y="5337"/>
                    <a:pt x="440" y="5629"/>
                  </a:cubicBezTo>
                  <a:cubicBezTo>
                    <a:pt x="398" y="5650"/>
                    <a:pt x="336" y="5609"/>
                    <a:pt x="210" y="5609"/>
                  </a:cubicBezTo>
                  <a:cubicBezTo>
                    <a:pt x="147" y="5399"/>
                    <a:pt x="84" y="5148"/>
                    <a:pt x="1" y="4897"/>
                  </a:cubicBezTo>
                  <a:cubicBezTo>
                    <a:pt x="147" y="4813"/>
                    <a:pt x="252" y="4709"/>
                    <a:pt x="398" y="4667"/>
                  </a:cubicBezTo>
                  <a:cubicBezTo>
                    <a:pt x="1256" y="4186"/>
                    <a:pt x="2093" y="3663"/>
                    <a:pt x="2930" y="3160"/>
                  </a:cubicBezTo>
                  <a:cubicBezTo>
                    <a:pt x="4499" y="2261"/>
                    <a:pt x="6048" y="1256"/>
                    <a:pt x="7575" y="294"/>
                  </a:cubicBezTo>
                  <a:cubicBezTo>
                    <a:pt x="7805" y="147"/>
                    <a:pt x="8035" y="106"/>
                    <a:pt x="8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5" name="Google Shape;798;p46"/>
            <p:cNvSpPr/>
            <p:nvPr/>
          </p:nvSpPr>
          <p:spPr>
            <a:xfrm flipH="1">
              <a:off x="6166172" y="4308069"/>
              <a:ext cx="149239" cy="45536"/>
            </a:xfrm>
            <a:custGeom>
              <a:avLst/>
              <a:gdLst/>
              <a:ahLst/>
              <a:cxnLst/>
              <a:rect l="l" t="t" r="r" b="b"/>
              <a:pathLst>
                <a:path w="4667" h="1424" extrusionOk="0">
                  <a:moveTo>
                    <a:pt x="0" y="963"/>
                  </a:moveTo>
                  <a:lnTo>
                    <a:pt x="0" y="126"/>
                  </a:lnTo>
                  <a:cubicBezTo>
                    <a:pt x="189" y="105"/>
                    <a:pt x="377" y="64"/>
                    <a:pt x="544" y="64"/>
                  </a:cubicBezTo>
                  <a:cubicBezTo>
                    <a:pt x="1005" y="64"/>
                    <a:pt x="1423" y="126"/>
                    <a:pt x="1863" y="105"/>
                  </a:cubicBezTo>
                  <a:cubicBezTo>
                    <a:pt x="2909" y="1"/>
                    <a:pt x="3767" y="440"/>
                    <a:pt x="4666" y="984"/>
                  </a:cubicBezTo>
                  <a:cubicBezTo>
                    <a:pt x="4415" y="1319"/>
                    <a:pt x="4081" y="1382"/>
                    <a:pt x="3746" y="1403"/>
                  </a:cubicBezTo>
                  <a:cubicBezTo>
                    <a:pt x="2825" y="1424"/>
                    <a:pt x="1884" y="1403"/>
                    <a:pt x="963" y="1403"/>
                  </a:cubicBezTo>
                  <a:cubicBezTo>
                    <a:pt x="607" y="1382"/>
                    <a:pt x="293" y="1214"/>
                    <a:pt x="0" y="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6" name="Google Shape;799;p46"/>
            <p:cNvSpPr/>
            <p:nvPr/>
          </p:nvSpPr>
          <p:spPr>
            <a:xfrm flipH="1">
              <a:off x="6005571" y="2923695"/>
              <a:ext cx="6747" cy="6076"/>
            </a:xfrm>
            <a:custGeom>
              <a:avLst/>
              <a:gdLst/>
              <a:ahLst/>
              <a:cxnLst/>
              <a:rect l="l" t="t" r="r" b="b"/>
              <a:pathLst>
                <a:path w="211" h="190" extrusionOk="0">
                  <a:moveTo>
                    <a:pt x="22" y="1"/>
                  </a:moveTo>
                  <a:cubicBezTo>
                    <a:pt x="43" y="1"/>
                    <a:pt x="64" y="1"/>
                    <a:pt x="105" y="22"/>
                  </a:cubicBezTo>
                  <a:cubicBezTo>
                    <a:pt x="147" y="43"/>
                    <a:pt x="168" y="105"/>
                    <a:pt x="210" y="126"/>
                  </a:cubicBezTo>
                  <a:cubicBezTo>
                    <a:pt x="64" y="189"/>
                    <a:pt x="1" y="147"/>
                    <a:pt x="22" y="1"/>
                  </a:cubicBezTo>
                  <a:cubicBezTo>
                    <a:pt x="43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7" name="Google Shape;800;p46"/>
            <p:cNvSpPr/>
            <p:nvPr/>
          </p:nvSpPr>
          <p:spPr>
            <a:xfrm flipH="1">
              <a:off x="5923975" y="2793223"/>
              <a:ext cx="412190" cy="208781"/>
            </a:xfrm>
            <a:custGeom>
              <a:avLst/>
              <a:gdLst/>
              <a:ahLst/>
              <a:cxnLst/>
              <a:rect l="l" t="t" r="r" b="b"/>
              <a:pathLst>
                <a:path w="12890" h="6529" extrusionOk="0">
                  <a:moveTo>
                    <a:pt x="12450" y="5357"/>
                  </a:moveTo>
                  <a:cubicBezTo>
                    <a:pt x="11781" y="4918"/>
                    <a:pt x="11404" y="4185"/>
                    <a:pt x="10735" y="3746"/>
                  </a:cubicBezTo>
                  <a:cubicBezTo>
                    <a:pt x="9960" y="3160"/>
                    <a:pt x="9103" y="2721"/>
                    <a:pt x="8266" y="2240"/>
                  </a:cubicBezTo>
                  <a:cubicBezTo>
                    <a:pt x="6864" y="1465"/>
                    <a:pt x="5211" y="1"/>
                    <a:pt x="3537" y="105"/>
                  </a:cubicBezTo>
                  <a:cubicBezTo>
                    <a:pt x="3160" y="126"/>
                    <a:pt x="3035" y="712"/>
                    <a:pt x="3411" y="775"/>
                  </a:cubicBezTo>
                  <a:cubicBezTo>
                    <a:pt x="4834" y="1089"/>
                    <a:pt x="6090" y="2135"/>
                    <a:pt x="7324" y="2951"/>
                  </a:cubicBezTo>
                  <a:lnTo>
                    <a:pt x="6843" y="2721"/>
                  </a:lnTo>
                  <a:cubicBezTo>
                    <a:pt x="5776" y="2219"/>
                    <a:pt x="4646" y="1884"/>
                    <a:pt x="3558" y="1486"/>
                  </a:cubicBezTo>
                  <a:cubicBezTo>
                    <a:pt x="2595" y="1152"/>
                    <a:pt x="1591" y="859"/>
                    <a:pt x="566" y="775"/>
                  </a:cubicBezTo>
                  <a:cubicBezTo>
                    <a:pt x="105" y="733"/>
                    <a:pt x="1" y="1507"/>
                    <a:pt x="461" y="1591"/>
                  </a:cubicBezTo>
                  <a:cubicBezTo>
                    <a:pt x="1319" y="1716"/>
                    <a:pt x="2219" y="2030"/>
                    <a:pt x="3035" y="2386"/>
                  </a:cubicBezTo>
                  <a:cubicBezTo>
                    <a:pt x="4123" y="2825"/>
                    <a:pt x="5253" y="3160"/>
                    <a:pt x="6320" y="3683"/>
                  </a:cubicBezTo>
                  <a:cubicBezTo>
                    <a:pt x="7157" y="4081"/>
                    <a:pt x="7868" y="4646"/>
                    <a:pt x="8684" y="5106"/>
                  </a:cubicBezTo>
                  <a:cubicBezTo>
                    <a:pt x="9333" y="5462"/>
                    <a:pt x="10191" y="6257"/>
                    <a:pt x="10965" y="6278"/>
                  </a:cubicBezTo>
                  <a:cubicBezTo>
                    <a:pt x="11111" y="6278"/>
                    <a:pt x="11320" y="6110"/>
                    <a:pt x="11320" y="5964"/>
                  </a:cubicBezTo>
                  <a:cubicBezTo>
                    <a:pt x="11488" y="6152"/>
                    <a:pt x="11655" y="6299"/>
                    <a:pt x="11885" y="6424"/>
                  </a:cubicBezTo>
                  <a:lnTo>
                    <a:pt x="11885" y="6424"/>
                  </a:lnTo>
                  <a:cubicBezTo>
                    <a:pt x="11969" y="6487"/>
                    <a:pt x="12074" y="6508"/>
                    <a:pt x="12178" y="6529"/>
                  </a:cubicBezTo>
                  <a:cubicBezTo>
                    <a:pt x="12785" y="6508"/>
                    <a:pt x="12890" y="5650"/>
                    <a:pt x="12450" y="5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8" name="Google Shape;801;p46"/>
            <p:cNvSpPr/>
            <p:nvPr/>
          </p:nvSpPr>
          <p:spPr>
            <a:xfrm flipH="1">
              <a:off x="6708149" y="2940068"/>
              <a:ext cx="296431" cy="250352"/>
            </a:xfrm>
            <a:custGeom>
              <a:avLst/>
              <a:gdLst/>
              <a:ahLst/>
              <a:cxnLst/>
              <a:rect l="l" t="t" r="r" b="b"/>
              <a:pathLst>
                <a:path w="9270" h="7829" extrusionOk="0">
                  <a:moveTo>
                    <a:pt x="5486" y="1"/>
                  </a:moveTo>
                  <a:cubicBezTo>
                    <a:pt x="5271" y="1"/>
                    <a:pt x="5053" y="19"/>
                    <a:pt x="4833" y="54"/>
                  </a:cubicBezTo>
                  <a:lnTo>
                    <a:pt x="4436" y="54"/>
                  </a:lnTo>
                  <a:cubicBezTo>
                    <a:pt x="2741" y="117"/>
                    <a:pt x="1130" y="1079"/>
                    <a:pt x="523" y="2732"/>
                  </a:cubicBezTo>
                  <a:cubicBezTo>
                    <a:pt x="0" y="4197"/>
                    <a:pt x="628" y="6080"/>
                    <a:pt x="1758" y="7105"/>
                  </a:cubicBezTo>
                  <a:cubicBezTo>
                    <a:pt x="2323" y="7623"/>
                    <a:pt x="3023" y="7829"/>
                    <a:pt x="3753" y="7829"/>
                  </a:cubicBezTo>
                  <a:cubicBezTo>
                    <a:pt x="4969" y="7829"/>
                    <a:pt x="6267" y="7257"/>
                    <a:pt x="7156" y="6603"/>
                  </a:cubicBezTo>
                  <a:cubicBezTo>
                    <a:pt x="7470" y="6373"/>
                    <a:pt x="7763" y="6080"/>
                    <a:pt x="7993" y="5766"/>
                  </a:cubicBezTo>
                  <a:cubicBezTo>
                    <a:pt x="8955" y="4824"/>
                    <a:pt x="9269" y="3485"/>
                    <a:pt x="8579" y="2188"/>
                  </a:cubicBezTo>
                  <a:cubicBezTo>
                    <a:pt x="8495" y="1937"/>
                    <a:pt x="8370" y="1707"/>
                    <a:pt x="8244" y="1498"/>
                  </a:cubicBezTo>
                  <a:cubicBezTo>
                    <a:pt x="7547" y="451"/>
                    <a:pt x="6559" y="1"/>
                    <a:pt x="5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9" name="Google Shape;802;p46"/>
            <p:cNvSpPr/>
            <p:nvPr/>
          </p:nvSpPr>
          <p:spPr>
            <a:xfrm flipH="1">
              <a:off x="5873175" y="2230500"/>
              <a:ext cx="1824604" cy="2155827"/>
            </a:xfrm>
            <a:custGeom>
              <a:avLst/>
              <a:gdLst/>
              <a:ahLst/>
              <a:cxnLst/>
              <a:rect l="l" t="t" r="r" b="b"/>
              <a:pathLst>
                <a:path w="57059" h="67417" extrusionOk="0">
                  <a:moveTo>
                    <a:pt x="52728" y="21678"/>
                  </a:moveTo>
                  <a:cubicBezTo>
                    <a:pt x="51995" y="20966"/>
                    <a:pt x="51305" y="20213"/>
                    <a:pt x="50426" y="19669"/>
                  </a:cubicBezTo>
                  <a:cubicBezTo>
                    <a:pt x="49589" y="19146"/>
                    <a:pt x="48773" y="18560"/>
                    <a:pt x="47832" y="18225"/>
                  </a:cubicBezTo>
                  <a:cubicBezTo>
                    <a:pt x="47748" y="18205"/>
                    <a:pt x="47685" y="18121"/>
                    <a:pt x="47581" y="18058"/>
                  </a:cubicBezTo>
                  <a:cubicBezTo>
                    <a:pt x="47685" y="17933"/>
                    <a:pt x="47727" y="17828"/>
                    <a:pt x="47811" y="17807"/>
                  </a:cubicBezTo>
                  <a:cubicBezTo>
                    <a:pt x="48041" y="17786"/>
                    <a:pt x="48334" y="17723"/>
                    <a:pt x="48543" y="17828"/>
                  </a:cubicBezTo>
                  <a:cubicBezTo>
                    <a:pt x="49987" y="18435"/>
                    <a:pt x="51368" y="19104"/>
                    <a:pt x="52498" y="20234"/>
                  </a:cubicBezTo>
                  <a:cubicBezTo>
                    <a:pt x="53021" y="20778"/>
                    <a:pt x="53669" y="21176"/>
                    <a:pt x="54318" y="21490"/>
                  </a:cubicBezTo>
                  <a:cubicBezTo>
                    <a:pt x="55134" y="21887"/>
                    <a:pt x="55657" y="22557"/>
                    <a:pt x="56285" y="23184"/>
                  </a:cubicBezTo>
                  <a:cubicBezTo>
                    <a:pt x="56327" y="23247"/>
                    <a:pt x="56389" y="23289"/>
                    <a:pt x="56389" y="23352"/>
                  </a:cubicBezTo>
                  <a:cubicBezTo>
                    <a:pt x="56327" y="24000"/>
                    <a:pt x="56912" y="24523"/>
                    <a:pt x="56808" y="25214"/>
                  </a:cubicBezTo>
                  <a:cubicBezTo>
                    <a:pt x="56787" y="25360"/>
                    <a:pt x="56787" y="25549"/>
                    <a:pt x="56829" y="25653"/>
                  </a:cubicBezTo>
                  <a:cubicBezTo>
                    <a:pt x="57059" y="26051"/>
                    <a:pt x="56996" y="26386"/>
                    <a:pt x="56850" y="26804"/>
                  </a:cubicBezTo>
                  <a:cubicBezTo>
                    <a:pt x="56640" y="27369"/>
                    <a:pt x="56578" y="27997"/>
                    <a:pt x="56536" y="28624"/>
                  </a:cubicBezTo>
                  <a:cubicBezTo>
                    <a:pt x="56494" y="29461"/>
                    <a:pt x="56306" y="30277"/>
                    <a:pt x="56201" y="31114"/>
                  </a:cubicBezTo>
                  <a:cubicBezTo>
                    <a:pt x="56096" y="32035"/>
                    <a:pt x="55845" y="32956"/>
                    <a:pt x="55636" y="33834"/>
                  </a:cubicBezTo>
                  <a:cubicBezTo>
                    <a:pt x="55427" y="34755"/>
                    <a:pt x="55322" y="35655"/>
                    <a:pt x="55176" y="36575"/>
                  </a:cubicBezTo>
                  <a:cubicBezTo>
                    <a:pt x="55050" y="37580"/>
                    <a:pt x="54925" y="38542"/>
                    <a:pt x="54799" y="39547"/>
                  </a:cubicBezTo>
                  <a:cubicBezTo>
                    <a:pt x="54653" y="40530"/>
                    <a:pt x="54527" y="41492"/>
                    <a:pt x="54402" y="42497"/>
                  </a:cubicBezTo>
                  <a:cubicBezTo>
                    <a:pt x="54339" y="43062"/>
                    <a:pt x="54109" y="43564"/>
                    <a:pt x="53669" y="43982"/>
                  </a:cubicBezTo>
                  <a:cubicBezTo>
                    <a:pt x="53565" y="43941"/>
                    <a:pt x="53439" y="43899"/>
                    <a:pt x="53335" y="43857"/>
                  </a:cubicBezTo>
                  <a:cubicBezTo>
                    <a:pt x="53251" y="43815"/>
                    <a:pt x="53167" y="43752"/>
                    <a:pt x="53125" y="43731"/>
                  </a:cubicBezTo>
                  <a:cubicBezTo>
                    <a:pt x="52623" y="43773"/>
                    <a:pt x="52205" y="43899"/>
                    <a:pt x="51891" y="44317"/>
                  </a:cubicBezTo>
                  <a:cubicBezTo>
                    <a:pt x="51870" y="44380"/>
                    <a:pt x="51807" y="44422"/>
                    <a:pt x="51765" y="44464"/>
                  </a:cubicBezTo>
                  <a:cubicBezTo>
                    <a:pt x="51075" y="44882"/>
                    <a:pt x="50405" y="45322"/>
                    <a:pt x="49694" y="45656"/>
                  </a:cubicBezTo>
                  <a:cubicBezTo>
                    <a:pt x="49045" y="45949"/>
                    <a:pt x="48376" y="46242"/>
                    <a:pt x="47790" y="46619"/>
                  </a:cubicBezTo>
                  <a:cubicBezTo>
                    <a:pt x="47476" y="46828"/>
                    <a:pt x="47120" y="46995"/>
                    <a:pt x="46785" y="47142"/>
                  </a:cubicBezTo>
                  <a:cubicBezTo>
                    <a:pt x="46074" y="47456"/>
                    <a:pt x="45342" y="47728"/>
                    <a:pt x="44714" y="48188"/>
                  </a:cubicBezTo>
                  <a:cubicBezTo>
                    <a:pt x="44568" y="48293"/>
                    <a:pt x="44379" y="48355"/>
                    <a:pt x="44233" y="48439"/>
                  </a:cubicBezTo>
                  <a:cubicBezTo>
                    <a:pt x="44086" y="48481"/>
                    <a:pt x="43877" y="48502"/>
                    <a:pt x="43814" y="48607"/>
                  </a:cubicBezTo>
                  <a:cubicBezTo>
                    <a:pt x="43124" y="49318"/>
                    <a:pt x="42099" y="49527"/>
                    <a:pt x="41450" y="50259"/>
                  </a:cubicBezTo>
                  <a:cubicBezTo>
                    <a:pt x="41345" y="50385"/>
                    <a:pt x="41157" y="50490"/>
                    <a:pt x="41011" y="50552"/>
                  </a:cubicBezTo>
                  <a:cubicBezTo>
                    <a:pt x="40592" y="50678"/>
                    <a:pt x="40195" y="50343"/>
                    <a:pt x="40362" y="49946"/>
                  </a:cubicBezTo>
                  <a:cubicBezTo>
                    <a:pt x="40487" y="49590"/>
                    <a:pt x="40508" y="49213"/>
                    <a:pt x="40529" y="48858"/>
                  </a:cubicBezTo>
                  <a:cubicBezTo>
                    <a:pt x="40571" y="48502"/>
                    <a:pt x="40613" y="48167"/>
                    <a:pt x="40718" y="47853"/>
                  </a:cubicBezTo>
                  <a:cubicBezTo>
                    <a:pt x="41115" y="46493"/>
                    <a:pt x="41680" y="43857"/>
                    <a:pt x="41889" y="42267"/>
                  </a:cubicBezTo>
                  <a:cubicBezTo>
                    <a:pt x="41743" y="42225"/>
                    <a:pt x="41555" y="42204"/>
                    <a:pt x="41366" y="42204"/>
                  </a:cubicBezTo>
                  <a:cubicBezTo>
                    <a:pt x="41031" y="42183"/>
                    <a:pt x="40697" y="42267"/>
                    <a:pt x="40404" y="41995"/>
                  </a:cubicBezTo>
                  <a:cubicBezTo>
                    <a:pt x="40257" y="41848"/>
                    <a:pt x="40069" y="41911"/>
                    <a:pt x="39881" y="41974"/>
                  </a:cubicBezTo>
                  <a:cubicBezTo>
                    <a:pt x="39148" y="42120"/>
                    <a:pt x="38416" y="42309"/>
                    <a:pt x="37684" y="42434"/>
                  </a:cubicBezTo>
                  <a:cubicBezTo>
                    <a:pt x="37265" y="42518"/>
                    <a:pt x="36826" y="42581"/>
                    <a:pt x="36407" y="42581"/>
                  </a:cubicBezTo>
                  <a:cubicBezTo>
                    <a:pt x="35612" y="42601"/>
                    <a:pt x="34859" y="42581"/>
                    <a:pt x="34085" y="42581"/>
                  </a:cubicBezTo>
                  <a:cubicBezTo>
                    <a:pt x="33206" y="42601"/>
                    <a:pt x="32348" y="42497"/>
                    <a:pt x="31490" y="42329"/>
                  </a:cubicBezTo>
                  <a:cubicBezTo>
                    <a:pt x="30863" y="42204"/>
                    <a:pt x="30214" y="42267"/>
                    <a:pt x="29482" y="42204"/>
                  </a:cubicBezTo>
                  <a:cubicBezTo>
                    <a:pt x="29503" y="42497"/>
                    <a:pt x="29440" y="42706"/>
                    <a:pt x="29523" y="42894"/>
                  </a:cubicBezTo>
                  <a:cubicBezTo>
                    <a:pt x="29754" y="43480"/>
                    <a:pt x="30047" y="44087"/>
                    <a:pt x="30340" y="44673"/>
                  </a:cubicBezTo>
                  <a:cubicBezTo>
                    <a:pt x="30570" y="45154"/>
                    <a:pt x="30884" y="45635"/>
                    <a:pt x="31156" y="46138"/>
                  </a:cubicBezTo>
                  <a:cubicBezTo>
                    <a:pt x="31302" y="46451"/>
                    <a:pt x="31428" y="46765"/>
                    <a:pt x="31532" y="47079"/>
                  </a:cubicBezTo>
                  <a:cubicBezTo>
                    <a:pt x="31637" y="47435"/>
                    <a:pt x="31741" y="47770"/>
                    <a:pt x="32055" y="48042"/>
                  </a:cubicBezTo>
                  <a:cubicBezTo>
                    <a:pt x="32139" y="48125"/>
                    <a:pt x="32244" y="48230"/>
                    <a:pt x="32264" y="48355"/>
                  </a:cubicBezTo>
                  <a:cubicBezTo>
                    <a:pt x="32474" y="48962"/>
                    <a:pt x="32767" y="49485"/>
                    <a:pt x="33269" y="49904"/>
                  </a:cubicBezTo>
                  <a:cubicBezTo>
                    <a:pt x="33478" y="50071"/>
                    <a:pt x="33478" y="50364"/>
                    <a:pt x="33353" y="50573"/>
                  </a:cubicBezTo>
                  <a:cubicBezTo>
                    <a:pt x="33080" y="50971"/>
                    <a:pt x="33373" y="51222"/>
                    <a:pt x="33499" y="51494"/>
                  </a:cubicBezTo>
                  <a:cubicBezTo>
                    <a:pt x="33562" y="51599"/>
                    <a:pt x="33771" y="51640"/>
                    <a:pt x="33897" y="51682"/>
                  </a:cubicBezTo>
                  <a:cubicBezTo>
                    <a:pt x="34106" y="51724"/>
                    <a:pt x="34336" y="51703"/>
                    <a:pt x="34524" y="51787"/>
                  </a:cubicBezTo>
                  <a:cubicBezTo>
                    <a:pt x="34922" y="51954"/>
                    <a:pt x="35340" y="52122"/>
                    <a:pt x="35675" y="52373"/>
                  </a:cubicBezTo>
                  <a:cubicBezTo>
                    <a:pt x="36031" y="52687"/>
                    <a:pt x="35821" y="53189"/>
                    <a:pt x="35884" y="53607"/>
                  </a:cubicBezTo>
                  <a:cubicBezTo>
                    <a:pt x="35905" y="53775"/>
                    <a:pt x="35905" y="53921"/>
                    <a:pt x="35926" y="54109"/>
                  </a:cubicBezTo>
                  <a:cubicBezTo>
                    <a:pt x="36449" y="54089"/>
                    <a:pt x="36930" y="54214"/>
                    <a:pt x="37370" y="54402"/>
                  </a:cubicBezTo>
                  <a:cubicBezTo>
                    <a:pt x="37663" y="54528"/>
                    <a:pt x="37977" y="54570"/>
                    <a:pt x="38270" y="54633"/>
                  </a:cubicBezTo>
                  <a:cubicBezTo>
                    <a:pt x="38897" y="54737"/>
                    <a:pt x="39546" y="54821"/>
                    <a:pt x="40174" y="54946"/>
                  </a:cubicBezTo>
                  <a:cubicBezTo>
                    <a:pt x="40425" y="54988"/>
                    <a:pt x="40697" y="55135"/>
                    <a:pt x="40948" y="55260"/>
                  </a:cubicBezTo>
                  <a:cubicBezTo>
                    <a:pt x="41429" y="55511"/>
                    <a:pt x="41868" y="55804"/>
                    <a:pt x="42308" y="56076"/>
                  </a:cubicBezTo>
                  <a:cubicBezTo>
                    <a:pt x="42601" y="56244"/>
                    <a:pt x="42831" y="56495"/>
                    <a:pt x="42915" y="56850"/>
                  </a:cubicBezTo>
                  <a:cubicBezTo>
                    <a:pt x="43040" y="57394"/>
                    <a:pt x="43249" y="57897"/>
                    <a:pt x="43396" y="58441"/>
                  </a:cubicBezTo>
                  <a:cubicBezTo>
                    <a:pt x="43459" y="58754"/>
                    <a:pt x="43500" y="59131"/>
                    <a:pt x="43500" y="59466"/>
                  </a:cubicBezTo>
                  <a:cubicBezTo>
                    <a:pt x="43500" y="59968"/>
                    <a:pt x="43542" y="60470"/>
                    <a:pt x="43668" y="60931"/>
                  </a:cubicBezTo>
                  <a:cubicBezTo>
                    <a:pt x="43772" y="61244"/>
                    <a:pt x="43772" y="61621"/>
                    <a:pt x="43772" y="61956"/>
                  </a:cubicBezTo>
                  <a:cubicBezTo>
                    <a:pt x="43814" y="62667"/>
                    <a:pt x="43772" y="63358"/>
                    <a:pt x="43772" y="64090"/>
                  </a:cubicBezTo>
                  <a:cubicBezTo>
                    <a:pt x="44233" y="64278"/>
                    <a:pt x="44609" y="64236"/>
                    <a:pt x="45007" y="64174"/>
                  </a:cubicBezTo>
                  <a:cubicBezTo>
                    <a:pt x="46388" y="64048"/>
                    <a:pt x="47539" y="64697"/>
                    <a:pt x="48669" y="65324"/>
                  </a:cubicBezTo>
                  <a:cubicBezTo>
                    <a:pt x="49213" y="65617"/>
                    <a:pt x="49171" y="66475"/>
                    <a:pt x="48627" y="66789"/>
                  </a:cubicBezTo>
                  <a:cubicBezTo>
                    <a:pt x="48041" y="67103"/>
                    <a:pt x="47434" y="67333"/>
                    <a:pt x="46765" y="67333"/>
                  </a:cubicBezTo>
                  <a:cubicBezTo>
                    <a:pt x="45969" y="67333"/>
                    <a:pt x="45216" y="67312"/>
                    <a:pt x="44442" y="67375"/>
                  </a:cubicBezTo>
                  <a:cubicBezTo>
                    <a:pt x="43731" y="67417"/>
                    <a:pt x="43187" y="67124"/>
                    <a:pt x="42601" y="66810"/>
                  </a:cubicBezTo>
                  <a:cubicBezTo>
                    <a:pt x="42350" y="66664"/>
                    <a:pt x="42182" y="66433"/>
                    <a:pt x="42182" y="66141"/>
                  </a:cubicBezTo>
                  <a:cubicBezTo>
                    <a:pt x="42203" y="65450"/>
                    <a:pt x="42099" y="64780"/>
                    <a:pt x="42622" y="64195"/>
                  </a:cubicBezTo>
                  <a:cubicBezTo>
                    <a:pt x="42705" y="64090"/>
                    <a:pt x="42726" y="63923"/>
                    <a:pt x="42726" y="63755"/>
                  </a:cubicBezTo>
                  <a:lnTo>
                    <a:pt x="42726" y="61621"/>
                  </a:lnTo>
                  <a:cubicBezTo>
                    <a:pt x="42726" y="61516"/>
                    <a:pt x="42726" y="61433"/>
                    <a:pt x="42705" y="61328"/>
                  </a:cubicBezTo>
                  <a:cubicBezTo>
                    <a:pt x="42475" y="60638"/>
                    <a:pt x="42517" y="59905"/>
                    <a:pt x="42454" y="59215"/>
                  </a:cubicBezTo>
                  <a:cubicBezTo>
                    <a:pt x="42392" y="58692"/>
                    <a:pt x="42182" y="58190"/>
                    <a:pt x="42057" y="57687"/>
                  </a:cubicBezTo>
                  <a:cubicBezTo>
                    <a:pt x="41973" y="57457"/>
                    <a:pt x="41889" y="57227"/>
                    <a:pt x="41827" y="56934"/>
                  </a:cubicBezTo>
                  <a:cubicBezTo>
                    <a:pt x="41659" y="56850"/>
                    <a:pt x="41450" y="56746"/>
                    <a:pt x="41303" y="56620"/>
                  </a:cubicBezTo>
                  <a:cubicBezTo>
                    <a:pt x="40383" y="55888"/>
                    <a:pt x="39274" y="55762"/>
                    <a:pt x="38186" y="55574"/>
                  </a:cubicBezTo>
                  <a:cubicBezTo>
                    <a:pt x="37663" y="55490"/>
                    <a:pt x="37161" y="55302"/>
                    <a:pt x="36658" y="55156"/>
                  </a:cubicBezTo>
                  <a:cubicBezTo>
                    <a:pt x="36428" y="55072"/>
                    <a:pt x="36219" y="54925"/>
                    <a:pt x="35926" y="55072"/>
                  </a:cubicBezTo>
                  <a:cubicBezTo>
                    <a:pt x="35884" y="55407"/>
                    <a:pt x="35884" y="55804"/>
                    <a:pt x="35780" y="56139"/>
                  </a:cubicBezTo>
                  <a:cubicBezTo>
                    <a:pt x="35717" y="56390"/>
                    <a:pt x="35570" y="56599"/>
                    <a:pt x="35445" y="56830"/>
                  </a:cubicBezTo>
                  <a:cubicBezTo>
                    <a:pt x="35298" y="56850"/>
                    <a:pt x="35194" y="56934"/>
                    <a:pt x="35068" y="56913"/>
                  </a:cubicBezTo>
                  <a:cubicBezTo>
                    <a:pt x="34566" y="56850"/>
                    <a:pt x="34148" y="57060"/>
                    <a:pt x="33813" y="57374"/>
                  </a:cubicBezTo>
                  <a:cubicBezTo>
                    <a:pt x="33687" y="57499"/>
                    <a:pt x="33562" y="57687"/>
                    <a:pt x="33394" y="57708"/>
                  </a:cubicBezTo>
                  <a:cubicBezTo>
                    <a:pt x="32641" y="57918"/>
                    <a:pt x="31992" y="58315"/>
                    <a:pt x="31281" y="58629"/>
                  </a:cubicBezTo>
                  <a:cubicBezTo>
                    <a:pt x="30591" y="58922"/>
                    <a:pt x="29837" y="59026"/>
                    <a:pt x="29105" y="59173"/>
                  </a:cubicBezTo>
                  <a:cubicBezTo>
                    <a:pt x="28959" y="59215"/>
                    <a:pt x="28791" y="59236"/>
                    <a:pt x="28645" y="59236"/>
                  </a:cubicBezTo>
                  <a:cubicBezTo>
                    <a:pt x="27410" y="59236"/>
                    <a:pt x="26155" y="59257"/>
                    <a:pt x="24920" y="59257"/>
                  </a:cubicBezTo>
                  <a:cubicBezTo>
                    <a:pt x="24711" y="59257"/>
                    <a:pt x="24481" y="59236"/>
                    <a:pt x="24272" y="59173"/>
                  </a:cubicBezTo>
                  <a:cubicBezTo>
                    <a:pt x="23665" y="59047"/>
                    <a:pt x="23058" y="58922"/>
                    <a:pt x="22430" y="58943"/>
                  </a:cubicBezTo>
                  <a:cubicBezTo>
                    <a:pt x="22221" y="58943"/>
                    <a:pt x="21991" y="58901"/>
                    <a:pt x="21803" y="58817"/>
                  </a:cubicBezTo>
                  <a:cubicBezTo>
                    <a:pt x="20903" y="58503"/>
                    <a:pt x="20003" y="58190"/>
                    <a:pt x="19124" y="57813"/>
                  </a:cubicBezTo>
                  <a:cubicBezTo>
                    <a:pt x="18141" y="57394"/>
                    <a:pt x="17409" y="56704"/>
                    <a:pt x="16948" y="55762"/>
                  </a:cubicBezTo>
                  <a:cubicBezTo>
                    <a:pt x="16614" y="55030"/>
                    <a:pt x="16363" y="54256"/>
                    <a:pt x="16028" y="53419"/>
                  </a:cubicBezTo>
                  <a:cubicBezTo>
                    <a:pt x="15902" y="53377"/>
                    <a:pt x="15714" y="53272"/>
                    <a:pt x="15505" y="53210"/>
                  </a:cubicBezTo>
                  <a:cubicBezTo>
                    <a:pt x="14835" y="53042"/>
                    <a:pt x="14584" y="52540"/>
                    <a:pt x="14542" y="51912"/>
                  </a:cubicBezTo>
                  <a:cubicBezTo>
                    <a:pt x="14521" y="51724"/>
                    <a:pt x="14542" y="51536"/>
                    <a:pt x="14542" y="51368"/>
                  </a:cubicBezTo>
                  <a:lnTo>
                    <a:pt x="14542" y="46786"/>
                  </a:lnTo>
                  <a:cubicBezTo>
                    <a:pt x="14542" y="46368"/>
                    <a:pt x="14584" y="45928"/>
                    <a:pt x="14689" y="45510"/>
                  </a:cubicBezTo>
                  <a:cubicBezTo>
                    <a:pt x="15170" y="43376"/>
                    <a:pt x="15609" y="41262"/>
                    <a:pt x="15902" y="39086"/>
                  </a:cubicBezTo>
                  <a:cubicBezTo>
                    <a:pt x="15944" y="38731"/>
                    <a:pt x="16049" y="38354"/>
                    <a:pt x="16216" y="38019"/>
                  </a:cubicBezTo>
                  <a:cubicBezTo>
                    <a:pt x="16635" y="37099"/>
                    <a:pt x="16739" y="36115"/>
                    <a:pt x="17032" y="35111"/>
                  </a:cubicBezTo>
                  <a:cubicBezTo>
                    <a:pt x="16844" y="35048"/>
                    <a:pt x="16676" y="34943"/>
                    <a:pt x="16509" y="34881"/>
                  </a:cubicBezTo>
                  <a:cubicBezTo>
                    <a:pt x="15358" y="34630"/>
                    <a:pt x="14333" y="34127"/>
                    <a:pt x="13496" y="33290"/>
                  </a:cubicBezTo>
                  <a:cubicBezTo>
                    <a:pt x="13370" y="33165"/>
                    <a:pt x="13203" y="33081"/>
                    <a:pt x="13078" y="32977"/>
                  </a:cubicBezTo>
                  <a:cubicBezTo>
                    <a:pt x="12241" y="33437"/>
                    <a:pt x="11948" y="33479"/>
                    <a:pt x="11299" y="32767"/>
                  </a:cubicBezTo>
                  <a:cubicBezTo>
                    <a:pt x="10818" y="32286"/>
                    <a:pt x="10337" y="31826"/>
                    <a:pt x="10065" y="31135"/>
                  </a:cubicBezTo>
                  <a:cubicBezTo>
                    <a:pt x="9939" y="30863"/>
                    <a:pt x="9918" y="30466"/>
                    <a:pt x="9500" y="30257"/>
                  </a:cubicBezTo>
                  <a:cubicBezTo>
                    <a:pt x="9332" y="30466"/>
                    <a:pt x="9207" y="30675"/>
                    <a:pt x="9039" y="30905"/>
                  </a:cubicBezTo>
                  <a:lnTo>
                    <a:pt x="8663" y="31533"/>
                  </a:lnTo>
                  <a:cubicBezTo>
                    <a:pt x="7972" y="32642"/>
                    <a:pt x="6528" y="32788"/>
                    <a:pt x="5650" y="31847"/>
                  </a:cubicBezTo>
                  <a:cubicBezTo>
                    <a:pt x="5273" y="31449"/>
                    <a:pt x="5064" y="30989"/>
                    <a:pt x="5064" y="30445"/>
                  </a:cubicBezTo>
                  <a:cubicBezTo>
                    <a:pt x="5043" y="29461"/>
                    <a:pt x="5147" y="28520"/>
                    <a:pt x="5440" y="27578"/>
                  </a:cubicBezTo>
                  <a:cubicBezTo>
                    <a:pt x="5482" y="27369"/>
                    <a:pt x="5545" y="27160"/>
                    <a:pt x="5629" y="26909"/>
                  </a:cubicBezTo>
                  <a:cubicBezTo>
                    <a:pt x="5419" y="26888"/>
                    <a:pt x="5252" y="26825"/>
                    <a:pt x="5064" y="26825"/>
                  </a:cubicBezTo>
                  <a:cubicBezTo>
                    <a:pt x="4708" y="26825"/>
                    <a:pt x="4331" y="26783"/>
                    <a:pt x="3976" y="26637"/>
                  </a:cubicBezTo>
                  <a:cubicBezTo>
                    <a:pt x="3808" y="26574"/>
                    <a:pt x="3599" y="26511"/>
                    <a:pt x="3432" y="26532"/>
                  </a:cubicBezTo>
                  <a:cubicBezTo>
                    <a:pt x="2637" y="26595"/>
                    <a:pt x="2302" y="25988"/>
                    <a:pt x="1862" y="25528"/>
                  </a:cubicBezTo>
                  <a:cubicBezTo>
                    <a:pt x="1465" y="25109"/>
                    <a:pt x="1465" y="24586"/>
                    <a:pt x="1570" y="24021"/>
                  </a:cubicBezTo>
                  <a:cubicBezTo>
                    <a:pt x="1862" y="22389"/>
                    <a:pt x="2762" y="21155"/>
                    <a:pt x="4018" y="20109"/>
                  </a:cubicBezTo>
                  <a:cubicBezTo>
                    <a:pt x="4227" y="19920"/>
                    <a:pt x="4478" y="19774"/>
                    <a:pt x="4645" y="19606"/>
                  </a:cubicBezTo>
                  <a:cubicBezTo>
                    <a:pt x="4624" y="19313"/>
                    <a:pt x="4415" y="19313"/>
                    <a:pt x="4269" y="19272"/>
                  </a:cubicBezTo>
                  <a:cubicBezTo>
                    <a:pt x="3746" y="19062"/>
                    <a:pt x="3264" y="18790"/>
                    <a:pt x="2909" y="18330"/>
                  </a:cubicBezTo>
                  <a:cubicBezTo>
                    <a:pt x="2658" y="18016"/>
                    <a:pt x="2281" y="17807"/>
                    <a:pt x="1925" y="17619"/>
                  </a:cubicBezTo>
                  <a:cubicBezTo>
                    <a:pt x="1507" y="17388"/>
                    <a:pt x="1172" y="17116"/>
                    <a:pt x="942" y="16677"/>
                  </a:cubicBezTo>
                  <a:cubicBezTo>
                    <a:pt x="774" y="16363"/>
                    <a:pt x="565" y="16112"/>
                    <a:pt x="356" y="15840"/>
                  </a:cubicBezTo>
                  <a:cubicBezTo>
                    <a:pt x="105" y="15526"/>
                    <a:pt x="0" y="15192"/>
                    <a:pt x="21" y="14794"/>
                  </a:cubicBezTo>
                  <a:cubicBezTo>
                    <a:pt x="105" y="14041"/>
                    <a:pt x="209" y="13329"/>
                    <a:pt x="942" y="12890"/>
                  </a:cubicBezTo>
                  <a:cubicBezTo>
                    <a:pt x="1130" y="12785"/>
                    <a:pt x="1235" y="12576"/>
                    <a:pt x="1360" y="12388"/>
                  </a:cubicBezTo>
                  <a:cubicBezTo>
                    <a:pt x="1716" y="11886"/>
                    <a:pt x="2197" y="11676"/>
                    <a:pt x="2804" y="11655"/>
                  </a:cubicBezTo>
                  <a:lnTo>
                    <a:pt x="4101" y="11655"/>
                  </a:lnTo>
                  <a:cubicBezTo>
                    <a:pt x="4206" y="11655"/>
                    <a:pt x="4331" y="11634"/>
                    <a:pt x="4478" y="11614"/>
                  </a:cubicBezTo>
                  <a:cubicBezTo>
                    <a:pt x="4499" y="11216"/>
                    <a:pt x="4290" y="10923"/>
                    <a:pt x="4080" y="10672"/>
                  </a:cubicBezTo>
                  <a:cubicBezTo>
                    <a:pt x="3787" y="10274"/>
                    <a:pt x="3662" y="9856"/>
                    <a:pt x="3683" y="9354"/>
                  </a:cubicBezTo>
                  <a:cubicBezTo>
                    <a:pt x="3704" y="9124"/>
                    <a:pt x="3704" y="8852"/>
                    <a:pt x="3683" y="8621"/>
                  </a:cubicBezTo>
                  <a:cubicBezTo>
                    <a:pt x="3599" y="7910"/>
                    <a:pt x="3892" y="7345"/>
                    <a:pt x="4227" y="6801"/>
                  </a:cubicBezTo>
                  <a:cubicBezTo>
                    <a:pt x="4311" y="6655"/>
                    <a:pt x="4415" y="6529"/>
                    <a:pt x="4541" y="6445"/>
                  </a:cubicBezTo>
                  <a:cubicBezTo>
                    <a:pt x="4855" y="6236"/>
                    <a:pt x="5168" y="6027"/>
                    <a:pt x="5482" y="5860"/>
                  </a:cubicBezTo>
                  <a:cubicBezTo>
                    <a:pt x="5859" y="5608"/>
                    <a:pt x="6256" y="5567"/>
                    <a:pt x="6633" y="5650"/>
                  </a:cubicBezTo>
                  <a:cubicBezTo>
                    <a:pt x="7031" y="5713"/>
                    <a:pt x="7428" y="5860"/>
                    <a:pt x="7784" y="5964"/>
                  </a:cubicBezTo>
                  <a:cubicBezTo>
                    <a:pt x="7868" y="5985"/>
                    <a:pt x="7972" y="6027"/>
                    <a:pt x="8035" y="6111"/>
                  </a:cubicBezTo>
                  <a:cubicBezTo>
                    <a:pt x="8412" y="6529"/>
                    <a:pt x="8809" y="6948"/>
                    <a:pt x="9290" y="7429"/>
                  </a:cubicBezTo>
                  <a:cubicBezTo>
                    <a:pt x="9437" y="6864"/>
                    <a:pt x="9541" y="6404"/>
                    <a:pt x="9667" y="5922"/>
                  </a:cubicBezTo>
                  <a:cubicBezTo>
                    <a:pt x="10085" y="4332"/>
                    <a:pt x="10881" y="2951"/>
                    <a:pt x="12031" y="1779"/>
                  </a:cubicBezTo>
                  <a:cubicBezTo>
                    <a:pt x="12575" y="1194"/>
                    <a:pt x="13182" y="733"/>
                    <a:pt x="13831" y="336"/>
                  </a:cubicBezTo>
                  <a:cubicBezTo>
                    <a:pt x="14417" y="1"/>
                    <a:pt x="14898" y="127"/>
                    <a:pt x="15400" y="419"/>
                  </a:cubicBezTo>
                  <a:cubicBezTo>
                    <a:pt x="15505" y="461"/>
                    <a:pt x="15588" y="566"/>
                    <a:pt x="15630" y="691"/>
                  </a:cubicBezTo>
                  <a:cubicBezTo>
                    <a:pt x="16028" y="1800"/>
                    <a:pt x="16153" y="2930"/>
                    <a:pt x="15839" y="4081"/>
                  </a:cubicBezTo>
                  <a:cubicBezTo>
                    <a:pt x="15714" y="4562"/>
                    <a:pt x="15588" y="5085"/>
                    <a:pt x="15379" y="5776"/>
                  </a:cubicBezTo>
                  <a:cubicBezTo>
                    <a:pt x="15630" y="5546"/>
                    <a:pt x="15777" y="5462"/>
                    <a:pt x="15839" y="5357"/>
                  </a:cubicBezTo>
                  <a:cubicBezTo>
                    <a:pt x="16551" y="4353"/>
                    <a:pt x="17451" y="3558"/>
                    <a:pt x="18413" y="2826"/>
                  </a:cubicBezTo>
                  <a:cubicBezTo>
                    <a:pt x="18664" y="2616"/>
                    <a:pt x="18957" y="2407"/>
                    <a:pt x="19229" y="2198"/>
                  </a:cubicBezTo>
                  <a:cubicBezTo>
                    <a:pt x="20756" y="901"/>
                    <a:pt x="22577" y="482"/>
                    <a:pt x="24523" y="587"/>
                  </a:cubicBezTo>
                  <a:cubicBezTo>
                    <a:pt x="25192" y="629"/>
                    <a:pt x="25715" y="984"/>
                    <a:pt x="26071" y="1507"/>
                  </a:cubicBezTo>
                  <a:cubicBezTo>
                    <a:pt x="26448" y="2093"/>
                    <a:pt x="26678" y="2742"/>
                    <a:pt x="26657" y="3453"/>
                  </a:cubicBezTo>
                  <a:cubicBezTo>
                    <a:pt x="26657" y="3788"/>
                    <a:pt x="26594" y="4123"/>
                    <a:pt x="26448" y="4437"/>
                  </a:cubicBezTo>
                  <a:cubicBezTo>
                    <a:pt x="26280" y="4709"/>
                    <a:pt x="26155" y="4981"/>
                    <a:pt x="26029" y="5274"/>
                  </a:cubicBezTo>
                  <a:cubicBezTo>
                    <a:pt x="25715" y="6006"/>
                    <a:pt x="25318" y="6655"/>
                    <a:pt x="24690" y="7157"/>
                  </a:cubicBezTo>
                  <a:cubicBezTo>
                    <a:pt x="24586" y="7241"/>
                    <a:pt x="24523" y="7345"/>
                    <a:pt x="24460" y="7429"/>
                  </a:cubicBezTo>
                  <a:cubicBezTo>
                    <a:pt x="24502" y="7659"/>
                    <a:pt x="24690" y="7638"/>
                    <a:pt x="24816" y="7596"/>
                  </a:cubicBezTo>
                  <a:cubicBezTo>
                    <a:pt x="26134" y="7533"/>
                    <a:pt x="27327" y="7952"/>
                    <a:pt x="28498" y="8433"/>
                  </a:cubicBezTo>
                  <a:cubicBezTo>
                    <a:pt x="29544" y="8894"/>
                    <a:pt x="30591" y="9375"/>
                    <a:pt x="31637" y="9877"/>
                  </a:cubicBezTo>
                  <a:cubicBezTo>
                    <a:pt x="32034" y="10065"/>
                    <a:pt x="32411" y="10295"/>
                    <a:pt x="32767" y="10526"/>
                  </a:cubicBezTo>
                  <a:cubicBezTo>
                    <a:pt x="33813" y="11195"/>
                    <a:pt x="34713" y="11969"/>
                    <a:pt x="35403" y="12974"/>
                  </a:cubicBezTo>
                  <a:cubicBezTo>
                    <a:pt x="35445" y="12995"/>
                    <a:pt x="35445" y="13015"/>
                    <a:pt x="35466" y="13036"/>
                  </a:cubicBezTo>
                  <a:cubicBezTo>
                    <a:pt x="37244" y="14961"/>
                    <a:pt x="38437" y="17221"/>
                    <a:pt x="39483" y="19585"/>
                  </a:cubicBezTo>
                  <a:cubicBezTo>
                    <a:pt x="39860" y="20422"/>
                    <a:pt x="40090" y="21259"/>
                    <a:pt x="40215" y="22180"/>
                  </a:cubicBezTo>
                  <a:cubicBezTo>
                    <a:pt x="40404" y="23582"/>
                    <a:pt x="40278" y="24963"/>
                    <a:pt x="39902" y="26323"/>
                  </a:cubicBezTo>
                  <a:cubicBezTo>
                    <a:pt x="39734" y="27034"/>
                    <a:pt x="39462" y="27746"/>
                    <a:pt x="39211" y="28457"/>
                  </a:cubicBezTo>
                  <a:cubicBezTo>
                    <a:pt x="39023" y="28917"/>
                    <a:pt x="38751" y="29315"/>
                    <a:pt x="38332" y="29650"/>
                  </a:cubicBezTo>
                  <a:cubicBezTo>
                    <a:pt x="37872" y="30026"/>
                    <a:pt x="37454" y="30445"/>
                    <a:pt x="37035" y="30863"/>
                  </a:cubicBezTo>
                  <a:cubicBezTo>
                    <a:pt x="36658" y="31219"/>
                    <a:pt x="36303" y="31512"/>
                    <a:pt x="35863" y="31742"/>
                  </a:cubicBezTo>
                  <a:cubicBezTo>
                    <a:pt x="35089" y="32161"/>
                    <a:pt x="34336" y="32579"/>
                    <a:pt x="33583" y="33018"/>
                  </a:cubicBezTo>
                  <a:cubicBezTo>
                    <a:pt x="33457" y="33102"/>
                    <a:pt x="33290" y="33123"/>
                    <a:pt x="33290" y="33332"/>
                  </a:cubicBezTo>
                  <a:cubicBezTo>
                    <a:pt x="33269" y="33332"/>
                    <a:pt x="33248" y="33290"/>
                    <a:pt x="33206" y="33311"/>
                  </a:cubicBezTo>
                  <a:lnTo>
                    <a:pt x="33060" y="33395"/>
                  </a:lnTo>
                  <a:cubicBezTo>
                    <a:pt x="33080" y="33416"/>
                    <a:pt x="33080" y="33437"/>
                    <a:pt x="33101" y="33479"/>
                  </a:cubicBezTo>
                  <a:cubicBezTo>
                    <a:pt x="33164" y="33416"/>
                    <a:pt x="33206" y="33395"/>
                    <a:pt x="33290" y="33332"/>
                  </a:cubicBezTo>
                  <a:cubicBezTo>
                    <a:pt x="33708" y="33290"/>
                    <a:pt x="34148" y="33270"/>
                    <a:pt x="34566" y="33186"/>
                  </a:cubicBezTo>
                  <a:cubicBezTo>
                    <a:pt x="36345" y="32767"/>
                    <a:pt x="38123" y="32349"/>
                    <a:pt x="39881" y="31909"/>
                  </a:cubicBezTo>
                  <a:cubicBezTo>
                    <a:pt x="40278" y="31114"/>
                    <a:pt x="40697" y="30382"/>
                    <a:pt x="41303" y="29838"/>
                  </a:cubicBezTo>
                  <a:cubicBezTo>
                    <a:pt x="41638" y="29524"/>
                    <a:pt x="41743" y="29210"/>
                    <a:pt x="41722" y="28771"/>
                  </a:cubicBezTo>
                  <a:cubicBezTo>
                    <a:pt x="41680" y="26595"/>
                    <a:pt x="41680" y="24419"/>
                    <a:pt x="41659" y="22243"/>
                  </a:cubicBezTo>
                  <a:cubicBezTo>
                    <a:pt x="41659" y="21908"/>
                    <a:pt x="41575" y="21573"/>
                    <a:pt x="41534" y="21238"/>
                  </a:cubicBezTo>
                  <a:cubicBezTo>
                    <a:pt x="41513" y="20925"/>
                    <a:pt x="41471" y="20632"/>
                    <a:pt x="41471" y="20318"/>
                  </a:cubicBezTo>
                  <a:cubicBezTo>
                    <a:pt x="41471" y="20213"/>
                    <a:pt x="41617" y="20088"/>
                    <a:pt x="41680" y="20046"/>
                  </a:cubicBezTo>
                  <a:cubicBezTo>
                    <a:pt x="41764" y="20025"/>
                    <a:pt x="41889" y="20129"/>
                    <a:pt x="41994" y="20150"/>
                  </a:cubicBezTo>
                  <a:cubicBezTo>
                    <a:pt x="42057" y="20192"/>
                    <a:pt x="42099" y="20213"/>
                    <a:pt x="42182" y="20234"/>
                  </a:cubicBezTo>
                  <a:cubicBezTo>
                    <a:pt x="42371" y="19585"/>
                    <a:pt x="42057" y="18749"/>
                    <a:pt x="42873" y="18309"/>
                  </a:cubicBezTo>
                  <a:cubicBezTo>
                    <a:pt x="43124" y="18665"/>
                    <a:pt x="43521" y="18749"/>
                    <a:pt x="43961" y="18790"/>
                  </a:cubicBezTo>
                  <a:cubicBezTo>
                    <a:pt x="44463" y="18853"/>
                    <a:pt x="44923" y="18979"/>
                    <a:pt x="45425" y="19083"/>
                  </a:cubicBezTo>
                  <a:cubicBezTo>
                    <a:pt x="45614" y="19104"/>
                    <a:pt x="45802" y="19146"/>
                    <a:pt x="46137" y="19167"/>
                  </a:cubicBezTo>
                  <a:cubicBezTo>
                    <a:pt x="45279" y="18560"/>
                    <a:pt x="44358" y="18560"/>
                    <a:pt x="43563" y="18142"/>
                  </a:cubicBezTo>
                  <a:cubicBezTo>
                    <a:pt x="43668" y="18037"/>
                    <a:pt x="43731" y="17933"/>
                    <a:pt x="43772" y="17912"/>
                  </a:cubicBezTo>
                  <a:cubicBezTo>
                    <a:pt x="44191" y="17786"/>
                    <a:pt x="44609" y="17786"/>
                    <a:pt x="45070" y="17912"/>
                  </a:cubicBezTo>
                  <a:cubicBezTo>
                    <a:pt x="45865" y="18142"/>
                    <a:pt x="46660" y="18435"/>
                    <a:pt x="47329" y="18958"/>
                  </a:cubicBezTo>
                  <a:cubicBezTo>
                    <a:pt x="47748" y="19272"/>
                    <a:pt x="48229" y="19481"/>
                    <a:pt x="48752" y="19606"/>
                  </a:cubicBezTo>
                  <a:cubicBezTo>
                    <a:pt x="49485" y="19795"/>
                    <a:pt x="50133" y="20129"/>
                    <a:pt x="50719" y="20632"/>
                  </a:cubicBezTo>
                  <a:cubicBezTo>
                    <a:pt x="51075" y="20925"/>
                    <a:pt x="51410" y="21238"/>
                    <a:pt x="51786" y="21510"/>
                  </a:cubicBezTo>
                  <a:cubicBezTo>
                    <a:pt x="52142" y="21594"/>
                    <a:pt x="52414" y="21803"/>
                    <a:pt x="52728" y="21678"/>
                  </a:cubicBezTo>
                  <a:cubicBezTo>
                    <a:pt x="52707" y="21824"/>
                    <a:pt x="52770" y="21866"/>
                    <a:pt x="52937" y="21803"/>
                  </a:cubicBezTo>
                  <a:lnTo>
                    <a:pt x="52832" y="21699"/>
                  </a:lnTo>
                  <a:cubicBezTo>
                    <a:pt x="52770" y="21678"/>
                    <a:pt x="52749" y="21699"/>
                    <a:pt x="52728" y="21678"/>
                  </a:cubicBezTo>
                  <a:close/>
                  <a:moveTo>
                    <a:pt x="32976" y="32035"/>
                  </a:moveTo>
                  <a:cubicBezTo>
                    <a:pt x="32097" y="31826"/>
                    <a:pt x="31260" y="31596"/>
                    <a:pt x="30381" y="31407"/>
                  </a:cubicBezTo>
                  <a:cubicBezTo>
                    <a:pt x="30047" y="31324"/>
                    <a:pt x="29754" y="31135"/>
                    <a:pt x="29503" y="30905"/>
                  </a:cubicBezTo>
                  <a:cubicBezTo>
                    <a:pt x="28979" y="30403"/>
                    <a:pt x="28477" y="29922"/>
                    <a:pt x="27912" y="29461"/>
                  </a:cubicBezTo>
                  <a:cubicBezTo>
                    <a:pt x="27327" y="29022"/>
                    <a:pt x="26929" y="28415"/>
                    <a:pt x="26573" y="27829"/>
                  </a:cubicBezTo>
                  <a:cubicBezTo>
                    <a:pt x="26490" y="27683"/>
                    <a:pt x="26469" y="27474"/>
                    <a:pt x="26469" y="27306"/>
                  </a:cubicBezTo>
                  <a:cubicBezTo>
                    <a:pt x="26469" y="27118"/>
                    <a:pt x="26741" y="26992"/>
                    <a:pt x="26887" y="27118"/>
                  </a:cubicBezTo>
                  <a:cubicBezTo>
                    <a:pt x="27054" y="27264"/>
                    <a:pt x="27285" y="27453"/>
                    <a:pt x="27389" y="27662"/>
                  </a:cubicBezTo>
                  <a:cubicBezTo>
                    <a:pt x="27766" y="28290"/>
                    <a:pt x="28331" y="28729"/>
                    <a:pt x="28896" y="29189"/>
                  </a:cubicBezTo>
                  <a:cubicBezTo>
                    <a:pt x="29084" y="29336"/>
                    <a:pt x="29314" y="29461"/>
                    <a:pt x="29482" y="29650"/>
                  </a:cubicBezTo>
                  <a:cubicBezTo>
                    <a:pt x="30360" y="30654"/>
                    <a:pt x="30340" y="30403"/>
                    <a:pt x="31637" y="30780"/>
                  </a:cubicBezTo>
                  <a:cubicBezTo>
                    <a:pt x="31846" y="30821"/>
                    <a:pt x="32055" y="30884"/>
                    <a:pt x="32264" y="30905"/>
                  </a:cubicBezTo>
                  <a:cubicBezTo>
                    <a:pt x="32955" y="30968"/>
                    <a:pt x="33666" y="31093"/>
                    <a:pt x="34294" y="30821"/>
                  </a:cubicBezTo>
                  <a:cubicBezTo>
                    <a:pt x="35089" y="30508"/>
                    <a:pt x="35863" y="30068"/>
                    <a:pt x="36596" y="29629"/>
                  </a:cubicBezTo>
                  <a:cubicBezTo>
                    <a:pt x="36951" y="29420"/>
                    <a:pt x="37265" y="29085"/>
                    <a:pt x="37537" y="28729"/>
                  </a:cubicBezTo>
                  <a:cubicBezTo>
                    <a:pt x="38165" y="27934"/>
                    <a:pt x="38709" y="27055"/>
                    <a:pt x="38960" y="26051"/>
                  </a:cubicBezTo>
                  <a:cubicBezTo>
                    <a:pt x="39316" y="24733"/>
                    <a:pt x="39483" y="23456"/>
                    <a:pt x="39316" y="22096"/>
                  </a:cubicBezTo>
                  <a:cubicBezTo>
                    <a:pt x="39169" y="21197"/>
                    <a:pt x="38918" y="20422"/>
                    <a:pt x="38542" y="19606"/>
                  </a:cubicBezTo>
                  <a:cubicBezTo>
                    <a:pt x="37600" y="17472"/>
                    <a:pt x="36533" y="15401"/>
                    <a:pt x="34922" y="13706"/>
                  </a:cubicBezTo>
                  <a:cubicBezTo>
                    <a:pt x="34838" y="13622"/>
                    <a:pt x="34754" y="13518"/>
                    <a:pt x="34671" y="13413"/>
                  </a:cubicBezTo>
                  <a:cubicBezTo>
                    <a:pt x="34043" y="12513"/>
                    <a:pt x="33248" y="11781"/>
                    <a:pt x="32306" y="11216"/>
                  </a:cubicBezTo>
                  <a:cubicBezTo>
                    <a:pt x="31930" y="10986"/>
                    <a:pt x="31574" y="10735"/>
                    <a:pt x="31176" y="10567"/>
                  </a:cubicBezTo>
                  <a:cubicBezTo>
                    <a:pt x="30340" y="10149"/>
                    <a:pt x="29503" y="9772"/>
                    <a:pt x="28666" y="9354"/>
                  </a:cubicBezTo>
                  <a:cubicBezTo>
                    <a:pt x="27975" y="9019"/>
                    <a:pt x="27306" y="8789"/>
                    <a:pt x="26573" y="8580"/>
                  </a:cubicBezTo>
                  <a:cubicBezTo>
                    <a:pt x="25548" y="8266"/>
                    <a:pt x="24565" y="8308"/>
                    <a:pt x="23539" y="8412"/>
                  </a:cubicBezTo>
                  <a:cubicBezTo>
                    <a:pt x="23435" y="8412"/>
                    <a:pt x="23351" y="8517"/>
                    <a:pt x="23163" y="8642"/>
                  </a:cubicBezTo>
                  <a:cubicBezTo>
                    <a:pt x="23435" y="8726"/>
                    <a:pt x="23560" y="8789"/>
                    <a:pt x="23686" y="8831"/>
                  </a:cubicBezTo>
                  <a:cubicBezTo>
                    <a:pt x="24523" y="9166"/>
                    <a:pt x="25360" y="9521"/>
                    <a:pt x="26176" y="9856"/>
                  </a:cubicBezTo>
                  <a:cubicBezTo>
                    <a:pt x="26406" y="9961"/>
                    <a:pt x="26615" y="10065"/>
                    <a:pt x="26803" y="10254"/>
                  </a:cubicBezTo>
                  <a:cubicBezTo>
                    <a:pt x="27285" y="10714"/>
                    <a:pt x="27766" y="11111"/>
                    <a:pt x="28331" y="11467"/>
                  </a:cubicBezTo>
                  <a:cubicBezTo>
                    <a:pt x="28498" y="11614"/>
                    <a:pt x="28687" y="11844"/>
                    <a:pt x="28770" y="12053"/>
                  </a:cubicBezTo>
                  <a:cubicBezTo>
                    <a:pt x="28959" y="12597"/>
                    <a:pt x="28687" y="13559"/>
                    <a:pt x="27912" y="13769"/>
                  </a:cubicBezTo>
                  <a:cubicBezTo>
                    <a:pt x="27640" y="13852"/>
                    <a:pt x="27389" y="13957"/>
                    <a:pt x="27096" y="14020"/>
                  </a:cubicBezTo>
                  <a:cubicBezTo>
                    <a:pt x="25841" y="14271"/>
                    <a:pt x="24606" y="14501"/>
                    <a:pt x="23351" y="14752"/>
                  </a:cubicBezTo>
                  <a:cubicBezTo>
                    <a:pt x="22493" y="14899"/>
                    <a:pt x="21656" y="15129"/>
                    <a:pt x="20777" y="15108"/>
                  </a:cubicBezTo>
                  <a:cubicBezTo>
                    <a:pt x="20756" y="15108"/>
                    <a:pt x="20736" y="15192"/>
                    <a:pt x="20673" y="15233"/>
                  </a:cubicBezTo>
                  <a:cubicBezTo>
                    <a:pt x="21468" y="15819"/>
                    <a:pt x="22305" y="16259"/>
                    <a:pt x="23225" y="16572"/>
                  </a:cubicBezTo>
                  <a:cubicBezTo>
                    <a:pt x="24125" y="16886"/>
                    <a:pt x="24816" y="17535"/>
                    <a:pt x="25381" y="18267"/>
                  </a:cubicBezTo>
                  <a:cubicBezTo>
                    <a:pt x="25653" y="18623"/>
                    <a:pt x="25862" y="19041"/>
                    <a:pt x="25757" y="19481"/>
                  </a:cubicBezTo>
                  <a:cubicBezTo>
                    <a:pt x="25632" y="20192"/>
                    <a:pt x="25339" y="20841"/>
                    <a:pt x="24732" y="21301"/>
                  </a:cubicBezTo>
                  <a:cubicBezTo>
                    <a:pt x="24397" y="21573"/>
                    <a:pt x="24062" y="21866"/>
                    <a:pt x="23707" y="22117"/>
                  </a:cubicBezTo>
                  <a:cubicBezTo>
                    <a:pt x="23163" y="22598"/>
                    <a:pt x="22598" y="22975"/>
                    <a:pt x="21803" y="22933"/>
                  </a:cubicBezTo>
                  <a:cubicBezTo>
                    <a:pt x="21573" y="22912"/>
                    <a:pt x="21342" y="23038"/>
                    <a:pt x="21070" y="23059"/>
                  </a:cubicBezTo>
                  <a:cubicBezTo>
                    <a:pt x="19668" y="23268"/>
                    <a:pt x="18267" y="23352"/>
                    <a:pt x="17074" y="22389"/>
                  </a:cubicBezTo>
                  <a:cubicBezTo>
                    <a:pt x="16844" y="22180"/>
                    <a:pt x="16572" y="22180"/>
                    <a:pt x="16279" y="22180"/>
                  </a:cubicBezTo>
                  <a:cubicBezTo>
                    <a:pt x="16028" y="22180"/>
                    <a:pt x="15735" y="22180"/>
                    <a:pt x="15484" y="22117"/>
                  </a:cubicBezTo>
                  <a:cubicBezTo>
                    <a:pt x="15212" y="22075"/>
                    <a:pt x="14961" y="21929"/>
                    <a:pt x="14689" y="21803"/>
                  </a:cubicBezTo>
                  <a:cubicBezTo>
                    <a:pt x="14291" y="21615"/>
                    <a:pt x="13873" y="21469"/>
                    <a:pt x="13496" y="21280"/>
                  </a:cubicBezTo>
                  <a:cubicBezTo>
                    <a:pt x="13015" y="21071"/>
                    <a:pt x="12513" y="21050"/>
                    <a:pt x="12052" y="21280"/>
                  </a:cubicBezTo>
                  <a:cubicBezTo>
                    <a:pt x="11676" y="21448"/>
                    <a:pt x="11362" y="21699"/>
                    <a:pt x="11048" y="21929"/>
                  </a:cubicBezTo>
                  <a:cubicBezTo>
                    <a:pt x="10734" y="22138"/>
                    <a:pt x="10629" y="22452"/>
                    <a:pt x="10671" y="22829"/>
                  </a:cubicBezTo>
                  <a:cubicBezTo>
                    <a:pt x="10692" y="23331"/>
                    <a:pt x="10671" y="23812"/>
                    <a:pt x="10671" y="24314"/>
                  </a:cubicBezTo>
                  <a:cubicBezTo>
                    <a:pt x="10671" y="25360"/>
                    <a:pt x="11257" y="26114"/>
                    <a:pt x="11843" y="26909"/>
                  </a:cubicBezTo>
                  <a:cubicBezTo>
                    <a:pt x="11885" y="26992"/>
                    <a:pt x="11989" y="27013"/>
                    <a:pt x="12073" y="27055"/>
                  </a:cubicBezTo>
                  <a:cubicBezTo>
                    <a:pt x="12596" y="27244"/>
                    <a:pt x="13119" y="27516"/>
                    <a:pt x="13705" y="27474"/>
                  </a:cubicBezTo>
                  <a:cubicBezTo>
                    <a:pt x="14479" y="27474"/>
                    <a:pt x="15233" y="27578"/>
                    <a:pt x="16028" y="27432"/>
                  </a:cubicBezTo>
                  <a:cubicBezTo>
                    <a:pt x="16111" y="27411"/>
                    <a:pt x="16237" y="27411"/>
                    <a:pt x="16321" y="27432"/>
                  </a:cubicBezTo>
                  <a:cubicBezTo>
                    <a:pt x="16425" y="27474"/>
                    <a:pt x="16551" y="27557"/>
                    <a:pt x="16572" y="27641"/>
                  </a:cubicBezTo>
                  <a:cubicBezTo>
                    <a:pt x="16593" y="27746"/>
                    <a:pt x="16593" y="27892"/>
                    <a:pt x="16530" y="27976"/>
                  </a:cubicBezTo>
                  <a:cubicBezTo>
                    <a:pt x="16279" y="28290"/>
                    <a:pt x="15965" y="28499"/>
                    <a:pt x="15588" y="28499"/>
                  </a:cubicBezTo>
                  <a:cubicBezTo>
                    <a:pt x="15295" y="28499"/>
                    <a:pt x="15023" y="28499"/>
                    <a:pt x="14751" y="28520"/>
                  </a:cubicBezTo>
                  <a:cubicBezTo>
                    <a:pt x="14354" y="28562"/>
                    <a:pt x="13935" y="28457"/>
                    <a:pt x="13559" y="28624"/>
                  </a:cubicBezTo>
                  <a:cubicBezTo>
                    <a:pt x="13559" y="28729"/>
                    <a:pt x="13538" y="28834"/>
                    <a:pt x="13559" y="28917"/>
                  </a:cubicBezTo>
                  <a:cubicBezTo>
                    <a:pt x="13726" y="29608"/>
                    <a:pt x="13622" y="30277"/>
                    <a:pt x="13350" y="30926"/>
                  </a:cubicBezTo>
                  <a:cubicBezTo>
                    <a:pt x="13245" y="31219"/>
                    <a:pt x="13203" y="31512"/>
                    <a:pt x="13119" y="31847"/>
                  </a:cubicBezTo>
                  <a:cubicBezTo>
                    <a:pt x="13642" y="32244"/>
                    <a:pt x="14166" y="32600"/>
                    <a:pt x="14647" y="32998"/>
                  </a:cubicBezTo>
                  <a:cubicBezTo>
                    <a:pt x="15337" y="33604"/>
                    <a:pt x="16216" y="33709"/>
                    <a:pt x="17053" y="33918"/>
                  </a:cubicBezTo>
                  <a:cubicBezTo>
                    <a:pt x="17262" y="33960"/>
                    <a:pt x="17534" y="33793"/>
                    <a:pt x="17743" y="33834"/>
                  </a:cubicBezTo>
                  <a:cubicBezTo>
                    <a:pt x="17953" y="33897"/>
                    <a:pt x="18120" y="34127"/>
                    <a:pt x="18329" y="34253"/>
                  </a:cubicBezTo>
                  <a:cubicBezTo>
                    <a:pt x="18350" y="34274"/>
                    <a:pt x="18371" y="34274"/>
                    <a:pt x="18413" y="34274"/>
                  </a:cubicBezTo>
                  <a:cubicBezTo>
                    <a:pt x="19187" y="34420"/>
                    <a:pt x="20003" y="34650"/>
                    <a:pt x="20777" y="34671"/>
                  </a:cubicBezTo>
                  <a:cubicBezTo>
                    <a:pt x="23142" y="34755"/>
                    <a:pt x="25485" y="34671"/>
                    <a:pt x="27829" y="34127"/>
                  </a:cubicBezTo>
                  <a:cubicBezTo>
                    <a:pt x="28268" y="34023"/>
                    <a:pt x="28770" y="34002"/>
                    <a:pt x="29189" y="33814"/>
                  </a:cubicBezTo>
                  <a:cubicBezTo>
                    <a:pt x="30340" y="33332"/>
                    <a:pt x="31490" y="32872"/>
                    <a:pt x="32536" y="32223"/>
                  </a:cubicBezTo>
                  <a:cubicBezTo>
                    <a:pt x="32746" y="32223"/>
                    <a:pt x="32850" y="32140"/>
                    <a:pt x="32976" y="32035"/>
                  </a:cubicBezTo>
                  <a:close/>
                  <a:moveTo>
                    <a:pt x="6173" y="19188"/>
                  </a:moveTo>
                  <a:cubicBezTo>
                    <a:pt x="5545" y="19606"/>
                    <a:pt x="5064" y="20213"/>
                    <a:pt x="4520" y="20757"/>
                  </a:cubicBezTo>
                  <a:cubicBezTo>
                    <a:pt x="3767" y="21510"/>
                    <a:pt x="3097" y="22306"/>
                    <a:pt x="2741" y="23331"/>
                  </a:cubicBezTo>
                  <a:cubicBezTo>
                    <a:pt x="2595" y="23749"/>
                    <a:pt x="2553" y="24168"/>
                    <a:pt x="2448" y="24586"/>
                  </a:cubicBezTo>
                  <a:cubicBezTo>
                    <a:pt x="2427" y="24691"/>
                    <a:pt x="2490" y="24837"/>
                    <a:pt x="2532" y="24921"/>
                  </a:cubicBezTo>
                  <a:cubicBezTo>
                    <a:pt x="2825" y="25277"/>
                    <a:pt x="3076" y="25674"/>
                    <a:pt x="3641" y="25653"/>
                  </a:cubicBezTo>
                  <a:cubicBezTo>
                    <a:pt x="3787" y="25653"/>
                    <a:pt x="3955" y="25674"/>
                    <a:pt x="4080" y="25758"/>
                  </a:cubicBezTo>
                  <a:cubicBezTo>
                    <a:pt x="4687" y="26051"/>
                    <a:pt x="5273" y="25988"/>
                    <a:pt x="5838" y="25904"/>
                  </a:cubicBezTo>
                  <a:cubicBezTo>
                    <a:pt x="6005" y="25632"/>
                    <a:pt x="6152" y="25360"/>
                    <a:pt x="6319" y="25151"/>
                  </a:cubicBezTo>
                  <a:cubicBezTo>
                    <a:pt x="6487" y="24963"/>
                    <a:pt x="6612" y="25005"/>
                    <a:pt x="6947" y="25256"/>
                  </a:cubicBezTo>
                  <a:cubicBezTo>
                    <a:pt x="6884" y="25444"/>
                    <a:pt x="6780" y="25632"/>
                    <a:pt x="6717" y="25842"/>
                  </a:cubicBezTo>
                  <a:cubicBezTo>
                    <a:pt x="6528" y="26595"/>
                    <a:pt x="6382" y="27327"/>
                    <a:pt x="6215" y="28080"/>
                  </a:cubicBezTo>
                  <a:cubicBezTo>
                    <a:pt x="6068" y="28792"/>
                    <a:pt x="6005" y="29503"/>
                    <a:pt x="5984" y="30194"/>
                  </a:cubicBezTo>
                  <a:cubicBezTo>
                    <a:pt x="5984" y="30780"/>
                    <a:pt x="6194" y="31135"/>
                    <a:pt x="6717" y="31386"/>
                  </a:cubicBezTo>
                  <a:cubicBezTo>
                    <a:pt x="7156" y="31596"/>
                    <a:pt x="7470" y="31533"/>
                    <a:pt x="7763" y="31135"/>
                  </a:cubicBezTo>
                  <a:cubicBezTo>
                    <a:pt x="8035" y="30801"/>
                    <a:pt x="8244" y="30403"/>
                    <a:pt x="8453" y="30047"/>
                  </a:cubicBezTo>
                  <a:cubicBezTo>
                    <a:pt x="8767" y="29503"/>
                    <a:pt x="9081" y="28980"/>
                    <a:pt x="8663" y="28311"/>
                  </a:cubicBezTo>
                  <a:cubicBezTo>
                    <a:pt x="8537" y="28143"/>
                    <a:pt x="8704" y="27892"/>
                    <a:pt x="9018" y="27850"/>
                  </a:cubicBezTo>
                  <a:cubicBezTo>
                    <a:pt x="9102" y="27976"/>
                    <a:pt x="9186" y="28143"/>
                    <a:pt x="9290" y="28290"/>
                  </a:cubicBezTo>
                  <a:cubicBezTo>
                    <a:pt x="9541" y="28729"/>
                    <a:pt x="9772" y="29210"/>
                    <a:pt x="10065" y="29650"/>
                  </a:cubicBezTo>
                  <a:cubicBezTo>
                    <a:pt x="10357" y="30131"/>
                    <a:pt x="10692" y="30570"/>
                    <a:pt x="10964" y="31073"/>
                  </a:cubicBezTo>
                  <a:cubicBezTo>
                    <a:pt x="11173" y="31491"/>
                    <a:pt x="11529" y="31596"/>
                    <a:pt x="11927" y="31721"/>
                  </a:cubicBezTo>
                  <a:cubicBezTo>
                    <a:pt x="12031" y="31742"/>
                    <a:pt x="12241" y="31658"/>
                    <a:pt x="12324" y="31554"/>
                  </a:cubicBezTo>
                  <a:cubicBezTo>
                    <a:pt x="12471" y="31386"/>
                    <a:pt x="12638" y="31177"/>
                    <a:pt x="12680" y="30926"/>
                  </a:cubicBezTo>
                  <a:cubicBezTo>
                    <a:pt x="12806" y="30340"/>
                    <a:pt x="12910" y="29733"/>
                    <a:pt x="12994" y="29106"/>
                  </a:cubicBezTo>
                  <a:cubicBezTo>
                    <a:pt x="13015" y="28896"/>
                    <a:pt x="12994" y="28687"/>
                    <a:pt x="12973" y="28478"/>
                  </a:cubicBezTo>
                  <a:cubicBezTo>
                    <a:pt x="12387" y="28269"/>
                    <a:pt x="11864" y="28080"/>
                    <a:pt x="11445" y="27934"/>
                  </a:cubicBezTo>
                  <a:cubicBezTo>
                    <a:pt x="11069" y="27348"/>
                    <a:pt x="10755" y="26846"/>
                    <a:pt x="10399" y="26386"/>
                  </a:cubicBezTo>
                  <a:cubicBezTo>
                    <a:pt x="10023" y="25842"/>
                    <a:pt x="9772" y="25235"/>
                    <a:pt x="9730" y="24586"/>
                  </a:cubicBezTo>
                  <a:cubicBezTo>
                    <a:pt x="9709" y="23875"/>
                    <a:pt x="9730" y="23142"/>
                    <a:pt x="9730" y="22431"/>
                  </a:cubicBezTo>
                  <a:cubicBezTo>
                    <a:pt x="9730" y="22117"/>
                    <a:pt x="9855" y="21824"/>
                    <a:pt x="10085" y="21594"/>
                  </a:cubicBezTo>
                  <a:cubicBezTo>
                    <a:pt x="10546" y="21092"/>
                    <a:pt x="11069" y="20736"/>
                    <a:pt x="11697" y="20527"/>
                  </a:cubicBezTo>
                  <a:cubicBezTo>
                    <a:pt x="12429" y="20255"/>
                    <a:pt x="13161" y="20234"/>
                    <a:pt x="13831" y="20611"/>
                  </a:cubicBezTo>
                  <a:cubicBezTo>
                    <a:pt x="14417" y="20925"/>
                    <a:pt x="14961" y="21238"/>
                    <a:pt x="15588" y="21573"/>
                  </a:cubicBezTo>
                  <a:cubicBezTo>
                    <a:pt x="15735" y="21490"/>
                    <a:pt x="15923" y="21406"/>
                    <a:pt x="16132" y="21301"/>
                  </a:cubicBezTo>
                  <a:cubicBezTo>
                    <a:pt x="15902" y="20548"/>
                    <a:pt x="15358" y="19837"/>
                    <a:pt x="15798" y="18937"/>
                  </a:cubicBezTo>
                  <a:cubicBezTo>
                    <a:pt x="15986" y="19104"/>
                    <a:pt x="16132" y="19251"/>
                    <a:pt x="16195" y="19376"/>
                  </a:cubicBezTo>
                  <a:cubicBezTo>
                    <a:pt x="16446" y="20046"/>
                    <a:pt x="16927" y="20611"/>
                    <a:pt x="17346" y="21176"/>
                  </a:cubicBezTo>
                  <a:cubicBezTo>
                    <a:pt x="17764" y="21762"/>
                    <a:pt x="18350" y="22117"/>
                    <a:pt x="19062" y="22138"/>
                  </a:cubicBezTo>
                  <a:cubicBezTo>
                    <a:pt x="19752" y="22201"/>
                    <a:pt x="20422" y="22243"/>
                    <a:pt x="21112" y="22013"/>
                  </a:cubicBezTo>
                  <a:cubicBezTo>
                    <a:pt x="21342" y="21929"/>
                    <a:pt x="21593" y="21908"/>
                    <a:pt x="21845" y="21908"/>
                  </a:cubicBezTo>
                  <a:cubicBezTo>
                    <a:pt x="22368" y="21929"/>
                    <a:pt x="22723" y="21678"/>
                    <a:pt x="23100" y="21385"/>
                  </a:cubicBezTo>
                  <a:cubicBezTo>
                    <a:pt x="23372" y="21155"/>
                    <a:pt x="23644" y="20862"/>
                    <a:pt x="23958" y="20674"/>
                  </a:cubicBezTo>
                  <a:cubicBezTo>
                    <a:pt x="24314" y="20443"/>
                    <a:pt x="24523" y="20129"/>
                    <a:pt x="24690" y="19774"/>
                  </a:cubicBezTo>
                  <a:cubicBezTo>
                    <a:pt x="24878" y="19397"/>
                    <a:pt x="24837" y="19041"/>
                    <a:pt x="24565" y="18728"/>
                  </a:cubicBezTo>
                  <a:cubicBezTo>
                    <a:pt x="24062" y="18142"/>
                    <a:pt x="23518" y="17681"/>
                    <a:pt x="22786" y="17409"/>
                  </a:cubicBezTo>
                  <a:cubicBezTo>
                    <a:pt x="22263" y="17200"/>
                    <a:pt x="21740" y="16991"/>
                    <a:pt x="21259" y="16740"/>
                  </a:cubicBezTo>
                  <a:cubicBezTo>
                    <a:pt x="20652" y="16384"/>
                    <a:pt x="20087" y="16049"/>
                    <a:pt x="19438" y="15819"/>
                  </a:cubicBezTo>
                  <a:cubicBezTo>
                    <a:pt x="19124" y="15715"/>
                    <a:pt x="18832" y="15484"/>
                    <a:pt x="18601" y="15233"/>
                  </a:cubicBezTo>
                  <a:cubicBezTo>
                    <a:pt x="18308" y="14982"/>
                    <a:pt x="18434" y="14501"/>
                    <a:pt x="18811" y="14438"/>
                  </a:cubicBezTo>
                  <a:cubicBezTo>
                    <a:pt x="19396" y="14292"/>
                    <a:pt x="20003" y="14166"/>
                    <a:pt x="20631" y="14145"/>
                  </a:cubicBezTo>
                  <a:cubicBezTo>
                    <a:pt x="21280" y="14124"/>
                    <a:pt x="21949" y="14062"/>
                    <a:pt x="22577" y="13936"/>
                  </a:cubicBezTo>
                  <a:cubicBezTo>
                    <a:pt x="23560" y="13748"/>
                    <a:pt x="24586" y="13559"/>
                    <a:pt x="25569" y="13392"/>
                  </a:cubicBezTo>
                  <a:cubicBezTo>
                    <a:pt x="26155" y="13287"/>
                    <a:pt x="26720" y="13120"/>
                    <a:pt x="27306" y="12974"/>
                  </a:cubicBezTo>
                  <a:cubicBezTo>
                    <a:pt x="27536" y="12911"/>
                    <a:pt x="27808" y="12827"/>
                    <a:pt x="27850" y="12513"/>
                  </a:cubicBezTo>
                  <a:cubicBezTo>
                    <a:pt x="27912" y="12199"/>
                    <a:pt x="27703" y="12095"/>
                    <a:pt x="27494" y="11948"/>
                  </a:cubicBezTo>
                  <a:cubicBezTo>
                    <a:pt x="27117" y="11655"/>
                    <a:pt x="26782" y="11342"/>
                    <a:pt x="26406" y="11049"/>
                  </a:cubicBezTo>
                  <a:cubicBezTo>
                    <a:pt x="26280" y="10923"/>
                    <a:pt x="26155" y="10798"/>
                    <a:pt x="25987" y="10693"/>
                  </a:cubicBezTo>
                  <a:cubicBezTo>
                    <a:pt x="25046" y="10191"/>
                    <a:pt x="24104" y="9751"/>
                    <a:pt x="23058" y="9521"/>
                  </a:cubicBezTo>
                  <a:cubicBezTo>
                    <a:pt x="22221" y="9333"/>
                    <a:pt x="21426" y="9375"/>
                    <a:pt x="20652" y="9856"/>
                  </a:cubicBezTo>
                  <a:cubicBezTo>
                    <a:pt x="20066" y="10212"/>
                    <a:pt x="19376" y="10505"/>
                    <a:pt x="18727" y="10735"/>
                  </a:cubicBezTo>
                  <a:cubicBezTo>
                    <a:pt x="18036" y="10986"/>
                    <a:pt x="17367" y="11132"/>
                    <a:pt x="16655" y="11321"/>
                  </a:cubicBezTo>
                  <a:cubicBezTo>
                    <a:pt x="16237" y="11425"/>
                    <a:pt x="15881" y="11342"/>
                    <a:pt x="15609" y="10944"/>
                  </a:cubicBezTo>
                  <a:cubicBezTo>
                    <a:pt x="15693" y="10839"/>
                    <a:pt x="15714" y="10714"/>
                    <a:pt x="15798" y="10714"/>
                  </a:cubicBezTo>
                  <a:cubicBezTo>
                    <a:pt x="16551" y="10505"/>
                    <a:pt x="17199" y="10107"/>
                    <a:pt x="17785" y="9584"/>
                  </a:cubicBezTo>
                  <a:cubicBezTo>
                    <a:pt x="17806" y="9563"/>
                    <a:pt x="17827" y="9563"/>
                    <a:pt x="17869" y="9542"/>
                  </a:cubicBezTo>
                  <a:cubicBezTo>
                    <a:pt x="19187" y="8810"/>
                    <a:pt x="20526" y="8077"/>
                    <a:pt x="22054" y="7805"/>
                  </a:cubicBezTo>
                  <a:cubicBezTo>
                    <a:pt x="22326" y="7764"/>
                    <a:pt x="22577" y="7638"/>
                    <a:pt x="22744" y="7429"/>
                  </a:cubicBezTo>
                  <a:cubicBezTo>
                    <a:pt x="23267" y="6906"/>
                    <a:pt x="23790" y="6383"/>
                    <a:pt x="24314" y="5818"/>
                  </a:cubicBezTo>
                  <a:cubicBezTo>
                    <a:pt x="24481" y="5671"/>
                    <a:pt x="24606" y="5483"/>
                    <a:pt x="24690" y="5295"/>
                  </a:cubicBezTo>
                  <a:cubicBezTo>
                    <a:pt x="24941" y="4834"/>
                    <a:pt x="25192" y="4353"/>
                    <a:pt x="25422" y="3893"/>
                  </a:cubicBezTo>
                  <a:cubicBezTo>
                    <a:pt x="25820" y="3140"/>
                    <a:pt x="25527" y="2428"/>
                    <a:pt x="25130" y="1800"/>
                  </a:cubicBezTo>
                  <a:cubicBezTo>
                    <a:pt x="24983" y="1528"/>
                    <a:pt x="24669" y="1382"/>
                    <a:pt x="24355" y="1361"/>
                  </a:cubicBezTo>
                  <a:cubicBezTo>
                    <a:pt x="22912" y="1194"/>
                    <a:pt x="21531" y="1424"/>
                    <a:pt x="20338" y="2240"/>
                  </a:cubicBezTo>
                  <a:cubicBezTo>
                    <a:pt x="18769" y="3286"/>
                    <a:pt x="17283" y="4458"/>
                    <a:pt x="16153" y="6069"/>
                  </a:cubicBezTo>
                  <a:cubicBezTo>
                    <a:pt x="15630" y="6801"/>
                    <a:pt x="15107" y="7450"/>
                    <a:pt x="15358" y="8412"/>
                  </a:cubicBezTo>
                  <a:cubicBezTo>
                    <a:pt x="15400" y="8642"/>
                    <a:pt x="15044" y="8894"/>
                    <a:pt x="14835" y="8726"/>
                  </a:cubicBezTo>
                  <a:cubicBezTo>
                    <a:pt x="14521" y="8475"/>
                    <a:pt x="14228" y="8161"/>
                    <a:pt x="13998" y="7805"/>
                  </a:cubicBezTo>
                  <a:cubicBezTo>
                    <a:pt x="13914" y="7701"/>
                    <a:pt x="14019" y="7471"/>
                    <a:pt x="14040" y="7282"/>
                  </a:cubicBezTo>
                  <a:cubicBezTo>
                    <a:pt x="14103" y="6969"/>
                    <a:pt x="14145" y="6697"/>
                    <a:pt x="14228" y="6383"/>
                  </a:cubicBezTo>
                  <a:cubicBezTo>
                    <a:pt x="14249" y="6194"/>
                    <a:pt x="14249" y="6006"/>
                    <a:pt x="14312" y="5818"/>
                  </a:cubicBezTo>
                  <a:cubicBezTo>
                    <a:pt x="14479" y="5169"/>
                    <a:pt x="14647" y="4500"/>
                    <a:pt x="14877" y="3872"/>
                  </a:cubicBezTo>
                  <a:cubicBezTo>
                    <a:pt x="15149" y="3140"/>
                    <a:pt x="15086" y="2407"/>
                    <a:pt x="14982" y="1675"/>
                  </a:cubicBezTo>
                  <a:cubicBezTo>
                    <a:pt x="14856" y="754"/>
                    <a:pt x="14521" y="629"/>
                    <a:pt x="13726" y="1152"/>
                  </a:cubicBezTo>
                  <a:cubicBezTo>
                    <a:pt x="12157" y="2198"/>
                    <a:pt x="11111" y="3704"/>
                    <a:pt x="10504" y="5462"/>
                  </a:cubicBezTo>
                  <a:cubicBezTo>
                    <a:pt x="10190" y="6320"/>
                    <a:pt x="9960" y="7241"/>
                    <a:pt x="9981" y="8182"/>
                  </a:cubicBezTo>
                  <a:cubicBezTo>
                    <a:pt x="9981" y="8621"/>
                    <a:pt x="10085" y="8956"/>
                    <a:pt x="10483" y="9207"/>
                  </a:cubicBezTo>
                  <a:cubicBezTo>
                    <a:pt x="10504" y="9228"/>
                    <a:pt x="10483" y="9312"/>
                    <a:pt x="10483" y="9354"/>
                  </a:cubicBezTo>
                  <a:cubicBezTo>
                    <a:pt x="9918" y="9479"/>
                    <a:pt x="9876" y="9479"/>
                    <a:pt x="9709" y="9417"/>
                  </a:cubicBezTo>
                  <a:cubicBezTo>
                    <a:pt x="9458" y="9312"/>
                    <a:pt x="9353" y="9061"/>
                    <a:pt x="9228" y="8852"/>
                  </a:cubicBezTo>
                  <a:cubicBezTo>
                    <a:pt x="8997" y="8475"/>
                    <a:pt x="8704" y="8098"/>
                    <a:pt x="8453" y="7743"/>
                  </a:cubicBezTo>
                  <a:cubicBezTo>
                    <a:pt x="7972" y="7073"/>
                    <a:pt x="7407" y="6634"/>
                    <a:pt x="6633" y="6404"/>
                  </a:cubicBezTo>
                  <a:cubicBezTo>
                    <a:pt x="6298" y="6299"/>
                    <a:pt x="6047" y="6341"/>
                    <a:pt x="5754" y="6508"/>
                  </a:cubicBezTo>
                  <a:cubicBezTo>
                    <a:pt x="4855" y="7031"/>
                    <a:pt x="4373" y="7743"/>
                    <a:pt x="4520" y="8789"/>
                  </a:cubicBezTo>
                  <a:lnTo>
                    <a:pt x="4520" y="9061"/>
                  </a:lnTo>
                  <a:cubicBezTo>
                    <a:pt x="4499" y="9458"/>
                    <a:pt x="4603" y="9793"/>
                    <a:pt x="4813" y="10107"/>
                  </a:cubicBezTo>
                  <a:cubicBezTo>
                    <a:pt x="5336" y="10902"/>
                    <a:pt x="5796" y="11655"/>
                    <a:pt x="6528" y="12283"/>
                  </a:cubicBezTo>
                  <a:cubicBezTo>
                    <a:pt x="6633" y="12367"/>
                    <a:pt x="6675" y="12576"/>
                    <a:pt x="6633" y="12702"/>
                  </a:cubicBezTo>
                  <a:cubicBezTo>
                    <a:pt x="6612" y="12911"/>
                    <a:pt x="6424" y="12995"/>
                    <a:pt x="6256" y="13036"/>
                  </a:cubicBezTo>
                  <a:cubicBezTo>
                    <a:pt x="5943" y="13120"/>
                    <a:pt x="5691" y="12974"/>
                    <a:pt x="5461" y="12806"/>
                  </a:cubicBezTo>
                  <a:cubicBezTo>
                    <a:pt x="5231" y="12660"/>
                    <a:pt x="5022" y="12451"/>
                    <a:pt x="4729" y="12471"/>
                  </a:cubicBezTo>
                  <a:cubicBezTo>
                    <a:pt x="4080" y="12471"/>
                    <a:pt x="3432" y="12471"/>
                    <a:pt x="2762" y="12492"/>
                  </a:cubicBezTo>
                  <a:cubicBezTo>
                    <a:pt x="2448" y="12492"/>
                    <a:pt x="2197" y="12660"/>
                    <a:pt x="1988" y="12911"/>
                  </a:cubicBezTo>
                  <a:cubicBezTo>
                    <a:pt x="1779" y="13183"/>
                    <a:pt x="1549" y="13434"/>
                    <a:pt x="1339" y="13664"/>
                  </a:cubicBezTo>
                  <a:cubicBezTo>
                    <a:pt x="837" y="14187"/>
                    <a:pt x="816" y="14752"/>
                    <a:pt x="1235" y="15338"/>
                  </a:cubicBezTo>
                  <a:cubicBezTo>
                    <a:pt x="2072" y="16531"/>
                    <a:pt x="2114" y="16572"/>
                    <a:pt x="3390" y="17284"/>
                  </a:cubicBezTo>
                  <a:cubicBezTo>
                    <a:pt x="3599" y="17409"/>
                    <a:pt x="3850" y="17514"/>
                    <a:pt x="4059" y="17640"/>
                  </a:cubicBezTo>
                  <a:cubicBezTo>
                    <a:pt x="4373" y="17849"/>
                    <a:pt x="4687" y="18037"/>
                    <a:pt x="4959" y="18267"/>
                  </a:cubicBezTo>
                  <a:cubicBezTo>
                    <a:pt x="5210" y="18477"/>
                    <a:pt x="5440" y="18644"/>
                    <a:pt x="5775" y="18644"/>
                  </a:cubicBezTo>
                  <a:cubicBezTo>
                    <a:pt x="6068" y="18790"/>
                    <a:pt x="6194" y="18937"/>
                    <a:pt x="6173" y="19188"/>
                  </a:cubicBezTo>
                  <a:close/>
                  <a:moveTo>
                    <a:pt x="17953" y="35383"/>
                  </a:moveTo>
                  <a:cubicBezTo>
                    <a:pt x="17848" y="35634"/>
                    <a:pt x="17743" y="35822"/>
                    <a:pt x="17723" y="36031"/>
                  </a:cubicBezTo>
                  <a:cubicBezTo>
                    <a:pt x="17576" y="36931"/>
                    <a:pt x="17325" y="37789"/>
                    <a:pt x="16990" y="38626"/>
                  </a:cubicBezTo>
                  <a:cubicBezTo>
                    <a:pt x="16886" y="38877"/>
                    <a:pt x="16844" y="39170"/>
                    <a:pt x="16802" y="39442"/>
                  </a:cubicBezTo>
                  <a:cubicBezTo>
                    <a:pt x="16551" y="41472"/>
                    <a:pt x="16174" y="43480"/>
                    <a:pt x="15714" y="45468"/>
                  </a:cubicBezTo>
                  <a:cubicBezTo>
                    <a:pt x="15630" y="45845"/>
                    <a:pt x="15547" y="46200"/>
                    <a:pt x="15526" y="46577"/>
                  </a:cubicBezTo>
                  <a:cubicBezTo>
                    <a:pt x="15505" y="48251"/>
                    <a:pt x="15526" y="49925"/>
                    <a:pt x="15526" y="51599"/>
                  </a:cubicBezTo>
                  <a:cubicBezTo>
                    <a:pt x="15526" y="52122"/>
                    <a:pt x="15714" y="52310"/>
                    <a:pt x="16237" y="52415"/>
                  </a:cubicBezTo>
                  <a:cubicBezTo>
                    <a:pt x="16446" y="52436"/>
                    <a:pt x="16676" y="52436"/>
                    <a:pt x="16886" y="52436"/>
                  </a:cubicBezTo>
                  <a:lnTo>
                    <a:pt x="18936" y="52436"/>
                  </a:lnTo>
                  <a:cubicBezTo>
                    <a:pt x="19689" y="52456"/>
                    <a:pt x="20422" y="52415"/>
                    <a:pt x="21154" y="52226"/>
                  </a:cubicBezTo>
                  <a:cubicBezTo>
                    <a:pt x="21447" y="52143"/>
                    <a:pt x="21761" y="52143"/>
                    <a:pt x="22075" y="52143"/>
                  </a:cubicBezTo>
                  <a:cubicBezTo>
                    <a:pt x="23372" y="52122"/>
                    <a:pt x="24648" y="51787"/>
                    <a:pt x="25966" y="51850"/>
                  </a:cubicBezTo>
                  <a:cubicBezTo>
                    <a:pt x="25987" y="51850"/>
                    <a:pt x="26008" y="51850"/>
                    <a:pt x="26071" y="51829"/>
                  </a:cubicBezTo>
                  <a:cubicBezTo>
                    <a:pt x="27034" y="51578"/>
                    <a:pt x="28038" y="51536"/>
                    <a:pt x="29021" y="51578"/>
                  </a:cubicBezTo>
                  <a:cubicBezTo>
                    <a:pt x="29377" y="51578"/>
                    <a:pt x="29733" y="51599"/>
                    <a:pt x="30047" y="51494"/>
                  </a:cubicBezTo>
                  <a:cubicBezTo>
                    <a:pt x="30632" y="51264"/>
                    <a:pt x="31218" y="51117"/>
                    <a:pt x="31825" y="51096"/>
                  </a:cubicBezTo>
                  <a:cubicBezTo>
                    <a:pt x="31992" y="50887"/>
                    <a:pt x="32139" y="50678"/>
                    <a:pt x="32306" y="50490"/>
                  </a:cubicBezTo>
                  <a:cubicBezTo>
                    <a:pt x="32055" y="50071"/>
                    <a:pt x="31741" y="49715"/>
                    <a:pt x="31595" y="49297"/>
                  </a:cubicBezTo>
                  <a:cubicBezTo>
                    <a:pt x="31428" y="48816"/>
                    <a:pt x="31051" y="48544"/>
                    <a:pt x="30863" y="48104"/>
                  </a:cubicBezTo>
                  <a:cubicBezTo>
                    <a:pt x="30653" y="47665"/>
                    <a:pt x="30549" y="47163"/>
                    <a:pt x="30360" y="46723"/>
                  </a:cubicBezTo>
                  <a:cubicBezTo>
                    <a:pt x="30319" y="46577"/>
                    <a:pt x="30214" y="46472"/>
                    <a:pt x="30151" y="46305"/>
                  </a:cubicBezTo>
                  <a:cubicBezTo>
                    <a:pt x="29921" y="45886"/>
                    <a:pt x="29691" y="45489"/>
                    <a:pt x="29482" y="45070"/>
                  </a:cubicBezTo>
                  <a:cubicBezTo>
                    <a:pt x="29021" y="44213"/>
                    <a:pt x="28603" y="43355"/>
                    <a:pt x="28456" y="42392"/>
                  </a:cubicBezTo>
                  <a:cubicBezTo>
                    <a:pt x="28435" y="42225"/>
                    <a:pt x="28352" y="42099"/>
                    <a:pt x="28289" y="41932"/>
                  </a:cubicBezTo>
                  <a:cubicBezTo>
                    <a:pt x="28163" y="41890"/>
                    <a:pt x="28038" y="41869"/>
                    <a:pt x="27933" y="41827"/>
                  </a:cubicBezTo>
                  <a:cubicBezTo>
                    <a:pt x="26887" y="41576"/>
                    <a:pt x="26050" y="40928"/>
                    <a:pt x="25213" y="40258"/>
                  </a:cubicBezTo>
                  <a:cubicBezTo>
                    <a:pt x="25109" y="40195"/>
                    <a:pt x="25025" y="40028"/>
                    <a:pt x="24941" y="39902"/>
                  </a:cubicBezTo>
                  <a:cubicBezTo>
                    <a:pt x="24899" y="39798"/>
                    <a:pt x="25025" y="39609"/>
                    <a:pt x="25130" y="39630"/>
                  </a:cubicBezTo>
                  <a:cubicBezTo>
                    <a:pt x="25255" y="39672"/>
                    <a:pt x="25402" y="39672"/>
                    <a:pt x="25506" y="39714"/>
                  </a:cubicBezTo>
                  <a:cubicBezTo>
                    <a:pt x="26071" y="40007"/>
                    <a:pt x="26657" y="40321"/>
                    <a:pt x="27222" y="40614"/>
                  </a:cubicBezTo>
                  <a:cubicBezTo>
                    <a:pt x="27452" y="40739"/>
                    <a:pt x="27661" y="40928"/>
                    <a:pt x="28038" y="40823"/>
                  </a:cubicBezTo>
                  <a:cubicBezTo>
                    <a:pt x="27661" y="39714"/>
                    <a:pt x="27494" y="38647"/>
                    <a:pt x="26992" y="37622"/>
                  </a:cubicBezTo>
                  <a:cubicBezTo>
                    <a:pt x="26782" y="37182"/>
                    <a:pt x="26615" y="36701"/>
                    <a:pt x="26678" y="36178"/>
                  </a:cubicBezTo>
                  <a:cubicBezTo>
                    <a:pt x="26699" y="36031"/>
                    <a:pt x="26594" y="35843"/>
                    <a:pt x="26573" y="35634"/>
                  </a:cubicBezTo>
                  <a:cubicBezTo>
                    <a:pt x="25946" y="35697"/>
                    <a:pt x="25360" y="35718"/>
                    <a:pt x="24753" y="35759"/>
                  </a:cubicBezTo>
                  <a:cubicBezTo>
                    <a:pt x="22807" y="35948"/>
                    <a:pt x="20861" y="36052"/>
                    <a:pt x="18936" y="35550"/>
                  </a:cubicBezTo>
                  <a:cubicBezTo>
                    <a:pt x="18622" y="35466"/>
                    <a:pt x="18329" y="35425"/>
                    <a:pt x="17953" y="35383"/>
                  </a:cubicBezTo>
                  <a:close/>
                  <a:moveTo>
                    <a:pt x="43982" y="34044"/>
                  </a:moveTo>
                  <a:cubicBezTo>
                    <a:pt x="43647" y="34776"/>
                    <a:pt x="43647" y="34776"/>
                    <a:pt x="43647" y="35592"/>
                  </a:cubicBezTo>
                  <a:cubicBezTo>
                    <a:pt x="43626" y="36471"/>
                    <a:pt x="43563" y="37391"/>
                    <a:pt x="43521" y="38270"/>
                  </a:cubicBezTo>
                  <a:cubicBezTo>
                    <a:pt x="43500" y="38626"/>
                    <a:pt x="43438" y="38961"/>
                    <a:pt x="43417" y="39296"/>
                  </a:cubicBezTo>
                  <a:cubicBezTo>
                    <a:pt x="43417" y="39421"/>
                    <a:pt x="43438" y="39588"/>
                    <a:pt x="43438" y="39777"/>
                  </a:cubicBezTo>
                  <a:cubicBezTo>
                    <a:pt x="43626" y="39735"/>
                    <a:pt x="43752" y="39735"/>
                    <a:pt x="43856" y="39693"/>
                  </a:cubicBezTo>
                  <a:cubicBezTo>
                    <a:pt x="44400" y="39379"/>
                    <a:pt x="44923" y="39065"/>
                    <a:pt x="45300" y="38542"/>
                  </a:cubicBezTo>
                  <a:cubicBezTo>
                    <a:pt x="45467" y="38270"/>
                    <a:pt x="45677" y="38019"/>
                    <a:pt x="46053" y="37852"/>
                  </a:cubicBezTo>
                  <a:cubicBezTo>
                    <a:pt x="46409" y="37705"/>
                    <a:pt x="46765" y="37496"/>
                    <a:pt x="47120" y="37329"/>
                  </a:cubicBezTo>
                  <a:cubicBezTo>
                    <a:pt x="47246" y="37287"/>
                    <a:pt x="47413" y="37182"/>
                    <a:pt x="47539" y="37203"/>
                  </a:cubicBezTo>
                  <a:cubicBezTo>
                    <a:pt x="47664" y="37224"/>
                    <a:pt x="47832" y="37329"/>
                    <a:pt x="47915" y="37433"/>
                  </a:cubicBezTo>
                  <a:cubicBezTo>
                    <a:pt x="48020" y="37601"/>
                    <a:pt x="47936" y="37747"/>
                    <a:pt x="47811" y="37831"/>
                  </a:cubicBezTo>
                  <a:cubicBezTo>
                    <a:pt x="47518" y="38019"/>
                    <a:pt x="47246" y="38228"/>
                    <a:pt x="46932" y="38354"/>
                  </a:cubicBezTo>
                  <a:cubicBezTo>
                    <a:pt x="46367" y="38584"/>
                    <a:pt x="46074" y="39044"/>
                    <a:pt x="45865" y="39588"/>
                  </a:cubicBezTo>
                  <a:cubicBezTo>
                    <a:pt x="45969" y="39609"/>
                    <a:pt x="46074" y="39693"/>
                    <a:pt x="46137" y="39672"/>
                  </a:cubicBezTo>
                  <a:cubicBezTo>
                    <a:pt x="46660" y="39358"/>
                    <a:pt x="47288" y="39463"/>
                    <a:pt x="47832" y="39254"/>
                  </a:cubicBezTo>
                  <a:cubicBezTo>
                    <a:pt x="47915" y="39212"/>
                    <a:pt x="48125" y="39275"/>
                    <a:pt x="48146" y="39358"/>
                  </a:cubicBezTo>
                  <a:cubicBezTo>
                    <a:pt x="48187" y="39484"/>
                    <a:pt x="48229" y="39672"/>
                    <a:pt x="48166" y="39777"/>
                  </a:cubicBezTo>
                  <a:cubicBezTo>
                    <a:pt x="48041" y="40028"/>
                    <a:pt x="47769" y="40132"/>
                    <a:pt x="47455" y="40132"/>
                  </a:cubicBezTo>
                  <a:cubicBezTo>
                    <a:pt x="46932" y="40112"/>
                    <a:pt x="46493" y="40342"/>
                    <a:pt x="45865" y="40635"/>
                  </a:cubicBezTo>
                  <a:cubicBezTo>
                    <a:pt x="46702" y="40718"/>
                    <a:pt x="47288" y="41137"/>
                    <a:pt x="47957" y="41074"/>
                  </a:cubicBezTo>
                  <a:cubicBezTo>
                    <a:pt x="48020" y="41074"/>
                    <a:pt x="48083" y="41074"/>
                    <a:pt x="48146" y="41137"/>
                  </a:cubicBezTo>
                  <a:cubicBezTo>
                    <a:pt x="48250" y="41241"/>
                    <a:pt x="48397" y="41346"/>
                    <a:pt x="48397" y="41472"/>
                  </a:cubicBezTo>
                  <a:cubicBezTo>
                    <a:pt x="48397" y="41576"/>
                    <a:pt x="48250" y="41765"/>
                    <a:pt x="48146" y="41785"/>
                  </a:cubicBezTo>
                  <a:cubicBezTo>
                    <a:pt x="47706" y="41890"/>
                    <a:pt x="47225" y="41890"/>
                    <a:pt x="46785" y="41765"/>
                  </a:cubicBezTo>
                  <a:cubicBezTo>
                    <a:pt x="46346" y="41597"/>
                    <a:pt x="45886" y="41451"/>
                    <a:pt x="45446" y="41388"/>
                  </a:cubicBezTo>
                  <a:cubicBezTo>
                    <a:pt x="44923" y="41346"/>
                    <a:pt x="44505" y="41137"/>
                    <a:pt x="44107" y="40781"/>
                  </a:cubicBezTo>
                  <a:cubicBezTo>
                    <a:pt x="43772" y="40886"/>
                    <a:pt x="43459" y="41032"/>
                    <a:pt x="43103" y="41137"/>
                  </a:cubicBezTo>
                  <a:lnTo>
                    <a:pt x="42852" y="42225"/>
                  </a:lnTo>
                  <a:cubicBezTo>
                    <a:pt x="42496" y="44275"/>
                    <a:pt x="42203" y="46326"/>
                    <a:pt x="41575" y="48314"/>
                  </a:cubicBezTo>
                  <a:cubicBezTo>
                    <a:pt x="41534" y="48481"/>
                    <a:pt x="41575" y="48669"/>
                    <a:pt x="41575" y="48879"/>
                  </a:cubicBezTo>
                  <a:cubicBezTo>
                    <a:pt x="42161" y="48669"/>
                    <a:pt x="42601" y="48418"/>
                    <a:pt x="43019" y="48063"/>
                  </a:cubicBezTo>
                  <a:cubicBezTo>
                    <a:pt x="43228" y="47874"/>
                    <a:pt x="43480" y="47770"/>
                    <a:pt x="43731" y="47644"/>
                  </a:cubicBezTo>
                  <a:cubicBezTo>
                    <a:pt x="43982" y="47477"/>
                    <a:pt x="44275" y="47372"/>
                    <a:pt x="44568" y="47226"/>
                  </a:cubicBezTo>
                  <a:cubicBezTo>
                    <a:pt x="44944" y="47037"/>
                    <a:pt x="45321" y="46807"/>
                    <a:pt x="45718" y="46640"/>
                  </a:cubicBezTo>
                  <a:cubicBezTo>
                    <a:pt x="46388" y="46326"/>
                    <a:pt x="47078" y="46054"/>
                    <a:pt x="47706" y="45635"/>
                  </a:cubicBezTo>
                  <a:cubicBezTo>
                    <a:pt x="48062" y="45384"/>
                    <a:pt x="48459" y="45217"/>
                    <a:pt x="48857" y="45029"/>
                  </a:cubicBezTo>
                  <a:cubicBezTo>
                    <a:pt x="49338" y="44819"/>
                    <a:pt x="49840" y="44652"/>
                    <a:pt x="50217" y="44275"/>
                  </a:cubicBezTo>
                  <a:cubicBezTo>
                    <a:pt x="50322" y="44171"/>
                    <a:pt x="50468" y="44108"/>
                    <a:pt x="50635" y="44066"/>
                  </a:cubicBezTo>
                  <a:cubicBezTo>
                    <a:pt x="50991" y="43961"/>
                    <a:pt x="51284" y="43752"/>
                    <a:pt x="51577" y="43480"/>
                  </a:cubicBezTo>
                  <a:cubicBezTo>
                    <a:pt x="51744" y="43334"/>
                    <a:pt x="51954" y="43125"/>
                    <a:pt x="52163" y="43083"/>
                  </a:cubicBezTo>
                  <a:cubicBezTo>
                    <a:pt x="52665" y="43020"/>
                    <a:pt x="53000" y="42727"/>
                    <a:pt x="53376" y="42497"/>
                  </a:cubicBezTo>
                  <a:cubicBezTo>
                    <a:pt x="53397" y="42413"/>
                    <a:pt x="53418" y="42350"/>
                    <a:pt x="53418" y="42288"/>
                  </a:cubicBezTo>
                  <a:cubicBezTo>
                    <a:pt x="53711" y="40091"/>
                    <a:pt x="53983" y="37915"/>
                    <a:pt x="54255" y="35718"/>
                  </a:cubicBezTo>
                  <a:cubicBezTo>
                    <a:pt x="54339" y="35069"/>
                    <a:pt x="54402" y="34399"/>
                    <a:pt x="54569" y="33772"/>
                  </a:cubicBezTo>
                  <a:cubicBezTo>
                    <a:pt x="54925" y="32600"/>
                    <a:pt x="55155" y="31428"/>
                    <a:pt x="55343" y="30215"/>
                  </a:cubicBezTo>
                  <a:cubicBezTo>
                    <a:pt x="55406" y="29692"/>
                    <a:pt x="55552" y="29168"/>
                    <a:pt x="55594" y="28645"/>
                  </a:cubicBezTo>
                  <a:cubicBezTo>
                    <a:pt x="55657" y="28101"/>
                    <a:pt x="55657" y="27536"/>
                    <a:pt x="55866" y="27013"/>
                  </a:cubicBezTo>
                  <a:cubicBezTo>
                    <a:pt x="55929" y="26825"/>
                    <a:pt x="55971" y="26616"/>
                    <a:pt x="55762" y="26344"/>
                  </a:cubicBezTo>
                  <a:cubicBezTo>
                    <a:pt x="54778" y="27055"/>
                    <a:pt x="53669" y="27432"/>
                    <a:pt x="52728" y="28185"/>
                  </a:cubicBezTo>
                  <a:cubicBezTo>
                    <a:pt x="52142" y="28645"/>
                    <a:pt x="51535" y="29106"/>
                    <a:pt x="50907" y="29482"/>
                  </a:cubicBezTo>
                  <a:cubicBezTo>
                    <a:pt x="49422" y="30382"/>
                    <a:pt x="48083" y="31512"/>
                    <a:pt x="46681" y="32516"/>
                  </a:cubicBezTo>
                  <a:cubicBezTo>
                    <a:pt x="46053" y="33311"/>
                    <a:pt x="45153" y="33667"/>
                    <a:pt x="44254" y="33960"/>
                  </a:cubicBezTo>
                  <a:cubicBezTo>
                    <a:pt x="44149" y="34002"/>
                    <a:pt x="44086" y="34023"/>
                    <a:pt x="43982" y="34044"/>
                  </a:cubicBezTo>
                  <a:close/>
                  <a:moveTo>
                    <a:pt x="41366" y="32579"/>
                  </a:moveTo>
                  <a:cubicBezTo>
                    <a:pt x="41094" y="32600"/>
                    <a:pt x="40801" y="32684"/>
                    <a:pt x="40592" y="32642"/>
                  </a:cubicBezTo>
                  <a:cubicBezTo>
                    <a:pt x="40153" y="32474"/>
                    <a:pt x="39713" y="32642"/>
                    <a:pt x="39316" y="32746"/>
                  </a:cubicBezTo>
                  <a:cubicBezTo>
                    <a:pt x="37872" y="33102"/>
                    <a:pt x="36428" y="33500"/>
                    <a:pt x="34985" y="33814"/>
                  </a:cubicBezTo>
                  <a:cubicBezTo>
                    <a:pt x="32955" y="34253"/>
                    <a:pt x="30946" y="34692"/>
                    <a:pt x="28959" y="35299"/>
                  </a:cubicBezTo>
                  <a:cubicBezTo>
                    <a:pt x="28394" y="35466"/>
                    <a:pt x="27933" y="35697"/>
                    <a:pt x="27431" y="35948"/>
                  </a:cubicBezTo>
                  <a:cubicBezTo>
                    <a:pt x="27431" y="36157"/>
                    <a:pt x="27410" y="36324"/>
                    <a:pt x="27431" y="36450"/>
                  </a:cubicBezTo>
                  <a:cubicBezTo>
                    <a:pt x="27473" y="36659"/>
                    <a:pt x="27536" y="36868"/>
                    <a:pt x="27640" y="37078"/>
                  </a:cubicBezTo>
                  <a:cubicBezTo>
                    <a:pt x="28017" y="37894"/>
                    <a:pt x="28373" y="38731"/>
                    <a:pt x="28582" y="39588"/>
                  </a:cubicBezTo>
                  <a:cubicBezTo>
                    <a:pt x="28687" y="40007"/>
                    <a:pt x="28896" y="40404"/>
                    <a:pt x="29063" y="40802"/>
                  </a:cubicBezTo>
                  <a:cubicBezTo>
                    <a:pt x="29168" y="41116"/>
                    <a:pt x="29377" y="41241"/>
                    <a:pt x="29691" y="41241"/>
                  </a:cubicBezTo>
                  <a:cubicBezTo>
                    <a:pt x="29837" y="41241"/>
                    <a:pt x="30005" y="41262"/>
                    <a:pt x="30151" y="41262"/>
                  </a:cubicBezTo>
                  <a:cubicBezTo>
                    <a:pt x="30842" y="41241"/>
                    <a:pt x="31511" y="41283"/>
                    <a:pt x="32202" y="41430"/>
                  </a:cubicBezTo>
                  <a:cubicBezTo>
                    <a:pt x="32641" y="41492"/>
                    <a:pt x="33101" y="41534"/>
                    <a:pt x="33583" y="41534"/>
                  </a:cubicBezTo>
                  <a:cubicBezTo>
                    <a:pt x="34210" y="41555"/>
                    <a:pt x="34838" y="41472"/>
                    <a:pt x="35445" y="41534"/>
                  </a:cubicBezTo>
                  <a:cubicBezTo>
                    <a:pt x="37119" y="41639"/>
                    <a:pt x="38688" y="41137"/>
                    <a:pt x="40215" y="40802"/>
                  </a:cubicBezTo>
                  <a:cubicBezTo>
                    <a:pt x="40508" y="40446"/>
                    <a:pt x="40592" y="40091"/>
                    <a:pt x="40571" y="39693"/>
                  </a:cubicBezTo>
                  <a:cubicBezTo>
                    <a:pt x="40529" y="39170"/>
                    <a:pt x="40571" y="38647"/>
                    <a:pt x="40739" y="38124"/>
                  </a:cubicBezTo>
                  <a:cubicBezTo>
                    <a:pt x="40801" y="37915"/>
                    <a:pt x="40822" y="37705"/>
                    <a:pt x="40822" y="37475"/>
                  </a:cubicBezTo>
                  <a:cubicBezTo>
                    <a:pt x="40801" y="36847"/>
                    <a:pt x="40927" y="36241"/>
                    <a:pt x="41094" y="35634"/>
                  </a:cubicBezTo>
                  <a:cubicBezTo>
                    <a:pt x="41345" y="34692"/>
                    <a:pt x="41450" y="33688"/>
                    <a:pt x="41366" y="32579"/>
                  </a:cubicBezTo>
                  <a:close/>
                  <a:moveTo>
                    <a:pt x="17158" y="53482"/>
                  </a:moveTo>
                  <a:cubicBezTo>
                    <a:pt x="17137" y="53586"/>
                    <a:pt x="17074" y="53670"/>
                    <a:pt x="17095" y="53712"/>
                  </a:cubicBezTo>
                  <a:cubicBezTo>
                    <a:pt x="17471" y="55302"/>
                    <a:pt x="18267" y="56557"/>
                    <a:pt x="19899" y="57143"/>
                  </a:cubicBezTo>
                  <a:cubicBezTo>
                    <a:pt x="20317" y="57290"/>
                    <a:pt x="20715" y="57457"/>
                    <a:pt x="21091" y="57604"/>
                  </a:cubicBezTo>
                  <a:cubicBezTo>
                    <a:pt x="21803" y="57855"/>
                    <a:pt x="22514" y="58106"/>
                    <a:pt x="23267" y="58022"/>
                  </a:cubicBezTo>
                  <a:cubicBezTo>
                    <a:pt x="23456" y="58001"/>
                    <a:pt x="23644" y="58085"/>
                    <a:pt x="23832" y="58106"/>
                  </a:cubicBezTo>
                  <a:cubicBezTo>
                    <a:pt x="24314" y="58169"/>
                    <a:pt x="24795" y="58273"/>
                    <a:pt x="25276" y="58273"/>
                  </a:cubicBezTo>
                  <a:cubicBezTo>
                    <a:pt x="26113" y="58294"/>
                    <a:pt x="26971" y="58273"/>
                    <a:pt x="27808" y="58294"/>
                  </a:cubicBezTo>
                  <a:cubicBezTo>
                    <a:pt x="29189" y="58315"/>
                    <a:pt x="30528" y="58106"/>
                    <a:pt x="31700" y="57332"/>
                  </a:cubicBezTo>
                  <a:cubicBezTo>
                    <a:pt x="31804" y="57248"/>
                    <a:pt x="31909" y="57185"/>
                    <a:pt x="32034" y="57164"/>
                  </a:cubicBezTo>
                  <a:cubicBezTo>
                    <a:pt x="32557" y="57081"/>
                    <a:pt x="33039" y="56850"/>
                    <a:pt x="33415" y="56495"/>
                  </a:cubicBezTo>
                  <a:cubicBezTo>
                    <a:pt x="33562" y="56390"/>
                    <a:pt x="33771" y="56348"/>
                    <a:pt x="33938" y="56285"/>
                  </a:cubicBezTo>
                  <a:cubicBezTo>
                    <a:pt x="34189" y="56181"/>
                    <a:pt x="34399" y="56097"/>
                    <a:pt x="34629" y="55972"/>
                  </a:cubicBezTo>
                  <a:cubicBezTo>
                    <a:pt x="34838" y="55867"/>
                    <a:pt x="34943" y="55679"/>
                    <a:pt x="34943" y="55449"/>
                  </a:cubicBezTo>
                  <a:lnTo>
                    <a:pt x="34943" y="53084"/>
                  </a:lnTo>
                  <a:cubicBezTo>
                    <a:pt x="34629" y="52749"/>
                    <a:pt x="34294" y="52561"/>
                    <a:pt x="33917" y="52519"/>
                  </a:cubicBezTo>
                  <a:cubicBezTo>
                    <a:pt x="33248" y="52436"/>
                    <a:pt x="32641" y="52122"/>
                    <a:pt x="31992" y="51933"/>
                  </a:cubicBezTo>
                  <a:cubicBezTo>
                    <a:pt x="30967" y="52310"/>
                    <a:pt x="29670" y="52687"/>
                    <a:pt x="28456" y="52582"/>
                  </a:cubicBezTo>
                  <a:cubicBezTo>
                    <a:pt x="28268" y="52561"/>
                    <a:pt x="28080" y="52561"/>
                    <a:pt x="27912" y="52582"/>
                  </a:cubicBezTo>
                  <a:cubicBezTo>
                    <a:pt x="26636" y="52687"/>
                    <a:pt x="25402" y="52833"/>
                    <a:pt x="24104" y="52896"/>
                  </a:cubicBezTo>
                  <a:cubicBezTo>
                    <a:pt x="23330" y="52959"/>
                    <a:pt x="22514" y="53168"/>
                    <a:pt x="21698" y="53147"/>
                  </a:cubicBezTo>
                  <a:cubicBezTo>
                    <a:pt x="21489" y="53147"/>
                    <a:pt x="21280" y="53189"/>
                    <a:pt x="21049" y="53210"/>
                  </a:cubicBezTo>
                  <a:cubicBezTo>
                    <a:pt x="20547" y="53272"/>
                    <a:pt x="20087" y="53356"/>
                    <a:pt x="19585" y="53377"/>
                  </a:cubicBezTo>
                  <a:cubicBezTo>
                    <a:pt x="18936" y="53398"/>
                    <a:pt x="18288" y="53377"/>
                    <a:pt x="17618" y="53377"/>
                  </a:cubicBezTo>
                  <a:cubicBezTo>
                    <a:pt x="17492" y="53419"/>
                    <a:pt x="17304" y="53461"/>
                    <a:pt x="17158" y="53482"/>
                  </a:cubicBezTo>
                  <a:close/>
                  <a:moveTo>
                    <a:pt x="54527" y="25486"/>
                  </a:moveTo>
                  <a:cubicBezTo>
                    <a:pt x="54318" y="25235"/>
                    <a:pt x="54025" y="25109"/>
                    <a:pt x="53753" y="25026"/>
                  </a:cubicBezTo>
                  <a:cubicBezTo>
                    <a:pt x="52832" y="24754"/>
                    <a:pt x="51912" y="24440"/>
                    <a:pt x="50970" y="24210"/>
                  </a:cubicBezTo>
                  <a:cubicBezTo>
                    <a:pt x="50405" y="24063"/>
                    <a:pt x="49840" y="23875"/>
                    <a:pt x="49317" y="23603"/>
                  </a:cubicBezTo>
                  <a:cubicBezTo>
                    <a:pt x="48857" y="23373"/>
                    <a:pt x="48355" y="23247"/>
                    <a:pt x="47811" y="23247"/>
                  </a:cubicBezTo>
                  <a:cubicBezTo>
                    <a:pt x="47288" y="23247"/>
                    <a:pt x="46785" y="23184"/>
                    <a:pt x="46304" y="22850"/>
                  </a:cubicBezTo>
                  <a:cubicBezTo>
                    <a:pt x="45949" y="22557"/>
                    <a:pt x="45530" y="22347"/>
                    <a:pt x="45007" y="22452"/>
                  </a:cubicBezTo>
                  <a:cubicBezTo>
                    <a:pt x="44881" y="22473"/>
                    <a:pt x="44714" y="22410"/>
                    <a:pt x="44568" y="22347"/>
                  </a:cubicBezTo>
                  <a:cubicBezTo>
                    <a:pt x="44170" y="22180"/>
                    <a:pt x="43772" y="21992"/>
                    <a:pt x="43375" y="21782"/>
                  </a:cubicBezTo>
                  <a:cubicBezTo>
                    <a:pt x="43312" y="21762"/>
                    <a:pt x="43208" y="21720"/>
                    <a:pt x="43124" y="21699"/>
                  </a:cubicBezTo>
                  <a:cubicBezTo>
                    <a:pt x="42915" y="21824"/>
                    <a:pt x="42705" y="21992"/>
                    <a:pt x="42475" y="22138"/>
                  </a:cubicBezTo>
                  <a:lnTo>
                    <a:pt x="42475" y="22954"/>
                  </a:lnTo>
                  <a:lnTo>
                    <a:pt x="42475" y="26009"/>
                  </a:lnTo>
                  <a:cubicBezTo>
                    <a:pt x="42475" y="26511"/>
                    <a:pt x="42454" y="27013"/>
                    <a:pt x="42601" y="27474"/>
                  </a:cubicBezTo>
                  <a:cubicBezTo>
                    <a:pt x="42684" y="27704"/>
                    <a:pt x="42601" y="28039"/>
                    <a:pt x="42601" y="28290"/>
                  </a:cubicBezTo>
                  <a:cubicBezTo>
                    <a:pt x="42601" y="28457"/>
                    <a:pt x="42559" y="28604"/>
                    <a:pt x="42601" y="28729"/>
                  </a:cubicBezTo>
                  <a:cubicBezTo>
                    <a:pt x="42684" y="29001"/>
                    <a:pt x="42622" y="29210"/>
                    <a:pt x="42559" y="29440"/>
                  </a:cubicBezTo>
                  <a:cubicBezTo>
                    <a:pt x="42412" y="29880"/>
                    <a:pt x="42287" y="30319"/>
                    <a:pt x="42705" y="30717"/>
                  </a:cubicBezTo>
                  <a:cubicBezTo>
                    <a:pt x="42852" y="30884"/>
                    <a:pt x="42831" y="31135"/>
                    <a:pt x="42664" y="31324"/>
                  </a:cubicBezTo>
                  <a:cubicBezTo>
                    <a:pt x="42517" y="31470"/>
                    <a:pt x="42371" y="31637"/>
                    <a:pt x="42245" y="31763"/>
                  </a:cubicBezTo>
                  <a:lnTo>
                    <a:pt x="42245" y="32077"/>
                  </a:lnTo>
                  <a:cubicBezTo>
                    <a:pt x="42203" y="33081"/>
                    <a:pt x="42287" y="34065"/>
                    <a:pt x="42078" y="35027"/>
                  </a:cubicBezTo>
                  <a:cubicBezTo>
                    <a:pt x="41868" y="35927"/>
                    <a:pt x="41617" y="36847"/>
                    <a:pt x="41659" y="37789"/>
                  </a:cubicBezTo>
                  <a:cubicBezTo>
                    <a:pt x="41659" y="37956"/>
                    <a:pt x="41575" y="38145"/>
                    <a:pt x="41555" y="38333"/>
                  </a:cubicBezTo>
                  <a:cubicBezTo>
                    <a:pt x="41366" y="38961"/>
                    <a:pt x="41345" y="39609"/>
                    <a:pt x="41429" y="40258"/>
                  </a:cubicBezTo>
                  <a:cubicBezTo>
                    <a:pt x="41429" y="40321"/>
                    <a:pt x="41513" y="40342"/>
                    <a:pt x="41555" y="40446"/>
                  </a:cubicBezTo>
                  <a:cubicBezTo>
                    <a:pt x="41764" y="40404"/>
                    <a:pt x="41973" y="40321"/>
                    <a:pt x="42245" y="40237"/>
                  </a:cubicBezTo>
                  <a:cubicBezTo>
                    <a:pt x="42580" y="38626"/>
                    <a:pt x="42810" y="37057"/>
                    <a:pt x="42789" y="35425"/>
                  </a:cubicBezTo>
                  <a:cubicBezTo>
                    <a:pt x="42789" y="35236"/>
                    <a:pt x="42684" y="35090"/>
                    <a:pt x="42622" y="34902"/>
                  </a:cubicBezTo>
                  <a:cubicBezTo>
                    <a:pt x="42601" y="34713"/>
                    <a:pt x="42496" y="34483"/>
                    <a:pt x="42580" y="34378"/>
                  </a:cubicBezTo>
                  <a:cubicBezTo>
                    <a:pt x="42894" y="33855"/>
                    <a:pt x="42768" y="33290"/>
                    <a:pt x="42894" y="32767"/>
                  </a:cubicBezTo>
                  <a:cubicBezTo>
                    <a:pt x="42496" y="32349"/>
                    <a:pt x="42517" y="32140"/>
                    <a:pt x="42936" y="31930"/>
                  </a:cubicBezTo>
                  <a:cubicBezTo>
                    <a:pt x="43082" y="31847"/>
                    <a:pt x="43228" y="31826"/>
                    <a:pt x="43354" y="31742"/>
                  </a:cubicBezTo>
                  <a:cubicBezTo>
                    <a:pt x="43626" y="31575"/>
                    <a:pt x="43940" y="31470"/>
                    <a:pt x="44149" y="31261"/>
                  </a:cubicBezTo>
                  <a:cubicBezTo>
                    <a:pt x="44505" y="30905"/>
                    <a:pt x="44902" y="30675"/>
                    <a:pt x="45405" y="30508"/>
                  </a:cubicBezTo>
                  <a:cubicBezTo>
                    <a:pt x="45593" y="30466"/>
                    <a:pt x="45739" y="30340"/>
                    <a:pt x="45865" y="30215"/>
                  </a:cubicBezTo>
                  <a:cubicBezTo>
                    <a:pt x="47183" y="29336"/>
                    <a:pt x="48543" y="28520"/>
                    <a:pt x="49903" y="27704"/>
                  </a:cubicBezTo>
                  <a:cubicBezTo>
                    <a:pt x="50782" y="27181"/>
                    <a:pt x="51703" y="26741"/>
                    <a:pt x="52665" y="26427"/>
                  </a:cubicBezTo>
                  <a:cubicBezTo>
                    <a:pt x="53376" y="26302"/>
                    <a:pt x="53962" y="25967"/>
                    <a:pt x="54527" y="25486"/>
                  </a:cubicBezTo>
                  <a:close/>
                  <a:moveTo>
                    <a:pt x="43040" y="20715"/>
                  </a:moveTo>
                  <a:cubicBezTo>
                    <a:pt x="43814" y="21008"/>
                    <a:pt x="44463" y="21594"/>
                    <a:pt x="45384" y="21531"/>
                  </a:cubicBezTo>
                  <a:cubicBezTo>
                    <a:pt x="45509" y="21531"/>
                    <a:pt x="45697" y="21594"/>
                    <a:pt x="45823" y="21678"/>
                  </a:cubicBezTo>
                  <a:cubicBezTo>
                    <a:pt x="46430" y="21992"/>
                    <a:pt x="47099" y="22138"/>
                    <a:pt x="47748" y="22306"/>
                  </a:cubicBezTo>
                  <a:cubicBezTo>
                    <a:pt x="48564" y="22473"/>
                    <a:pt x="49380" y="22703"/>
                    <a:pt x="50112" y="23101"/>
                  </a:cubicBezTo>
                  <a:cubicBezTo>
                    <a:pt x="50301" y="23226"/>
                    <a:pt x="50510" y="23268"/>
                    <a:pt x="50719" y="23331"/>
                  </a:cubicBezTo>
                  <a:cubicBezTo>
                    <a:pt x="51661" y="23582"/>
                    <a:pt x="52623" y="23854"/>
                    <a:pt x="53586" y="24105"/>
                  </a:cubicBezTo>
                  <a:cubicBezTo>
                    <a:pt x="53690" y="24126"/>
                    <a:pt x="53837" y="24293"/>
                    <a:pt x="53983" y="24084"/>
                  </a:cubicBezTo>
                  <a:cubicBezTo>
                    <a:pt x="53627" y="23352"/>
                    <a:pt x="53502" y="23247"/>
                    <a:pt x="52749" y="22870"/>
                  </a:cubicBezTo>
                  <a:cubicBezTo>
                    <a:pt x="51619" y="22347"/>
                    <a:pt x="50468" y="21908"/>
                    <a:pt x="49422" y="21238"/>
                  </a:cubicBezTo>
                  <a:cubicBezTo>
                    <a:pt x="49401" y="21197"/>
                    <a:pt x="49380" y="21197"/>
                    <a:pt x="49359" y="21176"/>
                  </a:cubicBezTo>
                  <a:cubicBezTo>
                    <a:pt x="47999" y="20820"/>
                    <a:pt x="46765" y="19941"/>
                    <a:pt x="45300" y="19941"/>
                  </a:cubicBezTo>
                  <a:cubicBezTo>
                    <a:pt x="44588" y="19669"/>
                    <a:pt x="43835" y="19774"/>
                    <a:pt x="43040" y="19711"/>
                  </a:cubicBezTo>
                  <a:close/>
                  <a:moveTo>
                    <a:pt x="51682" y="27662"/>
                  </a:moveTo>
                  <a:cubicBezTo>
                    <a:pt x="51472" y="27767"/>
                    <a:pt x="51242" y="27829"/>
                    <a:pt x="51033" y="27955"/>
                  </a:cubicBezTo>
                  <a:cubicBezTo>
                    <a:pt x="49485" y="28917"/>
                    <a:pt x="47936" y="29922"/>
                    <a:pt x="46367" y="30821"/>
                  </a:cubicBezTo>
                  <a:cubicBezTo>
                    <a:pt x="45530" y="31324"/>
                    <a:pt x="44693" y="31826"/>
                    <a:pt x="43835" y="32328"/>
                  </a:cubicBezTo>
                  <a:lnTo>
                    <a:pt x="43438" y="32558"/>
                  </a:lnTo>
                  <a:cubicBezTo>
                    <a:pt x="43521" y="32809"/>
                    <a:pt x="43563" y="33039"/>
                    <a:pt x="43647" y="33270"/>
                  </a:cubicBezTo>
                  <a:cubicBezTo>
                    <a:pt x="43752" y="33290"/>
                    <a:pt x="43835" y="33311"/>
                    <a:pt x="43877" y="33290"/>
                  </a:cubicBezTo>
                  <a:cubicBezTo>
                    <a:pt x="44609" y="32998"/>
                    <a:pt x="45405" y="32767"/>
                    <a:pt x="45928" y="32077"/>
                  </a:cubicBezTo>
                  <a:cubicBezTo>
                    <a:pt x="46074" y="31909"/>
                    <a:pt x="46283" y="31742"/>
                    <a:pt x="46493" y="31617"/>
                  </a:cubicBezTo>
                  <a:cubicBezTo>
                    <a:pt x="47894" y="30591"/>
                    <a:pt x="49213" y="29461"/>
                    <a:pt x="50740" y="28604"/>
                  </a:cubicBezTo>
                  <a:cubicBezTo>
                    <a:pt x="51075" y="28394"/>
                    <a:pt x="51451" y="28101"/>
                    <a:pt x="51682" y="27662"/>
                  </a:cubicBezTo>
                  <a:close/>
                  <a:moveTo>
                    <a:pt x="43228" y="65931"/>
                  </a:moveTo>
                  <a:cubicBezTo>
                    <a:pt x="43542" y="66182"/>
                    <a:pt x="43835" y="66350"/>
                    <a:pt x="44170" y="66350"/>
                  </a:cubicBezTo>
                  <a:cubicBezTo>
                    <a:pt x="45091" y="66371"/>
                    <a:pt x="46032" y="66371"/>
                    <a:pt x="46953" y="66350"/>
                  </a:cubicBezTo>
                  <a:cubicBezTo>
                    <a:pt x="47267" y="66350"/>
                    <a:pt x="47601" y="66266"/>
                    <a:pt x="47853" y="65931"/>
                  </a:cubicBezTo>
                  <a:cubicBezTo>
                    <a:pt x="46974" y="65408"/>
                    <a:pt x="46116" y="64969"/>
                    <a:pt x="45070" y="65032"/>
                  </a:cubicBezTo>
                  <a:cubicBezTo>
                    <a:pt x="44651" y="65094"/>
                    <a:pt x="44191" y="65011"/>
                    <a:pt x="43752" y="65011"/>
                  </a:cubicBezTo>
                  <a:cubicBezTo>
                    <a:pt x="43563" y="65011"/>
                    <a:pt x="43396" y="65032"/>
                    <a:pt x="43208" y="65073"/>
                  </a:cubicBezTo>
                  <a:cubicBezTo>
                    <a:pt x="43228" y="65429"/>
                    <a:pt x="43228" y="65701"/>
                    <a:pt x="43228" y="65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0" name="Google Shape;803;p46"/>
            <p:cNvSpPr/>
            <p:nvPr/>
          </p:nvSpPr>
          <p:spPr>
            <a:xfrm flipH="1">
              <a:off x="6602420" y="2853438"/>
              <a:ext cx="52219" cy="78313"/>
            </a:xfrm>
            <a:custGeom>
              <a:avLst/>
              <a:gdLst/>
              <a:ahLst/>
              <a:cxnLst/>
              <a:rect l="l" t="t" r="r" b="b"/>
              <a:pathLst>
                <a:path w="1633" h="2449" extrusionOk="0">
                  <a:moveTo>
                    <a:pt x="1611" y="1235"/>
                  </a:moveTo>
                  <a:cubicBezTo>
                    <a:pt x="1611" y="1403"/>
                    <a:pt x="1632" y="1591"/>
                    <a:pt x="1611" y="1779"/>
                  </a:cubicBezTo>
                  <a:cubicBezTo>
                    <a:pt x="1590" y="2093"/>
                    <a:pt x="1402" y="2323"/>
                    <a:pt x="1151" y="2386"/>
                  </a:cubicBezTo>
                  <a:cubicBezTo>
                    <a:pt x="858" y="2449"/>
                    <a:pt x="565" y="2344"/>
                    <a:pt x="440" y="2093"/>
                  </a:cubicBezTo>
                  <a:cubicBezTo>
                    <a:pt x="168" y="1612"/>
                    <a:pt x="0" y="1152"/>
                    <a:pt x="105" y="608"/>
                  </a:cubicBezTo>
                  <a:cubicBezTo>
                    <a:pt x="168" y="189"/>
                    <a:pt x="440" y="1"/>
                    <a:pt x="900" y="22"/>
                  </a:cubicBezTo>
                  <a:cubicBezTo>
                    <a:pt x="1318" y="22"/>
                    <a:pt x="1590" y="231"/>
                    <a:pt x="1632" y="608"/>
                  </a:cubicBezTo>
                  <a:cubicBezTo>
                    <a:pt x="1632" y="775"/>
                    <a:pt x="1611" y="984"/>
                    <a:pt x="1611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34"/>
          <p:cNvGrpSpPr/>
          <p:nvPr/>
        </p:nvGrpSpPr>
        <p:grpSpPr>
          <a:xfrm>
            <a:off x="211496" y="138988"/>
            <a:ext cx="582779" cy="464616"/>
            <a:chOff x="7900263" y="275350"/>
            <a:chExt cx="777038" cy="619488"/>
          </a:xfrm>
        </p:grpSpPr>
        <p:sp>
          <p:nvSpPr>
            <p:cNvPr id="27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96593" y="311943"/>
            <a:ext cx="470556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 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 (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 – viết) 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8701" y="840768"/>
            <a:ext cx="642134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Cậu bé thông minh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457" y="1634618"/>
            <a:ext cx="6199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Hôm </a:t>
            </a: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sau, nhà vua cho người đem đến một </a:t>
            </a:r>
          </a:p>
          <a:p>
            <a:pPr algn="just">
              <a:defRPr/>
            </a:pP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chim  sẻ nhỏ, bảo cậu bé làm ba mâm cỗ.</a:t>
            </a:r>
          </a:p>
          <a:p>
            <a:pPr algn="just">
              <a:defRPr/>
            </a:pP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Cậu bé đưa cho sứ giả một chiếc kim khâu, </a:t>
            </a:r>
            <a:r>
              <a:rPr lang="en-US" sz="24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buFontTx/>
              <a:buChar char="-"/>
              <a:defRPr/>
            </a:pP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Xin </a:t>
            </a: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 về tâu Đức Vua rèn cho tôi chiếc </a:t>
            </a:r>
          </a:p>
          <a:p>
            <a:pPr algn="just">
              <a:defRPr/>
            </a:pP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 này thành một con dao thật sắc để </a:t>
            </a:r>
          </a:p>
          <a:p>
            <a:pPr algn="just">
              <a:defRPr/>
            </a:pP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xẻ thịt chim.</a:t>
            </a:r>
          </a:p>
        </p:txBody>
      </p:sp>
      <p:grpSp>
        <p:nvGrpSpPr>
          <p:cNvPr id="16" name="Google Shape;278;p34"/>
          <p:cNvGrpSpPr/>
          <p:nvPr/>
        </p:nvGrpSpPr>
        <p:grpSpPr>
          <a:xfrm>
            <a:off x="6045581" y="156747"/>
            <a:ext cx="582779" cy="464616"/>
            <a:chOff x="7900263" y="275350"/>
            <a:chExt cx="777038" cy="619488"/>
          </a:xfrm>
        </p:grpSpPr>
        <p:sp>
          <p:nvSpPr>
            <p:cNvPr id="17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oogle Shape;278;p34"/>
          <p:cNvGrpSpPr/>
          <p:nvPr/>
        </p:nvGrpSpPr>
        <p:grpSpPr>
          <a:xfrm>
            <a:off x="142970" y="4269876"/>
            <a:ext cx="582779" cy="464616"/>
            <a:chOff x="7900263" y="275350"/>
            <a:chExt cx="777038" cy="619488"/>
          </a:xfrm>
        </p:grpSpPr>
        <p:sp>
          <p:nvSpPr>
            <p:cNvPr id="25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oogle Shape;278;p34"/>
          <p:cNvGrpSpPr/>
          <p:nvPr/>
        </p:nvGrpSpPr>
        <p:grpSpPr>
          <a:xfrm>
            <a:off x="6227324" y="4597805"/>
            <a:ext cx="582779" cy="464616"/>
            <a:chOff x="7900263" y="275350"/>
            <a:chExt cx="777038" cy="619488"/>
          </a:xfrm>
        </p:grpSpPr>
        <p:sp>
          <p:nvSpPr>
            <p:cNvPr id="2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5"/>
          <p:cNvGrpSpPr/>
          <p:nvPr/>
        </p:nvGrpSpPr>
        <p:grpSpPr>
          <a:xfrm>
            <a:off x="46646" y="132076"/>
            <a:ext cx="2014093" cy="2139637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7725" y="2867213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1844084" y="297606"/>
            <a:ext cx="361669" cy="404985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Cambria" panose="02040503050406030204" pitchFamily="18" charset="0"/>
              </a:endParaRPr>
            </a:p>
          </p:txBody>
        </p:sp>
      </p:grp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2730871" y="342021"/>
            <a:ext cx="46592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Đoạn này chép từ bài nào?</a:t>
            </a:r>
            <a:endParaRPr lang="en-US" sz="2200">
              <a:solidFill>
                <a:srgbClr val="0000CC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2249985" y="1435501"/>
            <a:ext cx="41614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Đoạn chép có mấy câu?</a:t>
            </a:r>
            <a:endParaRPr lang="en-US" sz="2200">
              <a:solidFill>
                <a:srgbClr val="0000CC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2872829" y="792348"/>
            <a:ext cx="3538604" cy="491599"/>
          </a:xfrm>
          <a:prstGeom prst="round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Cậu bé thông minh</a:t>
            </a:r>
            <a:endParaRPr lang="en-US" sz="22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Oval 26"/>
          <p:cNvSpPr>
            <a:spLocks noChangeArrowheads="1"/>
          </p:cNvSpPr>
          <p:nvPr/>
        </p:nvSpPr>
        <p:spPr bwMode="auto">
          <a:xfrm>
            <a:off x="337646" y="4181512"/>
            <a:ext cx="6189241" cy="620171"/>
          </a:xfrm>
          <a:prstGeom prst="round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Viết </a:t>
            </a:r>
            <a:r>
              <a:rPr lang="en-US" sz="220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hoa đầu câu và chữ đầu đoạn lùi vào 1 ô.</a:t>
            </a:r>
            <a:endParaRPr lang="en-US" sz="22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2249985" y="1922705"/>
            <a:ext cx="1713877" cy="498953"/>
          </a:xfrm>
          <a:prstGeom prst="round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Có 3 câu.</a:t>
            </a:r>
            <a:endParaRPr lang="en-US" sz="22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1195627" y="2620728"/>
            <a:ext cx="4790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 Cuối mỗi câu có dấu gì?</a:t>
            </a:r>
            <a:endParaRPr lang="en-US" sz="2200">
              <a:solidFill>
                <a:srgbClr val="0000CC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406695" y="3714208"/>
            <a:ext cx="61961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4. Chữ đầu câu </a:t>
            </a:r>
            <a:r>
              <a:rPr lang="en-US" sz="220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 đầu đoạn viết </a:t>
            </a:r>
            <a:r>
              <a:rPr lang="en-US" sz="220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như thế nào?</a:t>
            </a:r>
            <a:endParaRPr lang="en-US" sz="2200">
              <a:solidFill>
                <a:srgbClr val="0000CC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646" y="1429743"/>
            <a:ext cx="1561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accent1"/>
                </a:solidFill>
                <a:latin typeface="Cambria" panose="02040503050406030204" pitchFamily="18" charset="0"/>
                <a:cs typeface="Times New Roman" pitchFamily="18" charset="0"/>
              </a:rPr>
              <a:t>Tìm hiểu </a:t>
            </a:r>
            <a:endParaRPr lang="en-US" sz="1800" b="1" smtClean="0">
              <a:solidFill>
                <a:schemeClr val="accent1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800" b="1" smtClean="0">
                <a:solidFill>
                  <a:schemeClr val="accent1"/>
                </a:solidFill>
                <a:latin typeface="Cambria" panose="02040503050406030204" pitchFamily="18" charset="0"/>
                <a:cs typeface="Times New Roman" pitchFamily="18" charset="0"/>
              </a:rPr>
              <a:t>nội </a:t>
            </a:r>
            <a:r>
              <a:rPr lang="en-US" sz="1800" b="1">
                <a:solidFill>
                  <a:schemeClr val="accent1"/>
                </a:solidFill>
                <a:latin typeface="Cambria" panose="02040503050406030204" pitchFamily="18" charset="0"/>
                <a:cs typeface="Times New Roman" pitchFamily="18" charset="0"/>
              </a:rPr>
              <a:t>dung bài:</a:t>
            </a:r>
          </a:p>
        </p:txBody>
      </p:sp>
      <p:sp>
        <p:nvSpPr>
          <p:cNvPr id="45" name="Oval 27"/>
          <p:cNvSpPr>
            <a:spLocks noChangeArrowheads="1"/>
          </p:cNvSpPr>
          <p:nvPr/>
        </p:nvSpPr>
        <p:spPr bwMode="auto">
          <a:xfrm>
            <a:off x="1195627" y="3053473"/>
            <a:ext cx="2443225" cy="498953"/>
          </a:xfrm>
          <a:prstGeom prst="round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Có </a:t>
            </a:r>
            <a:r>
              <a:rPr lang="en-US" sz="220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 chấm.</a:t>
            </a:r>
            <a:endParaRPr lang="en-US" sz="22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3946346" y="2490940"/>
            <a:ext cx="803284" cy="52667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23" name="Google Shape;323;p36"/>
          <p:cNvSpPr/>
          <p:nvPr/>
        </p:nvSpPr>
        <p:spPr>
          <a:xfrm flipH="1">
            <a:off x="3946346" y="3688577"/>
            <a:ext cx="803284" cy="52667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24" name="Google Shape;324;p36"/>
          <p:cNvSpPr/>
          <p:nvPr/>
        </p:nvSpPr>
        <p:spPr>
          <a:xfrm flipH="1">
            <a:off x="748964" y="3688577"/>
            <a:ext cx="803284" cy="52667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25" name="Google Shape;325;p36"/>
          <p:cNvSpPr/>
          <p:nvPr/>
        </p:nvSpPr>
        <p:spPr>
          <a:xfrm flipH="1">
            <a:off x="748964" y="2490940"/>
            <a:ext cx="803284" cy="52667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497470" y="494584"/>
            <a:ext cx="5778000" cy="4295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 sz="4000" smtClean="0"/>
              <a:t>Viết từ khó ra nháp</a:t>
            </a:r>
            <a:endParaRPr sz="400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1631186" y="2087748"/>
            <a:ext cx="1941987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GB" sz="3200" smtClean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-93"/>
              </a:rPr>
              <a:t>kim khâu</a:t>
            </a:r>
            <a:endParaRPr sz="320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-93"/>
            </a:endParaRPr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645310" y="1902844"/>
            <a:ext cx="958950" cy="576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3844210" y="1902891"/>
            <a:ext cx="958950" cy="576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02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645310" y="3081610"/>
            <a:ext cx="958950" cy="576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03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3844210" y="3081610"/>
            <a:ext cx="958950" cy="576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04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749550" y="1731263"/>
            <a:ext cx="209513" cy="234619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749550" y="2924269"/>
            <a:ext cx="209513" cy="234619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3941306" y="1731263"/>
            <a:ext cx="209513" cy="234619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3941306" y="2924269"/>
            <a:ext cx="209513" cy="234619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42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1631185" y="3259052"/>
            <a:ext cx="1680111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GB" sz="320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-93"/>
              </a:rPr>
              <a:t>x</a:t>
            </a:r>
            <a:r>
              <a:rPr lang="en-GB" sz="3200" smtClean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-93"/>
              </a:rPr>
              <a:t>ẻ thịt</a:t>
            </a:r>
            <a:endParaRPr sz="320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-93"/>
            </a:endParaRPr>
          </a:p>
        </p:txBody>
      </p:sp>
      <p:sp>
        <p:nvSpPr>
          <p:cNvPr id="43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4808013" y="2087748"/>
            <a:ext cx="1680111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GB" sz="3200" smtClean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-93"/>
              </a:rPr>
              <a:t>chim sẻ</a:t>
            </a:r>
            <a:endParaRPr sz="320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-93"/>
            </a:endParaRPr>
          </a:p>
        </p:txBody>
      </p:sp>
      <p:sp>
        <p:nvSpPr>
          <p:cNvPr id="44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4808013" y="3261413"/>
            <a:ext cx="1680111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GB" sz="3200" smtClean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-93"/>
              </a:rPr>
              <a:t>sứ giả</a:t>
            </a:r>
            <a:endParaRPr sz="320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3" grpId="0" animBg="1"/>
      <p:bldP spid="324" grpId="0" animBg="1"/>
      <p:bldP spid="325" grpId="0" animBg="1"/>
      <p:bldP spid="327" grpId="0" build="p"/>
      <p:bldP spid="335" grpId="0"/>
      <p:bldP spid="336" grpId="0"/>
      <p:bldP spid="337" grpId="0"/>
      <p:bldP spid="338" grpId="0"/>
      <p:bldP spid="42" grpId="0" build="p"/>
      <p:bldP spid="43" grpId="0" build="p"/>
      <p:bldP spid="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215"/>
            <a:ext cx="6771063" cy="4253486"/>
          </a:xfrm>
          <a:prstGeom prst="rect">
            <a:avLst/>
          </a:prstGeom>
        </p:spPr>
      </p:pic>
      <p:grpSp>
        <p:nvGrpSpPr>
          <p:cNvPr id="361" name="Google Shape;361;p37"/>
          <p:cNvGrpSpPr/>
          <p:nvPr/>
        </p:nvGrpSpPr>
        <p:grpSpPr>
          <a:xfrm flipH="1">
            <a:off x="5736203" y="39337"/>
            <a:ext cx="1130157" cy="1109632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" name="Arc 1"/>
          <p:cNvSpPr/>
          <p:nvPr/>
        </p:nvSpPr>
        <p:spPr>
          <a:xfrm rot="20080735">
            <a:off x="607576" y="774636"/>
            <a:ext cx="696473" cy="431819"/>
          </a:xfrm>
          <a:prstGeom prst="arc">
            <a:avLst>
              <a:gd name="adj1" fmla="val 16200000"/>
              <a:gd name="adj2" fmla="val 211005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0080735">
            <a:off x="591730" y="1167962"/>
            <a:ext cx="696473" cy="431819"/>
          </a:xfrm>
          <a:prstGeom prst="arc">
            <a:avLst>
              <a:gd name="adj1" fmla="val 16200000"/>
              <a:gd name="adj2" fmla="val 211005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20080735">
            <a:off x="987617" y="1160616"/>
            <a:ext cx="696473" cy="431819"/>
          </a:xfrm>
          <a:prstGeom prst="arc">
            <a:avLst>
              <a:gd name="adj1" fmla="val 16200000"/>
              <a:gd name="adj2" fmla="val 211005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20080735">
            <a:off x="1367658" y="1162373"/>
            <a:ext cx="696473" cy="431819"/>
          </a:xfrm>
          <a:prstGeom prst="arc">
            <a:avLst>
              <a:gd name="adj1" fmla="val 16200000"/>
              <a:gd name="adj2" fmla="val 211005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20080735">
            <a:off x="1692895" y="1174126"/>
            <a:ext cx="696473" cy="431819"/>
          </a:xfrm>
          <a:prstGeom prst="arc">
            <a:avLst>
              <a:gd name="adj1" fmla="val 16200000"/>
              <a:gd name="adj2" fmla="val 211005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20080735">
            <a:off x="2076616" y="1171127"/>
            <a:ext cx="696473" cy="431819"/>
          </a:xfrm>
          <a:prstGeom prst="arc">
            <a:avLst>
              <a:gd name="adj1" fmla="val 16200000"/>
              <a:gd name="adj2" fmla="val 211005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20080735">
            <a:off x="603896" y="1585044"/>
            <a:ext cx="696473" cy="431819"/>
          </a:xfrm>
          <a:prstGeom prst="arc">
            <a:avLst>
              <a:gd name="adj1" fmla="val 16200000"/>
              <a:gd name="adj2" fmla="val 211005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20080735">
            <a:off x="983937" y="1586801"/>
            <a:ext cx="696473" cy="431819"/>
          </a:xfrm>
          <a:prstGeom prst="arc">
            <a:avLst>
              <a:gd name="adj1" fmla="val 16200000"/>
              <a:gd name="adj2" fmla="val 211005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20080735">
            <a:off x="1309174" y="1598554"/>
            <a:ext cx="696473" cy="431819"/>
          </a:xfrm>
          <a:prstGeom prst="arc">
            <a:avLst>
              <a:gd name="adj1" fmla="val 16200000"/>
              <a:gd name="adj2" fmla="val 211005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20080735">
            <a:off x="1692895" y="1595555"/>
            <a:ext cx="696473" cy="431819"/>
          </a:xfrm>
          <a:prstGeom prst="arc">
            <a:avLst>
              <a:gd name="adj1" fmla="val 16200000"/>
              <a:gd name="adj2" fmla="val 211005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890015" y="981914"/>
            <a:ext cx="1441543" cy="13944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856055" y="222237"/>
            <a:ext cx="209513" cy="234619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901922" y="322861"/>
            <a:ext cx="4455900" cy="6313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 smtClean="0"/>
              <a:t>Điền vào chỗ trống</a:t>
            </a:r>
            <a:endParaRPr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894018" y="375464"/>
            <a:ext cx="1622475" cy="576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 smtClean="0"/>
              <a:t>Bài 2</a:t>
            </a:r>
            <a:endParaRPr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5256894" y="272907"/>
            <a:ext cx="1240163" cy="864124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25030" y="321269"/>
            <a:ext cx="555938" cy="594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3137866" y="4730802"/>
            <a:ext cx="482963" cy="146756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376088" y="1399199"/>
            <a:ext cx="1981200" cy="579241"/>
          </a:xfrm>
          <a:prstGeom prst="round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00FF"/>
                </a:solidFill>
                <a:latin typeface="Patrick Hand" panose="020B0604020202020204" charset="-93"/>
              </a:rPr>
              <a:t>a) </a:t>
            </a:r>
            <a:r>
              <a:rPr lang="en-US" sz="3200">
                <a:solidFill>
                  <a:srgbClr val="0000FF"/>
                </a:solidFill>
                <a:latin typeface="Patrick Hand" panose="020B0604020202020204" charset="-93"/>
              </a:rPr>
              <a:t>l</a:t>
            </a:r>
            <a:r>
              <a:rPr lang="en-US" sz="3200">
                <a:solidFill>
                  <a:srgbClr val="FF00FF"/>
                </a:solidFill>
                <a:latin typeface="Patrick Hand" panose="020B0604020202020204" charset="-93"/>
              </a:rPr>
              <a:t> hay </a:t>
            </a:r>
            <a:r>
              <a:rPr lang="en-US" sz="3200">
                <a:solidFill>
                  <a:srgbClr val="0000FF"/>
                </a:solidFill>
                <a:latin typeface="Patrick Hand" panose="020B0604020202020204" charset="-93"/>
              </a:rPr>
              <a:t>n</a:t>
            </a:r>
            <a:r>
              <a:rPr lang="en-US" sz="3200">
                <a:solidFill>
                  <a:srgbClr val="FF00FF"/>
                </a:solidFill>
                <a:latin typeface="Patrick Hand" panose="020B0604020202020204" charset="-93"/>
              </a:rPr>
              <a:t>?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18466" y="2072089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Patrick Hand" panose="020B0604020202020204" charset="-93"/>
              </a:rPr>
              <a:t>- </a:t>
            </a:r>
            <a:r>
              <a:rPr lang="en-US" sz="3200" smtClean="0">
                <a:solidFill>
                  <a:srgbClr val="009900"/>
                </a:solidFill>
                <a:latin typeface="Patrick Hand" panose="020B0604020202020204" charset="-93"/>
              </a:rPr>
              <a:t>hạ ...</a:t>
            </a:r>
            <a:r>
              <a:rPr lang="en-US" sz="3200">
                <a:solidFill>
                  <a:srgbClr val="009900"/>
                </a:solidFill>
                <a:latin typeface="Patrick Hand" panose="020B0604020202020204" charset="-93"/>
              </a:rPr>
              <a:t>ệnh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10045" y="2863632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Patrick Hand" panose="020B0604020202020204" charset="-93"/>
              </a:rPr>
              <a:t>- ….ộp bài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45632" y="3605267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Patrick Hand" panose="020B0604020202020204" charset="-93"/>
              </a:rPr>
              <a:t>- hôm ... ọ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4357066" y="360526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Patrick Hand" panose="020B0604020202020204" charset="-93"/>
              </a:rPr>
              <a:t>- s …   </a:t>
            </a:r>
            <a:r>
              <a:rPr lang="en-US" sz="3200" smtClean="0">
                <a:solidFill>
                  <a:srgbClr val="009900"/>
                </a:solidFill>
                <a:latin typeface="Patrick Hand" panose="020B0604020202020204" charset="-93"/>
              </a:rPr>
              <a:t> loáng</a:t>
            </a:r>
            <a:endParaRPr lang="en-US" sz="3200">
              <a:solidFill>
                <a:srgbClr val="009900"/>
              </a:solidFill>
              <a:latin typeface="Patrick Hand" panose="020B0604020202020204" charset="-93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4393384" y="2863632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Patrick Hand" panose="020B0604020202020204" charset="-93"/>
              </a:rPr>
              <a:t>- </a:t>
            </a:r>
            <a:r>
              <a:rPr lang="en-US" sz="3200" smtClean="0">
                <a:solidFill>
                  <a:srgbClr val="009900"/>
                </a:solidFill>
                <a:latin typeface="Patrick Hand" panose="020B0604020202020204" charset="-93"/>
              </a:rPr>
              <a:t>đ…   ông</a:t>
            </a:r>
            <a:endParaRPr lang="en-US" sz="3200">
              <a:solidFill>
                <a:srgbClr val="009900"/>
              </a:solidFill>
              <a:latin typeface="Patrick Hand" panose="020B0604020202020204" charset="-93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357066" y="2072089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Patrick Hand" panose="020B0604020202020204" charset="-93"/>
              </a:rPr>
              <a:t>- đ …. </a:t>
            </a:r>
            <a:r>
              <a:rPr lang="en-US" sz="3200" smtClean="0">
                <a:solidFill>
                  <a:srgbClr val="009900"/>
                </a:solidFill>
                <a:latin typeface="Patrick Hand" panose="020B0604020202020204" charset="-93"/>
              </a:rPr>
              <a:t>  hoàng</a:t>
            </a:r>
            <a:endParaRPr lang="en-US" sz="3200">
              <a:solidFill>
                <a:srgbClr val="009900"/>
              </a:solidFill>
              <a:latin typeface="Patrick Hand" panose="020B0604020202020204" charset="-93"/>
            </a:endParaRP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4129872" y="1399198"/>
            <a:ext cx="2184400" cy="579241"/>
          </a:xfrm>
          <a:prstGeom prst="round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00FF"/>
                </a:solidFill>
                <a:latin typeface="Patrick Hand" panose="020B0604020202020204" charset="-93"/>
              </a:rPr>
              <a:t>b) </a:t>
            </a:r>
            <a:r>
              <a:rPr lang="en-US" sz="3200">
                <a:solidFill>
                  <a:srgbClr val="0000FF"/>
                </a:solidFill>
                <a:latin typeface="Patrick Hand" panose="020B0604020202020204" charset="-93"/>
              </a:rPr>
              <a:t>an</a:t>
            </a:r>
            <a:r>
              <a:rPr lang="en-US" sz="3200">
                <a:solidFill>
                  <a:srgbClr val="FF00FF"/>
                </a:solidFill>
                <a:latin typeface="Patrick Hand" panose="020B0604020202020204" charset="-93"/>
              </a:rPr>
              <a:t> hay </a:t>
            </a:r>
            <a:r>
              <a:rPr lang="en-US" sz="3200">
                <a:solidFill>
                  <a:srgbClr val="0000FF"/>
                </a:solidFill>
                <a:latin typeface="Patrick Hand" panose="020B0604020202020204" charset="-93"/>
              </a:rPr>
              <a:t>ang</a:t>
            </a:r>
            <a:r>
              <a:rPr lang="en-US" sz="3200">
                <a:solidFill>
                  <a:srgbClr val="FF00FF"/>
                </a:solidFill>
                <a:latin typeface="Patrick Hand" panose="020B0604020202020204" charset="-93"/>
              </a:rPr>
              <a:t>?</a:t>
            </a:r>
          </a:p>
        </p:txBody>
      </p: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1333418" y="3596666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Patrick Hand" panose="020B0604020202020204" charset="-93"/>
              </a:rPr>
              <a:t>n</a:t>
            </a: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>
            <a:off x="559318" y="2829367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/>
            <a:r>
              <a:rPr lang="en-US" sz="3200" smtClean="0">
                <a:solidFill>
                  <a:srgbClr val="FF0000"/>
                </a:solidFill>
                <a:latin typeface="Patrick Hand" panose="020B0604020202020204" charset="-93"/>
              </a:rPr>
              <a:t>n</a:t>
            </a:r>
            <a:endParaRPr lang="en-US" sz="3200">
              <a:solidFill>
                <a:srgbClr val="FF0000"/>
              </a:solidFill>
              <a:latin typeface="Patrick Hand" panose="020B0604020202020204" charset="-93"/>
            </a:endParaRPr>
          </a:p>
        </p:txBody>
      </p:sp>
      <p:sp>
        <p:nvSpPr>
          <p:cNvPr id="52" name="TextBox 12"/>
          <p:cNvSpPr txBox="1">
            <a:spLocks noChangeArrowheads="1"/>
          </p:cNvSpPr>
          <p:nvPr/>
        </p:nvSpPr>
        <p:spPr bwMode="auto">
          <a:xfrm>
            <a:off x="959148" y="2073766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Patrick Hand" panose="020B0604020202020204" charset="-93"/>
              </a:rPr>
              <a:t>l</a:t>
            </a:r>
          </a:p>
        </p:txBody>
      </p:sp>
      <p:sp>
        <p:nvSpPr>
          <p:cNvPr id="53" name="TextBox 13"/>
          <p:cNvSpPr txBox="1">
            <a:spLocks noChangeArrowheads="1"/>
          </p:cNvSpPr>
          <p:nvPr/>
        </p:nvSpPr>
        <p:spPr bwMode="auto">
          <a:xfrm>
            <a:off x="4807720" y="2862045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àn</a:t>
            </a:r>
          </a:p>
        </p:txBody>
      </p:sp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4815194" y="2068914"/>
            <a:ext cx="91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àng</a:t>
            </a: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4815194" y="3607440"/>
            <a:ext cx="91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0000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áng </a:t>
            </a:r>
            <a:endParaRPr lang="en-US" sz="3200">
              <a:solidFill>
                <a:srgbClr val="FF0000"/>
              </a:solidFill>
              <a:latin typeface="Patrick Hand" panose="020B0604020202020204" charset="-93"/>
              <a:cs typeface="Times New Roman" panose="02020603050405020304" pitchFamily="18" charset="0"/>
            </a:endParaRPr>
          </a:p>
        </p:txBody>
      </p:sp>
      <p:grpSp>
        <p:nvGrpSpPr>
          <p:cNvPr id="75" name="Google Shape;227;p33"/>
          <p:cNvGrpSpPr/>
          <p:nvPr/>
        </p:nvGrpSpPr>
        <p:grpSpPr>
          <a:xfrm>
            <a:off x="2474256" y="3446245"/>
            <a:ext cx="1655616" cy="1199531"/>
            <a:chOff x="6368425" y="3177488"/>
            <a:chExt cx="2372800" cy="1808625"/>
          </a:xfrm>
        </p:grpSpPr>
        <p:sp>
          <p:nvSpPr>
            <p:cNvPr id="76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79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80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84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grpSp>
              <p:nvGrpSpPr>
                <p:cNvPr id="85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86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grpSp>
                <p:nvGrpSpPr>
                  <p:cNvPr id="87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88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89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90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91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92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93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94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95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96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97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98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99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100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101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102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103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104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105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106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107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108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  <p:sp>
                  <p:nvSpPr>
                    <p:cNvPr id="109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endParaRPr sz="1050"/>
                    </a:p>
                  </p:txBody>
                </p:sp>
              </p:grpSp>
            </p:grpSp>
          </p:grpSp>
          <p:sp>
            <p:nvSpPr>
              <p:cNvPr id="81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2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3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813636"/>
              </p:ext>
            </p:extLst>
          </p:nvPr>
        </p:nvGraphicFramePr>
        <p:xfrm>
          <a:off x="1513631" y="188926"/>
          <a:ext cx="5097750" cy="4837595"/>
        </p:xfrm>
        <a:graphic>
          <a:graphicData uri="http://schemas.openxmlformats.org/drawingml/2006/table">
            <a:tbl>
              <a:tblPr/>
              <a:tblGrid>
                <a:gridCol w="1387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Soá thöù töï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Chöõ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Teân chöõ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1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a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2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  <a:cs typeface="Times New Roman" pitchFamily="18" charset="0"/>
                        </a:rPr>
                        <a:t>á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3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ớ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4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b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5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c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6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  <a:cs typeface="Times New Roman" pitchFamily="18" charset="0"/>
                        </a:rPr>
                        <a:t>xê hát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7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d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8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9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</a:rPr>
                        <a:t>10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trick Hand" panose="020B0604020202020204" charset="-93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trick Hand" panose="020B0604020202020204" charset="-93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2293096" y="366123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Patrick Hand" panose="020B0604020202020204" charset="-93"/>
              </a:rPr>
              <a:t>đ</a:t>
            </a:r>
          </a:p>
        </p:txBody>
      </p:sp>
      <p:sp>
        <p:nvSpPr>
          <p:cNvPr id="7" name="Text Box 156"/>
          <p:cNvSpPr txBox="1">
            <a:spLocks noChangeArrowheads="1"/>
          </p:cNvSpPr>
          <p:nvPr/>
        </p:nvSpPr>
        <p:spPr bwMode="auto">
          <a:xfrm>
            <a:off x="2290266" y="4048168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Patrick Hand" panose="020B0604020202020204" charset="-93"/>
              </a:rPr>
              <a:t>e</a:t>
            </a:r>
          </a:p>
        </p:txBody>
      </p:sp>
      <p:sp>
        <p:nvSpPr>
          <p:cNvPr id="8" name="TextBox 76"/>
          <p:cNvSpPr txBox="1">
            <a:spLocks noChangeArrowheads="1"/>
          </p:cNvSpPr>
          <p:nvPr/>
        </p:nvSpPr>
        <p:spPr bwMode="auto">
          <a:xfrm>
            <a:off x="5051110" y="53703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Patrick Hand" panose="020B0604020202020204" charset="-93"/>
              </a:rPr>
              <a:t>a</a:t>
            </a:r>
          </a:p>
        </p:txBody>
      </p:sp>
      <p:sp>
        <p:nvSpPr>
          <p:cNvPr id="9" name="TextBox 77"/>
          <p:cNvSpPr txBox="1">
            <a:spLocks noChangeArrowheads="1"/>
          </p:cNvSpPr>
          <p:nvPr/>
        </p:nvSpPr>
        <p:spPr bwMode="auto">
          <a:xfrm>
            <a:off x="4852673" y="366123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FF0000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Patrick Hand" panose="020B0604020202020204" charset="-93"/>
              <a:cs typeface="Times New Roman" panose="02020603050405020304" pitchFamily="18" charset="0"/>
            </a:endParaRPr>
          </a:p>
        </p:txBody>
      </p:sp>
      <p:sp>
        <p:nvSpPr>
          <p:cNvPr id="10" name="TextBox 78"/>
          <p:cNvSpPr txBox="1">
            <a:spLocks noChangeArrowheads="1"/>
          </p:cNvSpPr>
          <p:nvPr/>
        </p:nvSpPr>
        <p:spPr bwMode="auto">
          <a:xfrm>
            <a:off x="4974910" y="190863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FF0000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bê</a:t>
            </a:r>
            <a:endParaRPr lang="en-US" sz="2800" dirty="0">
              <a:solidFill>
                <a:srgbClr val="FF0000"/>
              </a:solidFill>
              <a:latin typeface="Patrick Hand" panose="020B0604020202020204" charset="-93"/>
              <a:cs typeface="Times New Roman" panose="02020603050405020304" pitchFamily="18" charset="0"/>
            </a:endParaRPr>
          </a:p>
        </p:txBody>
      </p:sp>
      <p:sp>
        <p:nvSpPr>
          <p:cNvPr id="11" name="TextBox 79"/>
          <p:cNvSpPr txBox="1">
            <a:spLocks noChangeArrowheads="1"/>
          </p:cNvSpPr>
          <p:nvPr/>
        </p:nvSpPr>
        <p:spPr bwMode="auto">
          <a:xfrm>
            <a:off x="5019360" y="457563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12" name="TextBox 80"/>
          <p:cNvSpPr txBox="1">
            <a:spLocks noChangeArrowheads="1"/>
          </p:cNvSpPr>
          <p:nvPr/>
        </p:nvSpPr>
        <p:spPr bwMode="auto">
          <a:xfrm>
            <a:off x="4974910" y="411843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Patrick Hand" panose="020B0604020202020204" charset="-93"/>
              </a:rPr>
              <a:t>e</a:t>
            </a:r>
          </a:p>
        </p:txBody>
      </p:sp>
      <p:sp>
        <p:nvSpPr>
          <p:cNvPr id="13" name="TextBox 81"/>
          <p:cNvSpPr txBox="1">
            <a:spLocks noChangeArrowheads="1"/>
          </p:cNvSpPr>
          <p:nvPr/>
        </p:nvSpPr>
        <p:spPr bwMode="auto">
          <a:xfrm>
            <a:off x="3271158" y="27452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Patrick Hand" panose="020B0604020202020204" charset="-93"/>
              </a:rPr>
              <a:t>ch</a:t>
            </a:r>
          </a:p>
        </p:txBody>
      </p:sp>
      <p:sp>
        <p:nvSpPr>
          <p:cNvPr id="14" name="TextBox 82"/>
          <p:cNvSpPr txBox="1">
            <a:spLocks noChangeArrowheads="1"/>
          </p:cNvSpPr>
          <p:nvPr/>
        </p:nvSpPr>
        <p:spPr bwMode="auto">
          <a:xfrm>
            <a:off x="3277508" y="1424798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15" name="TextBox 84"/>
          <p:cNvSpPr txBox="1">
            <a:spLocks noChangeArrowheads="1"/>
          </p:cNvSpPr>
          <p:nvPr/>
        </p:nvSpPr>
        <p:spPr bwMode="auto">
          <a:xfrm>
            <a:off x="3277508" y="967598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Patrick Hand" panose="020B0604020202020204" charset="-93"/>
              </a:rPr>
              <a:t>ă</a:t>
            </a:r>
          </a:p>
        </p:txBody>
      </p:sp>
      <p:sp>
        <p:nvSpPr>
          <p:cNvPr id="16" name="TextBox 85"/>
          <p:cNvSpPr txBox="1">
            <a:spLocks noChangeArrowheads="1"/>
          </p:cNvSpPr>
          <p:nvPr/>
        </p:nvSpPr>
        <p:spPr bwMode="auto">
          <a:xfrm>
            <a:off x="4898710" y="320403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FF0000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dê</a:t>
            </a:r>
            <a:endParaRPr lang="en-US" sz="2800" dirty="0">
              <a:solidFill>
                <a:srgbClr val="FF0000"/>
              </a:solidFill>
              <a:latin typeface="Patrick Hand" panose="020B0604020202020204" charset="-93"/>
              <a:cs typeface="Times New Roman" panose="02020603050405020304" pitchFamily="18" charset="0"/>
            </a:endParaRPr>
          </a:p>
        </p:txBody>
      </p:sp>
      <p:sp>
        <p:nvSpPr>
          <p:cNvPr id="17" name="TextBox 86"/>
          <p:cNvSpPr txBox="1">
            <a:spLocks noChangeArrowheads="1"/>
          </p:cNvSpPr>
          <p:nvPr/>
        </p:nvSpPr>
        <p:spPr bwMode="auto">
          <a:xfrm>
            <a:off x="4974910" y="2335669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FF0000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xê</a:t>
            </a:r>
            <a:endParaRPr lang="en-US" sz="2800" dirty="0">
              <a:solidFill>
                <a:srgbClr val="FF0000"/>
              </a:solidFill>
              <a:latin typeface="Patrick Hand" panose="020B0604020202020204" charset="-93"/>
              <a:cs typeface="Times New Roman" panose="02020603050405020304" pitchFamily="18" charset="0"/>
            </a:endParaRP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111618" y="1292346"/>
            <a:ext cx="135758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smtClean="0">
                <a:solidFill>
                  <a:srgbClr val="0000FF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Viết </a:t>
            </a:r>
            <a:r>
              <a:rPr lang="en-US" sz="2200">
                <a:solidFill>
                  <a:srgbClr val="0000FF"/>
                </a:solidFill>
                <a:latin typeface="Patrick Hand" panose="020B0604020202020204" charset="-93"/>
                <a:cs typeface="Times New Roman" panose="02020603050405020304" pitchFamily="18" charset="0"/>
              </a:rPr>
              <a:t>vào vở những chữ và tên chữ còn thiếu trong bảng sau:</a:t>
            </a:r>
          </a:p>
        </p:txBody>
      </p:sp>
      <p:sp>
        <p:nvSpPr>
          <p:cNvPr id="19" name="Google Shape;390;p38"/>
          <p:cNvSpPr/>
          <p:nvPr/>
        </p:nvSpPr>
        <p:spPr>
          <a:xfrm flipH="1">
            <a:off x="309406" y="1080863"/>
            <a:ext cx="706182" cy="11106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700"/>
          </a:p>
        </p:txBody>
      </p:sp>
      <p:grpSp>
        <p:nvGrpSpPr>
          <p:cNvPr id="20" name="Google Shape;391;p38"/>
          <p:cNvGrpSpPr/>
          <p:nvPr/>
        </p:nvGrpSpPr>
        <p:grpSpPr>
          <a:xfrm rot="-5400000">
            <a:off x="12553" y="698104"/>
            <a:ext cx="209513" cy="234619"/>
            <a:chOff x="1835200" y="3337050"/>
            <a:chExt cx="279350" cy="312825"/>
          </a:xfrm>
        </p:grpSpPr>
        <p:sp>
          <p:nvSpPr>
            <p:cNvPr id="21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22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23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700"/>
            </a:p>
          </p:txBody>
        </p:sp>
      </p:grpSp>
      <p:sp>
        <p:nvSpPr>
          <p:cNvPr id="24" name="Google Shape;397;p38"/>
          <p:cNvSpPr txBox="1">
            <a:spLocks noGrp="1"/>
          </p:cNvSpPr>
          <p:nvPr>
            <p:ph type="title" idx="4294967295"/>
          </p:nvPr>
        </p:nvSpPr>
        <p:spPr>
          <a:xfrm>
            <a:off x="216800" y="577529"/>
            <a:ext cx="1622475" cy="576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 sz="3200" b="1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Bài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3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Patrick Hand" panose="020B0604020202020204" charset="-93"/>
            </a:endParaRPr>
          </a:p>
        </p:txBody>
      </p:sp>
      <p:grpSp>
        <p:nvGrpSpPr>
          <p:cNvPr id="25" name="Google Shape;415;p38"/>
          <p:cNvGrpSpPr/>
          <p:nvPr/>
        </p:nvGrpSpPr>
        <p:grpSpPr>
          <a:xfrm>
            <a:off x="204631" y="98628"/>
            <a:ext cx="555938" cy="531816"/>
            <a:chOff x="-3118700" y="2365900"/>
            <a:chExt cx="741250" cy="792000"/>
          </a:xfrm>
        </p:grpSpPr>
        <p:sp>
          <p:nvSpPr>
            <p:cNvPr id="2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19" y="111880"/>
            <a:ext cx="5777775" cy="11361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Giao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bài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môn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Toán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Sgk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trang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4)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trừ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3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(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nhớ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Google Shape;397;p38"/>
          <p:cNvSpPr txBox="1">
            <a:spLocks/>
          </p:cNvSpPr>
          <p:nvPr/>
        </p:nvSpPr>
        <p:spPr>
          <a:xfrm>
            <a:off x="424498" y="1150201"/>
            <a:ext cx="6132619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Bài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1: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Làm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vào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SGK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Patrick Hand" panose="020B0604020202020204" charset="-93"/>
            </a:endParaRPr>
          </a:p>
        </p:txBody>
      </p:sp>
      <p:sp>
        <p:nvSpPr>
          <p:cNvPr id="4" name="Google Shape;397;p38"/>
          <p:cNvSpPr txBox="1">
            <a:spLocks/>
          </p:cNvSpPr>
          <p:nvPr/>
        </p:nvSpPr>
        <p:spPr>
          <a:xfrm>
            <a:off x="424499" y="3707266"/>
            <a:ext cx="6132619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  <a:latin typeface="Patrick Hand" panose="020B0604020202020204" charset="-93"/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Patrick Hand" panose="020B0604020202020204" charset="-93"/>
              </a:rPr>
              <a:t> 2,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  <a:latin typeface="Patrick Hand" panose="020B0604020202020204" charset="-93"/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Patrick Hand" panose="020B0604020202020204" charset="-93"/>
              </a:rPr>
              <a:t> 3,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  <a:latin typeface="Patrick Hand" panose="020B0604020202020204" charset="-93"/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Patrick Hand" panose="020B0604020202020204" charset="-93"/>
              </a:rPr>
              <a:t> 5: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Trình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bày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vào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vở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ô li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Patrick Hand" panose="020B0604020202020204" charset="-93"/>
            </a:endParaRPr>
          </a:p>
        </p:txBody>
      </p:sp>
      <p:sp>
        <p:nvSpPr>
          <p:cNvPr id="5" name="Google Shape;397;p38"/>
          <p:cNvSpPr txBox="1">
            <a:spLocks/>
          </p:cNvSpPr>
          <p:nvPr/>
        </p:nvSpPr>
        <p:spPr>
          <a:xfrm>
            <a:off x="424498" y="4283266"/>
            <a:ext cx="6132619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Bài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4: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Giảm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tải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,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không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bắt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buộc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Patrick Hand" panose="020B0604020202020204" charset="-93"/>
              </a:rPr>
              <a:t>làm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Patrick Hand" panose="020B0604020202020204" charset="-9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9151" y="205202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Patrick Hand" panose="020B0604020202020204" charset="0"/>
              </a:rPr>
              <a:t>400 + 300 =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91" y="2434930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Patrick Hand" panose="020B0604020202020204" charset="0"/>
              </a:rPr>
              <a:t>700 – 300 =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91" y="285783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Patrick Hand" panose="020B0604020202020204" charset="0"/>
              </a:rPr>
              <a:t>700 – 400 =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385704" y="2065006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Patrick Hand" panose="020B0604020202020204" charset="0"/>
              </a:rPr>
              <a:t>500 + 40 =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375733" y="2472966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Patrick Hand" panose="020B0604020202020204" charset="0"/>
              </a:rPr>
              <a:t>540 – 40 =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385704" y="2923057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Patrick Hand" panose="020B0604020202020204" charset="0"/>
              </a:rPr>
              <a:t>540 – 500 =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497078" y="2085858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Patrick Hand" panose="020B0604020202020204" charset="0"/>
              </a:rPr>
              <a:t>100 + 20 + 4 =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20582" y="2470318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Patrick Hand" panose="020B0604020202020204" charset="0"/>
              </a:rPr>
              <a:t>300 + 60 + 7 =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542676" y="2900433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Patrick Hand" panose="020B0604020202020204" charset="0"/>
              </a:rPr>
              <a:t>800 + 10 + 5 =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20275" y="1735636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Patrick Hand" panose="020B0604020202020204" charset="0"/>
              </a:rPr>
              <a:t>a)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452703" y="1735636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Patrick Hand" panose="020B0604020202020204" charset="0"/>
              </a:rPr>
              <a:t>c)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594095" y="1709106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b)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42931" y="2054525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Patrick Hand" panose="020B0604020202020204" charset="0"/>
              </a:rPr>
              <a:t>700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17773" y="2437435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400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35236" y="2842873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300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506670" y="2893912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Patrick Hand" panose="020B0604020202020204" charset="0"/>
              </a:rPr>
              <a:t>40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958566" y="2054525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Patrick Hand" panose="020B0604020202020204" charset="0"/>
              </a:rPr>
              <a:t>124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31450" y="2461392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Patrick Hand" panose="020B0604020202020204" charset="0"/>
              </a:rPr>
              <a:t>367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977344" y="289269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Patrick Hand" panose="020B0604020202020204" charset="0"/>
              </a:rPr>
              <a:t>815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472258" y="248667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Patrick Hand" panose="020B0604020202020204" charset="0"/>
              </a:rPr>
              <a:t>500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50945" y="2083305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Patrick Hand" panose="020B0604020202020204" charset="0"/>
              </a:rPr>
              <a:t>540</a:t>
            </a:r>
          </a:p>
        </p:txBody>
      </p:sp>
    </p:spTree>
    <p:extLst>
      <p:ext uri="{BB962C8B-B14F-4D97-AF65-F5344CB8AC3E}">
        <p14:creationId xmlns:p14="http://schemas.microsoft.com/office/powerpoint/2010/main" val="15758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>
            <a:spLocks noGrp="1"/>
          </p:cNvSpPr>
          <p:nvPr>
            <p:ph type="title"/>
          </p:nvPr>
        </p:nvSpPr>
        <p:spPr>
          <a:xfrm>
            <a:off x="1041075" y="823374"/>
            <a:ext cx="4414225" cy="21514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 smtClean="0"/>
              <a:t>Tạm biệt các con</a:t>
            </a:r>
            <a:endParaRPr/>
          </a:p>
        </p:txBody>
      </p:sp>
      <p:grpSp>
        <p:nvGrpSpPr>
          <p:cNvPr id="849" name="Google Shape;849;p49"/>
          <p:cNvGrpSpPr/>
          <p:nvPr/>
        </p:nvGrpSpPr>
        <p:grpSpPr>
          <a:xfrm rot="-6123802">
            <a:off x="1044132" y="480545"/>
            <a:ext cx="801185" cy="897147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4951816" y="2095101"/>
            <a:ext cx="801191" cy="897148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656133" y="2264201"/>
            <a:ext cx="671411" cy="1143029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5880169" y="214280"/>
            <a:ext cx="555938" cy="594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5193310" y="253805"/>
            <a:ext cx="456675" cy="305625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5523516" y="607581"/>
            <a:ext cx="356644" cy="215794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1" name="Google Shape;912;p50"/>
          <p:cNvGrpSpPr/>
          <p:nvPr/>
        </p:nvGrpSpPr>
        <p:grpSpPr>
          <a:xfrm>
            <a:off x="3456248" y="2887392"/>
            <a:ext cx="1214663" cy="1309856"/>
            <a:chOff x="9829325" y="3168150"/>
            <a:chExt cx="1619550" cy="1746475"/>
          </a:xfrm>
        </p:grpSpPr>
        <p:sp>
          <p:nvSpPr>
            <p:cNvPr id="52" name="Google Shape;913;p50"/>
            <p:cNvSpPr/>
            <p:nvPr/>
          </p:nvSpPr>
          <p:spPr>
            <a:xfrm>
              <a:off x="10167325" y="3507350"/>
              <a:ext cx="887775" cy="620925"/>
            </a:xfrm>
            <a:custGeom>
              <a:avLst/>
              <a:gdLst/>
              <a:ahLst/>
              <a:cxnLst/>
              <a:rect l="l" t="t" r="r" b="b"/>
              <a:pathLst>
                <a:path w="35511" h="24837" extrusionOk="0">
                  <a:moveTo>
                    <a:pt x="262" y="9845"/>
                  </a:moveTo>
                  <a:lnTo>
                    <a:pt x="404" y="9797"/>
                  </a:lnTo>
                  <a:cubicBezTo>
                    <a:pt x="879" y="9608"/>
                    <a:pt x="950" y="9465"/>
                    <a:pt x="689" y="9038"/>
                  </a:cubicBezTo>
                  <a:cubicBezTo>
                    <a:pt x="475" y="8730"/>
                    <a:pt x="452" y="8327"/>
                    <a:pt x="594" y="7971"/>
                  </a:cubicBezTo>
                  <a:cubicBezTo>
                    <a:pt x="831" y="7236"/>
                    <a:pt x="997" y="6476"/>
                    <a:pt x="1234" y="5765"/>
                  </a:cubicBezTo>
                  <a:cubicBezTo>
                    <a:pt x="1732" y="4436"/>
                    <a:pt x="2444" y="3203"/>
                    <a:pt x="3322" y="2088"/>
                  </a:cubicBezTo>
                  <a:cubicBezTo>
                    <a:pt x="3583" y="1709"/>
                    <a:pt x="3962" y="1471"/>
                    <a:pt x="4413" y="1376"/>
                  </a:cubicBezTo>
                  <a:cubicBezTo>
                    <a:pt x="4650" y="1376"/>
                    <a:pt x="4840" y="1210"/>
                    <a:pt x="4864" y="973"/>
                  </a:cubicBezTo>
                  <a:lnTo>
                    <a:pt x="7283" y="1"/>
                  </a:lnTo>
                  <a:cubicBezTo>
                    <a:pt x="6809" y="831"/>
                    <a:pt x="6358" y="1590"/>
                    <a:pt x="5955" y="2373"/>
                  </a:cubicBezTo>
                  <a:cubicBezTo>
                    <a:pt x="5718" y="2776"/>
                    <a:pt x="5528" y="3203"/>
                    <a:pt x="5362" y="3654"/>
                  </a:cubicBezTo>
                  <a:cubicBezTo>
                    <a:pt x="5291" y="3843"/>
                    <a:pt x="5243" y="4057"/>
                    <a:pt x="5243" y="4270"/>
                  </a:cubicBezTo>
                  <a:cubicBezTo>
                    <a:pt x="5219" y="4697"/>
                    <a:pt x="5480" y="5101"/>
                    <a:pt x="5884" y="5267"/>
                  </a:cubicBezTo>
                  <a:cubicBezTo>
                    <a:pt x="6311" y="5480"/>
                    <a:pt x="6785" y="5409"/>
                    <a:pt x="7259" y="5433"/>
                  </a:cubicBezTo>
                  <a:cubicBezTo>
                    <a:pt x="8564" y="5456"/>
                    <a:pt x="9560" y="4792"/>
                    <a:pt x="10485" y="3986"/>
                  </a:cubicBezTo>
                  <a:cubicBezTo>
                    <a:pt x="11007" y="3559"/>
                    <a:pt x="11482" y="3061"/>
                    <a:pt x="11885" y="2491"/>
                  </a:cubicBezTo>
                  <a:cubicBezTo>
                    <a:pt x="11932" y="2444"/>
                    <a:pt x="11980" y="2396"/>
                    <a:pt x="12027" y="2373"/>
                  </a:cubicBezTo>
                  <a:cubicBezTo>
                    <a:pt x="12193" y="2468"/>
                    <a:pt x="12170" y="2634"/>
                    <a:pt x="12193" y="2752"/>
                  </a:cubicBezTo>
                  <a:cubicBezTo>
                    <a:pt x="12336" y="3322"/>
                    <a:pt x="12620" y="3820"/>
                    <a:pt x="13024" y="4223"/>
                  </a:cubicBezTo>
                  <a:cubicBezTo>
                    <a:pt x="13356" y="4531"/>
                    <a:pt x="13759" y="4721"/>
                    <a:pt x="14210" y="4816"/>
                  </a:cubicBezTo>
                  <a:cubicBezTo>
                    <a:pt x="14542" y="4911"/>
                    <a:pt x="14921" y="4863"/>
                    <a:pt x="15253" y="4697"/>
                  </a:cubicBezTo>
                  <a:cubicBezTo>
                    <a:pt x="16250" y="4199"/>
                    <a:pt x="17032" y="3369"/>
                    <a:pt x="17483" y="2349"/>
                  </a:cubicBezTo>
                  <a:cubicBezTo>
                    <a:pt x="17578" y="2064"/>
                    <a:pt x="17720" y="1803"/>
                    <a:pt x="17863" y="1543"/>
                  </a:cubicBezTo>
                  <a:cubicBezTo>
                    <a:pt x="17934" y="1424"/>
                    <a:pt x="18005" y="1329"/>
                    <a:pt x="18100" y="1234"/>
                  </a:cubicBezTo>
                  <a:cubicBezTo>
                    <a:pt x="18242" y="1353"/>
                    <a:pt x="18361" y="1448"/>
                    <a:pt x="18456" y="1543"/>
                  </a:cubicBezTo>
                  <a:cubicBezTo>
                    <a:pt x="18859" y="1922"/>
                    <a:pt x="19262" y="2349"/>
                    <a:pt x="19689" y="2729"/>
                  </a:cubicBezTo>
                  <a:cubicBezTo>
                    <a:pt x="20211" y="3203"/>
                    <a:pt x="20851" y="3488"/>
                    <a:pt x="21563" y="3583"/>
                  </a:cubicBezTo>
                  <a:cubicBezTo>
                    <a:pt x="22631" y="3725"/>
                    <a:pt x="23176" y="3156"/>
                    <a:pt x="23366" y="2159"/>
                  </a:cubicBezTo>
                  <a:cubicBezTo>
                    <a:pt x="23390" y="1946"/>
                    <a:pt x="23390" y="1732"/>
                    <a:pt x="23390" y="1519"/>
                  </a:cubicBezTo>
                  <a:lnTo>
                    <a:pt x="23390" y="926"/>
                  </a:lnTo>
                  <a:cubicBezTo>
                    <a:pt x="23484" y="855"/>
                    <a:pt x="23627" y="878"/>
                    <a:pt x="23722" y="949"/>
                  </a:cubicBezTo>
                  <a:cubicBezTo>
                    <a:pt x="24172" y="1234"/>
                    <a:pt x="24599" y="1543"/>
                    <a:pt x="25003" y="1898"/>
                  </a:cubicBezTo>
                  <a:cubicBezTo>
                    <a:pt x="25406" y="2254"/>
                    <a:pt x="25951" y="2396"/>
                    <a:pt x="26473" y="2302"/>
                  </a:cubicBezTo>
                  <a:cubicBezTo>
                    <a:pt x="26948" y="2278"/>
                    <a:pt x="27327" y="1946"/>
                    <a:pt x="27422" y="1495"/>
                  </a:cubicBezTo>
                  <a:cubicBezTo>
                    <a:pt x="27541" y="1139"/>
                    <a:pt x="27588" y="760"/>
                    <a:pt x="27683" y="380"/>
                  </a:cubicBezTo>
                  <a:cubicBezTo>
                    <a:pt x="27707" y="262"/>
                    <a:pt x="27754" y="167"/>
                    <a:pt x="27778" y="1"/>
                  </a:cubicBezTo>
                  <a:cubicBezTo>
                    <a:pt x="28086" y="96"/>
                    <a:pt x="28395" y="214"/>
                    <a:pt x="28703" y="333"/>
                  </a:cubicBezTo>
                  <a:cubicBezTo>
                    <a:pt x="29130" y="523"/>
                    <a:pt x="29581" y="712"/>
                    <a:pt x="30031" y="902"/>
                  </a:cubicBezTo>
                  <a:cubicBezTo>
                    <a:pt x="30340" y="1044"/>
                    <a:pt x="30672" y="1068"/>
                    <a:pt x="30957" y="949"/>
                  </a:cubicBezTo>
                  <a:cubicBezTo>
                    <a:pt x="31004" y="949"/>
                    <a:pt x="31051" y="926"/>
                    <a:pt x="31099" y="926"/>
                  </a:cubicBezTo>
                  <a:cubicBezTo>
                    <a:pt x="31407" y="973"/>
                    <a:pt x="31692" y="783"/>
                    <a:pt x="31763" y="475"/>
                  </a:cubicBezTo>
                  <a:cubicBezTo>
                    <a:pt x="31834" y="499"/>
                    <a:pt x="31905" y="523"/>
                    <a:pt x="31953" y="546"/>
                  </a:cubicBezTo>
                  <a:cubicBezTo>
                    <a:pt x="32380" y="1092"/>
                    <a:pt x="32830" y="1637"/>
                    <a:pt x="33257" y="2183"/>
                  </a:cubicBezTo>
                  <a:cubicBezTo>
                    <a:pt x="33850" y="3013"/>
                    <a:pt x="34325" y="3891"/>
                    <a:pt x="34657" y="4816"/>
                  </a:cubicBezTo>
                  <a:cubicBezTo>
                    <a:pt x="34894" y="5433"/>
                    <a:pt x="35084" y="6073"/>
                    <a:pt x="35274" y="6690"/>
                  </a:cubicBezTo>
                  <a:cubicBezTo>
                    <a:pt x="35463" y="7568"/>
                    <a:pt x="35511" y="8469"/>
                    <a:pt x="35416" y="9347"/>
                  </a:cubicBezTo>
                  <a:cubicBezTo>
                    <a:pt x="35392" y="10248"/>
                    <a:pt x="35274" y="11126"/>
                    <a:pt x="35037" y="11980"/>
                  </a:cubicBezTo>
                  <a:cubicBezTo>
                    <a:pt x="34965" y="12217"/>
                    <a:pt x="34870" y="12454"/>
                    <a:pt x="34752" y="12691"/>
                  </a:cubicBezTo>
                  <a:cubicBezTo>
                    <a:pt x="34254" y="13640"/>
                    <a:pt x="33684" y="14565"/>
                    <a:pt x="33091" y="15467"/>
                  </a:cubicBezTo>
                  <a:cubicBezTo>
                    <a:pt x="32878" y="15751"/>
                    <a:pt x="32688" y="16060"/>
                    <a:pt x="32498" y="16368"/>
                  </a:cubicBezTo>
                  <a:cubicBezTo>
                    <a:pt x="31668" y="17720"/>
                    <a:pt x="30577" y="18930"/>
                    <a:pt x="29320" y="19902"/>
                  </a:cubicBezTo>
                  <a:cubicBezTo>
                    <a:pt x="29106" y="20092"/>
                    <a:pt x="28869" y="20282"/>
                    <a:pt x="28632" y="20472"/>
                  </a:cubicBezTo>
                  <a:cubicBezTo>
                    <a:pt x="28063" y="20994"/>
                    <a:pt x="27422" y="21444"/>
                    <a:pt x="26734" y="21824"/>
                  </a:cubicBezTo>
                  <a:cubicBezTo>
                    <a:pt x="25999" y="22298"/>
                    <a:pt x="25216" y="22725"/>
                    <a:pt x="24410" y="23105"/>
                  </a:cubicBezTo>
                  <a:cubicBezTo>
                    <a:pt x="23983" y="23271"/>
                    <a:pt x="23556" y="23413"/>
                    <a:pt x="23105" y="23555"/>
                  </a:cubicBezTo>
                  <a:cubicBezTo>
                    <a:pt x="22441" y="23769"/>
                    <a:pt x="21753" y="23935"/>
                    <a:pt x="21089" y="24148"/>
                  </a:cubicBezTo>
                  <a:cubicBezTo>
                    <a:pt x="19642" y="24599"/>
                    <a:pt x="18124" y="24836"/>
                    <a:pt x="16582" y="24813"/>
                  </a:cubicBezTo>
                  <a:cubicBezTo>
                    <a:pt x="15775" y="24813"/>
                    <a:pt x="14945" y="24789"/>
                    <a:pt x="14115" y="24718"/>
                  </a:cubicBezTo>
                  <a:cubicBezTo>
                    <a:pt x="12929" y="24575"/>
                    <a:pt x="11766" y="24315"/>
                    <a:pt x="10675" y="23888"/>
                  </a:cubicBezTo>
                  <a:cubicBezTo>
                    <a:pt x="9038" y="23271"/>
                    <a:pt x="7402" y="22583"/>
                    <a:pt x="5789" y="21919"/>
                  </a:cubicBezTo>
                  <a:cubicBezTo>
                    <a:pt x="4959" y="21563"/>
                    <a:pt x="4199" y="21112"/>
                    <a:pt x="3488" y="20567"/>
                  </a:cubicBezTo>
                  <a:cubicBezTo>
                    <a:pt x="2824" y="20140"/>
                    <a:pt x="2207" y="19618"/>
                    <a:pt x="1661" y="19025"/>
                  </a:cubicBezTo>
                  <a:cubicBezTo>
                    <a:pt x="997" y="18266"/>
                    <a:pt x="523" y="17364"/>
                    <a:pt x="262" y="16392"/>
                  </a:cubicBezTo>
                  <a:cubicBezTo>
                    <a:pt x="143" y="15751"/>
                    <a:pt x="72" y="15087"/>
                    <a:pt x="72" y="14447"/>
                  </a:cubicBezTo>
                  <a:cubicBezTo>
                    <a:pt x="48" y="13806"/>
                    <a:pt x="96" y="13166"/>
                    <a:pt x="119" y="12549"/>
                  </a:cubicBezTo>
                  <a:cubicBezTo>
                    <a:pt x="119" y="12478"/>
                    <a:pt x="119" y="12407"/>
                    <a:pt x="119" y="12359"/>
                  </a:cubicBezTo>
                  <a:cubicBezTo>
                    <a:pt x="1" y="11505"/>
                    <a:pt x="48" y="10675"/>
                    <a:pt x="262" y="9845"/>
                  </a:cubicBezTo>
                  <a:close/>
                  <a:moveTo>
                    <a:pt x="17910" y="19618"/>
                  </a:moveTo>
                  <a:cubicBezTo>
                    <a:pt x="17910" y="19618"/>
                    <a:pt x="17910" y="19618"/>
                    <a:pt x="17910" y="19642"/>
                  </a:cubicBezTo>
                  <a:cubicBezTo>
                    <a:pt x="18479" y="19594"/>
                    <a:pt x="19049" y="19570"/>
                    <a:pt x="19618" y="19523"/>
                  </a:cubicBezTo>
                  <a:cubicBezTo>
                    <a:pt x="20164" y="19499"/>
                    <a:pt x="20685" y="19357"/>
                    <a:pt x="21160" y="19167"/>
                  </a:cubicBezTo>
                  <a:cubicBezTo>
                    <a:pt x="22678" y="18527"/>
                    <a:pt x="24149" y="17744"/>
                    <a:pt x="25501" y="16795"/>
                  </a:cubicBezTo>
                  <a:cubicBezTo>
                    <a:pt x="25762" y="16605"/>
                    <a:pt x="25975" y="16392"/>
                    <a:pt x="26189" y="16131"/>
                  </a:cubicBezTo>
                  <a:cubicBezTo>
                    <a:pt x="26378" y="15917"/>
                    <a:pt x="26544" y="15680"/>
                    <a:pt x="26734" y="15443"/>
                  </a:cubicBezTo>
                  <a:cubicBezTo>
                    <a:pt x="26900" y="15277"/>
                    <a:pt x="26995" y="15040"/>
                    <a:pt x="26995" y="14826"/>
                  </a:cubicBezTo>
                  <a:cubicBezTo>
                    <a:pt x="27019" y="14542"/>
                    <a:pt x="26734" y="14352"/>
                    <a:pt x="26473" y="14470"/>
                  </a:cubicBezTo>
                  <a:cubicBezTo>
                    <a:pt x="26070" y="14684"/>
                    <a:pt x="25691" y="14992"/>
                    <a:pt x="25406" y="15348"/>
                  </a:cubicBezTo>
                  <a:cubicBezTo>
                    <a:pt x="25264" y="15585"/>
                    <a:pt x="25050" y="15775"/>
                    <a:pt x="24813" y="15917"/>
                  </a:cubicBezTo>
                  <a:cubicBezTo>
                    <a:pt x="23745" y="16653"/>
                    <a:pt x="22583" y="17317"/>
                    <a:pt x="21397" y="17862"/>
                  </a:cubicBezTo>
                  <a:cubicBezTo>
                    <a:pt x="20970" y="18052"/>
                    <a:pt x="20543" y="18218"/>
                    <a:pt x="20092" y="18337"/>
                  </a:cubicBezTo>
                  <a:cubicBezTo>
                    <a:pt x="19428" y="18550"/>
                    <a:pt x="18717" y="18479"/>
                    <a:pt x="18029" y="18527"/>
                  </a:cubicBezTo>
                  <a:cubicBezTo>
                    <a:pt x="16938" y="18598"/>
                    <a:pt x="15870" y="18337"/>
                    <a:pt x="14921" y="17815"/>
                  </a:cubicBezTo>
                  <a:cubicBezTo>
                    <a:pt x="14044" y="17364"/>
                    <a:pt x="13308" y="16724"/>
                    <a:pt x="12715" y="15941"/>
                  </a:cubicBezTo>
                  <a:cubicBezTo>
                    <a:pt x="12620" y="15775"/>
                    <a:pt x="12478" y="15633"/>
                    <a:pt x="12383" y="15490"/>
                  </a:cubicBezTo>
                  <a:cubicBezTo>
                    <a:pt x="12217" y="15229"/>
                    <a:pt x="12051" y="14992"/>
                    <a:pt x="11885" y="14755"/>
                  </a:cubicBezTo>
                  <a:cubicBezTo>
                    <a:pt x="11814" y="14613"/>
                    <a:pt x="11695" y="14470"/>
                    <a:pt x="11600" y="14328"/>
                  </a:cubicBezTo>
                  <a:cubicBezTo>
                    <a:pt x="11482" y="14233"/>
                    <a:pt x="11316" y="14257"/>
                    <a:pt x="11197" y="14352"/>
                  </a:cubicBezTo>
                  <a:cubicBezTo>
                    <a:pt x="11031" y="14542"/>
                    <a:pt x="10984" y="14779"/>
                    <a:pt x="11078" y="15016"/>
                  </a:cubicBezTo>
                  <a:cubicBezTo>
                    <a:pt x="11173" y="15277"/>
                    <a:pt x="11292" y="15514"/>
                    <a:pt x="11434" y="15751"/>
                  </a:cubicBezTo>
                  <a:cubicBezTo>
                    <a:pt x="11600" y="16060"/>
                    <a:pt x="11814" y="16344"/>
                    <a:pt x="12027" y="16653"/>
                  </a:cubicBezTo>
                  <a:cubicBezTo>
                    <a:pt x="12170" y="16842"/>
                    <a:pt x="12336" y="17056"/>
                    <a:pt x="12502" y="17246"/>
                  </a:cubicBezTo>
                  <a:cubicBezTo>
                    <a:pt x="13118" y="17934"/>
                    <a:pt x="13878" y="18479"/>
                    <a:pt x="14708" y="18906"/>
                  </a:cubicBezTo>
                  <a:cubicBezTo>
                    <a:pt x="15633" y="19404"/>
                    <a:pt x="16700" y="19665"/>
                    <a:pt x="17768" y="19594"/>
                  </a:cubicBezTo>
                  <a:close/>
                  <a:moveTo>
                    <a:pt x="25216" y="9181"/>
                  </a:moveTo>
                  <a:cubicBezTo>
                    <a:pt x="24671" y="9157"/>
                    <a:pt x="24623" y="9204"/>
                    <a:pt x="24433" y="9631"/>
                  </a:cubicBezTo>
                  <a:cubicBezTo>
                    <a:pt x="24386" y="9774"/>
                    <a:pt x="24291" y="9892"/>
                    <a:pt x="24220" y="10011"/>
                  </a:cubicBezTo>
                  <a:cubicBezTo>
                    <a:pt x="24054" y="10414"/>
                    <a:pt x="24291" y="10865"/>
                    <a:pt x="24718" y="10912"/>
                  </a:cubicBezTo>
                  <a:cubicBezTo>
                    <a:pt x="25097" y="10960"/>
                    <a:pt x="25501" y="10794"/>
                    <a:pt x="25762" y="10509"/>
                  </a:cubicBezTo>
                  <a:cubicBezTo>
                    <a:pt x="25999" y="10153"/>
                    <a:pt x="25975" y="9679"/>
                    <a:pt x="25738" y="9323"/>
                  </a:cubicBezTo>
                  <a:cubicBezTo>
                    <a:pt x="25643" y="9252"/>
                    <a:pt x="25548" y="9204"/>
                    <a:pt x="25453" y="9181"/>
                  </a:cubicBezTo>
                  <a:cubicBezTo>
                    <a:pt x="25382" y="9181"/>
                    <a:pt x="25287" y="9181"/>
                    <a:pt x="25216" y="9181"/>
                  </a:cubicBezTo>
                  <a:close/>
                  <a:moveTo>
                    <a:pt x="12170" y="11363"/>
                  </a:moveTo>
                  <a:cubicBezTo>
                    <a:pt x="12241" y="11363"/>
                    <a:pt x="12336" y="11363"/>
                    <a:pt x="12407" y="11363"/>
                  </a:cubicBezTo>
                  <a:cubicBezTo>
                    <a:pt x="12763" y="11316"/>
                    <a:pt x="13071" y="11055"/>
                    <a:pt x="13142" y="10699"/>
                  </a:cubicBezTo>
                  <a:cubicBezTo>
                    <a:pt x="13237" y="10390"/>
                    <a:pt x="13118" y="10035"/>
                    <a:pt x="12858" y="9869"/>
                  </a:cubicBezTo>
                  <a:cubicBezTo>
                    <a:pt x="12620" y="9702"/>
                    <a:pt x="12336" y="9655"/>
                    <a:pt x="12075" y="9726"/>
                  </a:cubicBezTo>
                  <a:cubicBezTo>
                    <a:pt x="11861" y="9726"/>
                    <a:pt x="11672" y="9869"/>
                    <a:pt x="11600" y="10058"/>
                  </a:cubicBezTo>
                  <a:cubicBezTo>
                    <a:pt x="11505" y="10248"/>
                    <a:pt x="11458" y="10414"/>
                    <a:pt x="11458" y="10604"/>
                  </a:cubicBezTo>
                  <a:cubicBezTo>
                    <a:pt x="11387" y="11031"/>
                    <a:pt x="11743" y="11387"/>
                    <a:pt x="12170" y="11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914;p50"/>
            <p:cNvSpPr/>
            <p:nvPr/>
          </p:nvSpPr>
          <p:spPr>
            <a:xfrm>
              <a:off x="10180375" y="3196025"/>
              <a:ext cx="858725" cy="417500"/>
            </a:xfrm>
            <a:custGeom>
              <a:avLst/>
              <a:gdLst/>
              <a:ahLst/>
              <a:cxnLst/>
              <a:rect l="l" t="t" r="r" b="b"/>
              <a:pathLst>
                <a:path w="34349" h="16700" extrusionOk="0">
                  <a:moveTo>
                    <a:pt x="29272" y="9821"/>
                  </a:moveTo>
                  <a:cubicBezTo>
                    <a:pt x="29367" y="10082"/>
                    <a:pt x="29581" y="10176"/>
                    <a:pt x="29747" y="10343"/>
                  </a:cubicBezTo>
                  <a:cubicBezTo>
                    <a:pt x="29913" y="10485"/>
                    <a:pt x="30126" y="10675"/>
                    <a:pt x="30316" y="10864"/>
                  </a:cubicBezTo>
                  <a:cubicBezTo>
                    <a:pt x="30672" y="11220"/>
                    <a:pt x="30767" y="11789"/>
                    <a:pt x="30529" y="12264"/>
                  </a:cubicBezTo>
                  <a:cubicBezTo>
                    <a:pt x="29936" y="12454"/>
                    <a:pt x="29462" y="12216"/>
                    <a:pt x="29011" y="11932"/>
                  </a:cubicBezTo>
                  <a:cubicBezTo>
                    <a:pt x="28750" y="11718"/>
                    <a:pt x="28418" y="11600"/>
                    <a:pt x="28086" y="11552"/>
                  </a:cubicBezTo>
                  <a:cubicBezTo>
                    <a:pt x="27754" y="11481"/>
                    <a:pt x="27446" y="11386"/>
                    <a:pt x="27137" y="11268"/>
                  </a:cubicBezTo>
                  <a:cubicBezTo>
                    <a:pt x="26710" y="11149"/>
                    <a:pt x="26402" y="11268"/>
                    <a:pt x="26283" y="11671"/>
                  </a:cubicBezTo>
                  <a:cubicBezTo>
                    <a:pt x="26189" y="12027"/>
                    <a:pt x="26094" y="12406"/>
                    <a:pt x="26046" y="12786"/>
                  </a:cubicBezTo>
                  <a:cubicBezTo>
                    <a:pt x="26046" y="13070"/>
                    <a:pt x="25951" y="13355"/>
                    <a:pt x="25809" y="13616"/>
                  </a:cubicBezTo>
                  <a:cubicBezTo>
                    <a:pt x="25595" y="13663"/>
                    <a:pt x="25358" y="13616"/>
                    <a:pt x="25216" y="13450"/>
                  </a:cubicBezTo>
                  <a:cubicBezTo>
                    <a:pt x="24647" y="13023"/>
                    <a:pt x="24077" y="12596"/>
                    <a:pt x="23484" y="12169"/>
                  </a:cubicBezTo>
                  <a:cubicBezTo>
                    <a:pt x="23295" y="12027"/>
                    <a:pt x="23105" y="11932"/>
                    <a:pt x="22891" y="11837"/>
                  </a:cubicBezTo>
                  <a:cubicBezTo>
                    <a:pt x="22464" y="11600"/>
                    <a:pt x="21942" y="11861"/>
                    <a:pt x="21871" y="12335"/>
                  </a:cubicBezTo>
                  <a:cubicBezTo>
                    <a:pt x="21824" y="12525"/>
                    <a:pt x="21800" y="12738"/>
                    <a:pt x="21800" y="12952"/>
                  </a:cubicBezTo>
                  <a:cubicBezTo>
                    <a:pt x="21776" y="13402"/>
                    <a:pt x="21800" y="13829"/>
                    <a:pt x="21776" y="14280"/>
                  </a:cubicBezTo>
                  <a:cubicBezTo>
                    <a:pt x="21729" y="14873"/>
                    <a:pt x="21516" y="15039"/>
                    <a:pt x="20946" y="14849"/>
                  </a:cubicBezTo>
                  <a:cubicBezTo>
                    <a:pt x="20448" y="14707"/>
                    <a:pt x="20021" y="14422"/>
                    <a:pt x="19665" y="14043"/>
                  </a:cubicBezTo>
                  <a:cubicBezTo>
                    <a:pt x="19238" y="13616"/>
                    <a:pt x="18788" y="13165"/>
                    <a:pt x="18361" y="12762"/>
                  </a:cubicBezTo>
                  <a:cubicBezTo>
                    <a:pt x="18100" y="12477"/>
                    <a:pt x="17744" y="12359"/>
                    <a:pt x="17364" y="12430"/>
                  </a:cubicBezTo>
                  <a:cubicBezTo>
                    <a:pt x="17151" y="12454"/>
                    <a:pt x="16937" y="12596"/>
                    <a:pt x="16819" y="12786"/>
                  </a:cubicBezTo>
                  <a:cubicBezTo>
                    <a:pt x="16463" y="13308"/>
                    <a:pt x="16155" y="13877"/>
                    <a:pt x="15894" y="14446"/>
                  </a:cubicBezTo>
                  <a:cubicBezTo>
                    <a:pt x="15562" y="15158"/>
                    <a:pt x="15016" y="15727"/>
                    <a:pt x="14328" y="16059"/>
                  </a:cubicBezTo>
                  <a:cubicBezTo>
                    <a:pt x="14186" y="16154"/>
                    <a:pt x="13996" y="16154"/>
                    <a:pt x="13854" y="16083"/>
                  </a:cubicBezTo>
                  <a:cubicBezTo>
                    <a:pt x="13403" y="15964"/>
                    <a:pt x="13071" y="15609"/>
                    <a:pt x="12952" y="15182"/>
                  </a:cubicBezTo>
                  <a:cubicBezTo>
                    <a:pt x="12857" y="14778"/>
                    <a:pt x="12810" y="14399"/>
                    <a:pt x="12786" y="13996"/>
                  </a:cubicBezTo>
                  <a:cubicBezTo>
                    <a:pt x="12763" y="13735"/>
                    <a:pt x="12763" y="13497"/>
                    <a:pt x="12786" y="13236"/>
                  </a:cubicBezTo>
                  <a:cubicBezTo>
                    <a:pt x="12763" y="12857"/>
                    <a:pt x="12525" y="12525"/>
                    <a:pt x="12193" y="12406"/>
                  </a:cubicBezTo>
                  <a:cubicBezTo>
                    <a:pt x="11932" y="12311"/>
                    <a:pt x="11648" y="12406"/>
                    <a:pt x="11505" y="12620"/>
                  </a:cubicBezTo>
                  <a:cubicBezTo>
                    <a:pt x="11458" y="12715"/>
                    <a:pt x="11434" y="12809"/>
                    <a:pt x="11387" y="12928"/>
                  </a:cubicBezTo>
                  <a:cubicBezTo>
                    <a:pt x="11339" y="13047"/>
                    <a:pt x="11268" y="13189"/>
                    <a:pt x="11197" y="13308"/>
                  </a:cubicBezTo>
                  <a:cubicBezTo>
                    <a:pt x="10817" y="13853"/>
                    <a:pt x="10414" y="14375"/>
                    <a:pt x="9987" y="14849"/>
                  </a:cubicBezTo>
                  <a:cubicBezTo>
                    <a:pt x="9489" y="15395"/>
                    <a:pt x="8943" y="15869"/>
                    <a:pt x="8327" y="16249"/>
                  </a:cubicBezTo>
                  <a:cubicBezTo>
                    <a:pt x="7852" y="16534"/>
                    <a:pt x="7330" y="16700"/>
                    <a:pt x="6761" y="16700"/>
                  </a:cubicBezTo>
                  <a:cubicBezTo>
                    <a:pt x="6524" y="16700"/>
                    <a:pt x="6263" y="16700"/>
                    <a:pt x="5978" y="16676"/>
                  </a:cubicBezTo>
                  <a:cubicBezTo>
                    <a:pt x="6002" y="16557"/>
                    <a:pt x="6026" y="16462"/>
                    <a:pt x="6050" y="16344"/>
                  </a:cubicBezTo>
                  <a:cubicBezTo>
                    <a:pt x="6477" y="15276"/>
                    <a:pt x="7022" y="14280"/>
                    <a:pt x="7686" y="13331"/>
                  </a:cubicBezTo>
                  <a:cubicBezTo>
                    <a:pt x="8137" y="12691"/>
                    <a:pt x="8659" y="12098"/>
                    <a:pt x="9157" y="11505"/>
                  </a:cubicBezTo>
                  <a:cubicBezTo>
                    <a:pt x="9204" y="11457"/>
                    <a:pt x="9252" y="11410"/>
                    <a:pt x="9299" y="11363"/>
                  </a:cubicBezTo>
                  <a:cubicBezTo>
                    <a:pt x="9560" y="11007"/>
                    <a:pt x="9370" y="10509"/>
                    <a:pt x="8920" y="10437"/>
                  </a:cubicBezTo>
                  <a:cubicBezTo>
                    <a:pt x="8730" y="10414"/>
                    <a:pt x="8516" y="10437"/>
                    <a:pt x="8327" y="10532"/>
                  </a:cubicBezTo>
                  <a:cubicBezTo>
                    <a:pt x="7402" y="10936"/>
                    <a:pt x="6477" y="11291"/>
                    <a:pt x="5575" y="11718"/>
                  </a:cubicBezTo>
                  <a:cubicBezTo>
                    <a:pt x="4887" y="12027"/>
                    <a:pt x="4176" y="12288"/>
                    <a:pt x="3440" y="12477"/>
                  </a:cubicBezTo>
                  <a:cubicBezTo>
                    <a:pt x="2610" y="12691"/>
                    <a:pt x="1780" y="12881"/>
                    <a:pt x="973" y="13070"/>
                  </a:cubicBezTo>
                  <a:cubicBezTo>
                    <a:pt x="665" y="13118"/>
                    <a:pt x="380" y="13142"/>
                    <a:pt x="96" y="13142"/>
                  </a:cubicBezTo>
                  <a:cubicBezTo>
                    <a:pt x="1" y="12976"/>
                    <a:pt x="96" y="12928"/>
                    <a:pt x="167" y="12833"/>
                  </a:cubicBezTo>
                  <a:cubicBezTo>
                    <a:pt x="689" y="12383"/>
                    <a:pt x="1210" y="11908"/>
                    <a:pt x="1756" y="11481"/>
                  </a:cubicBezTo>
                  <a:cubicBezTo>
                    <a:pt x="3132" y="10390"/>
                    <a:pt x="4531" y="9323"/>
                    <a:pt x="5931" y="8255"/>
                  </a:cubicBezTo>
                  <a:cubicBezTo>
                    <a:pt x="6524" y="7804"/>
                    <a:pt x="7164" y="7449"/>
                    <a:pt x="7852" y="7164"/>
                  </a:cubicBezTo>
                  <a:cubicBezTo>
                    <a:pt x="7995" y="7116"/>
                    <a:pt x="8113" y="7045"/>
                    <a:pt x="8256" y="6950"/>
                  </a:cubicBezTo>
                  <a:cubicBezTo>
                    <a:pt x="8350" y="6856"/>
                    <a:pt x="8422" y="6737"/>
                    <a:pt x="8469" y="6595"/>
                  </a:cubicBezTo>
                  <a:cubicBezTo>
                    <a:pt x="8493" y="6547"/>
                    <a:pt x="8445" y="6452"/>
                    <a:pt x="8469" y="6405"/>
                  </a:cubicBezTo>
                  <a:cubicBezTo>
                    <a:pt x="8516" y="6286"/>
                    <a:pt x="8635" y="6168"/>
                    <a:pt x="8611" y="6096"/>
                  </a:cubicBezTo>
                  <a:cubicBezTo>
                    <a:pt x="8564" y="5954"/>
                    <a:pt x="8469" y="5836"/>
                    <a:pt x="8350" y="5764"/>
                  </a:cubicBezTo>
                  <a:cubicBezTo>
                    <a:pt x="8042" y="5503"/>
                    <a:pt x="7710" y="5266"/>
                    <a:pt x="7402" y="5029"/>
                  </a:cubicBezTo>
                  <a:cubicBezTo>
                    <a:pt x="7330" y="4982"/>
                    <a:pt x="7283" y="4910"/>
                    <a:pt x="7236" y="4839"/>
                  </a:cubicBezTo>
                  <a:cubicBezTo>
                    <a:pt x="6951" y="4389"/>
                    <a:pt x="6690" y="3938"/>
                    <a:pt x="6429" y="3463"/>
                  </a:cubicBezTo>
                  <a:cubicBezTo>
                    <a:pt x="6382" y="3345"/>
                    <a:pt x="6358" y="3250"/>
                    <a:pt x="6358" y="3131"/>
                  </a:cubicBezTo>
                  <a:cubicBezTo>
                    <a:pt x="6477" y="3108"/>
                    <a:pt x="6619" y="3084"/>
                    <a:pt x="6737" y="3084"/>
                  </a:cubicBezTo>
                  <a:cubicBezTo>
                    <a:pt x="7330" y="3084"/>
                    <a:pt x="7923" y="3036"/>
                    <a:pt x="8516" y="3084"/>
                  </a:cubicBezTo>
                  <a:cubicBezTo>
                    <a:pt x="8967" y="3131"/>
                    <a:pt x="9394" y="3203"/>
                    <a:pt x="9821" y="3321"/>
                  </a:cubicBezTo>
                  <a:cubicBezTo>
                    <a:pt x="9963" y="3369"/>
                    <a:pt x="10082" y="3463"/>
                    <a:pt x="10201" y="3558"/>
                  </a:cubicBezTo>
                  <a:cubicBezTo>
                    <a:pt x="10533" y="3867"/>
                    <a:pt x="10960" y="4104"/>
                    <a:pt x="11410" y="4246"/>
                  </a:cubicBezTo>
                  <a:cubicBezTo>
                    <a:pt x="11576" y="4294"/>
                    <a:pt x="11766" y="4341"/>
                    <a:pt x="11956" y="4365"/>
                  </a:cubicBezTo>
                  <a:cubicBezTo>
                    <a:pt x="12312" y="4412"/>
                    <a:pt x="12691" y="4199"/>
                    <a:pt x="12810" y="3843"/>
                  </a:cubicBezTo>
                  <a:cubicBezTo>
                    <a:pt x="13142" y="3155"/>
                    <a:pt x="13522" y="2443"/>
                    <a:pt x="13877" y="1756"/>
                  </a:cubicBezTo>
                  <a:cubicBezTo>
                    <a:pt x="13901" y="1732"/>
                    <a:pt x="13901" y="1661"/>
                    <a:pt x="13925" y="1637"/>
                  </a:cubicBezTo>
                  <a:cubicBezTo>
                    <a:pt x="14352" y="1234"/>
                    <a:pt x="14755" y="807"/>
                    <a:pt x="15182" y="403"/>
                  </a:cubicBezTo>
                  <a:cubicBezTo>
                    <a:pt x="15324" y="261"/>
                    <a:pt x="15562" y="261"/>
                    <a:pt x="15728" y="380"/>
                  </a:cubicBezTo>
                  <a:cubicBezTo>
                    <a:pt x="15917" y="475"/>
                    <a:pt x="16083" y="593"/>
                    <a:pt x="16226" y="759"/>
                  </a:cubicBezTo>
                  <a:cubicBezTo>
                    <a:pt x="16582" y="1210"/>
                    <a:pt x="16890" y="1684"/>
                    <a:pt x="17246" y="2135"/>
                  </a:cubicBezTo>
                  <a:cubicBezTo>
                    <a:pt x="17364" y="2325"/>
                    <a:pt x="17507" y="2515"/>
                    <a:pt x="17649" y="2681"/>
                  </a:cubicBezTo>
                  <a:cubicBezTo>
                    <a:pt x="18218" y="3226"/>
                    <a:pt x="19096" y="3250"/>
                    <a:pt x="19665" y="2728"/>
                  </a:cubicBezTo>
                  <a:cubicBezTo>
                    <a:pt x="19902" y="2491"/>
                    <a:pt x="20140" y="2230"/>
                    <a:pt x="20401" y="2016"/>
                  </a:cubicBezTo>
                  <a:cubicBezTo>
                    <a:pt x="20804" y="1613"/>
                    <a:pt x="21255" y="1257"/>
                    <a:pt x="21658" y="854"/>
                  </a:cubicBezTo>
                  <a:cubicBezTo>
                    <a:pt x="22132" y="427"/>
                    <a:pt x="22749" y="309"/>
                    <a:pt x="23318" y="71"/>
                  </a:cubicBezTo>
                  <a:cubicBezTo>
                    <a:pt x="23437" y="48"/>
                    <a:pt x="23555" y="24"/>
                    <a:pt x="23698" y="48"/>
                  </a:cubicBezTo>
                  <a:cubicBezTo>
                    <a:pt x="23911" y="0"/>
                    <a:pt x="24125" y="143"/>
                    <a:pt x="24196" y="332"/>
                  </a:cubicBezTo>
                  <a:cubicBezTo>
                    <a:pt x="24386" y="688"/>
                    <a:pt x="24504" y="1068"/>
                    <a:pt x="24599" y="1471"/>
                  </a:cubicBezTo>
                  <a:cubicBezTo>
                    <a:pt x="24670" y="1969"/>
                    <a:pt x="24813" y="2443"/>
                    <a:pt x="24884" y="2942"/>
                  </a:cubicBezTo>
                  <a:cubicBezTo>
                    <a:pt x="24884" y="3487"/>
                    <a:pt x="25335" y="3890"/>
                    <a:pt x="25856" y="3843"/>
                  </a:cubicBezTo>
                  <a:cubicBezTo>
                    <a:pt x="26283" y="3843"/>
                    <a:pt x="26710" y="3796"/>
                    <a:pt x="27114" y="3724"/>
                  </a:cubicBezTo>
                  <a:cubicBezTo>
                    <a:pt x="27754" y="3558"/>
                    <a:pt x="28418" y="3463"/>
                    <a:pt x="29059" y="3345"/>
                  </a:cubicBezTo>
                  <a:cubicBezTo>
                    <a:pt x="29367" y="3297"/>
                    <a:pt x="29438" y="3416"/>
                    <a:pt x="29438" y="3701"/>
                  </a:cubicBezTo>
                  <a:cubicBezTo>
                    <a:pt x="29415" y="4175"/>
                    <a:pt x="29296" y="4626"/>
                    <a:pt x="29082" y="5053"/>
                  </a:cubicBezTo>
                  <a:cubicBezTo>
                    <a:pt x="28988" y="5219"/>
                    <a:pt x="28940" y="5409"/>
                    <a:pt x="28988" y="5598"/>
                  </a:cubicBezTo>
                  <a:cubicBezTo>
                    <a:pt x="29035" y="5883"/>
                    <a:pt x="29248" y="6096"/>
                    <a:pt x="29533" y="6144"/>
                  </a:cubicBezTo>
                  <a:cubicBezTo>
                    <a:pt x="29699" y="6168"/>
                    <a:pt x="29865" y="6215"/>
                    <a:pt x="30031" y="6239"/>
                  </a:cubicBezTo>
                  <a:cubicBezTo>
                    <a:pt x="30245" y="6286"/>
                    <a:pt x="30482" y="6357"/>
                    <a:pt x="30695" y="6381"/>
                  </a:cubicBezTo>
                  <a:cubicBezTo>
                    <a:pt x="30909" y="6405"/>
                    <a:pt x="31122" y="6405"/>
                    <a:pt x="31336" y="6381"/>
                  </a:cubicBezTo>
                  <a:cubicBezTo>
                    <a:pt x="32048" y="6381"/>
                    <a:pt x="32735" y="6476"/>
                    <a:pt x="33423" y="6666"/>
                  </a:cubicBezTo>
                  <a:cubicBezTo>
                    <a:pt x="33732" y="6689"/>
                    <a:pt x="34016" y="6879"/>
                    <a:pt x="34159" y="7164"/>
                  </a:cubicBezTo>
                  <a:cubicBezTo>
                    <a:pt x="34348" y="7543"/>
                    <a:pt x="34301" y="7994"/>
                    <a:pt x="34040" y="8326"/>
                  </a:cubicBezTo>
                  <a:cubicBezTo>
                    <a:pt x="33495" y="8990"/>
                    <a:pt x="32854" y="9607"/>
                    <a:pt x="31953" y="9773"/>
                  </a:cubicBezTo>
                  <a:cubicBezTo>
                    <a:pt x="31383" y="9844"/>
                    <a:pt x="30814" y="9939"/>
                    <a:pt x="30268" y="9655"/>
                  </a:cubicBezTo>
                  <a:cubicBezTo>
                    <a:pt x="29936" y="9489"/>
                    <a:pt x="29533" y="9560"/>
                    <a:pt x="29272" y="9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915;p50"/>
            <p:cNvSpPr/>
            <p:nvPr/>
          </p:nvSpPr>
          <p:spPr>
            <a:xfrm>
              <a:off x="10397425" y="4108675"/>
              <a:ext cx="514175" cy="388450"/>
            </a:xfrm>
            <a:custGeom>
              <a:avLst/>
              <a:gdLst/>
              <a:ahLst/>
              <a:cxnLst/>
              <a:rect l="l" t="t" r="r" b="b"/>
              <a:pathLst>
                <a:path w="20567" h="15538" extrusionOk="0">
                  <a:moveTo>
                    <a:pt x="1" y="15514"/>
                  </a:moveTo>
                  <a:cubicBezTo>
                    <a:pt x="48" y="15040"/>
                    <a:pt x="119" y="14565"/>
                    <a:pt x="261" y="14115"/>
                  </a:cubicBezTo>
                  <a:cubicBezTo>
                    <a:pt x="570" y="12928"/>
                    <a:pt x="1044" y="11790"/>
                    <a:pt x="1471" y="10628"/>
                  </a:cubicBezTo>
                  <a:cubicBezTo>
                    <a:pt x="1732" y="9916"/>
                    <a:pt x="1969" y="9157"/>
                    <a:pt x="2135" y="8398"/>
                  </a:cubicBezTo>
                  <a:cubicBezTo>
                    <a:pt x="2254" y="7828"/>
                    <a:pt x="2420" y="7283"/>
                    <a:pt x="2586" y="6737"/>
                  </a:cubicBezTo>
                  <a:cubicBezTo>
                    <a:pt x="2942" y="5433"/>
                    <a:pt x="3227" y="4104"/>
                    <a:pt x="3464" y="2776"/>
                  </a:cubicBezTo>
                  <a:cubicBezTo>
                    <a:pt x="3511" y="2444"/>
                    <a:pt x="3535" y="2112"/>
                    <a:pt x="3559" y="1732"/>
                  </a:cubicBezTo>
                  <a:cubicBezTo>
                    <a:pt x="3677" y="1709"/>
                    <a:pt x="3772" y="1709"/>
                    <a:pt x="3891" y="1709"/>
                  </a:cubicBezTo>
                  <a:cubicBezTo>
                    <a:pt x="5006" y="1922"/>
                    <a:pt x="6121" y="1993"/>
                    <a:pt x="7235" y="1946"/>
                  </a:cubicBezTo>
                  <a:cubicBezTo>
                    <a:pt x="7330" y="1946"/>
                    <a:pt x="7401" y="1946"/>
                    <a:pt x="7544" y="1969"/>
                  </a:cubicBezTo>
                  <a:cubicBezTo>
                    <a:pt x="7591" y="2088"/>
                    <a:pt x="7662" y="2207"/>
                    <a:pt x="7734" y="2349"/>
                  </a:cubicBezTo>
                  <a:cubicBezTo>
                    <a:pt x="7971" y="2847"/>
                    <a:pt x="8327" y="3274"/>
                    <a:pt x="8777" y="3582"/>
                  </a:cubicBezTo>
                  <a:cubicBezTo>
                    <a:pt x="8991" y="3749"/>
                    <a:pt x="9252" y="3867"/>
                    <a:pt x="9513" y="3915"/>
                  </a:cubicBezTo>
                  <a:cubicBezTo>
                    <a:pt x="10082" y="4033"/>
                    <a:pt x="10580" y="3938"/>
                    <a:pt x="10912" y="3416"/>
                  </a:cubicBezTo>
                  <a:cubicBezTo>
                    <a:pt x="11031" y="3250"/>
                    <a:pt x="11173" y="3084"/>
                    <a:pt x="11339" y="2942"/>
                  </a:cubicBezTo>
                  <a:cubicBezTo>
                    <a:pt x="11814" y="2539"/>
                    <a:pt x="12193" y="2041"/>
                    <a:pt x="12430" y="1495"/>
                  </a:cubicBezTo>
                  <a:cubicBezTo>
                    <a:pt x="12525" y="1258"/>
                    <a:pt x="12715" y="1092"/>
                    <a:pt x="12952" y="1044"/>
                  </a:cubicBezTo>
                  <a:cubicBezTo>
                    <a:pt x="13332" y="973"/>
                    <a:pt x="13711" y="855"/>
                    <a:pt x="14114" y="736"/>
                  </a:cubicBezTo>
                  <a:cubicBezTo>
                    <a:pt x="14660" y="570"/>
                    <a:pt x="15182" y="356"/>
                    <a:pt x="15727" y="167"/>
                  </a:cubicBezTo>
                  <a:cubicBezTo>
                    <a:pt x="15870" y="119"/>
                    <a:pt x="16036" y="48"/>
                    <a:pt x="16202" y="1"/>
                  </a:cubicBezTo>
                  <a:cubicBezTo>
                    <a:pt x="16226" y="1"/>
                    <a:pt x="16273" y="24"/>
                    <a:pt x="16344" y="48"/>
                  </a:cubicBezTo>
                  <a:cubicBezTo>
                    <a:pt x="16534" y="736"/>
                    <a:pt x="16913" y="1376"/>
                    <a:pt x="16961" y="2135"/>
                  </a:cubicBezTo>
                  <a:cubicBezTo>
                    <a:pt x="16985" y="2302"/>
                    <a:pt x="17032" y="2468"/>
                    <a:pt x="17103" y="2610"/>
                  </a:cubicBezTo>
                  <a:cubicBezTo>
                    <a:pt x="17388" y="3488"/>
                    <a:pt x="17696" y="4342"/>
                    <a:pt x="17957" y="5219"/>
                  </a:cubicBezTo>
                  <a:cubicBezTo>
                    <a:pt x="18242" y="6026"/>
                    <a:pt x="18550" y="6832"/>
                    <a:pt x="18930" y="7615"/>
                  </a:cubicBezTo>
                  <a:cubicBezTo>
                    <a:pt x="19333" y="8422"/>
                    <a:pt x="19618" y="9275"/>
                    <a:pt x="19831" y="10129"/>
                  </a:cubicBezTo>
                  <a:cubicBezTo>
                    <a:pt x="19879" y="10390"/>
                    <a:pt x="19902" y="10675"/>
                    <a:pt x="19926" y="10936"/>
                  </a:cubicBezTo>
                  <a:cubicBezTo>
                    <a:pt x="19950" y="11197"/>
                    <a:pt x="19926" y="11458"/>
                    <a:pt x="20140" y="11648"/>
                  </a:cubicBezTo>
                  <a:cubicBezTo>
                    <a:pt x="20258" y="11790"/>
                    <a:pt x="20306" y="11956"/>
                    <a:pt x="20282" y="12122"/>
                  </a:cubicBezTo>
                  <a:cubicBezTo>
                    <a:pt x="20282" y="12383"/>
                    <a:pt x="20329" y="12620"/>
                    <a:pt x="20424" y="12857"/>
                  </a:cubicBezTo>
                  <a:cubicBezTo>
                    <a:pt x="20566" y="13118"/>
                    <a:pt x="20543" y="13427"/>
                    <a:pt x="20377" y="13664"/>
                  </a:cubicBezTo>
                  <a:lnTo>
                    <a:pt x="19072" y="14162"/>
                  </a:lnTo>
                  <a:cubicBezTo>
                    <a:pt x="19025" y="14186"/>
                    <a:pt x="18953" y="14209"/>
                    <a:pt x="18906" y="14209"/>
                  </a:cubicBezTo>
                  <a:cubicBezTo>
                    <a:pt x="18052" y="14162"/>
                    <a:pt x="17246" y="14447"/>
                    <a:pt x="16415" y="14589"/>
                  </a:cubicBezTo>
                  <a:cubicBezTo>
                    <a:pt x="15965" y="14684"/>
                    <a:pt x="15490" y="14731"/>
                    <a:pt x="15040" y="14779"/>
                  </a:cubicBezTo>
                  <a:cubicBezTo>
                    <a:pt x="14328" y="14874"/>
                    <a:pt x="13640" y="14968"/>
                    <a:pt x="12952" y="15087"/>
                  </a:cubicBezTo>
                  <a:cubicBezTo>
                    <a:pt x="12359" y="15206"/>
                    <a:pt x="11742" y="15277"/>
                    <a:pt x="11126" y="15301"/>
                  </a:cubicBezTo>
                  <a:cubicBezTo>
                    <a:pt x="10770" y="15301"/>
                    <a:pt x="10414" y="15348"/>
                    <a:pt x="10058" y="15395"/>
                  </a:cubicBezTo>
                  <a:cubicBezTo>
                    <a:pt x="9133" y="15490"/>
                    <a:pt x="8184" y="15538"/>
                    <a:pt x="7259" y="15538"/>
                  </a:cubicBezTo>
                  <a:lnTo>
                    <a:pt x="641" y="15538"/>
                  </a:lnTo>
                  <a:cubicBezTo>
                    <a:pt x="451" y="15538"/>
                    <a:pt x="238" y="15514"/>
                    <a:pt x="1" y="15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" name="Google Shape;916;p50"/>
            <p:cNvSpPr/>
            <p:nvPr/>
          </p:nvSpPr>
          <p:spPr>
            <a:xfrm>
              <a:off x="10384375" y="4490575"/>
              <a:ext cx="525450" cy="198700"/>
            </a:xfrm>
            <a:custGeom>
              <a:avLst/>
              <a:gdLst/>
              <a:ahLst/>
              <a:cxnLst/>
              <a:rect l="l" t="t" r="r" b="b"/>
              <a:pathLst>
                <a:path w="21018" h="7948" extrusionOk="0">
                  <a:moveTo>
                    <a:pt x="19926" y="1"/>
                  </a:moveTo>
                  <a:cubicBezTo>
                    <a:pt x="19997" y="333"/>
                    <a:pt x="20092" y="618"/>
                    <a:pt x="20140" y="926"/>
                  </a:cubicBezTo>
                  <a:cubicBezTo>
                    <a:pt x="20282" y="1661"/>
                    <a:pt x="20495" y="2373"/>
                    <a:pt x="20756" y="3061"/>
                  </a:cubicBezTo>
                  <a:cubicBezTo>
                    <a:pt x="20899" y="3345"/>
                    <a:pt x="20946" y="3678"/>
                    <a:pt x="20946" y="3986"/>
                  </a:cubicBezTo>
                  <a:cubicBezTo>
                    <a:pt x="20946" y="4626"/>
                    <a:pt x="20946" y="5267"/>
                    <a:pt x="20970" y="5884"/>
                  </a:cubicBezTo>
                  <a:cubicBezTo>
                    <a:pt x="21017" y="6216"/>
                    <a:pt x="20828" y="6548"/>
                    <a:pt x="20519" y="6643"/>
                  </a:cubicBezTo>
                  <a:cubicBezTo>
                    <a:pt x="20116" y="6832"/>
                    <a:pt x="19689" y="6975"/>
                    <a:pt x="19262" y="7117"/>
                  </a:cubicBezTo>
                  <a:cubicBezTo>
                    <a:pt x="18598" y="7307"/>
                    <a:pt x="17886" y="7402"/>
                    <a:pt x="17198" y="7402"/>
                  </a:cubicBezTo>
                  <a:cubicBezTo>
                    <a:pt x="16321" y="7354"/>
                    <a:pt x="15467" y="7402"/>
                    <a:pt x="14589" y="7402"/>
                  </a:cubicBezTo>
                  <a:cubicBezTo>
                    <a:pt x="14399" y="7402"/>
                    <a:pt x="14209" y="7402"/>
                    <a:pt x="14043" y="7378"/>
                  </a:cubicBezTo>
                  <a:cubicBezTo>
                    <a:pt x="13782" y="6975"/>
                    <a:pt x="13664" y="6500"/>
                    <a:pt x="13711" y="6002"/>
                  </a:cubicBezTo>
                  <a:lnTo>
                    <a:pt x="13711" y="4626"/>
                  </a:lnTo>
                  <a:cubicBezTo>
                    <a:pt x="13711" y="4152"/>
                    <a:pt x="13569" y="4033"/>
                    <a:pt x="13118" y="3891"/>
                  </a:cubicBezTo>
                  <a:cubicBezTo>
                    <a:pt x="12976" y="3867"/>
                    <a:pt x="12786" y="3844"/>
                    <a:pt x="12620" y="3844"/>
                  </a:cubicBezTo>
                  <a:lnTo>
                    <a:pt x="7923" y="3844"/>
                  </a:lnTo>
                  <a:cubicBezTo>
                    <a:pt x="7449" y="3820"/>
                    <a:pt x="6998" y="4105"/>
                    <a:pt x="6856" y="4555"/>
                  </a:cubicBezTo>
                  <a:cubicBezTo>
                    <a:pt x="6809" y="4650"/>
                    <a:pt x="6785" y="4769"/>
                    <a:pt x="6761" y="4864"/>
                  </a:cubicBezTo>
                  <a:cubicBezTo>
                    <a:pt x="6453" y="5741"/>
                    <a:pt x="6263" y="6666"/>
                    <a:pt x="6239" y="7592"/>
                  </a:cubicBezTo>
                  <a:cubicBezTo>
                    <a:pt x="6239" y="7663"/>
                    <a:pt x="6216" y="7758"/>
                    <a:pt x="6216" y="7829"/>
                  </a:cubicBezTo>
                  <a:cubicBezTo>
                    <a:pt x="5812" y="7924"/>
                    <a:pt x="5409" y="7947"/>
                    <a:pt x="5029" y="7852"/>
                  </a:cubicBezTo>
                  <a:cubicBezTo>
                    <a:pt x="4935" y="7829"/>
                    <a:pt x="4863" y="7805"/>
                    <a:pt x="4769" y="7805"/>
                  </a:cubicBezTo>
                  <a:cubicBezTo>
                    <a:pt x="3535" y="7734"/>
                    <a:pt x="2396" y="7212"/>
                    <a:pt x="1187" y="6998"/>
                  </a:cubicBezTo>
                  <a:cubicBezTo>
                    <a:pt x="855" y="6927"/>
                    <a:pt x="523" y="6832"/>
                    <a:pt x="214" y="6738"/>
                  </a:cubicBezTo>
                  <a:cubicBezTo>
                    <a:pt x="143" y="6690"/>
                    <a:pt x="48" y="6643"/>
                    <a:pt x="1" y="6595"/>
                  </a:cubicBezTo>
                  <a:cubicBezTo>
                    <a:pt x="24" y="6477"/>
                    <a:pt x="48" y="6382"/>
                    <a:pt x="96" y="6287"/>
                  </a:cubicBezTo>
                  <a:cubicBezTo>
                    <a:pt x="333" y="5812"/>
                    <a:pt x="594" y="5314"/>
                    <a:pt x="878" y="4840"/>
                  </a:cubicBezTo>
                  <a:cubicBezTo>
                    <a:pt x="1068" y="4484"/>
                    <a:pt x="1234" y="4128"/>
                    <a:pt x="1376" y="3749"/>
                  </a:cubicBezTo>
                  <a:cubicBezTo>
                    <a:pt x="1590" y="3156"/>
                    <a:pt x="1851" y="2563"/>
                    <a:pt x="2136" y="1993"/>
                  </a:cubicBezTo>
                  <a:cubicBezTo>
                    <a:pt x="2254" y="1804"/>
                    <a:pt x="2420" y="1614"/>
                    <a:pt x="2586" y="1424"/>
                  </a:cubicBezTo>
                  <a:lnTo>
                    <a:pt x="3203" y="1424"/>
                  </a:lnTo>
                  <a:cubicBezTo>
                    <a:pt x="5219" y="1424"/>
                    <a:pt x="7212" y="1424"/>
                    <a:pt x="9228" y="1400"/>
                  </a:cubicBezTo>
                  <a:cubicBezTo>
                    <a:pt x="9892" y="1400"/>
                    <a:pt x="10533" y="1305"/>
                    <a:pt x="11197" y="1258"/>
                  </a:cubicBezTo>
                  <a:cubicBezTo>
                    <a:pt x="11292" y="1258"/>
                    <a:pt x="11363" y="1234"/>
                    <a:pt x="11458" y="1234"/>
                  </a:cubicBezTo>
                  <a:cubicBezTo>
                    <a:pt x="12739" y="1234"/>
                    <a:pt x="13972" y="902"/>
                    <a:pt x="15229" y="760"/>
                  </a:cubicBezTo>
                  <a:cubicBezTo>
                    <a:pt x="15324" y="736"/>
                    <a:pt x="15443" y="736"/>
                    <a:pt x="15538" y="712"/>
                  </a:cubicBezTo>
                  <a:cubicBezTo>
                    <a:pt x="16273" y="689"/>
                    <a:pt x="17009" y="570"/>
                    <a:pt x="17720" y="380"/>
                  </a:cubicBezTo>
                  <a:cubicBezTo>
                    <a:pt x="18384" y="262"/>
                    <a:pt x="19025" y="143"/>
                    <a:pt x="19665" y="25"/>
                  </a:cubicBezTo>
                  <a:cubicBezTo>
                    <a:pt x="19760" y="1"/>
                    <a:pt x="19831" y="1"/>
                    <a:pt x="19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" name="Google Shape;917;p50"/>
            <p:cNvSpPr/>
            <p:nvPr/>
          </p:nvSpPr>
          <p:spPr>
            <a:xfrm>
              <a:off x="11071100" y="3619425"/>
              <a:ext cx="77125" cy="145325"/>
            </a:xfrm>
            <a:custGeom>
              <a:avLst/>
              <a:gdLst/>
              <a:ahLst/>
              <a:cxnLst/>
              <a:rect l="l" t="t" r="r" b="b"/>
              <a:pathLst>
                <a:path w="3085" h="5813" extrusionOk="0">
                  <a:moveTo>
                    <a:pt x="0" y="760"/>
                  </a:moveTo>
                  <a:cubicBezTo>
                    <a:pt x="546" y="1"/>
                    <a:pt x="1281" y="1"/>
                    <a:pt x="2017" y="167"/>
                  </a:cubicBezTo>
                  <a:cubicBezTo>
                    <a:pt x="2349" y="262"/>
                    <a:pt x="2586" y="475"/>
                    <a:pt x="2705" y="784"/>
                  </a:cubicBezTo>
                  <a:cubicBezTo>
                    <a:pt x="3013" y="1614"/>
                    <a:pt x="3084" y="2492"/>
                    <a:pt x="2894" y="3346"/>
                  </a:cubicBezTo>
                  <a:cubicBezTo>
                    <a:pt x="2681" y="3820"/>
                    <a:pt x="2396" y="4271"/>
                    <a:pt x="2040" y="4674"/>
                  </a:cubicBezTo>
                  <a:cubicBezTo>
                    <a:pt x="1613" y="5148"/>
                    <a:pt x="1115" y="5528"/>
                    <a:pt x="570" y="5813"/>
                  </a:cubicBezTo>
                  <a:cubicBezTo>
                    <a:pt x="404" y="5741"/>
                    <a:pt x="451" y="5623"/>
                    <a:pt x="451" y="5504"/>
                  </a:cubicBezTo>
                  <a:cubicBezTo>
                    <a:pt x="451" y="5409"/>
                    <a:pt x="475" y="5314"/>
                    <a:pt x="475" y="5196"/>
                  </a:cubicBezTo>
                  <a:cubicBezTo>
                    <a:pt x="546" y="4579"/>
                    <a:pt x="546" y="3986"/>
                    <a:pt x="499" y="3369"/>
                  </a:cubicBezTo>
                  <a:cubicBezTo>
                    <a:pt x="451" y="2563"/>
                    <a:pt x="309" y="1780"/>
                    <a:pt x="72" y="1021"/>
                  </a:cubicBezTo>
                  <a:cubicBezTo>
                    <a:pt x="48" y="926"/>
                    <a:pt x="24" y="855"/>
                    <a:pt x="0" y="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918;p50"/>
            <p:cNvSpPr/>
            <p:nvPr/>
          </p:nvSpPr>
          <p:spPr>
            <a:xfrm>
              <a:off x="10071275" y="3690000"/>
              <a:ext cx="76525" cy="112100"/>
            </a:xfrm>
            <a:custGeom>
              <a:avLst/>
              <a:gdLst/>
              <a:ahLst/>
              <a:cxnLst/>
              <a:rect l="l" t="t" r="r" b="b"/>
              <a:pathLst>
                <a:path w="3061" h="4484" extrusionOk="0">
                  <a:moveTo>
                    <a:pt x="2704" y="4484"/>
                  </a:moveTo>
                  <a:cubicBezTo>
                    <a:pt x="1993" y="4389"/>
                    <a:pt x="1305" y="4128"/>
                    <a:pt x="688" y="3749"/>
                  </a:cubicBezTo>
                  <a:cubicBezTo>
                    <a:pt x="261" y="3488"/>
                    <a:pt x="0" y="3037"/>
                    <a:pt x="24" y="2563"/>
                  </a:cubicBezTo>
                  <a:cubicBezTo>
                    <a:pt x="0" y="2112"/>
                    <a:pt x="95" y="1661"/>
                    <a:pt x="285" y="1258"/>
                  </a:cubicBezTo>
                  <a:cubicBezTo>
                    <a:pt x="356" y="1092"/>
                    <a:pt x="427" y="926"/>
                    <a:pt x="522" y="760"/>
                  </a:cubicBezTo>
                  <a:cubicBezTo>
                    <a:pt x="854" y="143"/>
                    <a:pt x="1328" y="1"/>
                    <a:pt x="1945" y="356"/>
                  </a:cubicBezTo>
                  <a:cubicBezTo>
                    <a:pt x="2372" y="617"/>
                    <a:pt x="2752" y="950"/>
                    <a:pt x="3060" y="1329"/>
                  </a:cubicBezTo>
                  <a:cubicBezTo>
                    <a:pt x="3036" y="1875"/>
                    <a:pt x="2965" y="2396"/>
                    <a:pt x="2847" y="2918"/>
                  </a:cubicBezTo>
                  <a:cubicBezTo>
                    <a:pt x="2799" y="3440"/>
                    <a:pt x="2752" y="3962"/>
                    <a:pt x="2704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919;p50"/>
            <p:cNvSpPr/>
            <p:nvPr/>
          </p:nvSpPr>
          <p:spPr>
            <a:xfrm>
              <a:off x="10329825" y="4842850"/>
              <a:ext cx="129300" cy="43300"/>
            </a:xfrm>
            <a:custGeom>
              <a:avLst/>
              <a:gdLst/>
              <a:ahLst/>
              <a:cxnLst/>
              <a:rect l="l" t="t" r="r" b="b"/>
              <a:pathLst>
                <a:path w="5172" h="1732" extrusionOk="0">
                  <a:moveTo>
                    <a:pt x="5172" y="830"/>
                  </a:moveTo>
                  <a:cubicBezTo>
                    <a:pt x="4958" y="1020"/>
                    <a:pt x="4768" y="1210"/>
                    <a:pt x="4555" y="1376"/>
                  </a:cubicBezTo>
                  <a:cubicBezTo>
                    <a:pt x="4436" y="1447"/>
                    <a:pt x="4318" y="1494"/>
                    <a:pt x="4199" y="1518"/>
                  </a:cubicBezTo>
                  <a:cubicBezTo>
                    <a:pt x="3985" y="1566"/>
                    <a:pt x="3748" y="1613"/>
                    <a:pt x="3511" y="1637"/>
                  </a:cubicBezTo>
                  <a:cubicBezTo>
                    <a:pt x="2491" y="1732"/>
                    <a:pt x="1447" y="1732"/>
                    <a:pt x="427" y="1613"/>
                  </a:cubicBezTo>
                  <a:cubicBezTo>
                    <a:pt x="285" y="1589"/>
                    <a:pt x="143" y="1542"/>
                    <a:pt x="0" y="1494"/>
                  </a:cubicBezTo>
                  <a:cubicBezTo>
                    <a:pt x="72" y="1234"/>
                    <a:pt x="214" y="996"/>
                    <a:pt x="427" y="830"/>
                  </a:cubicBezTo>
                  <a:cubicBezTo>
                    <a:pt x="546" y="759"/>
                    <a:pt x="665" y="664"/>
                    <a:pt x="759" y="546"/>
                  </a:cubicBezTo>
                  <a:cubicBezTo>
                    <a:pt x="1139" y="47"/>
                    <a:pt x="1661" y="0"/>
                    <a:pt x="2230" y="24"/>
                  </a:cubicBezTo>
                  <a:cubicBezTo>
                    <a:pt x="2681" y="24"/>
                    <a:pt x="3108" y="95"/>
                    <a:pt x="3535" y="237"/>
                  </a:cubicBezTo>
                  <a:cubicBezTo>
                    <a:pt x="3891" y="356"/>
                    <a:pt x="4270" y="427"/>
                    <a:pt x="4626" y="522"/>
                  </a:cubicBezTo>
                  <a:cubicBezTo>
                    <a:pt x="4839" y="569"/>
                    <a:pt x="5029" y="664"/>
                    <a:pt x="5172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" name="Google Shape;920;p50"/>
            <p:cNvSpPr/>
            <p:nvPr/>
          </p:nvSpPr>
          <p:spPr>
            <a:xfrm>
              <a:off x="10852275" y="4817350"/>
              <a:ext cx="153625" cy="37975"/>
            </a:xfrm>
            <a:custGeom>
              <a:avLst/>
              <a:gdLst/>
              <a:ahLst/>
              <a:cxnLst/>
              <a:rect l="l" t="t" r="r" b="b"/>
              <a:pathLst>
                <a:path w="6145" h="1519" extrusionOk="0">
                  <a:moveTo>
                    <a:pt x="0" y="830"/>
                  </a:moveTo>
                  <a:cubicBezTo>
                    <a:pt x="570" y="735"/>
                    <a:pt x="973" y="664"/>
                    <a:pt x="1376" y="569"/>
                  </a:cubicBezTo>
                  <a:cubicBezTo>
                    <a:pt x="1969" y="451"/>
                    <a:pt x="2562" y="332"/>
                    <a:pt x="3155" y="190"/>
                  </a:cubicBezTo>
                  <a:cubicBezTo>
                    <a:pt x="3630" y="71"/>
                    <a:pt x="4128" y="0"/>
                    <a:pt x="4602" y="0"/>
                  </a:cubicBezTo>
                  <a:lnTo>
                    <a:pt x="5812" y="0"/>
                  </a:lnTo>
                  <a:cubicBezTo>
                    <a:pt x="5907" y="0"/>
                    <a:pt x="6002" y="24"/>
                    <a:pt x="6073" y="47"/>
                  </a:cubicBezTo>
                  <a:cubicBezTo>
                    <a:pt x="6144" y="190"/>
                    <a:pt x="6073" y="237"/>
                    <a:pt x="6025" y="285"/>
                  </a:cubicBezTo>
                  <a:cubicBezTo>
                    <a:pt x="5622" y="664"/>
                    <a:pt x="5124" y="949"/>
                    <a:pt x="4579" y="1044"/>
                  </a:cubicBezTo>
                  <a:cubicBezTo>
                    <a:pt x="3796" y="1234"/>
                    <a:pt x="2989" y="1328"/>
                    <a:pt x="2206" y="1423"/>
                  </a:cubicBezTo>
                  <a:cubicBezTo>
                    <a:pt x="1661" y="1518"/>
                    <a:pt x="1092" y="1400"/>
                    <a:pt x="617" y="1139"/>
                  </a:cubicBezTo>
                  <a:cubicBezTo>
                    <a:pt x="451" y="1067"/>
                    <a:pt x="285" y="973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" name="Google Shape;921;p50"/>
            <p:cNvSpPr/>
            <p:nvPr/>
          </p:nvSpPr>
          <p:spPr>
            <a:xfrm>
              <a:off x="10613875" y="4149000"/>
              <a:ext cx="59325" cy="33825"/>
            </a:xfrm>
            <a:custGeom>
              <a:avLst/>
              <a:gdLst/>
              <a:ahLst/>
              <a:cxnLst/>
              <a:rect l="l" t="t" r="r" b="b"/>
              <a:pathLst>
                <a:path w="2373" h="1353" extrusionOk="0">
                  <a:moveTo>
                    <a:pt x="1" y="356"/>
                  </a:moveTo>
                  <a:lnTo>
                    <a:pt x="2373" y="1"/>
                  </a:lnTo>
                  <a:cubicBezTo>
                    <a:pt x="2325" y="72"/>
                    <a:pt x="2302" y="143"/>
                    <a:pt x="2254" y="214"/>
                  </a:cubicBezTo>
                  <a:cubicBezTo>
                    <a:pt x="1946" y="522"/>
                    <a:pt x="1661" y="831"/>
                    <a:pt x="1376" y="1139"/>
                  </a:cubicBezTo>
                  <a:cubicBezTo>
                    <a:pt x="1234" y="1305"/>
                    <a:pt x="973" y="1353"/>
                    <a:pt x="783" y="1210"/>
                  </a:cubicBezTo>
                  <a:cubicBezTo>
                    <a:pt x="451" y="1021"/>
                    <a:pt x="167" y="736"/>
                    <a:pt x="1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922;p50"/>
            <p:cNvSpPr/>
            <p:nvPr/>
          </p:nvSpPr>
          <p:spPr>
            <a:xfrm>
              <a:off x="10191650" y="3739225"/>
              <a:ext cx="239600" cy="265100"/>
            </a:xfrm>
            <a:custGeom>
              <a:avLst/>
              <a:gdLst/>
              <a:ahLst/>
              <a:cxnLst/>
              <a:rect l="l" t="t" r="r" b="b"/>
              <a:pathLst>
                <a:path w="9584" h="10604" extrusionOk="0">
                  <a:moveTo>
                    <a:pt x="7733" y="2515"/>
                  </a:moveTo>
                  <a:cubicBezTo>
                    <a:pt x="7283" y="997"/>
                    <a:pt x="5859" y="1"/>
                    <a:pt x="4294" y="48"/>
                  </a:cubicBezTo>
                  <a:cubicBezTo>
                    <a:pt x="1258" y="48"/>
                    <a:pt x="0" y="3084"/>
                    <a:pt x="759" y="5646"/>
                  </a:cubicBezTo>
                  <a:cubicBezTo>
                    <a:pt x="1566" y="8350"/>
                    <a:pt x="4579" y="10604"/>
                    <a:pt x="7212" y="8706"/>
                  </a:cubicBezTo>
                  <a:cubicBezTo>
                    <a:pt x="9133" y="7307"/>
                    <a:pt x="9584" y="4104"/>
                    <a:pt x="7733" y="2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" name="Google Shape;923;p50"/>
            <p:cNvSpPr/>
            <p:nvPr/>
          </p:nvSpPr>
          <p:spPr>
            <a:xfrm>
              <a:off x="10820850" y="3685250"/>
              <a:ext cx="215275" cy="225375"/>
            </a:xfrm>
            <a:custGeom>
              <a:avLst/>
              <a:gdLst/>
              <a:ahLst/>
              <a:cxnLst/>
              <a:rect l="l" t="t" r="r" b="b"/>
              <a:pathLst>
                <a:path w="8611" h="9015" extrusionOk="0">
                  <a:moveTo>
                    <a:pt x="7923" y="2658"/>
                  </a:moveTo>
                  <a:cubicBezTo>
                    <a:pt x="7543" y="1851"/>
                    <a:pt x="6808" y="1282"/>
                    <a:pt x="5930" y="1163"/>
                  </a:cubicBezTo>
                  <a:cubicBezTo>
                    <a:pt x="5646" y="950"/>
                    <a:pt x="5337" y="784"/>
                    <a:pt x="5005" y="665"/>
                  </a:cubicBezTo>
                  <a:cubicBezTo>
                    <a:pt x="3179" y="1"/>
                    <a:pt x="1068" y="1353"/>
                    <a:pt x="546" y="3108"/>
                  </a:cubicBezTo>
                  <a:cubicBezTo>
                    <a:pt x="0" y="4864"/>
                    <a:pt x="641" y="6975"/>
                    <a:pt x="2254" y="7971"/>
                  </a:cubicBezTo>
                  <a:cubicBezTo>
                    <a:pt x="3938" y="9015"/>
                    <a:pt x="5812" y="8683"/>
                    <a:pt x="7259" y="7402"/>
                  </a:cubicBezTo>
                  <a:cubicBezTo>
                    <a:pt x="8611" y="6192"/>
                    <a:pt x="8611" y="4176"/>
                    <a:pt x="7923" y="26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924;p50"/>
            <p:cNvSpPr/>
            <p:nvPr/>
          </p:nvSpPr>
          <p:spPr>
            <a:xfrm>
              <a:off x="9829325" y="3168150"/>
              <a:ext cx="1619550" cy="1746475"/>
            </a:xfrm>
            <a:custGeom>
              <a:avLst/>
              <a:gdLst/>
              <a:ahLst/>
              <a:cxnLst/>
              <a:rect l="l" t="t" r="r" b="b"/>
              <a:pathLst>
                <a:path w="64782" h="69859" extrusionOk="0">
                  <a:moveTo>
                    <a:pt x="61627" y="25026"/>
                  </a:moveTo>
                  <a:cubicBezTo>
                    <a:pt x="61508" y="25524"/>
                    <a:pt x="61318" y="25998"/>
                    <a:pt x="61105" y="26449"/>
                  </a:cubicBezTo>
                  <a:cubicBezTo>
                    <a:pt x="60417" y="27777"/>
                    <a:pt x="59682" y="29058"/>
                    <a:pt x="58899" y="30316"/>
                  </a:cubicBezTo>
                  <a:cubicBezTo>
                    <a:pt x="58353" y="31193"/>
                    <a:pt x="57689" y="32000"/>
                    <a:pt x="57072" y="32830"/>
                  </a:cubicBezTo>
                  <a:cubicBezTo>
                    <a:pt x="56883" y="33091"/>
                    <a:pt x="56693" y="33328"/>
                    <a:pt x="56503" y="33589"/>
                  </a:cubicBezTo>
                  <a:cubicBezTo>
                    <a:pt x="56029" y="34301"/>
                    <a:pt x="55459" y="34941"/>
                    <a:pt x="54843" y="35510"/>
                  </a:cubicBezTo>
                  <a:cubicBezTo>
                    <a:pt x="54439" y="35866"/>
                    <a:pt x="54012" y="36175"/>
                    <a:pt x="53562" y="36459"/>
                  </a:cubicBezTo>
                  <a:cubicBezTo>
                    <a:pt x="52945" y="36815"/>
                    <a:pt x="52304" y="37171"/>
                    <a:pt x="51664" y="37479"/>
                  </a:cubicBezTo>
                  <a:cubicBezTo>
                    <a:pt x="51284" y="37622"/>
                    <a:pt x="50905" y="37764"/>
                    <a:pt x="50502" y="37835"/>
                  </a:cubicBezTo>
                  <a:cubicBezTo>
                    <a:pt x="49719" y="38096"/>
                    <a:pt x="48912" y="38238"/>
                    <a:pt x="48082" y="38238"/>
                  </a:cubicBezTo>
                  <a:cubicBezTo>
                    <a:pt x="47157" y="38215"/>
                    <a:pt x="46256" y="38238"/>
                    <a:pt x="45330" y="38238"/>
                  </a:cubicBezTo>
                  <a:cubicBezTo>
                    <a:pt x="45236" y="38215"/>
                    <a:pt x="45141" y="38215"/>
                    <a:pt x="45022" y="38191"/>
                  </a:cubicBezTo>
                  <a:cubicBezTo>
                    <a:pt x="44405" y="38120"/>
                    <a:pt x="43765" y="38072"/>
                    <a:pt x="43124" y="37954"/>
                  </a:cubicBezTo>
                  <a:cubicBezTo>
                    <a:pt x="42508" y="37859"/>
                    <a:pt x="41891" y="37669"/>
                    <a:pt x="41274" y="37550"/>
                  </a:cubicBezTo>
                  <a:cubicBezTo>
                    <a:pt x="40990" y="37432"/>
                    <a:pt x="40657" y="37361"/>
                    <a:pt x="40349" y="37361"/>
                  </a:cubicBezTo>
                  <a:cubicBezTo>
                    <a:pt x="40278" y="37574"/>
                    <a:pt x="40302" y="37788"/>
                    <a:pt x="40420" y="37977"/>
                  </a:cubicBezTo>
                  <a:cubicBezTo>
                    <a:pt x="40634" y="38452"/>
                    <a:pt x="40776" y="38974"/>
                    <a:pt x="40847" y="39496"/>
                  </a:cubicBezTo>
                  <a:cubicBezTo>
                    <a:pt x="40871" y="39638"/>
                    <a:pt x="40895" y="39780"/>
                    <a:pt x="40942" y="39923"/>
                  </a:cubicBezTo>
                  <a:cubicBezTo>
                    <a:pt x="41250" y="40776"/>
                    <a:pt x="41535" y="41654"/>
                    <a:pt x="41796" y="42508"/>
                  </a:cubicBezTo>
                  <a:cubicBezTo>
                    <a:pt x="42033" y="43243"/>
                    <a:pt x="42342" y="43955"/>
                    <a:pt x="42674" y="44643"/>
                  </a:cubicBezTo>
                  <a:cubicBezTo>
                    <a:pt x="43219" y="45758"/>
                    <a:pt x="43599" y="46944"/>
                    <a:pt x="43836" y="48201"/>
                  </a:cubicBezTo>
                  <a:cubicBezTo>
                    <a:pt x="43955" y="48699"/>
                    <a:pt x="44026" y="49221"/>
                    <a:pt x="44050" y="49767"/>
                  </a:cubicBezTo>
                  <a:cubicBezTo>
                    <a:pt x="44026" y="49862"/>
                    <a:pt x="44050" y="49956"/>
                    <a:pt x="44097" y="50051"/>
                  </a:cubicBezTo>
                  <a:cubicBezTo>
                    <a:pt x="44358" y="50526"/>
                    <a:pt x="44287" y="51048"/>
                    <a:pt x="44287" y="51546"/>
                  </a:cubicBezTo>
                  <a:cubicBezTo>
                    <a:pt x="44310" y="51925"/>
                    <a:pt x="44050" y="52281"/>
                    <a:pt x="43694" y="52352"/>
                  </a:cubicBezTo>
                  <a:cubicBezTo>
                    <a:pt x="43575" y="52376"/>
                    <a:pt x="43457" y="52423"/>
                    <a:pt x="43314" y="52495"/>
                  </a:cubicBezTo>
                  <a:cubicBezTo>
                    <a:pt x="43290" y="52613"/>
                    <a:pt x="43290" y="52732"/>
                    <a:pt x="43314" y="52850"/>
                  </a:cubicBezTo>
                  <a:cubicBezTo>
                    <a:pt x="43457" y="53728"/>
                    <a:pt x="43670" y="54606"/>
                    <a:pt x="44002" y="55436"/>
                  </a:cubicBezTo>
                  <a:cubicBezTo>
                    <a:pt x="44216" y="55982"/>
                    <a:pt x="44310" y="56575"/>
                    <a:pt x="44310" y="57168"/>
                  </a:cubicBezTo>
                  <a:lnTo>
                    <a:pt x="44310" y="58947"/>
                  </a:lnTo>
                  <a:cubicBezTo>
                    <a:pt x="44310" y="59540"/>
                    <a:pt x="44026" y="60085"/>
                    <a:pt x="43528" y="60394"/>
                  </a:cubicBezTo>
                  <a:cubicBezTo>
                    <a:pt x="42911" y="60773"/>
                    <a:pt x="42247" y="61034"/>
                    <a:pt x="41535" y="61176"/>
                  </a:cubicBezTo>
                  <a:cubicBezTo>
                    <a:pt x="41132" y="61271"/>
                    <a:pt x="40752" y="61366"/>
                    <a:pt x="40373" y="61437"/>
                  </a:cubicBezTo>
                  <a:cubicBezTo>
                    <a:pt x="40420" y="62837"/>
                    <a:pt x="40444" y="64189"/>
                    <a:pt x="40491" y="65565"/>
                  </a:cubicBezTo>
                  <a:cubicBezTo>
                    <a:pt x="40847" y="65683"/>
                    <a:pt x="41227" y="65707"/>
                    <a:pt x="41606" y="65588"/>
                  </a:cubicBezTo>
                  <a:cubicBezTo>
                    <a:pt x="42247" y="65494"/>
                    <a:pt x="42887" y="65351"/>
                    <a:pt x="43528" y="65185"/>
                  </a:cubicBezTo>
                  <a:cubicBezTo>
                    <a:pt x="44310" y="64972"/>
                    <a:pt x="45141" y="64877"/>
                    <a:pt x="45971" y="64877"/>
                  </a:cubicBezTo>
                  <a:lnTo>
                    <a:pt x="47181" y="64877"/>
                  </a:lnTo>
                  <a:cubicBezTo>
                    <a:pt x="47347" y="64877"/>
                    <a:pt x="47513" y="64901"/>
                    <a:pt x="47679" y="64924"/>
                  </a:cubicBezTo>
                  <a:cubicBezTo>
                    <a:pt x="48058" y="64972"/>
                    <a:pt x="48343" y="65304"/>
                    <a:pt x="48343" y="65660"/>
                  </a:cubicBezTo>
                  <a:cubicBezTo>
                    <a:pt x="48367" y="65992"/>
                    <a:pt x="48296" y="66300"/>
                    <a:pt x="48106" y="66561"/>
                  </a:cubicBezTo>
                  <a:cubicBezTo>
                    <a:pt x="47845" y="66941"/>
                    <a:pt x="47513" y="67273"/>
                    <a:pt x="47110" y="67510"/>
                  </a:cubicBezTo>
                  <a:cubicBezTo>
                    <a:pt x="46517" y="67866"/>
                    <a:pt x="45876" y="68127"/>
                    <a:pt x="45212" y="68222"/>
                  </a:cubicBezTo>
                  <a:cubicBezTo>
                    <a:pt x="44358" y="68411"/>
                    <a:pt x="43504" y="68506"/>
                    <a:pt x="42626" y="68530"/>
                  </a:cubicBezTo>
                  <a:cubicBezTo>
                    <a:pt x="42294" y="68530"/>
                    <a:pt x="41962" y="68459"/>
                    <a:pt x="41630" y="68340"/>
                  </a:cubicBezTo>
                  <a:cubicBezTo>
                    <a:pt x="41132" y="68103"/>
                    <a:pt x="40634" y="67889"/>
                    <a:pt x="40136" y="67652"/>
                  </a:cubicBezTo>
                  <a:cubicBezTo>
                    <a:pt x="39661" y="67439"/>
                    <a:pt x="39353" y="66941"/>
                    <a:pt x="39400" y="66419"/>
                  </a:cubicBezTo>
                  <a:cubicBezTo>
                    <a:pt x="39448" y="64948"/>
                    <a:pt x="39448" y="63454"/>
                    <a:pt x="39471" y="61983"/>
                  </a:cubicBezTo>
                  <a:cubicBezTo>
                    <a:pt x="39471" y="61793"/>
                    <a:pt x="39543" y="61603"/>
                    <a:pt x="39305" y="61414"/>
                  </a:cubicBezTo>
                  <a:cubicBezTo>
                    <a:pt x="39139" y="61414"/>
                    <a:pt x="38950" y="61390"/>
                    <a:pt x="38736" y="61390"/>
                  </a:cubicBezTo>
                  <a:lnTo>
                    <a:pt x="36506" y="61390"/>
                  </a:lnTo>
                  <a:cubicBezTo>
                    <a:pt x="36340" y="61414"/>
                    <a:pt x="36174" y="61390"/>
                    <a:pt x="35984" y="61390"/>
                  </a:cubicBezTo>
                  <a:cubicBezTo>
                    <a:pt x="35652" y="61342"/>
                    <a:pt x="35344" y="61129"/>
                    <a:pt x="35202" y="60821"/>
                  </a:cubicBezTo>
                  <a:cubicBezTo>
                    <a:pt x="34941" y="60299"/>
                    <a:pt x="34798" y="59706"/>
                    <a:pt x="34775" y="59113"/>
                  </a:cubicBezTo>
                  <a:lnTo>
                    <a:pt x="34775" y="57950"/>
                  </a:lnTo>
                  <a:cubicBezTo>
                    <a:pt x="34727" y="57903"/>
                    <a:pt x="34704" y="57879"/>
                    <a:pt x="34680" y="57879"/>
                  </a:cubicBezTo>
                  <a:cubicBezTo>
                    <a:pt x="34680" y="57855"/>
                    <a:pt x="34656" y="57855"/>
                    <a:pt x="34632" y="57855"/>
                  </a:cubicBezTo>
                  <a:lnTo>
                    <a:pt x="30315" y="57855"/>
                  </a:lnTo>
                  <a:cubicBezTo>
                    <a:pt x="30244" y="57855"/>
                    <a:pt x="30173" y="57879"/>
                    <a:pt x="30102" y="57903"/>
                  </a:cubicBezTo>
                  <a:cubicBezTo>
                    <a:pt x="29912" y="58259"/>
                    <a:pt x="29793" y="58662"/>
                    <a:pt x="29770" y="59089"/>
                  </a:cubicBezTo>
                  <a:cubicBezTo>
                    <a:pt x="29770" y="59113"/>
                    <a:pt x="29770" y="59136"/>
                    <a:pt x="29770" y="59160"/>
                  </a:cubicBezTo>
                  <a:cubicBezTo>
                    <a:pt x="29580" y="59801"/>
                    <a:pt x="29509" y="60489"/>
                    <a:pt x="29532" y="61153"/>
                  </a:cubicBezTo>
                  <a:cubicBezTo>
                    <a:pt x="29509" y="61580"/>
                    <a:pt x="29153" y="61888"/>
                    <a:pt x="28726" y="61912"/>
                  </a:cubicBezTo>
                  <a:lnTo>
                    <a:pt x="28228" y="61912"/>
                  </a:lnTo>
                  <a:lnTo>
                    <a:pt x="27516" y="61912"/>
                  </a:lnTo>
                  <a:cubicBezTo>
                    <a:pt x="27421" y="62291"/>
                    <a:pt x="27326" y="62671"/>
                    <a:pt x="27255" y="63027"/>
                  </a:cubicBezTo>
                  <a:cubicBezTo>
                    <a:pt x="27113" y="63738"/>
                    <a:pt x="26947" y="64450"/>
                    <a:pt x="26852" y="65162"/>
                  </a:cubicBezTo>
                  <a:cubicBezTo>
                    <a:pt x="26757" y="65873"/>
                    <a:pt x="26781" y="66537"/>
                    <a:pt x="26757" y="67249"/>
                  </a:cubicBezTo>
                  <a:cubicBezTo>
                    <a:pt x="26757" y="67344"/>
                    <a:pt x="26781" y="67439"/>
                    <a:pt x="26828" y="67534"/>
                  </a:cubicBezTo>
                  <a:cubicBezTo>
                    <a:pt x="26971" y="67818"/>
                    <a:pt x="26828" y="68150"/>
                    <a:pt x="26544" y="68269"/>
                  </a:cubicBezTo>
                  <a:cubicBezTo>
                    <a:pt x="26235" y="68364"/>
                    <a:pt x="25927" y="68530"/>
                    <a:pt x="25690" y="68743"/>
                  </a:cubicBezTo>
                  <a:cubicBezTo>
                    <a:pt x="25618" y="69336"/>
                    <a:pt x="25286" y="69597"/>
                    <a:pt x="24670" y="69574"/>
                  </a:cubicBezTo>
                  <a:cubicBezTo>
                    <a:pt x="24290" y="69597"/>
                    <a:pt x="23934" y="69645"/>
                    <a:pt x="23602" y="69716"/>
                  </a:cubicBezTo>
                  <a:cubicBezTo>
                    <a:pt x="22487" y="69858"/>
                    <a:pt x="21349" y="69835"/>
                    <a:pt x="20234" y="69692"/>
                  </a:cubicBezTo>
                  <a:cubicBezTo>
                    <a:pt x="19973" y="69645"/>
                    <a:pt x="19712" y="69574"/>
                    <a:pt x="19451" y="69455"/>
                  </a:cubicBezTo>
                  <a:cubicBezTo>
                    <a:pt x="18811" y="69170"/>
                    <a:pt x="18573" y="68364"/>
                    <a:pt x="19000" y="67795"/>
                  </a:cubicBezTo>
                  <a:cubicBezTo>
                    <a:pt x="19261" y="67391"/>
                    <a:pt x="19593" y="67012"/>
                    <a:pt x="19997" y="66727"/>
                  </a:cubicBezTo>
                  <a:cubicBezTo>
                    <a:pt x="20163" y="66585"/>
                    <a:pt x="20352" y="66442"/>
                    <a:pt x="20519" y="66276"/>
                  </a:cubicBezTo>
                  <a:cubicBezTo>
                    <a:pt x="20756" y="66015"/>
                    <a:pt x="21064" y="65873"/>
                    <a:pt x="21420" y="65873"/>
                  </a:cubicBezTo>
                  <a:cubicBezTo>
                    <a:pt x="22298" y="65778"/>
                    <a:pt x="23199" y="65897"/>
                    <a:pt x="24053" y="66158"/>
                  </a:cubicBezTo>
                  <a:cubicBezTo>
                    <a:pt x="24551" y="66348"/>
                    <a:pt x="25049" y="66466"/>
                    <a:pt x="25571" y="66608"/>
                  </a:cubicBezTo>
                  <a:cubicBezTo>
                    <a:pt x="25595" y="66514"/>
                    <a:pt x="25618" y="66442"/>
                    <a:pt x="25642" y="66348"/>
                  </a:cubicBezTo>
                  <a:cubicBezTo>
                    <a:pt x="25690" y="65090"/>
                    <a:pt x="25903" y="63857"/>
                    <a:pt x="26283" y="62671"/>
                  </a:cubicBezTo>
                  <a:cubicBezTo>
                    <a:pt x="26378" y="62386"/>
                    <a:pt x="26425" y="62078"/>
                    <a:pt x="26425" y="61769"/>
                  </a:cubicBezTo>
                  <a:cubicBezTo>
                    <a:pt x="26283" y="61746"/>
                    <a:pt x="26140" y="61698"/>
                    <a:pt x="25998" y="61675"/>
                  </a:cubicBezTo>
                  <a:cubicBezTo>
                    <a:pt x="25690" y="61651"/>
                    <a:pt x="25381" y="61580"/>
                    <a:pt x="25073" y="61509"/>
                  </a:cubicBezTo>
                  <a:cubicBezTo>
                    <a:pt x="24527" y="61295"/>
                    <a:pt x="23934" y="61153"/>
                    <a:pt x="23365" y="61034"/>
                  </a:cubicBezTo>
                  <a:cubicBezTo>
                    <a:pt x="22914" y="60939"/>
                    <a:pt x="22464" y="60797"/>
                    <a:pt x="22013" y="60678"/>
                  </a:cubicBezTo>
                  <a:cubicBezTo>
                    <a:pt x="21254" y="60512"/>
                    <a:pt x="20851" y="59706"/>
                    <a:pt x="21112" y="58994"/>
                  </a:cubicBezTo>
                  <a:cubicBezTo>
                    <a:pt x="21159" y="58899"/>
                    <a:pt x="21183" y="58781"/>
                    <a:pt x="21230" y="58686"/>
                  </a:cubicBezTo>
                  <a:cubicBezTo>
                    <a:pt x="21467" y="58259"/>
                    <a:pt x="21705" y="57784"/>
                    <a:pt x="21965" y="57357"/>
                  </a:cubicBezTo>
                  <a:cubicBezTo>
                    <a:pt x="22179" y="56978"/>
                    <a:pt x="22392" y="56575"/>
                    <a:pt x="22535" y="56171"/>
                  </a:cubicBezTo>
                  <a:cubicBezTo>
                    <a:pt x="22677" y="55744"/>
                    <a:pt x="22891" y="55365"/>
                    <a:pt x="23057" y="54962"/>
                  </a:cubicBezTo>
                  <a:cubicBezTo>
                    <a:pt x="23199" y="54772"/>
                    <a:pt x="23246" y="54535"/>
                    <a:pt x="23223" y="54321"/>
                  </a:cubicBezTo>
                  <a:lnTo>
                    <a:pt x="22535" y="54321"/>
                  </a:lnTo>
                  <a:cubicBezTo>
                    <a:pt x="22392" y="54321"/>
                    <a:pt x="22250" y="54321"/>
                    <a:pt x="22084" y="54321"/>
                  </a:cubicBezTo>
                  <a:cubicBezTo>
                    <a:pt x="21396" y="54155"/>
                    <a:pt x="21278" y="53870"/>
                    <a:pt x="21396" y="53277"/>
                  </a:cubicBezTo>
                  <a:cubicBezTo>
                    <a:pt x="21799" y="51451"/>
                    <a:pt x="22345" y="49672"/>
                    <a:pt x="23057" y="47940"/>
                  </a:cubicBezTo>
                  <a:cubicBezTo>
                    <a:pt x="23318" y="47276"/>
                    <a:pt x="23484" y="46588"/>
                    <a:pt x="23697" y="45876"/>
                  </a:cubicBezTo>
                  <a:cubicBezTo>
                    <a:pt x="23887" y="45189"/>
                    <a:pt x="24100" y="44453"/>
                    <a:pt x="24290" y="43742"/>
                  </a:cubicBezTo>
                  <a:cubicBezTo>
                    <a:pt x="24504" y="42864"/>
                    <a:pt x="24693" y="41963"/>
                    <a:pt x="24931" y="41037"/>
                  </a:cubicBezTo>
                  <a:cubicBezTo>
                    <a:pt x="24598" y="41061"/>
                    <a:pt x="24338" y="41085"/>
                    <a:pt x="24053" y="41085"/>
                  </a:cubicBezTo>
                  <a:cubicBezTo>
                    <a:pt x="23341" y="41085"/>
                    <a:pt x="22606" y="41132"/>
                    <a:pt x="21894" y="41085"/>
                  </a:cubicBezTo>
                  <a:cubicBezTo>
                    <a:pt x="20685" y="41014"/>
                    <a:pt x="19499" y="40800"/>
                    <a:pt x="18336" y="40421"/>
                  </a:cubicBezTo>
                  <a:cubicBezTo>
                    <a:pt x="16510" y="39780"/>
                    <a:pt x="14778" y="38950"/>
                    <a:pt x="13118" y="37954"/>
                  </a:cubicBezTo>
                  <a:cubicBezTo>
                    <a:pt x="12453" y="37550"/>
                    <a:pt x="11789" y="37147"/>
                    <a:pt x="11125" y="36696"/>
                  </a:cubicBezTo>
                  <a:cubicBezTo>
                    <a:pt x="10793" y="36459"/>
                    <a:pt x="10461" y="36175"/>
                    <a:pt x="10129" y="35914"/>
                  </a:cubicBezTo>
                  <a:cubicBezTo>
                    <a:pt x="9702" y="35558"/>
                    <a:pt x="9251" y="35178"/>
                    <a:pt x="8777" y="34870"/>
                  </a:cubicBezTo>
                  <a:cubicBezTo>
                    <a:pt x="7425" y="33850"/>
                    <a:pt x="6167" y="32735"/>
                    <a:pt x="4958" y="31525"/>
                  </a:cubicBezTo>
                  <a:cubicBezTo>
                    <a:pt x="4270" y="30837"/>
                    <a:pt x="3606" y="30126"/>
                    <a:pt x="2918" y="29438"/>
                  </a:cubicBezTo>
                  <a:cubicBezTo>
                    <a:pt x="2396" y="28892"/>
                    <a:pt x="1969" y="28252"/>
                    <a:pt x="1660" y="27540"/>
                  </a:cubicBezTo>
                  <a:cubicBezTo>
                    <a:pt x="1589" y="27398"/>
                    <a:pt x="1518" y="27232"/>
                    <a:pt x="1447" y="27090"/>
                  </a:cubicBezTo>
                  <a:cubicBezTo>
                    <a:pt x="1352" y="26805"/>
                    <a:pt x="1162" y="26568"/>
                    <a:pt x="925" y="26425"/>
                  </a:cubicBezTo>
                  <a:cubicBezTo>
                    <a:pt x="712" y="26307"/>
                    <a:pt x="569" y="26093"/>
                    <a:pt x="522" y="25880"/>
                  </a:cubicBezTo>
                  <a:cubicBezTo>
                    <a:pt x="451" y="25619"/>
                    <a:pt x="356" y="25382"/>
                    <a:pt x="308" y="25144"/>
                  </a:cubicBezTo>
                  <a:cubicBezTo>
                    <a:pt x="237" y="24884"/>
                    <a:pt x="166" y="24551"/>
                    <a:pt x="95" y="24290"/>
                  </a:cubicBezTo>
                  <a:cubicBezTo>
                    <a:pt x="0" y="24030"/>
                    <a:pt x="0" y="23769"/>
                    <a:pt x="47" y="23531"/>
                  </a:cubicBezTo>
                  <a:cubicBezTo>
                    <a:pt x="71" y="23270"/>
                    <a:pt x="308" y="23057"/>
                    <a:pt x="569" y="23057"/>
                  </a:cubicBezTo>
                  <a:cubicBezTo>
                    <a:pt x="807" y="23057"/>
                    <a:pt x="973" y="23223"/>
                    <a:pt x="1020" y="23508"/>
                  </a:cubicBezTo>
                  <a:cubicBezTo>
                    <a:pt x="1139" y="23982"/>
                    <a:pt x="1257" y="24457"/>
                    <a:pt x="1352" y="24931"/>
                  </a:cubicBezTo>
                  <a:cubicBezTo>
                    <a:pt x="1400" y="25050"/>
                    <a:pt x="1423" y="25168"/>
                    <a:pt x="1471" y="25287"/>
                  </a:cubicBezTo>
                  <a:cubicBezTo>
                    <a:pt x="1471" y="25334"/>
                    <a:pt x="1542" y="25358"/>
                    <a:pt x="1589" y="25382"/>
                  </a:cubicBezTo>
                  <a:cubicBezTo>
                    <a:pt x="1779" y="25192"/>
                    <a:pt x="1945" y="24955"/>
                    <a:pt x="1993" y="24694"/>
                  </a:cubicBezTo>
                  <a:cubicBezTo>
                    <a:pt x="2135" y="24409"/>
                    <a:pt x="2277" y="24124"/>
                    <a:pt x="2420" y="23840"/>
                  </a:cubicBezTo>
                  <a:cubicBezTo>
                    <a:pt x="2514" y="23650"/>
                    <a:pt x="2752" y="23555"/>
                    <a:pt x="2965" y="23626"/>
                  </a:cubicBezTo>
                  <a:cubicBezTo>
                    <a:pt x="3179" y="23697"/>
                    <a:pt x="3297" y="23911"/>
                    <a:pt x="3273" y="24124"/>
                  </a:cubicBezTo>
                  <a:cubicBezTo>
                    <a:pt x="3250" y="24314"/>
                    <a:pt x="3226" y="24504"/>
                    <a:pt x="3155" y="24670"/>
                  </a:cubicBezTo>
                  <a:cubicBezTo>
                    <a:pt x="3107" y="24884"/>
                    <a:pt x="3013" y="25073"/>
                    <a:pt x="2894" y="25382"/>
                  </a:cubicBezTo>
                  <a:cubicBezTo>
                    <a:pt x="3226" y="25192"/>
                    <a:pt x="3558" y="24955"/>
                    <a:pt x="3843" y="24694"/>
                  </a:cubicBezTo>
                  <a:cubicBezTo>
                    <a:pt x="4033" y="24528"/>
                    <a:pt x="4222" y="24338"/>
                    <a:pt x="4412" y="24172"/>
                  </a:cubicBezTo>
                  <a:cubicBezTo>
                    <a:pt x="4673" y="23982"/>
                    <a:pt x="4886" y="23958"/>
                    <a:pt x="5053" y="24101"/>
                  </a:cubicBezTo>
                  <a:cubicBezTo>
                    <a:pt x="5242" y="24290"/>
                    <a:pt x="5266" y="24575"/>
                    <a:pt x="5100" y="24789"/>
                  </a:cubicBezTo>
                  <a:cubicBezTo>
                    <a:pt x="4839" y="25216"/>
                    <a:pt x="4507" y="25571"/>
                    <a:pt x="4127" y="25856"/>
                  </a:cubicBezTo>
                  <a:cubicBezTo>
                    <a:pt x="3938" y="25975"/>
                    <a:pt x="3772" y="26117"/>
                    <a:pt x="3606" y="26259"/>
                  </a:cubicBezTo>
                  <a:cubicBezTo>
                    <a:pt x="3321" y="26497"/>
                    <a:pt x="3084" y="26805"/>
                    <a:pt x="2633" y="26829"/>
                  </a:cubicBezTo>
                  <a:cubicBezTo>
                    <a:pt x="2704" y="27018"/>
                    <a:pt x="2752" y="27161"/>
                    <a:pt x="2823" y="27279"/>
                  </a:cubicBezTo>
                  <a:cubicBezTo>
                    <a:pt x="3155" y="27943"/>
                    <a:pt x="3582" y="28513"/>
                    <a:pt x="4080" y="29035"/>
                  </a:cubicBezTo>
                  <a:cubicBezTo>
                    <a:pt x="5432" y="30410"/>
                    <a:pt x="6832" y="31739"/>
                    <a:pt x="8279" y="33020"/>
                  </a:cubicBezTo>
                  <a:cubicBezTo>
                    <a:pt x="8397" y="33115"/>
                    <a:pt x="8539" y="33210"/>
                    <a:pt x="8682" y="33328"/>
                  </a:cubicBezTo>
                  <a:cubicBezTo>
                    <a:pt x="9465" y="33921"/>
                    <a:pt x="10295" y="34514"/>
                    <a:pt x="11054" y="35131"/>
                  </a:cubicBezTo>
                  <a:cubicBezTo>
                    <a:pt x="11908" y="35819"/>
                    <a:pt x="12833" y="36436"/>
                    <a:pt x="13782" y="36981"/>
                  </a:cubicBezTo>
                  <a:cubicBezTo>
                    <a:pt x="14707" y="37550"/>
                    <a:pt x="15656" y="38072"/>
                    <a:pt x="16652" y="38499"/>
                  </a:cubicBezTo>
                  <a:cubicBezTo>
                    <a:pt x="17672" y="38997"/>
                    <a:pt x="18763" y="39377"/>
                    <a:pt x="19878" y="39638"/>
                  </a:cubicBezTo>
                  <a:cubicBezTo>
                    <a:pt x="20685" y="39804"/>
                    <a:pt x="21515" y="39899"/>
                    <a:pt x="22321" y="39946"/>
                  </a:cubicBezTo>
                  <a:cubicBezTo>
                    <a:pt x="22867" y="39994"/>
                    <a:pt x="23436" y="39946"/>
                    <a:pt x="23982" y="39946"/>
                  </a:cubicBezTo>
                  <a:cubicBezTo>
                    <a:pt x="24598" y="39970"/>
                    <a:pt x="24883" y="39543"/>
                    <a:pt x="25215" y="39116"/>
                  </a:cubicBezTo>
                  <a:cubicBezTo>
                    <a:pt x="25097" y="39045"/>
                    <a:pt x="25049" y="38997"/>
                    <a:pt x="25002" y="38974"/>
                  </a:cubicBezTo>
                  <a:cubicBezTo>
                    <a:pt x="24005" y="38689"/>
                    <a:pt x="23033" y="38333"/>
                    <a:pt x="22084" y="37930"/>
                  </a:cubicBezTo>
                  <a:cubicBezTo>
                    <a:pt x="21017" y="37503"/>
                    <a:pt x="19973" y="37052"/>
                    <a:pt x="18905" y="36602"/>
                  </a:cubicBezTo>
                  <a:cubicBezTo>
                    <a:pt x="18099" y="36293"/>
                    <a:pt x="17340" y="35866"/>
                    <a:pt x="16628" y="35344"/>
                  </a:cubicBezTo>
                  <a:cubicBezTo>
                    <a:pt x="15822" y="34751"/>
                    <a:pt x="14968" y="34182"/>
                    <a:pt x="14304" y="33399"/>
                  </a:cubicBezTo>
                  <a:cubicBezTo>
                    <a:pt x="13426" y="32403"/>
                    <a:pt x="12833" y="31193"/>
                    <a:pt x="12572" y="29912"/>
                  </a:cubicBezTo>
                  <a:cubicBezTo>
                    <a:pt x="12477" y="29201"/>
                    <a:pt x="12430" y="28489"/>
                    <a:pt x="12406" y="27754"/>
                  </a:cubicBezTo>
                  <a:cubicBezTo>
                    <a:pt x="12406" y="27374"/>
                    <a:pt x="12406" y="26995"/>
                    <a:pt x="12406" y="26615"/>
                  </a:cubicBezTo>
                  <a:cubicBezTo>
                    <a:pt x="12121" y="26497"/>
                    <a:pt x="11813" y="26378"/>
                    <a:pt x="11552" y="26307"/>
                  </a:cubicBezTo>
                  <a:cubicBezTo>
                    <a:pt x="11006" y="26164"/>
                    <a:pt x="10461" y="25927"/>
                    <a:pt x="9963" y="25643"/>
                  </a:cubicBezTo>
                  <a:cubicBezTo>
                    <a:pt x="9441" y="25382"/>
                    <a:pt x="9014" y="24931"/>
                    <a:pt x="8777" y="24385"/>
                  </a:cubicBezTo>
                  <a:cubicBezTo>
                    <a:pt x="8682" y="24101"/>
                    <a:pt x="8634" y="23816"/>
                    <a:pt x="8634" y="23508"/>
                  </a:cubicBezTo>
                  <a:cubicBezTo>
                    <a:pt x="8587" y="22772"/>
                    <a:pt x="8753" y="22013"/>
                    <a:pt x="9133" y="21373"/>
                  </a:cubicBezTo>
                  <a:cubicBezTo>
                    <a:pt x="9251" y="21112"/>
                    <a:pt x="9393" y="20851"/>
                    <a:pt x="9583" y="20614"/>
                  </a:cubicBezTo>
                  <a:cubicBezTo>
                    <a:pt x="10105" y="19926"/>
                    <a:pt x="11054" y="19736"/>
                    <a:pt x="11813" y="20187"/>
                  </a:cubicBezTo>
                  <a:cubicBezTo>
                    <a:pt x="12169" y="20400"/>
                    <a:pt x="12525" y="20637"/>
                    <a:pt x="12857" y="20898"/>
                  </a:cubicBezTo>
                  <a:cubicBezTo>
                    <a:pt x="12904" y="20946"/>
                    <a:pt x="12952" y="20970"/>
                    <a:pt x="13023" y="21017"/>
                  </a:cubicBezTo>
                  <a:cubicBezTo>
                    <a:pt x="13260" y="20305"/>
                    <a:pt x="13473" y="19594"/>
                    <a:pt x="13734" y="18930"/>
                  </a:cubicBezTo>
                  <a:cubicBezTo>
                    <a:pt x="13995" y="18242"/>
                    <a:pt x="14327" y="17601"/>
                    <a:pt x="14683" y="16984"/>
                  </a:cubicBezTo>
                  <a:cubicBezTo>
                    <a:pt x="15063" y="16344"/>
                    <a:pt x="15513" y="15751"/>
                    <a:pt x="16012" y="15205"/>
                  </a:cubicBezTo>
                  <a:cubicBezTo>
                    <a:pt x="15940" y="15182"/>
                    <a:pt x="15917" y="15158"/>
                    <a:pt x="15917" y="15182"/>
                  </a:cubicBezTo>
                  <a:cubicBezTo>
                    <a:pt x="15086" y="15348"/>
                    <a:pt x="14232" y="15419"/>
                    <a:pt x="13379" y="15419"/>
                  </a:cubicBezTo>
                  <a:cubicBezTo>
                    <a:pt x="12999" y="15466"/>
                    <a:pt x="12619" y="15253"/>
                    <a:pt x="12477" y="14897"/>
                  </a:cubicBezTo>
                  <a:cubicBezTo>
                    <a:pt x="12359" y="14707"/>
                    <a:pt x="12359" y="14470"/>
                    <a:pt x="12477" y="14304"/>
                  </a:cubicBezTo>
                  <a:cubicBezTo>
                    <a:pt x="12643" y="13996"/>
                    <a:pt x="12857" y="13711"/>
                    <a:pt x="13094" y="13426"/>
                  </a:cubicBezTo>
                  <a:cubicBezTo>
                    <a:pt x="13711" y="12786"/>
                    <a:pt x="14375" y="12193"/>
                    <a:pt x="15110" y="11671"/>
                  </a:cubicBezTo>
                  <a:cubicBezTo>
                    <a:pt x="16178" y="10841"/>
                    <a:pt x="17245" y="10011"/>
                    <a:pt x="18336" y="9204"/>
                  </a:cubicBezTo>
                  <a:cubicBezTo>
                    <a:pt x="18882" y="8801"/>
                    <a:pt x="19451" y="8421"/>
                    <a:pt x="19997" y="8042"/>
                  </a:cubicBezTo>
                  <a:cubicBezTo>
                    <a:pt x="20258" y="7899"/>
                    <a:pt x="20542" y="7781"/>
                    <a:pt x="20803" y="7662"/>
                  </a:cubicBezTo>
                  <a:lnTo>
                    <a:pt x="21230" y="7449"/>
                  </a:lnTo>
                  <a:cubicBezTo>
                    <a:pt x="21183" y="7283"/>
                    <a:pt x="21017" y="7140"/>
                    <a:pt x="20851" y="7093"/>
                  </a:cubicBezTo>
                  <a:cubicBezTo>
                    <a:pt x="20637" y="6998"/>
                    <a:pt x="20447" y="6832"/>
                    <a:pt x="20352" y="6642"/>
                  </a:cubicBezTo>
                  <a:cubicBezTo>
                    <a:pt x="20068" y="6191"/>
                    <a:pt x="19831" y="5717"/>
                    <a:pt x="19522" y="5266"/>
                  </a:cubicBezTo>
                  <a:cubicBezTo>
                    <a:pt x="19261" y="4816"/>
                    <a:pt x="19190" y="4294"/>
                    <a:pt x="19332" y="3796"/>
                  </a:cubicBezTo>
                  <a:cubicBezTo>
                    <a:pt x="19380" y="3464"/>
                    <a:pt x="19688" y="3298"/>
                    <a:pt x="19997" y="3179"/>
                  </a:cubicBezTo>
                  <a:cubicBezTo>
                    <a:pt x="20044" y="3155"/>
                    <a:pt x="20092" y="3155"/>
                    <a:pt x="20139" y="3179"/>
                  </a:cubicBezTo>
                  <a:cubicBezTo>
                    <a:pt x="21349" y="3179"/>
                    <a:pt x="22582" y="3037"/>
                    <a:pt x="23792" y="3298"/>
                  </a:cubicBezTo>
                  <a:cubicBezTo>
                    <a:pt x="24195" y="3345"/>
                    <a:pt x="24575" y="3535"/>
                    <a:pt x="24859" y="3819"/>
                  </a:cubicBezTo>
                  <a:cubicBezTo>
                    <a:pt x="25120" y="4080"/>
                    <a:pt x="25452" y="4246"/>
                    <a:pt x="25785" y="4341"/>
                  </a:cubicBezTo>
                  <a:cubicBezTo>
                    <a:pt x="25856" y="4294"/>
                    <a:pt x="25927" y="4270"/>
                    <a:pt x="25951" y="4223"/>
                  </a:cubicBezTo>
                  <a:cubicBezTo>
                    <a:pt x="26235" y="3558"/>
                    <a:pt x="26710" y="2989"/>
                    <a:pt x="26923" y="2301"/>
                  </a:cubicBezTo>
                  <a:cubicBezTo>
                    <a:pt x="26971" y="2183"/>
                    <a:pt x="27042" y="2064"/>
                    <a:pt x="27113" y="1969"/>
                  </a:cubicBezTo>
                  <a:cubicBezTo>
                    <a:pt x="27492" y="1590"/>
                    <a:pt x="27848" y="1210"/>
                    <a:pt x="28251" y="854"/>
                  </a:cubicBezTo>
                  <a:cubicBezTo>
                    <a:pt x="28868" y="166"/>
                    <a:pt x="29936" y="119"/>
                    <a:pt x="30624" y="759"/>
                  </a:cubicBezTo>
                  <a:cubicBezTo>
                    <a:pt x="30979" y="1044"/>
                    <a:pt x="31288" y="1400"/>
                    <a:pt x="31572" y="1756"/>
                  </a:cubicBezTo>
                  <a:cubicBezTo>
                    <a:pt x="31810" y="2064"/>
                    <a:pt x="32023" y="2420"/>
                    <a:pt x="32237" y="2752"/>
                  </a:cubicBezTo>
                  <a:cubicBezTo>
                    <a:pt x="32284" y="2823"/>
                    <a:pt x="32308" y="2871"/>
                    <a:pt x="32355" y="2918"/>
                  </a:cubicBezTo>
                  <a:cubicBezTo>
                    <a:pt x="32498" y="3155"/>
                    <a:pt x="32830" y="3155"/>
                    <a:pt x="32996" y="2942"/>
                  </a:cubicBezTo>
                  <a:cubicBezTo>
                    <a:pt x="33257" y="2705"/>
                    <a:pt x="33518" y="2444"/>
                    <a:pt x="33778" y="2183"/>
                  </a:cubicBezTo>
                  <a:cubicBezTo>
                    <a:pt x="34300" y="1661"/>
                    <a:pt x="34870" y="1186"/>
                    <a:pt x="35463" y="736"/>
                  </a:cubicBezTo>
                  <a:cubicBezTo>
                    <a:pt x="35558" y="665"/>
                    <a:pt x="35676" y="617"/>
                    <a:pt x="35795" y="570"/>
                  </a:cubicBezTo>
                  <a:cubicBezTo>
                    <a:pt x="36127" y="451"/>
                    <a:pt x="36459" y="309"/>
                    <a:pt x="36815" y="190"/>
                  </a:cubicBezTo>
                  <a:cubicBezTo>
                    <a:pt x="37313" y="0"/>
                    <a:pt x="37858" y="0"/>
                    <a:pt x="38357" y="166"/>
                  </a:cubicBezTo>
                  <a:cubicBezTo>
                    <a:pt x="38736" y="285"/>
                    <a:pt x="39044" y="570"/>
                    <a:pt x="39187" y="925"/>
                  </a:cubicBezTo>
                  <a:cubicBezTo>
                    <a:pt x="39448" y="1400"/>
                    <a:pt x="39637" y="1922"/>
                    <a:pt x="39732" y="2467"/>
                  </a:cubicBezTo>
                  <a:cubicBezTo>
                    <a:pt x="39804" y="2918"/>
                    <a:pt x="39922" y="3369"/>
                    <a:pt x="40041" y="3796"/>
                  </a:cubicBezTo>
                  <a:cubicBezTo>
                    <a:pt x="40302" y="3867"/>
                    <a:pt x="40586" y="3843"/>
                    <a:pt x="40824" y="3772"/>
                  </a:cubicBezTo>
                  <a:cubicBezTo>
                    <a:pt x="41511" y="3630"/>
                    <a:pt x="42199" y="3511"/>
                    <a:pt x="42887" y="3392"/>
                  </a:cubicBezTo>
                  <a:cubicBezTo>
                    <a:pt x="43053" y="3369"/>
                    <a:pt x="43219" y="3369"/>
                    <a:pt x="43385" y="3369"/>
                  </a:cubicBezTo>
                  <a:cubicBezTo>
                    <a:pt x="44002" y="3345"/>
                    <a:pt x="44500" y="3796"/>
                    <a:pt x="44548" y="4389"/>
                  </a:cubicBezTo>
                  <a:cubicBezTo>
                    <a:pt x="44619" y="4887"/>
                    <a:pt x="44571" y="5361"/>
                    <a:pt x="44429" y="5836"/>
                  </a:cubicBezTo>
                  <a:cubicBezTo>
                    <a:pt x="44405" y="5954"/>
                    <a:pt x="44358" y="6073"/>
                    <a:pt x="44334" y="6168"/>
                  </a:cubicBezTo>
                  <a:cubicBezTo>
                    <a:pt x="44453" y="6358"/>
                    <a:pt x="44643" y="6452"/>
                    <a:pt x="44856" y="6429"/>
                  </a:cubicBezTo>
                  <a:lnTo>
                    <a:pt x="45876" y="6429"/>
                  </a:lnTo>
                  <a:cubicBezTo>
                    <a:pt x="46706" y="6452"/>
                    <a:pt x="47560" y="6642"/>
                    <a:pt x="48343" y="6951"/>
                  </a:cubicBezTo>
                  <a:cubicBezTo>
                    <a:pt x="48841" y="7140"/>
                    <a:pt x="49197" y="7591"/>
                    <a:pt x="49316" y="8113"/>
                  </a:cubicBezTo>
                  <a:cubicBezTo>
                    <a:pt x="49553" y="8919"/>
                    <a:pt x="49339" y="9797"/>
                    <a:pt x="48770" y="10414"/>
                  </a:cubicBezTo>
                  <a:cubicBezTo>
                    <a:pt x="48106" y="11315"/>
                    <a:pt x="47110" y="11908"/>
                    <a:pt x="46018" y="12098"/>
                  </a:cubicBezTo>
                  <a:cubicBezTo>
                    <a:pt x="45829" y="12145"/>
                    <a:pt x="45663" y="12169"/>
                    <a:pt x="45473" y="12169"/>
                  </a:cubicBezTo>
                  <a:cubicBezTo>
                    <a:pt x="45330" y="12501"/>
                    <a:pt x="45330" y="12572"/>
                    <a:pt x="45497" y="12691"/>
                  </a:cubicBezTo>
                  <a:cubicBezTo>
                    <a:pt x="46706" y="13426"/>
                    <a:pt x="47442" y="14612"/>
                    <a:pt x="48224" y="15727"/>
                  </a:cubicBezTo>
                  <a:cubicBezTo>
                    <a:pt x="48509" y="16202"/>
                    <a:pt x="48770" y="16700"/>
                    <a:pt x="48983" y="17198"/>
                  </a:cubicBezTo>
                  <a:lnTo>
                    <a:pt x="49292" y="17791"/>
                  </a:lnTo>
                  <a:lnTo>
                    <a:pt x="49577" y="17601"/>
                  </a:lnTo>
                  <a:cubicBezTo>
                    <a:pt x="50478" y="16984"/>
                    <a:pt x="51427" y="17056"/>
                    <a:pt x="52376" y="17435"/>
                  </a:cubicBezTo>
                  <a:cubicBezTo>
                    <a:pt x="53016" y="17720"/>
                    <a:pt x="53348" y="18289"/>
                    <a:pt x="53562" y="18930"/>
                  </a:cubicBezTo>
                  <a:cubicBezTo>
                    <a:pt x="53775" y="19784"/>
                    <a:pt x="53823" y="20661"/>
                    <a:pt x="53680" y="21515"/>
                  </a:cubicBezTo>
                  <a:cubicBezTo>
                    <a:pt x="53656" y="21657"/>
                    <a:pt x="53609" y="21824"/>
                    <a:pt x="53538" y="21942"/>
                  </a:cubicBezTo>
                  <a:cubicBezTo>
                    <a:pt x="52992" y="23152"/>
                    <a:pt x="52067" y="24148"/>
                    <a:pt x="50929" y="24789"/>
                  </a:cubicBezTo>
                  <a:cubicBezTo>
                    <a:pt x="50620" y="24931"/>
                    <a:pt x="50312" y="25050"/>
                    <a:pt x="50003" y="25121"/>
                  </a:cubicBezTo>
                  <a:cubicBezTo>
                    <a:pt x="49932" y="25358"/>
                    <a:pt x="49837" y="25619"/>
                    <a:pt x="49790" y="25880"/>
                  </a:cubicBezTo>
                  <a:cubicBezTo>
                    <a:pt x="49719" y="26236"/>
                    <a:pt x="49600" y="26591"/>
                    <a:pt x="49410" y="26900"/>
                  </a:cubicBezTo>
                  <a:cubicBezTo>
                    <a:pt x="48865" y="27801"/>
                    <a:pt x="48319" y="28703"/>
                    <a:pt x="47774" y="29628"/>
                  </a:cubicBezTo>
                  <a:cubicBezTo>
                    <a:pt x="47513" y="30031"/>
                    <a:pt x="47228" y="30434"/>
                    <a:pt x="46991" y="30861"/>
                  </a:cubicBezTo>
                  <a:cubicBezTo>
                    <a:pt x="46303" y="31952"/>
                    <a:pt x="45473" y="32949"/>
                    <a:pt x="44477" y="33803"/>
                  </a:cubicBezTo>
                  <a:cubicBezTo>
                    <a:pt x="43457" y="34751"/>
                    <a:pt x="42365" y="35605"/>
                    <a:pt x="41179" y="36388"/>
                  </a:cubicBezTo>
                  <a:cubicBezTo>
                    <a:pt x="41156" y="36412"/>
                    <a:pt x="41132" y="36459"/>
                    <a:pt x="41084" y="36483"/>
                  </a:cubicBezTo>
                  <a:cubicBezTo>
                    <a:pt x="41369" y="36649"/>
                    <a:pt x="41677" y="36744"/>
                    <a:pt x="41986" y="36768"/>
                  </a:cubicBezTo>
                  <a:cubicBezTo>
                    <a:pt x="42864" y="36957"/>
                    <a:pt x="43741" y="37076"/>
                    <a:pt x="44619" y="37147"/>
                  </a:cubicBezTo>
                  <a:cubicBezTo>
                    <a:pt x="45686" y="37218"/>
                    <a:pt x="46730" y="37218"/>
                    <a:pt x="47797" y="37218"/>
                  </a:cubicBezTo>
                  <a:cubicBezTo>
                    <a:pt x="48936" y="37171"/>
                    <a:pt x="50075" y="36934"/>
                    <a:pt x="51142" y="36530"/>
                  </a:cubicBezTo>
                  <a:cubicBezTo>
                    <a:pt x="51830" y="36246"/>
                    <a:pt x="52470" y="35890"/>
                    <a:pt x="53087" y="35487"/>
                  </a:cubicBezTo>
                  <a:cubicBezTo>
                    <a:pt x="54060" y="34846"/>
                    <a:pt x="54890" y="34040"/>
                    <a:pt x="55530" y="33115"/>
                  </a:cubicBezTo>
                  <a:cubicBezTo>
                    <a:pt x="56076" y="32356"/>
                    <a:pt x="56669" y="31620"/>
                    <a:pt x="57215" y="30861"/>
                  </a:cubicBezTo>
                  <a:cubicBezTo>
                    <a:pt x="57499" y="30434"/>
                    <a:pt x="57808" y="29983"/>
                    <a:pt x="58092" y="29533"/>
                  </a:cubicBezTo>
                  <a:cubicBezTo>
                    <a:pt x="58780" y="28442"/>
                    <a:pt x="59444" y="27350"/>
                    <a:pt x="60037" y="26188"/>
                  </a:cubicBezTo>
                  <a:cubicBezTo>
                    <a:pt x="60441" y="25453"/>
                    <a:pt x="60583" y="24623"/>
                    <a:pt x="60417" y="23792"/>
                  </a:cubicBezTo>
                  <a:cubicBezTo>
                    <a:pt x="59919" y="23555"/>
                    <a:pt x="59776" y="23010"/>
                    <a:pt x="59468" y="22606"/>
                  </a:cubicBezTo>
                  <a:cubicBezTo>
                    <a:pt x="59444" y="22559"/>
                    <a:pt x="59444" y="22535"/>
                    <a:pt x="59421" y="22488"/>
                  </a:cubicBezTo>
                  <a:cubicBezTo>
                    <a:pt x="59326" y="22298"/>
                    <a:pt x="59349" y="22061"/>
                    <a:pt x="59516" y="21895"/>
                  </a:cubicBezTo>
                  <a:cubicBezTo>
                    <a:pt x="59682" y="21729"/>
                    <a:pt x="59871" y="21776"/>
                    <a:pt x="60109" y="21871"/>
                  </a:cubicBezTo>
                  <a:cubicBezTo>
                    <a:pt x="60369" y="21990"/>
                    <a:pt x="60607" y="22203"/>
                    <a:pt x="60749" y="22464"/>
                  </a:cubicBezTo>
                  <a:cubicBezTo>
                    <a:pt x="60796" y="22654"/>
                    <a:pt x="60986" y="22820"/>
                    <a:pt x="61176" y="22867"/>
                  </a:cubicBezTo>
                  <a:cubicBezTo>
                    <a:pt x="61318" y="22820"/>
                    <a:pt x="61366" y="22654"/>
                    <a:pt x="61295" y="22535"/>
                  </a:cubicBezTo>
                  <a:cubicBezTo>
                    <a:pt x="61152" y="22322"/>
                    <a:pt x="61081" y="22084"/>
                    <a:pt x="61057" y="21824"/>
                  </a:cubicBezTo>
                  <a:cubicBezTo>
                    <a:pt x="61034" y="21586"/>
                    <a:pt x="61176" y="21373"/>
                    <a:pt x="61413" y="21302"/>
                  </a:cubicBezTo>
                  <a:cubicBezTo>
                    <a:pt x="61627" y="21207"/>
                    <a:pt x="61888" y="21325"/>
                    <a:pt x="62006" y="21539"/>
                  </a:cubicBezTo>
                  <a:cubicBezTo>
                    <a:pt x="62267" y="22179"/>
                    <a:pt x="62528" y="22796"/>
                    <a:pt x="62243" y="23508"/>
                  </a:cubicBezTo>
                  <a:cubicBezTo>
                    <a:pt x="62243" y="23531"/>
                    <a:pt x="62243" y="23579"/>
                    <a:pt x="62291" y="23650"/>
                  </a:cubicBezTo>
                  <a:cubicBezTo>
                    <a:pt x="62362" y="23650"/>
                    <a:pt x="62457" y="23626"/>
                    <a:pt x="62552" y="23603"/>
                  </a:cubicBezTo>
                  <a:cubicBezTo>
                    <a:pt x="62931" y="23437"/>
                    <a:pt x="63311" y="23318"/>
                    <a:pt x="63667" y="23104"/>
                  </a:cubicBezTo>
                  <a:cubicBezTo>
                    <a:pt x="63880" y="23010"/>
                    <a:pt x="64117" y="22986"/>
                    <a:pt x="64331" y="23081"/>
                  </a:cubicBezTo>
                  <a:cubicBezTo>
                    <a:pt x="64710" y="23176"/>
                    <a:pt x="64782" y="23650"/>
                    <a:pt x="64497" y="23887"/>
                  </a:cubicBezTo>
                  <a:cubicBezTo>
                    <a:pt x="64355" y="24006"/>
                    <a:pt x="64212" y="24101"/>
                    <a:pt x="64046" y="24172"/>
                  </a:cubicBezTo>
                  <a:cubicBezTo>
                    <a:pt x="63477" y="24409"/>
                    <a:pt x="62884" y="24670"/>
                    <a:pt x="62315" y="24907"/>
                  </a:cubicBezTo>
                  <a:cubicBezTo>
                    <a:pt x="62077" y="24978"/>
                    <a:pt x="61864" y="25002"/>
                    <a:pt x="61627" y="25026"/>
                  </a:cubicBezTo>
                  <a:close/>
                  <a:moveTo>
                    <a:pt x="13782" y="23413"/>
                  </a:moveTo>
                  <a:cubicBezTo>
                    <a:pt x="13568" y="24243"/>
                    <a:pt x="13521" y="25073"/>
                    <a:pt x="13639" y="25927"/>
                  </a:cubicBezTo>
                  <a:cubicBezTo>
                    <a:pt x="13639" y="25975"/>
                    <a:pt x="13639" y="26046"/>
                    <a:pt x="13639" y="26117"/>
                  </a:cubicBezTo>
                  <a:cubicBezTo>
                    <a:pt x="13639" y="26734"/>
                    <a:pt x="13568" y="27374"/>
                    <a:pt x="13592" y="28015"/>
                  </a:cubicBezTo>
                  <a:cubicBezTo>
                    <a:pt x="13592" y="28655"/>
                    <a:pt x="13663" y="29319"/>
                    <a:pt x="13782" y="29960"/>
                  </a:cubicBezTo>
                  <a:cubicBezTo>
                    <a:pt x="14019" y="30932"/>
                    <a:pt x="14517" y="31834"/>
                    <a:pt x="15158" y="32569"/>
                  </a:cubicBezTo>
                  <a:cubicBezTo>
                    <a:pt x="15703" y="33162"/>
                    <a:pt x="16320" y="33708"/>
                    <a:pt x="17008" y="34135"/>
                  </a:cubicBezTo>
                  <a:cubicBezTo>
                    <a:pt x="17696" y="34680"/>
                    <a:pt x="18479" y="35131"/>
                    <a:pt x="19309" y="35487"/>
                  </a:cubicBezTo>
                  <a:cubicBezTo>
                    <a:pt x="20922" y="36151"/>
                    <a:pt x="22535" y="36815"/>
                    <a:pt x="24172" y="37456"/>
                  </a:cubicBezTo>
                  <a:cubicBezTo>
                    <a:pt x="25286" y="37883"/>
                    <a:pt x="26449" y="38143"/>
                    <a:pt x="27635" y="38262"/>
                  </a:cubicBezTo>
                  <a:cubicBezTo>
                    <a:pt x="28465" y="38357"/>
                    <a:pt x="29271" y="38381"/>
                    <a:pt x="30102" y="38381"/>
                  </a:cubicBezTo>
                  <a:cubicBezTo>
                    <a:pt x="31644" y="38404"/>
                    <a:pt x="33162" y="38167"/>
                    <a:pt x="34632" y="37716"/>
                  </a:cubicBezTo>
                  <a:cubicBezTo>
                    <a:pt x="35297" y="37527"/>
                    <a:pt x="35961" y="37337"/>
                    <a:pt x="36625" y="37123"/>
                  </a:cubicBezTo>
                  <a:cubicBezTo>
                    <a:pt x="37076" y="36981"/>
                    <a:pt x="37526" y="36815"/>
                    <a:pt x="37953" y="36649"/>
                  </a:cubicBezTo>
                  <a:cubicBezTo>
                    <a:pt x="38760" y="36293"/>
                    <a:pt x="39543" y="35866"/>
                    <a:pt x="40302" y="35392"/>
                  </a:cubicBezTo>
                  <a:cubicBezTo>
                    <a:pt x="40990" y="35012"/>
                    <a:pt x="41630" y="34562"/>
                    <a:pt x="42223" y="34040"/>
                  </a:cubicBezTo>
                  <a:cubicBezTo>
                    <a:pt x="42437" y="33850"/>
                    <a:pt x="42674" y="33660"/>
                    <a:pt x="42887" y="33470"/>
                  </a:cubicBezTo>
                  <a:cubicBezTo>
                    <a:pt x="44168" y="32498"/>
                    <a:pt x="45236" y="31312"/>
                    <a:pt x="46066" y="29936"/>
                  </a:cubicBezTo>
                  <a:cubicBezTo>
                    <a:pt x="46232" y="29651"/>
                    <a:pt x="46445" y="29343"/>
                    <a:pt x="46659" y="29035"/>
                  </a:cubicBezTo>
                  <a:cubicBezTo>
                    <a:pt x="47252" y="28133"/>
                    <a:pt x="47821" y="27208"/>
                    <a:pt x="48319" y="26259"/>
                  </a:cubicBezTo>
                  <a:cubicBezTo>
                    <a:pt x="48438" y="26046"/>
                    <a:pt x="48533" y="25809"/>
                    <a:pt x="48604" y="25548"/>
                  </a:cubicBezTo>
                  <a:cubicBezTo>
                    <a:pt x="48841" y="24694"/>
                    <a:pt x="48960" y="23816"/>
                    <a:pt x="49007" y="22915"/>
                  </a:cubicBezTo>
                  <a:cubicBezTo>
                    <a:pt x="49102" y="22037"/>
                    <a:pt x="49031" y="21136"/>
                    <a:pt x="48841" y="20258"/>
                  </a:cubicBezTo>
                  <a:cubicBezTo>
                    <a:pt x="48675" y="19641"/>
                    <a:pt x="48462" y="19024"/>
                    <a:pt x="48224" y="18408"/>
                  </a:cubicBezTo>
                  <a:cubicBezTo>
                    <a:pt x="47892" y="17459"/>
                    <a:pt x="47418" y="16581"/>
                    <a:pt x="46825" y="15775"/>
                  </a:cubicBezTo>
                  <a:cubicBezTo>
                    <a:pt x="46398" y="15205"/>
                    <a:pt x="45971" y="14660"/>
                    <a:pt x="45520" y="14138"/>
                  </a:cubicBezTo>
                  <a:cubicBezTo>
                    <a:pt x="45497" y="14091"/>
                    <a:pt x="45425" y="14091"/>
                    <a:pt x="45330" y="14043"/>
                  </a:cubicBezTo>
                  <a:cubicBezTo>
                    <a:pt x="45259" y="14351"/>
                    <a:pt x="44975" y="14541"/>
                    <a:pt x="44666" y="14494"/>
                  </a:cubicBezTo>
                  <a:cubicBezTo>
                    <a:pt x="44619" y="14494"/>
                    <a:pt x="44571" y="14517"/>
                    <a:pt x="44548" y="14541"/>
                  </a:cubicBezTo>
                  <a:cubicBezTo>
                    <a:pt x="44239" y="14636"/>
                    <a:pt x="43907" y="14612"/>
                    <a:pt x="43623" y="14470"/>
                  </a:cubicBezTo>
                  <a:cubicBezTo>
                    <a:pt x="43172" y="14280"/>
                    <a:pt x="42721" y="14114"/>
                    <a:pt x="42270" y="13924"/>
                  </a:cubicBezTo>
                  <a:cubicBezTo>
                    <a:pt x="41962" y="13782"/>
                    <a:pt x="41677" y="13664"/>
                    <a:pt x="41345" y="13569"/>
                  </a:cubicBezTo>
                  <a:cubicBezTo>
                    <a:pt x="41322" y="13735"/>
                    <a:pt x="41274" y="13853"/>
                    <a:pt x="41250" y="13972"/>
                  </a:cubicBezTo>
                  <a:cubicBezTo>
                    <a:pt x="41179" y="14328"/>
                    <a:pt x="41108" y="14707"/>
                    <a:pt x="41013" y="15087"/>
                  </a:cubicBezTo>
                  <a:cubicBezTo>
                    <a:pt x="40895" y="15514"/>
                    <a:pt x="40515" y="15846"/>
                    <a:pt x="40041" y="15870"/>
                  </a:cubicBezTo>
                  <a:cubicBezTo>
                    <a:pt x="39519" y="15964"/>
                    <a:pt x="38973" y="15822"/>
                    <a:pt x="38570" y="15466"/>
                  </a:cubicBezTo>
                  <a:cubicBezTo>
                    <a:pt x="38167" y="15111"/>
                    <a:pt x="37740" y="14802"/>
                    <a:pt x="37289" y="14541"/>
                  </a:cubicBezTo>
                  <a:cubicBezTo>
                    <a:pt x="37194" y="14446"/>
                    <a:pt x="37052" y="14446"/>
                    <a:pt x="36957" y="14517"/>
                  </a:cubicBezTo>
                  <a:lnTo>
                    <a:pt x="36957" y="15111"/>
                  </a:lnTo>
                  <a:cubicBezTo>
                    <a:pt x="36957" y="15324"/>
                    <a:pt x="36957" y="15537"/>
                    <a:pt x="36933" y="15751"/>
                  </a:cubicBezTo>
                  <a:cubicBezTo>
                    <a:pt x="36744" y="16747"/>
                    <a:pt x="36198" y="17293"/>
                    <a:pt x="35131" y="17174"/>
                  </a:cubicBezTo>
                  <a:cubicBezTo>
                    <a:pt x="34443" y="17079"/>
                    <a:pt x="33778" y="16771"/>
                    <a:pt x="33257" y="16297"/>
                  </a:cubicBezTo>
                  <a:cubicBezTo>
                    <a:pt x="32830" y="15917"/>
                    <a:pt x="32426" y="15490"/>
                    <a:pt x="32023" y="15111"/>
                  </a:cubicBezTo>
                  <a:cubicBezTo>
                    <a:pt x="31928" y="15016"/>
                    <a:pt x="31810" y="14921"/>
                    <a:pt x="31667" y="14802"/>
                  </a:cubicBezTo>
                  <a:cubicBezTo>
                    <a:pt x="31572" y="14897"/>
                    <a:pt x="31501" y="15016"/>
                    <a:pt x="31430" y="15111"/>
                  </a:cubicBezTo>
                  <a:cubicBezTo>
                    <a:pt x="31288" y="15395"/>
                    <a:pt x="31169" y="15656"/>
                    <a:pt x="31051" y="15917"/>
                  </a:cubicBezTo>
                  <a:cubicBezTo>
                    <a:pt x="30600" y="16937"/>
                    <a:pt x="29817" y="17767"/>
                    <a:pt x="28821" y="18265"/>
                  </a:cubicBezTo>
                  <a:cubicBezTo>
                    <a:pt x="28489" y="18431"/>
                    <a:pt x="28133" y="18479"/>
                    <a:pt x="27777" y="18384"/>
                  </a:cubicBezTo>
                  <a:cubicBezTo>
                    <a:pt x="27326" y="18289"/>
                    <a:pt x="26923" y="18099"/>
                    <a:pt x="26615" y="17791"/>
                  </a:cubicBezTo>
                  <a:cubicBezTo>
                    <a:pt x="26188" y="17388"/>
                    <a:pt x="25903" y="16890"/>
                    <a:pt x="25761" y="16320"/>
                  </a:cubicBezTo>
                  <a:cubicBezTo>
                    <a:pt x="25737" y="16202"/>
                    <a:pt x="25761" y="16036"/>
                    <a:pt x="25618" y="15941"/>
                  </a:cubicBezTo>
                  <a:cubicBezTo>
                    <a:pt x="25547" y="15988"/>
                    <a:pt x="25500" y="16036"/>
                    <a:pt x="25452" y="16083"/>
                  </a:cubicBezTo>
                  <a:cubicBezTo>
                    <a:pt x="25049" y="16629"/>
                    <a:pt x="24575" y="17127"/>
                    <a:pt x="24053" y="17554"/>
                  </a:cubicBezTo>
                  <a:cubicBezTo>
                    <a:pt x="23128" y="18360"/>
                    <a:pt x="22132" y="19024"/>
                    <a:pt x="20827" y="19001"/>
                  </a:cubicBezTo>
                  <a:cubicBezTo>
                    <a:pt x="20376" y="19001"/>
                    <a:pt x="19902" y="19048"/>
                    <a:pt x="19451" y="18835"/>
                  </a:cubicBezTo>
                  <a:cubicBezTo>
                    <a:pt x="19048" y="18692"/>
                    <a:pt x="18787" y="18265"/>
                    <a:pt x="18811" y="17838"/>
                  </a:cubicBezTo>
                  <a:cubicBezTo>
                    <a:pt x="18811" y="17625"/>
                    <a:pt x="18858" y="17411"/>
                    <a:pt x="18929" y="17222"/>
                  </a:cubicBezTo>
                  <a:cubicBezTo>
                    <a:pt x="19095" y="16795"/>
                    <a:pt x="19285" y="16368"/>
                    <a:pt x="19522" y="15941"/>
                  </a:cubicBezTo>
                  <a:cubicBezTo>
                    <a:pt x="19925" y="15182"/>
                    <a:pt x="20376" y="14423"/>
                    <a:pt x="20851" y="13569"/>
                  </a:cubicBezTo>
                  <a:lnTo>
                    <a:pt x="18431" y="14565"/>
                  </a:lnTo>
                  <a:cubicBezTo>
                    <a:pt x="18407" y="14778"/>
                    <a:pt x="18218" y="14944"/>
                    <a:pt x="17980" y="14968"/>
                  </a:cubicBezTo>
                  <a:cubicBezTo>
                    <a:pt x="17553" y="15039"/>
                    <a:pt x="17150" y="15300"/>
                    <a:pt x="16889" y="15656"/>
                  </a:cubicBezTo>
                  <a:cubicBezTo>
                    <a:pt x="16012" y="16771"/>
                    <a:pt x="15300" y="18004"/>
                    <a:pt x="14826" y="19357"/>
                  </a:cubicBezTo>
                  <a:cubicBezTo>
                    <a:pt x="14565" y="20068"/>
                    <a:pt x="14399" y="20804"/>
                    <a:pt x="14161" y="21539"/>
                  </a:cubicBezTo>
                  <a:cubicBezTo>
                    <a:pt x="14019" y="21895"/>
                    <a:pt x="14043" y="22298"/>
                    <a:pt x="14256" y="22630"/>
                  </a:cubicBezTo>
                  <a:cubicBezTo>
                    <a:pt x="14517" y="23033"/>
                    <a:pt x="14446" y="23176"/>
                    <a:pt x="13972" y="23365"/>
                  </a:cubicBezTo>
                  <a:close/>
                  <a:moveTo>
                    <a:pt x="43314" y="10936"/>
                  </a:moveTo>
                  <a:cubicBezTo>
                    <a:pt x="43575" y="10698"/>
                    <a:pt x="43955" y="10651"/>
                    <a:pt x="44263" y="10793"/>
                  </a:cubicBezTo>
                  <a:cubicBezTo>
                    <a:pt x="44809" y="11078"/>
                    <a:pt x="45378" y="10983"/>
                    <a:pt x="45947" y="10912"/>
                  </a:cubicBezTo>
                  <a:cubicBezTo>
                    <a:pt x="46849" y="10746"/>
                    <a:pt x="47489" y="10129"/>
                    <a:pt x="48035" y="9465"/>
                  </a:cubicBezTo>
                  <a:cubicBezTo>
                    <a:pt x="48296" y="9133"/>
                    <a:pt x="48343" y="8682"/>
                    <a:pt x="48177" y="8303"/>
                  </a:cubicBezTo>
                  <a:cubicBezTo>
                    <a:pt x="48035" y="8018"/>
                    <a:pt x="47750" y="7828"/>
                    <a:pt x="47418" y="7804"/>
                  </a:cubicBezTo>
                  <a:cubicBezTo>
                    <a:pt x="46754" y="7591"/>
                    <a:pt x="46042" y="7496"/>
                    <a:pt x="45330" y="7520"/>
                  </a:cubicBezTo>
                  <a:cubicBezTo>
                    <a:pt x="45117" y="7544"/>
                    <a:pt x="44927" y="7544"/>
                    <a:pt x="44714" y="7520"/>
                  </a:cubicBezTo>
                  <a:cubicBezTo>
                    <a:pt x="44477" y="7496"/>
                    <a:pt x="44263" y="7425"/>
                    <a:pt x="44026" y="7378"/>
                  </a:cubicBezTo>
                  <a:cubicBezTo>
                    <a:pt x="43860" y="7354"/>
                    <a:pt x="43694" y="7283"/>
                    <a:pt x="43528" y="7283"/>
                  </a:cubicBezTo>
                  <a:cubicBezTo>
                    <a:pt x="43243" y="7235"/>
                    <a:pt x="43030" y="7022"/>
                    <a:pt x="42982" y="6737"/>
                  </a:cubicBezTo>
                  <a:cubicBezTo>
                    <a:pt x="42958" y="6547"/>
                    <a:pt x="42982" y="6358"/>
                    <a:pt x="43077" y="6191"/>
                  </a:cubicBezTo>
                  <a:cubicBezTo>
                    <a:pt x="43290" y="5765"/>
                    <a:pt x="43409" y="5314"/>
                    <a:pt x="43433" y="4839"/>
                  </a:cubicBezTo>
                  <a:cubicBezTo>
                    <a:pt x="43433" y="4555"/>
                    <a:pt x="43338" y="4436"/>
                    <a:pt x="43053" y="4484"/>
                  </a:cubicBezTo>
                  <a:cubicBezTo>
                    <a:pt x="42413" y="4602"/>
                    <a:pt x="41772" y="4697"/>
                    <a:pt x="41132" y="4839"/>
                  </a:cubicBezTo>
                  <a:cubicBezTo>
                    <a:pt x="40705" y="4934"/>
                    <a:pt x="40278" y="4982"/>
                    <a:pt x="39875" y="4982"/>
                  </a:cubicBezTo>
                  <a:cubicBezTo>
                    <a:pt x="39353" y="5029"/>
                    <a:pt x="38902" y="4602"/>
                    <a:pt x="38878" y="4080"/>
                  </a:cubicBezTo>
                  <a:cubicBezTo>
                    <a:pt x="38831" y="3582"/>
                    <a:pt x="38665" y="3084"/>
                    <a:pt x="38594" y="2610"/>
                  </a:cubicBezTo>
                  <a:cubicBezTo>
                    <a:pt x="38523" y="2206"/>
                    <a:pt x="38380" y="1827"/>
                    <a:pt x="38191" y="1471"/>
                  </a:cubicBezTo>
                  <a:cubicBezTo>
                    <a:pt x="38119" y="1281"/>
                    <a:pt x="37906" y="1139"/>
                    <a:pt x="37692" y="1186"/>
                  </a:cubicBezTo>
                  <a:cubicBezTo>
                    <a:pt x="37574" y="1163"/>
                    <a:pt x="37431" y="1186"/>
                    <a:pt x="37313" y="1210"/>
                  </a:cubicBezTo>
                  <a:cubicBezTo>
                    <a:pt x="36744" y="1424"/>
                    <a:pt x="36127" y="1566"/>
                    <a:pt x="35676" y="1993"/>
                  </a:cubicBezTo>
                  <a:cubicBezTo>
                    <a:pt x="35249" y="2396"/>
                    <a:pt x="34822" y="2752"/>
                    <a:pt x="34395" y="3155"/>
                  </a:cubicBezTo>
                  <a:cubicBezTo>
                    <a:pt x="34134" y="3369"/>
                    <a:pt x="33921" y="3630"/>
                    <a:pt x="33660" y="3867"/>
                  </a:cubicBezTo>
                  <a:cubicBezTo>
                    <a:pt x="33091" y="4365"/>
                    <a:pt x="32213" y="4365"/>
                    <a:pt x="31644" y="3819"/>
                  </a:cubicBezTo>
                  <a:cubicBezTo>
                    <a:pt x="31501" y="3653"/>
                    <a:pt x="31359" y="3464"/>
                    <a:pt x="31240" y="3274"/>
                  </a:cubicBezTo>
                  <a:cubicBezTo>
                    <a:pt x="30885" y="2799"/>
                    <a:pt x="30576" y="2349"/>
                    <a:pt x="30220" y="1898"/>
                  </a:cubicBezTo>
                  <a:cubicBezTo>
                    <a:pt x="30078" y="1732"/>
                    <a:pt x="29912" y="1613"/>
                    <a:pt x="29722" y="1518"/>
                  </a:cubicBezTo>
                  <a:cubicBezTo>
                    <a:pt x="29556" y="1400"/>
                    <a:pt x="29343" y="1400"/>
                    <a:pt x="29177" y="1518"/>
                  </a:cubicBezTo>
                  <a:cubicBezTo>
                    <a:pt x="28750" y="1945"/>
                    <a:pt x="28346" y="2349"/>
                    <a:pt x="27919" y="2776"/>
                  </a:cubicBezTo>
                  <a:cubicBezTo>
                    <a:pt x="27896" y="2799"/>
                    <a:pt x="27896" y="2871"/>
                    <a:pt x="27872" y="2894"/>
                  </a:cubicBezTo>
                  <a:cubicBezTo>
                    <a:pt x="27516" y="3582"/>
                    <a:pt x="27160" y="4270"/>
                    <a:pt x="26828" y="4982"/>
                  </a:cubicBezTo>
                  <a:cubicBezTo>
                    <a:pt x="26686" y="5338"/>
                    <a:pt x="26330" y="5551"/>
                    <a:pt x="25951" y="5504"/>
                  </a:cubicBezTo>
                  <a:cubicBezTo>
                    <a:pt x="25761" y="5480"/>
                    <a:pt x="25571" y="5432"/>
                    <a:pt x="25405" y="5385"/>
                  </a:cubicBezTo>
                  <a:cubicBezTo>
                    <a:pt x="24954" y="5243"/>
                    <a:pt x="24551" y="5005"/>
                    <a:pt x="24195" y="4697"/>
                  </a:cubicBezTo>
                  <a:cubicBezTo>
                    <a:pt x="24100" y="4578"/>
                    <a:pt x="23958" y="4507"/>
                    <a:pt x="23839" y="4460"/>
                  </a:cubicBezTo>
                  <a:cubicBezTo>
                    <a:pt x="23412" y="4341"/>
                    <a:pt x="22962" y="4246"/>
                    <a:pt x="22535" y="4199"/>
                  </a:cubicBezTo>
                  <a:cubicBezTo>
                    <a:pt x="21942" y="4175"/>
                    <a:pt x="21349" y="4199"/>
                    <a:pt x="20756" y="4199"/>
                  </a:cubicBezTo>
                  <a:cubicBezTo>
                    <a:pt x="20613" y="4223"/>
                    <a:pt x="20495" y="4246"/>
                    <a:pt x="20352" y="4270"/>
                  </a:cubicBezTo>
                  <a:cubicBezTo>
                    <a:pt x="20376" y="4365"/>
                    <a:pt x="20400" y="4484"/>
                    <a:pt x="20424" y="4602"/>
                  </a:cubicBezTo>
                  <a:cubicBezTo>
                    <a:pt x="20685" y="5077"/>
                    <a:pt x="20969" y="5527"/>
                    <a:pt x="21230" y="5978"/>
                  </a:cubicBezTo>
                  <a:cubicBezTo>
                    <a:pt x="21278" y="6049"/>
                    <a:pt x="21325" y="6097"/>
                    <a:pt x="21396" y="6168"/>
                  </a:cubicBezTo>
                  <a:cubicBezTo>
                    <a:pt x="21705" y="6405"/>
                    <a:pt x="22037" y="6642"/>
                    <a:pt x="22345" y="6903"/>
                  </a:cubicBezTo>
                  <a:cubicBezTo>
                    <a:pt x="22464" y="6974"/>
                    <a:pt x="22558" y="7093"/>
                    <a:pt x="22606" y="7235"/>
                  </a:cubicBezTo>
                  <a:cubicBezTo>
                    <a:pt x="22630" y="7306"/>
                    <a:pt x="22511" y="7425"/>
                    <a:pt x="22464" y="7544"/>
                  </a:cubicBezTo>
                  <a:cubicBezTo>
                    <a:pt x="22440" y="7591"/>
                    <a:pt x="22487" y="7686"/>
                    <a:pt x="22464" y="7733"/>
                  </a:cubicBezTo>
                  <a:cubicBezTo>
                    <a:pt x="22416" y="7852"/>
                    <a:pt x="22345" y="7994"/>
                    <a:pt x="22250" y="8089"/>
                  </a:cubicBezTo>
                  <a:cubicBezTo>
                    <a:pt x="22132" y="8184"/>
                    <a:pt x="21989" y="8255"/>
                    <a:pt x="21847" y="8303"/>
                  </a:cubicBezTo>
                  <a:cubicBezTo>
                    <a:pt x="21183" y="8587"/>
                    <a:pt x="20519" y="8943"/>
                    <a:pt x="19925" y="9394"/>
                  </a:cubicBezTo>
                  <a:cubicBezTo>
                    <a:pt x="18550" y="10461"/>
                    <a:pt x="17126" y="11529"/>
                    <a:pt x="15751" y="12596"/>
                  </a:cubicBezTo>
                  <a:cubicBezTo>
                    <a:pt x="15205" y="13047"/>
                    <a:pt x="14707" y="13521"/>
                    <a:pt x="14161" y="13972"/>
                  </a:cubicBezTo>
                  <a:cubicBezTo>
                    <a:pt x="14090" y="14043"/>
                    <a:pt x="13995" y="14114"/>
                    <a:pt x="14090" y="14280"/>
                  </a:cubicBezTo>
                  <a:cubicBezTo>
                    <a:pt x="14399" y="14280"/>
                    <a:pt x="14683" y="14257"/>
                    <a:pt x="14968" y="14209"/>
                  </a:cubicBezTo>
                  <a:cubicBezTo>
                    <a:pt x="15798" y="14043"/>
                    <a:pt x="16628" y="13853"/>
                    <a:pt x="17435" y="13616"/>
                  </a:cubicBezTo>
                  <a:cubicBezTo>
                    <a:pt x="18170" y="13426"/>
                    <a:pt x="18882" y="13165"/>
                    <a:pt x="19570" y="12857"/>
                  </a:cubicBezTo>
                  <a:cubicBezTo>
                    <a:pt x="20471" y="12430"/>
                    <a:pt x="21396" y="12074"/>
                    <a:pt x="22321" y="11671"/>
                  </a:cubicBezTo>
                  <a:cubicBezTo>
                    <a:pt x="22511" y="11576"/>
                    <a:pt x="22725" y="11529"/>
                    <a:pt x="22938" y="11576"/>
                  </a:cubicBezTo>
                  <a:cubicBezTo>
                    <a:pt x="23365" y="11647"/>
                    <a:pt x="23578" y="12145"/>
                    <a:pt x="23294" y="12501"/>
                  </a:cubicBezTo>
                  <a:cubicBezTo>
                    <a:pt x="23270" y="12549"/>
                    <a:pt x="23199" y="12596"/>
                    <a:pt x="23175" y="12644"/>
                  </a:cubicBezTo>
                  <a:cubicBezTo>
                    <a:pt x="22677" y="13237"/>
                    <a:pt x="22132" y="13830"/>
                    <a:pt x="21681" y="14470"/>
                  </a:cubicBezTo>
                  <a:cubicBezTo>
                    <a:pt x="21040" y="15419"/>
                    <a:pt x="20471" y="16415"/>
                    <a:pt x="20044" y="17483"/>
                  </a:cubicBezTo>
                  <a:cubicBezTo>
                    <a:pt x="20020" y="17577"/>
                    <a:pt x="19997" y="17696"/>
                    <a:pt x="19973" y="17815"/>
                  </a:cubicBezTo>
                  <a:cubicBezTo>
                    <a:pt x="20281" y="17815"/>
                    <a:pt x="20519" y="17838"/>
                    <a:pt x="20779" y="17838"/>
                  </a:cubicBezTo>
                  <a:cubicBezTo>
                    <a:pt x="21325" y="17838"/>
                    <a:pt x="21871" y="17672"/>
                    <a:pt x="22321" y="17364"/>
                  </a:cubicBezTo>
                  <a:cubicBezTo>
                    <a:pt x="22938" y="16984"/>
                    <a:pt x="23484" y="16534"/>
                    <a:pt x="23982" y="15988"/>
                  </a:cubicBezTo>
                  <a:cubicBezTo>
                    <a:pt x="24409" y="15514"/>
                    <a:pt x="24812" y="14992"/>
                    <a:pt x="25215" y="14446"/>
                  </a:cubicBezTo>
                  <a:cubicBezTo>
                    <a:pt x="25286" y="14328"/>
                    <a:pt x="25334" y="14185"/>
                    <a:pt x="25381" y="14043"/>
                  </a:cubicBezTo>
                  <a:cubicBezTo>
                    <a:pt x="25429" y="13948"/>
                    <a:pt x="25476" y="13853"/>
                    <a:pt x="25524" y="13758"/>
                  </a:cubicBezTo>
                  <a:cubicBezTo>
                    <a:pt x="25642" y="13521"/>
                    <a:pt x="25927" y="13426"/>
                    <a:pt x="26188" y="13521"/>
                  </a:cubicBezTo>
                  <a:cubicBezTo>
                    <a:pt x="26520" y="13664"/>
                    <a:pt x="26757" y="13996"/>
                    <a:pt x="26781" y="14375"/>
                  </a:cubicBezTo>
                  <a:cubicBezTo>
                    <a:pt x="26757" y="14612"/>
                    <a:pt x="26757" y="14873"/>
                    <a:pt x="26781" y="15134"/>
                  </a:cubicBezTo>
                  <a:cubicBezTo>
                    <a:pt x="26805" y="15537"/>
                    <a:pt x="26852" y="15917"/>
                    <a:pt x="26947" y="16320"/>
                  </a:cubicBezTo>
                  <a:cubicBezTo>
                    <a:pt x="27065" y="16747"/>
                    <a:pt x="27421" y="17103"/>
                    <a:pt x="27848" y="17222"/>
                  </a:cubicBezTo>
                  <a:cubicBezTo>
                    <a:pt x="28014" y="17293"/>
                    <a:pt x="28180" y="17293"/>
                    <a:pt x="28323" y="17198"/>
                  </a:cubicBezTo>
                  <a:cubicBezTo>
                    <a:pt x="29011" y="16866"/>
                    <a:pt x="29580" y="16297"/>
                    <a:pt x="29888" y="15585"/>
                  </a:cubicBezTo>
                  <a:cubicBezTo>
                    <a:pt x="30149" y="15016"/>
                    <a:pt x="30458" y="14446"/>
                    <a:pt x="30813" y="13924"/>
                  </a:cubicBezTo>
                  <a:cubicBezTo>
                    <a:pt x="30932" y="13735"/>
                    <a:pt x="31145" y="13592"/>
                    <a:pt x="31383" y="13569"/>
                  </a:cubicBezTo>
                  <a:cubicBezTo>
                    <a:pt x="31738" y="13498"/>
                    <a:pt x="32094" y="13616"/>
                    <a:pt x="32355" y="13877"/>
                  </a:cubicBezTo>
                  <a:cubicBezTo>
                    <a:pt x="32806" y="14304"/>
                    <a:pt x="33233" y="14755"/>
                    <a:pt x="33660" y="15182"/>
                  </a:cubicBezTo>
                  <a:cubicBezTo>
                    <a:pt x="34016" y="15561"/>
                    <a:pt x="34466" y="15822"/>
                    <a:pt x="34941" y="15988"/>
                  </a:cubicBezTo>
                  <a:cubicBezTo>
                    <a:pt x="35510" y="16178"/>
                    <a:pt x="35747" y="16012"/>
                    <a:pt x="35771" y="15419"/>
                  </a:cubicBezTo>
                  <a:cubicBezTo>
                    <a:pt x="35795" y="14968"/>
                    <a:pt x="35771" y="14541"/>
                    <a:pt x="35795" y="14091"/>
                  </a:cubicBezTo>
                  <a:cubicBezTo>
                    <a:pt x="35795" y="13877"/>
                    <a:pt x="35818" y="13664"/>
                    <a:pt x="35866" y="13474"/>
                  </a:cubicBezTo>
                  <a:cubicBezTo>
                    <a:pt x="35961" y="12999"/>
                    <a:pt x="36483" y="12738"/>
                    <a:pt x="36886" y="12976"/>
                  </a:cubicBezTo>
                  <a:cubicBezTo>
                    <a:pt x="37099" y="13047"/>
                    <a:pt x="37313" y="13165"/>
                    <a:pt x="37479" y="13308"/>
                  </a:cubicBezTo>
                  <a:cubicBezTo>
                    <a:pt x="38072" y="13735"/>
                    <a:pt x="38641" y="14162"/>
                    <a:pt x="39211" y="14589"/>
                  </a:cubicBezTo>
                  <a:cubicBezTo>
                    <a:pt x="39377" y="14755"/>
                    <a:pt x="39590" y="14802"/>
                    <a:pt x="39804" y="14755"/>
                  </a:cubicBezTo>
                  <a:cubicBezTo>
                    <a:pt x="39970" y="14494"/>
                    <a:pt x="40041" y="14209"/>
                    <a:pt x="40041" y="13924"/>
                  </a:cubicBezTo>
                  <a:cubicBezTo>
                    <a:pt x="40112" y="13545"/>
                    <a:pt x="40183" y="13165"/>
                    <a:pt x="40278" y="12810"/>
                  </a:cubicBezTo>
                  <a:cubicBezTo>
                    <a:pt x="40420" y="12406"/>
                    <a:pt x="40705" y="12288"/>
                    <a:pt x="41132" y="12406"/>
                  </a:cubicBezTo>
                  <a:cubicBezTo>
                    <a:pt x="41440" y="12525"/>
                    <a:pt x="41749" y="12620"/>
                    <a:pt x="42081" y="12691"/>
                  </a:cubicBezTo>
                  <a:cubicBezTo>
                    <a:pt x="42413" y="12738"/>
                    <a:pt x="42745" y="12857"/>
                    <a:pt x="43006" y="13071"/>
                  </a:cubicBezTo>
                  <a:cubicBezTo>
                    <a:pt x="43457" y="13355"/>
                    <a:pt x="43931" y="13592"/>
                    <a:pt x="44524" y="13379"/>
                  </a:cubicBezTo>
                  <a:cubicBezTo>
                    <a:pt x="44761" y="12928"/>
                    <a:pt x="44666" y="12359"/>
                    <a:pt x="44310" y="12003"/>
                  </a:cubicBezTo>
                  <a:cubicBezTo>
                    <a:pt x="44121" y="11813"/>
                    <a:pt x="43931" y="11647"/>
                    <a:pt x="43741" y="11481"/>
                  </a:cubicBezTo>
                  <a:cubicBezTo>
                    <a:pt x="43575" y="11291"/>
                    <a:pt x="43409" y="11197"/>
                    <a:pt x="43314" y="10936"/>
                  </a:cubicBezTo>
                  <a:close/>
                  <a:moveTo>
                    <a:pt x="22725" y="53135"/>
                  </a:moveTo>
                  <a:cubicBezTo>
                    <a:pt x="22962" y="53135"/>
                    <a:pt x="23175" y="53159"/>
                    <a:pt x="23389" y="53159"/>
                  </a:cubicBezTo>
                  <a:lnTo>
                    <a:pt x="29983" y="53159"/>
                  </a:lnTo>
                  <a:cubicBezTo>
                    <a:pt x="30932" y="53159"/>
                    <a:pt x="31857" y="53111"/>
                    <a:pt x="32782" y="53016"/>
                  </a:cubicBezTo>
                  <a:cubicBezTo>
                    <a:pt x="33138" y="52969"/>
                    <a:pt x="33494" y="52922"/>
                    <a:pt x="33850" y="52922"/>
                  </a:cubicBezTo>
                  <a:cubicBezTo>
                    <a:pt x="34466" y="52898"/>
                    <a:pt x="35083" y="52827"/>
                    <a:pt x="35676" y="52708"/>
                  </a:cubicBezTo>
                  <a:cubicBezTo>
                    <a:pt x="36364" y="52589"/>
                    <a:pt x="37052" y="52495"/>
                    <a:pt x="37764" y="52400"/>
                  </a:cubicBezTo>
                  <a:cubicBezTo>
                    <a:pt x="38214" y="52329"/>
                    <a:pt x="38689" y="52305"/>
                    <a:pt x="39139" y="52210"/>
                  </a:cubicBezTo>
                  <a:cubicBezTo>
                    <a:pt x="39970" y="52068"/>
                    <a:pt x="40776" y="51783"/>
                    <a:pt x="41630" y="51830"/>
                  </a:cubicBezTo>
                  <a:cubicBezTo>
                    <a:pt x="41677" y="51830"/>
                    <a:pt x="41749" y="51807"/>
                    <a:pt x="41796" y="51783"/>
                  </a:cubicBezTo>
                  <a:lnTo>
                    <a:pt x="43077" y="51261"/>
                  </a:lnTo>
                  <a:cubicBezTo>
                    <a:pt x="43243" y="51048"/>
                    <a:pt x="43267" y="50739"/>
                    <a:pt x="43124" y="50478"/>
                  </a:cubicBezTo>
                  <a:cubicBezTo>
                    <a:pt x="43030" y="50241"/>
                    <a:pt x="43006" y="49980"/>
                    <a:pt x="42982" y="49743"/>
                  </a:cubicBezTo>
                  <a:cubicBezTo>
                    <a:pt x="43006" y="49577"/>
                    <a:pt x="42958" y="49387"/>
                    <a:pt x="42840" y="49269"/>
                  </a:cubicBezTo>
                  <a:cubicBezTo>
                    <a:pt x="42626" y="49055"/>
                    <a:pt x="42650" y="48794"/>
                    <a:pt x="42626" y="48557"/>
                  </a:cubicBezTo>
                  <a:cubicBezTo>
                    <a:pt x="42626" y="48272"/>
                    <a:pt x="42579" y="48011"/>
                    <a:pt x="42531" y="47750"/>
                  </a:cubicBezTo>
                  <a:cubicBezTo>
                    <a:pt x="42318" y="46873"/>
                    <a:pt x="42033" y="46043"/>
                    <a:pt x="41630" y="45236"/>
                  </a:cubicBezTo>
                  <a:cubicBezTo>
                    <a:pt x="41274" y="44453"/>
                    <a:pt x="40942" y="43647"/>
                    <a:pt x="40657" y="42816"/>
                  </a:cubicBezTo>
                  <a:cubicBezTo>
                    <a:pt x="40373" y="41963"/>
                    <a:pt x="40088" y="41109"/>
                    <a:pt x="39804" y="40231"/>
                  </a:cubicBezTo>
                  <a:cubicBezTo>
                    <a:pt x="39732" y="40065"/>
                    <a:pt x="39685" y="39923"/>
                    <a:pt x="39661" y="39733"/>
                  </a:cubicBezTo>
                  <a:cubicBezTo>
                    <a:pt x="39614" y="38997"/>
                    <a:pt x="39234" y="38333"/>
                    <a:pt x="39044" y="37645"/>
                  </a:cubicBezTo>
                  <a:cubicBezTo>
                    <a:pt x="38973" y="37622"/>
                    <a:pt x="38926" y="37598"/>
                    <a:pt x="38902" y="37622"/>
                  </a:cubicBezTo>
                  <a:cubicBezTo>
                    <a:pt x="38736" y="37669"/>
                    <a:pt x="38570" y="37740"/>
                    <a:pt x="38428" y="37788"/>
                  </a:cubicBezTo>
                  <a:cubicBezTo>
                    <a:pt x="37882" y="37977"/>
                    <a:pt x="37360" y="38167"/>
                    <a:pt x="36815" y="38357"/>
                  </a:cubicBezTo>
                  <a:cubicBezTo>
                    <a:pt x="36435" y="38476"/>
                    <a:pt x="36032" y="38570"/>
                    <a:pt x="35652" y="38665"/>
                  </a:cubicBezTo>
                  <a:cubicBezTo>
                    <a:pt x="35415" y="38713"/>
                    <a:pt x="35225" y="38879"/>
                    <a:pt x="35131" y="39092"/>
                  </a:cubicBezTo>
                  <a:cubicBezTo>
                    <a:pt x="34893" y="39662"/>
                    <a:pt x="34514" y="40160"/>
                    <a:pt x="34063" y="40563"/>
                  </a:cubicBezTo>
                  <a:cubicBezTo>
                    <a:pt x="33897" y="40705"/>
                    <a:pt x="33731" y="40848"/>
                    <a:pt x="33612" y="41014"/>
                  </a:cubicBezTo>
                  <a:cubicBezTo>
                    <a:pt x="33280" y="41536"/>
                    <a:pt x="32806" y="41630"/>
                    <a:pt x="32237" y="41512"/>
                  </a:cubicBezTo>
                  <a:cubicBezTo>
                    <a:pt x="31952" y="41464"/>
                    <a:pt x="31691" y="41370"/>
                    <a:pt x="31478" y="41203"/>
                  </a:cubicBezTo>
                  <a:cubicBezTo>
                    <a:pt x="31027" y="40871"/>
                    <a:pt x="30671" y="40444"/>
                    <a:pt x="30434" y="39946"/>
                  </a:cubicBezTo>
                  <a:cubicBezTo>
                    <a:pt x="30363" y="39828"/>
                    <a:pt x="30291" y="39685"/>
                    <a:pt x="30244" y="39567"/>
                  </a:cubicBezTo>
                  <a:cubicBezTo>
                    <a:pt x="30125" y="39567"/>
                    <a:pt x="30031" y="39567"/>
                    <a:pt x="29936" y="39567"/>
                  </a:cubicBezTo>
                  <a:cubicBezTo>
                    <a:pt x="28821" y="39614"/>
                    <a:pt x="27706" y="39519"/>
                    <a:pt x="26615" y="39330"/>
                  </a:cubicBezTo>
                  <a:cubicBezTo>
                    <a:pt x="26496" y="39330"/>
                    <a:pt x="26401" y="39330"/>
                    <a:pt x="26283" y="39377"/>
                  </a:cubicBezTo>
                  <a:cubicBezTo>
                    <a:pt x="26259" y="39733"/>
                    <a:pt x="26235" y="40065"/>
                    <a:pt x="26188" y="40397"/>
                  </a:cubicBezTo>
                  <a:cubicBezTo>
                    <a:pt x="25974" y="41725"/>
                    <a:pt x="25666" y="43054"/>
                    <a:pt x="25310" y="44358"/>
                  </a:cubicBezTo>
                  <a:cubicBezTo>
                    <a:pt x="25144" y="44904"/>
                    <a:pt x="24978" y="45473"/>
                    <a:pt x="24859" y="46019"/>
                  </a:cubicBezTo>
                  <a:cubicBezTo>
                    <a:pt x="24693" y="46778"/>
                    <a:pt x="24456" y="47537"/>
                    <a:pt x="24195" y="48272"/>
                  </a:cubicBezTo>
                  <a:cubicBezTo>
                    <a:pt x="23768" y="49435"/>
                    <a:pt x="23294" y="50549"/>
                    <a:pt x="22985" y="51736"/>
                  </a:cubicBezTo>
                  <a:cubicBezTo>
                    <a:pt x="22867" y="52210"/>
                    <a:pt x="22772" y="52661"/>
                    <a:pt x="22725" y="53135"/>
                  </a:cubicBezTo>
                  <a:close/>
                  <a:moveTo>
                    <a:pt x="42128" y="52898"/>
                  </a:moveTo>
                  <a:cubicBezTo>
                    <a:pt x="42033" y="52874"/>
                    <a:pt x="41938" y="52874"/>
                    <a:pt x="41844" y="52898"/>
                  </a:cubicBezTo>
                  <a:cubicBezTo>
                    <a:pt x="41203" y="53016"/>
                    <a:pt x="40563" y="53111"/>
                    <a:pt x="39922" y="53254"/>
                  </a:cubicBezTo>
                  <a:cubicBezTo>
                    <a:pt x="39211" y="53443"/>
                    <a:pt x="38475" y="53538"/>
                    <a:pt x="37740" y="53586"/>
                  </a:cubicBezTo>
                  <a:cubicBezTo>
                    <a:pt x="37621" y="53586"/>
                    <a:pt x="37526" y="53609"/>
                    <a:pt x="37408" y="53633"/>
                  </a:cubicBezTo>
                  <a:cubicBezTo>
                    <a:pt x="36151" y="53776"/>
                    <a:pt x="34917" y="54108"/>
                    <a:pt x="33636" y="54084"/>
                  </a:cubicBezTo>
                  <a:cubicBezTo>
                    <a:pt x="33565" y="54084"/>
                    <a:pt x="33470" y="54131"/>
                    <a:pt x="33375" y="54131"/>
                  </a:cubicBezTo>
                  <a:cubicBezTo>
                    <a:pt x="32735" y="54179"/>
                    <a:pt x="32071" y="54274"/>
                    <a:pt x="31430" y="54274"/>
                  </a:cubicBezTo>
                  <a:cubicBezTo>
                    <a:pt x="29414" y="54297"/>
                    <a:pt x="27398" y="54297"/>
                    <a:pt x="25381" y="54297"/>
                  </a:cubicBezTo>
                  <a:lnTo>
                    <a:pt x="24765" y="54297"/>
                  </a:lnTo>
                  <a:cubicBezTo>
                    <a:pt x="24598" y="54487"/>
                    <a:pt x="24456" y="54677"/>
                    <a:pt x="24314" y="54867"/>
                  </a:cubicBezTo>
                  <a:cubicBezTo>
                    <a:pt x="24053" y="55436"/>
                    <a:pt x="23768" y="56029"/>
                    <a:pt x="23555" y="56622"/>
                  </a:cubicBezTo>
                  <a:cubicBezTo>
                    <a:pt x="23412" y="57002"/>
                    <a:pt x="23246" y="57357"/>
                    <a:pt x="23057" y="57713"/>
                  </a:cubicBezTo>
                  <a:cubicBezTo>
                    <a:pt x="22796" y="58188"/>
                    <a:pt x="22535" y="58686"/>
                    <a:pt x="22274" y="59160"/>
                  </a:cubicBezTo>
                  <a:cubicBezTo>
                    <a:pt x="22226" y="59255"/>
                    <a:pt x="22203" y="59350"/>
                    <a:pt x="22179" y="59469"/>
                  </a:cubicBezTo>
                  <a:cubicBezTo>
                    <a:pt x="22250" y="59516"/>
                    <a:pt x="22321" y="59563"/>
                    <a:pt x="22392" y="59611"/>
                  </a:cubicBezTo>
                  <a:cubicBezTo>
                    <a:pt x="22725" y="59706"/>
                    <a:pt x="23057" y="59801"/>
                    <a:pt x="23389" y="59872"/>
                  </a:cubicBezTo>
                  <a:cubicBezTo>
                    <a:pt x="24575" y="60062"/>
                    <a:pt x="25713" y="60607"/>
                    <a:pt x="26971" y="60678"/>
                  </a:cubicBezTo>
                  <a:cubicBezTo>
                    <a:pt x="27042" y="60678"/>
                    <a:pt x="27137" y="60702"/>
                    <a:pt x="27208" y="60749"/>
                  </a:cubicBezTo>
                  <a:cubicBezTo>
                    <a:pt x="27587" y="60821"/>
                    <a:pt x="27991" y="60797"/>
                    <a:pt x="28394" y="60702"/>
                  </a:cubicBezTo>
                  <a:cubicBezTo>
                    <a:pt x="28394" y="60631"/>
                    <a:pt x="28418" y="60536"/>
                    <a:pt x="28418" y="60465"/>
                  </a:cubicBezTo>
                  <a:cubicBezTo>
                    <a:pt x="28465" y="59540"/>
                    <a:pt x="28631" y="58615"/>
                    <a:pt x="28939" y="57737"/>
                  </a:cubicBezTo>
                  <a:cubicBezTo>
                    <a:pt x="28963" y="57642"/>
                    <a:pt x="29011" y="57523"/>
                    <a:pt x="29034" y="57429"/>
                  </a:cubicBezTo>
                  <a:cubicBezTo>
                    <a:pt x="29200" y="56978"/>
                    <a:pt x="29627" y="56693"/>
                    <a:pt x="30102" y="56717"/>
                  </a:cubicBezTo>
                  <a:cubicBezTo>
                    <a:pt x="31667" y="56741"/>
                    <a:pt x="33257" y="56717"/>
                    <a:pt x="34822" y="56717"/>
                  </a:cubicBezTo>
                  <a:cubicBezTo>
                    <a:pt x="34988" y="56717"/>
                    <a:pt x="35154" y="56741"/>
                    <a:pt x="35320" y="56764"/>
                  </a:cubicBezTo>
                  <a:cubicBezTo>
                    <a:pt x="35747" y="56883"/>
                    <a:pt x="35866" y="57025"/>
                    <a:pt x="35890" y="57500"/>
                  </a:cubicBezTo>
                  <a:cubicBezTo>
                    <a:pt x="35913" y="57950"/>
                    <a:pt x="35913" y="58425"/>
                    <a:pt x="35890" y="58875"/>
                  </a:cubicBezTo>
                  <a:cubicBezTo>
                    <a:pt x="35866" y="59374"/>
                    <a:pt x="35984" y="59848"/>
                    <a:pt x="36222" y="60251"/>
                  </a:cubicBezTo>
                  <a:cubicBezTo>
                    <a:pt x="36411" y="60251"/>
                    <a:pt x="36577" y="60275"/>
                    <a:pt x="36767" y="60275"/>
                  </a:cubicBezTo>
                  <a:cubicBezTo>
                    <a:pt x="37645" y="60275"/>
                    <a:pt x="38523" y="60251"/>
                    <a:pt x="39377" y="60275"/>
                  </a:cubicBezTo>
                  <a:cubicBezTo>
                    <a:pt x="40088" y="60275"/>
                    <a:pt x="40776" y="60180"/>
                    <a:pt x="41464" y="59990"/>
                  </a:cubicBezTo>
                  <a:cubicBezTo>
                    <a:pt x="41891" y="59848"/>
                    <a:pt x="42294" y="59706"/>
                    <a:pt x="42697" y="59516"/>
                  </a:cubicBezTo>
                  <a:cubicBezTo>
                    <a:pt x="43006" y="59421"/>
                    <a:pt x="43196" y="59089"/>
                    <a:pt x="43172" y="58757"/>
                  </a:cubicBezTo>
                  <a:cubicBezTo>
                    <a:pt x="43148" y="58140"/>
                    <a:pt x="43124" y="57500"/>
                    <a:pt x="43124" y="56859"/>
                  </a:cubicBezTo>
                  <a:cubicBezTo>
                    <a:pt x="43148" y="56551"/>
                    <a:pt x="43077" y="56219"/>
                    <a:pt x="42958" y="55934"/>
                  </a:cubicBezTo>
                  <a:cubicBezTo>
                    <a:pt x="42674" y="55246"/>
                    <a:pt x="42460" y="54535"/>
                    <a:pt x="42342" y="53799"/>
                  </a:cubicBezTo>
                  <a:cubicBezTo>
                    <a:pt x="42294" y="53515"/>
                    <a:pt x="42199" y="53230"/>
                    <a:pt x="42128" y="52898"/>
                  </a:cubicBezTo>
                  <a:close/>
                  <a:moveTo>
                    <a:pt x="49671" y="18787"/>
                  </a:moveTo>
                  <a:cubicBezTo>
                    <a:pt x="49695" y="18906"/>
                    <a:pt x="49719" y="18977"/>
                    <a:pt x="49743" y="19048"/>
                  </a:cubicBezTo>
                  <a:cubicBezTo>
                    <a:pt x="49980" y="19807"/>
                    <a:pt x="50146" y="20614"/>
                    <a:pt x="50193" y="21420"/>
                  </a:cubicBezTo>
                  <a:cubicBezTo>
                    <a:pt x="50241" y="22013"/>
                    <a:pt x="50217" y="22630"/>
                    <a:pt x="50146" y="23247"/>
                  </a:cubicBezTo>
                  <a:cubicBezTo>
                    <a:pt x="50146" y="23342"/>
                    <a:pt x="50122" y="23460"/>
                    <a:pt x="50146" y="23555"/>
                  </a:cubicBezTo>
                  <a:cubicBezTo>
                    <a:pt x="50146" y="23650"/>
                    <a:pt x="50075" y="23769"/>
                    <a:pt x="50241" y="23864"/>
                  </a:cubicBezTo>
                  <a:cubicBezTo>
                    <a:pt x="50786" y="23579"/>
                    <a:pt x="51308" y="23176"/>
                    <a:pt x="51735" y="22725"/>
                  </a:cubicBezTo>
                  <a:cubicBezTo>
                    <a:pt x="52067" y="22322"/>
                    <a:pt x="52352" y="21871"/>
                    <a:pt x="52565" y="21397"/>
                  </a:cubicBezTo>
                  <a:cubicBezTo>
                    <a:pt x="52755" y="20543"/>
                    <a:pt x="52684" y="19641"/>
                    <a:pt x="52376" y="18835"/>
                  </a:cubicBezTo>
                  <a:cubicBezTo>
                    <a:pt x="52281" y="18526"/>
                    <a:pt x="52020" y="18289"/>
                    <a:pt x="51711" y="18218"/>
                  </a:cubicBezTo>
                  <a:cubicBezTo>
                    <a:pt x="50929" y="18052"/>
                    <a:pt x="50217" y="18052"/>
                    <a:pt x="49671" y="18811"/>
                  </a:cubicBezTo>
                  <a:close/>
                  <a:moveTo>
                    <a:pt x="12382" y="25358"/>
                  </a:moveTo>
                  <a:cubicBezTo>
                    <a:pt x="12430" y="24836"/>
                    <a:pt x="12477" y="24314"/>
                    <a:pt x="12525" y="23792"/>
                  </a:cubicBezTo>
                  <a:cubicBezTo>
                    <a:pt x="12643" y="23270"/>
                    <a:pt x="12714" y="22725"/>
                    <a:pt x="12738" y="22179"/>
                  </a:cubicBezTo>
                  <a:cubicBezTo>
                    <a:pt x="12430" y="21800"/>
                    <a:pt x="12050" y="21468"/>
                    <a:pt x="11623" y="21230"/>
                  </a:cubicBezTo>
                  <a:cubicBezTo>
                    <a:pt x="11006" y="20851"/>
                    <a:pt x="10532" y="20993"/>
                    <a:pt x="10200" y="21610"/>
                  </a:cubicBezTo>
                  <a:cubicBezTo>
                    <a:pt x="10105" y="21776"/>
                    <a:pt x="10034" y="21942"/>
                    <a:pt x="9963" y="22132"/>
                  </a:cubicBezTo>
                  <a:cubicBezTo>
                    <a:pt x="9773" y="22535"/>
                    <a:pt x="9678" y="22962"/>
                    <a:pt x="9702" y="23413"/>
                  </a:cubicBezTo>
                  <a:cubicBezTo>
                    <a:pt x="9678" y="23911"/>
                    <a:pt x="9939" y="24362"/>
                    <a:pt x="10366" y="24599"/>
                  </a:cubicBezTo>
                  <a:cubicBezTo>
                    <a:pt x="10983" y="24978"/>
                    <a:pt x="11671" y="25263"/>
                    <a:pt x="12382" y="25358"/>
                  </a:cubicBezTo>
                  <a:close/>
                  <a:moveTo>
                    <a:pt x="25192" y="67818"/>
                  </a:moveTo>
                  <a:cubicBezTo>
                    <a:pt x="25049" y="67652"/>
                    <a:pt x="24859" y="67557"/>
                    <a:pt x="24646" y="67534"/>
                  </a:cubicBezTo>
                  <a:cubicBezTo>
                    <a:pt x="24290" y="67415"/>
                    <a:pt x="23911" y="67344"/>
                    <a:pt x="23555" y="67225"/>
                  </a:cubicBezTo>
                  <a:cubicBezTo>
                    <a:pt x="23128" y="67107"/>
                    <a:pt x="22701" y="67035"/>
                    <a:pt x="22250" y="67035"/>
                  </a:cubicBezTo>
                  <a:cubicBezTo>
                    <a:pt x="21681" y="67012"/>
                    <a:pt x="21159" y="67059"/>
                    <a:pt x="20779" y="67557"/>
                  </a:cubicBezTo>
                  <a:cubicBezTo>
                    <a:pt x="20685" y="67652"/>
                    <a:pt x="20566" y="67747"/>
                    <a:pt x="20447" y="67842"/>
                  </a:cubicBezTo>
                  <a:cubicBezTo>
                    <a:pt x="20234" y="68008"/>
                    <a:pt x="20092" y="68245"/>
                    <a:pt x="19997" y="68482"/>
                  </a:cubicBezTo>
                  <a:cubicBezTo>
                    <a:pt x="20139" y="68530"/>
                    <a:pt x="20281" y="68577"/>
                    <a:pt x="20447" y="68601"/>
                  </a:cubicBezTo>
                  <a:cubicBezTo>
                    <a:pt x="21467" y="68743"/>
                    <a:pt x="22511" y="68743"/>
                    <a:pt x="23531" y="68625"/>
                  </a:cubicBezTo>
                  <a:cubicBezTo>
                    <a:pt x="23768" y="68625"/>
                    <a:pt x="23982" y="68577"/>
                    <a:pt x="24219" y="68506"/>
                  </a:cubicBezTo>
                  <a:cubicBezTo>
                    <a:pt x="24338" y="68506"/>
                    <a:pt x="24456" y="68435"/>
                    <a:pt x="24551" y="68364"/>
                  </a:cubicBezTo>
                  <a:cubicBezTo>
                    <a:pt x="24788" y="68198"/>
                    <a:pt x="24978" y="68008"/>
                    <a:pt x="25192" y="67818"/>
                  </a:cubicBezTo>
                  <a:close/>
                  <a:moveTo>
                    <a:pt x="40895" y="66798"/>
                  </a:moveTo>
                  <a:cubicBezTo>
                    <a:pt x="41203" y="66941"/>
                    <a:pt x="41369" y="67035"/>
                    <a:pt x="41535" y="67107"/>
                  </a:cubicBezTo>
                  <a:cubicBezTo>
                    <a:pt x="42010" y="67391"/>
                    <a:pt x="42555" y="67486"/>
                    <a:pt x="43124" y="67415"/>
                  </a:cubicBezTo>
                  <a:cubicBezTo>
                    <a:pt x="43907" y="67296"/>
                    <a:pt x="44714" y="67202"/>
                    <a:pt x="45497" y="67035"/>
                  </a:cubicBezTo>
                  <a:cubicBezTo>
                    <a:pt x="46018" y="66917"/>
                    <a:pt x="46517" y="66656"/>
                    <a:pt x="46920" y="66276"/>
                  </a:cubicBezTo>
                  <a:cubicBezTo>
                    <a:pt x="46991" y="66205"/>
                    <a:pt x="47062" y="66158"/>
                    <a:pt x="46991" y="66015"/>
                  </a:cubicBezTo>
                  <a:cubicBezTo>
                    <a:pt x="46920" y="66015"/>
                    <a:pt x="46825" y="65992"/>
                    <a:pt x="46730" y="65992"/>
                  </a:cubicBezTo>
                  <a:lnTo>
                    <a:pt x="45520" y="65992"/>
                  </a:lnTo>
                  <a:cubicBezTo>
                    <a:pt x="45022" y="65992"/>
                    <a:pt x="44548" y="66039"/>
                    <a:pt x="44073" y="66158"/>
                  </a:cubicBezTo>
                  <a:cubicBezTo>
                    <a:pt x="43480" y="66300"/>
                    <a:pt x="42887" y="66419"/>
                    <a:pt x="42294" y="66561"/>
                  </a:cubicBezTo>
                  <a:cubicBezTo>
                    <a:pt x="41891" y="66632"/>
                    <a:pt x="41488" y="66703"/>
                    <a:pt x="40918" y="66798"/>
                  </a:cubicBezTo>
                  <a:close/>
                  <a:moveTo>
                    <a:pt x="31359" y="39590"/>
                  </a:moveTo>
                  <a:cubicBezTo>
                    <a:pt x="31525" y="39970"/>
                    <a:pt x="31810" y="40255"/>
                    <a:pt x="32165" y="40444"/>
                  </a:cubicBezTo>
                  <a:cubicBezTo>
                    <a:pt x="32355" y="40587"/>
                    <a:pt x="32616" y="40539"/>
                    <a:pt x="32758" y="40373"/>
                  </a:cubicBezTo>
                  <a:cubicBezTo>
                    <a:pt x="33067" y="40065"/>
                    <a:pt x="33351" y="39780"/>
                    <a:pt x="33636" y="39448"/>
                  </a:cubicBezTo>
                  <a:cubicBezTo>
                    <a:pt x="33684" y="39377"/>
                    <a:pt x="33707" y="39306"/>
                    <a:pt x="33755" y="39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Google Shape;925;p50"/>
            <p:cNvSpPr/>
            <p:nvPr/>
          </p:nvSpPr>
          <p:spPr>
            <a:xfrm>
              <a:off x="10442500" y="3863750"/>
              <a:ext cx="400900" cy="135250"/>
            </a:xfrm>
            <a:custGeom>
              <a:avLst/>
              <a:gdLst/>
              <a:ahLst/>
              <a:cxnLst/>
              <a:rect l="l" t="t" r="r" b="b"/>
              <a:pathLst>
                <a:path w="16036" h="5410" extrusionOk="0">
                  <a:moveTo>
                    <a:pt x="6903" y="5362"/>
                  </a:moveTo>
                  <a:lnTo>
                    <a:pt x="6784" y="5362"/>
                  </a:lnTo>
                  <a:cubicBezTo>
                    <a:pt x="5717" y="5409"/>
                    <a:pt x="4673" y="5172"/>
                    <a:pt x="3748" y="4650"/>
                  </a:cubicBezTo>
                  <a:cubicBezTo>
                    <a:pt x="2894" y="4247"/>
                    <a:pt x="2159" y="3678"/>
                    <a:pt x="1518" y="2990"/>
                  </a:cubicBezTo>
                  <a:cubicBezTo>
                    <a:pt x="1352" y="2800"/>
                    <a:pt x="1186" y="2610"/>
                    <a:pt x="1044" y="2397"/>
                  </a:cubicBezTo>
                  <a:cubicBezTo>
                    <a:pt x="831" y="2112"/>
                    <a:pt x="617" y="1804"/>
                    <a:pt x="451" y="1519"/>
                  </a:cubicBezTo>
                  <a:cubicBezTo>
                    <a:pt x="309" y="1282"/>
                    <a:pt x="190" y="1021"/>
                    <a:pt x="95" y="760"/>
                  </a:cubicBezTo>
                  <a:cubicBezTo>
                    <a:pt x="0" y="546"/>
                    <a:pt x="71" y="286"/>
                    <a:pt x="214" y="119"/>
                  </a:cubicBezTo>
                  <a:cubicBezTo>
                    <a:pt x="332" y="1"/>
                    <a:pt x="498" y="1"/>
                    <a:pt x="617" y="96"/>
                  </a:cubicBezTo>
                  <a:cubicBezTo>
                    <a:pt x="736" y="214"/>
                    <a:pt x="831" y="357"/>
                    <a:pt x="925" y="499"/>
                  </a:cubicBezTo>
                  <a:cubicBezTo>
                    <a:pt x="1091" y="736"/>
                    <a:pt x="1234" y="997"/>
                    <a:pt x="1400" y="1234"/>
                  </a:cubicBezTo>
                  <a:cubicBezTo>
                    <a:pt x="1518" y="1377"/>
                    <a:pt x="1637" y="1519"/>
                    <a:pt x="1756" y="1685"/>
                  </a:cubicBezTo>
                  <a:cubicBezTo>
                    <a:pt x="2325" y="2468"/>
                    <a:pt x="3084" y="3132"/>
                    <a:pt x="3938" y="3583"/>
                  </a:cubicBezTo>
                  <a:cubicBezTo>
                    <a:pt x="4887" y="4105"/>
                    <a:pt x="5954" y="4342"/>
                    <a:pt x="7045" y="4271"/>
                  </a:cubicBezTo>
                  <a:cubicBezTo>
                    <a:pt x="7733" y="4223"/>
                    <a:pt x="8445" y="4294"/>
                    <a:pt x="9109" y="4105"/>
                  </a:cubicBezTo>
                  <a:cubicBezTo>
                    <a:pt x="9560" y="3962"/>
                    <a:pt x="10011" y="3820"/>
                    <a:pt x="10437" y="3630"/>
                  </a:cubicBezTo>
                  <a:cubicBezTo>
                    <a:pt x="11624" y="3061"/>
                    <a:pt x="12762" y="2420"/>
                    <a:pt x="13853" y="1685"/>
                  </a:cubicBezTo>
                  <a:cubicBezTo>
                    <a:pt x="14090" y="1519"/>
                    <a:pt x="14280" y="1329"/>
                    <a:pt x="14446" y="1116"/>
                  </a:cubicBezTo>
                  <a:cubicBezTo>
                    <a:pt x="14731" y="736"/>
                    <a:pt x="15087" y="428"/>
                    <a:pt x="15514" y="238"/>
                  </a:cubicBezTo>
                  <a:cubicBezTo>
                    <a:pt x="15751" y="96"/>
                    <a:pt x="16036" y="286"/>
                    <a:pt x="16036" y="570"/>
                  </a:cubicBezTo>
                  <a:cubicBezTo>
                    <a:pt x="16012" y="807"/>
                    <a:pt x="15917" y="1021"/>
                    <a:pt x="15751" y="1187"/>
                  </a:cubicBezTo>
                  <a:cubicBezTo>
                    <a:pt x="15561" y="1424"/>
                    <a:pt x="15395" y="1661"/>
                    <a:pt x="15205" y="1899"/>
                  </a:cubicBezTo>
                  <a:cubicBezTo>
                    <a:pt x="15016" y="2136"/>
                    <a:pt x="14778" y="2349"/>
                    <a:pt x="14517" y="2539"/>
                  </a:cubicBezTo>
                  <a:cubicBezTo>
                    <a:pt x="13165" y="3488"/>
                    <a:pt x="11718" y="4294"/>
                    <a:pt x="10200" y="4911"/>
                  </a:cubicBezTo>
                  <a:cubicBezTo>
                    <a:pt x="9678" y="5125"/>
                    <a:pt x="9157" y="5243"/>
                    <a:pt x="8611" y="5291"/>
                  </a:cubicBezTo>
                  <a:cubicBezTo>
                    <a:pt x="8042" y="5314"/>
                    <a:pt x="7472" y="5338"/>
                    <a:pt x="6903" y="5386"/>
                  </a:cubicBezTo>
                  <a:cubicBezTo>
                    <a:pt x="6903" y="5362"/>
                    <a:pt x="6903" y="5362"/>
                    <a:pt x="6903" y="5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" name="Google Shape;926;p50"/>
            <p:cNvSpPr/>
            <p:nvPr/>
          </p:nvSpPr>
          <p:spPr>
            <a:xfrm>
              <a:off x="10768650" y="3736250"/>
              <a:ext cx="48650" cy="45100"/>
            </a:xfrm>
            <a:custGeom>
              <a:avLst/>
              <a:gdLst/>
              <a:ahLst/>
              <a:cxnLst/>
              <a:rect l="l" t="t" r="r" b="b"/>
              <a:pathLst>
                <a:path w="1946" h="1804" extrusionOk="0">
                  <a:moveTo>
                    <a:pt x="1163" y="25"/>
                  </a:moveTo>
                  <a:cubicBezTo>
                    <a:pt x="1234" y="25"/>
                    <a:pt x="1329" y="25"/>
                    <a:pt x="1400" y="48"/>
                  </a:cubicBezTo>
                  <a:cubicBezTo>
                    <a:pt x="1495" y="72"/>
                    <a:pt x="1590" y="120"/>
                    <a:pt x="1685" y="191"/>
                  </a:cubicBezTo>
                  <a:cubicBezTo>
                    <a:pt x="1922" y="546"/>
                    <a:pt x="1946" y="1021"/>
                    <a:pt x="1709" y="1377"/>
                  </a:cubicBezTo>
                  <a:cubicBezTo>
                    <a:pt x="1448" y="1661"/>
                    <a:pt x="1044" y="1804"/>
                    <a:pt x="665" y="1780"/>
                  </a:cubicBezTo>
                  <a:cubicBezTo>
                    <a:pt x="238" y="1709"/>
                    <a:pt x="1" y="1282"/>
                    <a:pt x="167" y="879"/>
                  </a:cubicBezTo>
                  <a:cubicBezTo>
                    <a:pt x="238" y="760"/>
                    <a:pt x="333" y="641"/>
                    <a:pt x="380" y="499"/>
                  </a:cubicBezTo>
                  <a:cubicBezTo>
                    <a:pt x="570" y="48"/>
                    <a:pt x="641" y="1"/>
                    <a:pt x="116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" name="Google Shape;927;p50"/>
            <p:cNvSpPr/>
            <p:nvPr/>
          </p:nvSpPr>
          <p:spPr>
            <a:xfrm>
              <a:off x="10451975" y="3748125"/>
              <a:ext cx="46300" cy="44500"/>
            </a:xfrm>
            <a:custGeom>
              <a:avLst/>
              <a:gdLst/>
              <a:ahLst/>
              <a:cxnLst/>
              <a:rect l="l" t="t" r="r" b="b"/>
              <a:pathLst>
                <a:path w="1852" h="1780" extrusionOk="0">
                  <a:moveTo>
                    <a:pt x="784" y="1732"/>
                  </a:moveTo>
                  <a:cubicBezTo>
                    <a:pt x="357" y="1779"/>
                    <a:pt x="1" y="1400"/>
                    <a:pt x="48" y="973"/>
                  </a:cubicBezTo>
                  <a:cubicBezTo>
                    <a:pt x="72" y="783"/>
                    <a:pt x="119" y="593"/>
                    <a:pt x="191" y="427"/>
                  </a:cubicBezTo>
                  <a:cubicBezTo>
                    <a:pt x="262" y="214"/>
                    <a:pt x="452" y="71"/>
                    <a:pt x="689" y="71"/>
                  </a:cubicBezTo>
                  <a:cubicBezTo>
                    <a:pt x="950" y="0"/>
                    <a:pt x="1234" y="48"/>
                    <a:pt x="1448" y="214"/>
                  </a:cubicBezTo>
                  <a:cubicBezTo>
                    <a:pt x="1732" y="404"/>
                    <a:pt x="1851" y="736"/>
                    <a:pt x="1756" y="1044"/>
                  </a:cubicBezTo>
                  <a:cubicBezTo>
                    <a:pt x="1661" y="1400"/>
                    <a:pt x="1377" y="1661"/>
                    <a:pt x="997" y="1708"/>
                  </a:cubicBezTo>
                  <a:cubicBezTo>
                    <a:pt x="926" y="1732"/>
                    <a:pt x="855" y="1732"/>
                    <a:pt x="784" y="1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7" name="Google Shape;928;p50"/>
          <p:cNvGrpSpPr/>
          <p:nvPr/>
        </p:nvGrpSpPr>
        <p:grpSpPr>
          <a:xfrm>
            <a:off x="2478698" y="3529557"/>
            <a:ext cx="1038994" cy="1390350"/>
            <a:chOff x="9964525" y="914075"/>
            <a:chExt cx="1385325" cy="1853800"/>
          </a:xfrm>
        </p:grpSpPr>
        <p:sp>
          <p:nvSpPr>
            <p:cNvPr id="68" name="Google Shape;929;p50"/>
            <p:cNvSpPr/>
            <p:nvPr/>
          </p:nvSpPr>
          <p:spPr>
            <a:xfrm>
              <a:off x="10368950" y="1311400"/>
              <a:ext cx="743675" cy="519500"/>
            </a:xfrm>
            <a:custGeom>
              <a:avLst/>
              <a:gdLst/>
              <a:ahLst/>
              <a:cxnLst/>
              <a:rect l="l" t="t" r="r" b="b"/>
              <a:pathLst>
                <a:path w="29747" h="20780" extrusionOk="0">
                  <a:moveTo>
                    <a:pt x="1" y="8516"/>
                  </a:moveTo>
                  <a:cubicBezTo>
                    <a:pt x="3037" y="7425"/>
                    <a:pt x="5813" y="5978"/>
                    <a:pt x="8066" y="3677"/>
                  </a:cubicBezTo>
                  <a:cubicBezTo>
                    <a:pt x="8873" y="4033"/>
                    <a:pt x="9679" y="3914"/>
                    <a:pt x="10462" y="3606"/>
                  </a:cubicBezTo>
                  <a:cubicBezTo>
                    <a:pt x="11268" y="3274"/>
                    <a:pt x="12099" y="2894"/>
                    <a:pt x="12881" y="2491"/>
                  </a:cubicBezTo>
                  <a:cubicBezTo>
                    <a:pt x="13427" y="2206"/>
                    <a:pt x="13925" y="1827"/>
                    <a:pt x="14352" y="1376"/>
                  </a:cubicBezTo>
                  <a:cubicBezTo>
                    <a:pt x="14803" y="949"/>
                    <a:pt x="15230" y="498"/>
                    <a:pt x="15704" y="0"/>
                  </a:cubicBezTo>
                  <a:cubicBezTo>
                    <a:pt x="15894" y="95"/>
                    <a:pt x="16060" y="214"/>
                    <a:pt x="16226" y="356"/>
                  </a:cubicBezTo>
                  <a:cubicBezTo>
                    <a:pt x="16700" y="736"/>
                    <a:pt x="17199" y="1068"/>
                    <a:pt x="17697" y="1376"/>
                  </a:cubicBezTo>
                  <a:cubicBezTo>
                    <a:pt x="18408" y="1756"/>
                    <a:pt x="19167" y="2040"/>
                    <a:pt x="19950" y="2183"/>
                  </a:cubicBezTo>
                  <a:cubicBezTo>
                    <a:pt x="21658" y="2538"/>
                    <a:pt x="23390" y="2633"/>
                    <a:pt x="25098" y="2515"/>
                  </a:cubicBezTo>
                  <a:cubicBezTo>
                    <a:pt x="25762" y="2467"/>
                    <a:pt x="26402" y="2349"/>
                    <a:pt x="27019" y="2159"/>
                  </a:cubicBezTo>
                  <a:cubicBezTo>
                    <a:pt x="27612" y="1993"/>
                    <a:pt x="28205" y="1827"/>
                    <a:pt x="28798" y="1637"/>
                  </a:cubicBezTo>
                  <a:cubicBezTo>
                    <a:pt x="28845" y="1708"/>
                    <a:pt x="28893" y="1803"/>
                    <a:pt x="28940" y="1898"/>
                  </a:cubicBezTo>
                  <a:cubicBezTo>
                    <a:pt x="29154" y="2776"/>
                    <a:pt x="29391" y="3701"/>
                    <a:pt x="29605" y="4602"/>
                  </a:cubicBezTo>
                  <a:cubicBezTo>
                    <a:pt x="29699" y="5124"/>
                    <a:pt x="29723" y="5670"/>
                    <a:pt x="29628" y="6215"/>
                  </a:cubicBezTo>
                  <a:cubicBezTo>
                    <a:pt x="29628" y="6263"/>
                    <a:pt x="29581" y="6334"/>
                    <a:pt x="29605" y="6358"/>
                  </a:cubicBezTo>
                  <a:cubicBezTo>
                    <a:pt x="29747" y="6903"/>
                    <a:pt x="29628" y="7449"/>
                    <a:pt x="29652" y="7971"/>
                  </a:cubicBezTo>
                  <a:cubicBezTo>
                    <a:pt x="29676" y="8516"/>
                    <a:pt x="29652" y="9062"/>
                    <a:pt x="29628" y="9584"/>
                  </a:cubicBezTo>
                  <a:cubicBezTo>
                    <a:pt x="29628" y="9797"/>
                    <a:pt x="29581" y="9987"/>
                    <a:pt x="29533" y="10177"/>
                  </a:cubicBezTo>
                  <a:cubicBezTo>
                    <a:pt x="29320" y="10912"/>
                    <a:pt x="29083" y="11647"/>
                    <a:pt x="28845" y="12359"/>
                  </a:cubicBezTo>
                  <a:cubicBezTo>
                    <a:pt x="28632" y="13189"/>
                    <a:pt x="28252" y="13924"/>
                    <a:pt x="27731" y="14589"/>
                  </a:cubicBezTo>
                  <a:cubicBezTo>
                    <a:pt x="27256" y="15111"/>
                    <a:pt x="26853" y="15704"/>
                    <a:pt x="26378" y="16225"/>
                  </a:cubicBezTo>
                  <a:cubicBezTo>
                    <a:pt x="25809" y="16771"/>
                    <a:pt x="25240" y="17293"/>
                    <a:pt x="24623" y="17767"/>
                  </a:cubicBezTo>
                  <a:cubicBezTo>
                    <a:pt x="23627" y="18574"/>
                    <a:pt x="22488" y="19214"/>
                    <a:pt x="21279" y="19665"/>
                  </a:cubicBezTo>
                  <a:cubicBezTo>
                    <a:pt x="20496" y="19997"/>
                    <a:pt x="19689" y="20258"/>
                    <a:pt x="18859" y="20471"/>
                  </a:cubicBezTo>
                  <a:cubicBezTo>
                    <a:pt x="18052" y="20661"/>
                    <a:pt x="17246" y="20756"/>
                    <a:pt x="16416" y="20780"/>
                  </a:cubicBezTo>
                  <a:cubicBezTo>
                    <a:pt x="14826" y="20780"/>
                    <a:pt x="13237" y="20661"/>
                    <a:pt x="11648" y="20424"/>
                  </a:cubicBezTo>
                  <a:cubicBezTo>
                    <a:pt x="10604" y="20258"/>
                    <a:pt x="9608" y="19973"/>
                    <a:pt x="8659" y="19523"/>
                  </a:cubicBezTo>
                  <a:cubicBezTo>
                    <a:pt x="7426" y="18953"/>
                    <a:pt x="6263" y="18265"/>
                    <a:pt x="5148" y="17483"/>
                  </a:cubicBezTo>
                  <a:cubicBezTo>
                    <a:pt x="4484" y="17008"/>
                    <a:pt x="3915" y="16463"/>
                    <a:pt x="3393" y="15846"/>
                  </a:cubicBezTo>
                  <a:cubicBezTo>
                    <a:pt x="3369" y="15798"/>
                    <a:pt x="3298" y="15751"/>
                    <a:pt x="3298" y="15727"/>
                  </a:cubicBezTo>
                  <a:cubicBezTo>
                    <a:pt x="3298" y="15371"/>
                    <a:pt x="3061" y="15205"/>
                    <a:pt x="2800" y="15063"/>
                  </a:cubicBezTo>
                  <a:cubicBezTo>
                    <a:pt x="2729" y="15016"/>
                    <a:pt x="2681" y="14921"/>
                    <a:pt x="2634" y="14826"/>
                  </a:cubicBezTo>
                  <a:cubicBezTo>
                    <a:pt x="2136" y="14067"/>
                    <a:pt x="1685" y="13284"/>
                    <a:pt x="1258" y="12454"/>
                  </a:cubicBezTo>
                  <a:cubicBezTo>
                    <a:pt x="973" y="11932"/>
                    <a:pt x="736" y="11363"/>
                    <a:pt x="523" y="10793"/>
                  </a:cubicBezTo>
                  <a:cubicBezTo>
                    <a:pt x="404" y="10390"/>
                    <a:pt x="262" y="10011"/>
                    <a:pt x="191" y="9607"/>
                  </a:cubicBezTo>
                  <a:cubicBezTo>
                    <a:pt x="96" y="9299"/>
                    <a:pt x="72" y="8943"/>
                    <a:pt x="1" y="8516"/>
                  </a:cubicBezTo>
                  <a:close/>
                  <a:moveTo>
                    <a:pt x="16226" y="15988"/>
                  </a:moveTo>
                  <a:lnTo>
                    <a:pt x="16558" y="15988"/>
                  </a:lnTo>
                  <a:cubicBezTo>
                    <a:pt x="17578" y="16012"/>
                    <a:pt x="18598" y="15798"/>
                    <a:pt x="19523" y="15324"/>
                  </a:cubicBezTo>
                  <a:cubicBezTo>
                    <a:pt x="19689" y="15229"/>
                    <a:pt x="19879" y="15205"/>
                    <a:pt x="20045" y="15111"/>
                  </a:cubicBezTo>
                  <a:cubicBezTo>
                    <a:pt x="20496" y="14921"/>
                    <a:pt x="20946" y="14731"/>
                    <a:pt x="21350" y="14518"/>
                  </a:cubicBezTo>
                  <a:cubicBezTo>
                    <a:pt x="21516" y="14446"/>
                    <a:pt x="21658" y="14328"/>
                    <a:pt x="21800" y="14185"/>
                  </a:cubicBezTo>
                  <a:cubicBezTo>
                    <a:pt x="22014" y="13948"/>
                    <a:pt x="22227" y="13711"/>
                    <a:pt x="22417" y="13450"/>
                  </a:cubicBezTo>
                  <a:cubicBezTo>
                    <a:pt x="22725" y="13071"/>
                    <a:pt x="22820" y="12525"/>
                    <a:pt x="22607" y="12051"/>
                  </a:cubicBezTo>
                  <a:cubicBezTo>
                    <a:pt x="22559" y="11932"/>
                    <a:pt x="22559" y="11790"/>
                    <a:pt x="22512" y="11671"/>
                  </a:cubicBezTo>
                  <a:cubicBezTo>
                    <a:pt x="22488" y="11624"/>
                    <a:pt x="22417" y="11576"/>
                    <a:pt x="22393" y="11576"/>
                  </a:cubicBezTo>
                  <a:cubicBezTo>
                    <a:pt x="22370" y="11576"/>
                    <a:pt x="22251" y="11647"/>
                    <a:pt x="22227" y="11695"/>
                  </a:cubicBezTo>
                  <a:cubicBezTo>
                    <a:pt x="22109" y="12217"/>
                    <a:pt x="21824" y="12691"/>
                    <a:pt x="21421" y="13047"/>
                  </a:cubicBezTo>
                  <a:cubicBezTo>
                    <a:pt x="21373" y="13094"/>
                    <a:pt x="21326" y="13142"/>
                    <a:pt x="21302" y="13189"/>
                  </a:cubicBezTo>
                  <a:cubicBezTo>
                    <a:pt x="21089" y="13521"/>
                    <a:pt x="20757" y="13782"/>
                    <a:pt x="20353" y="13924"/>
                  </a:cubicBezTo>
                  <a:cubicBezTo>
                    <a:pt x="19926" y="14091"/>
                    <a:pt x="19476" y="14233"/>
                    <a:pt x="19072" y="14446"/>
                  </a:cubicBezTo>
                  <a:cubicBezTo>
                    <a:pt x="17839" y="15087"/>
                    <a:pt x="16511" y="15039"/>
                    <a:pt x="15206" y="14921"/>
                  </a:cubicBezTo>
                  <a:cubicBezTo>
                    <a:pt x="14779" y="14850"/>
                    <a:pt x="14352" y="14755"/>
                    <a:pt x="13949" y="14636"/>
                  </a:cubicBezTo>
                  <a:cubicBezTo>
                    <a:pt x="12905" y="14375"/>
                    <a:pt x="12905" y="14351"/>
                    <a:pt x="11980" y="13758"/>
                  </a:cubicBezTo>
                  <a:cubicBezTo>
                    <a:pt x="11648" y="13545"/>
                    <a:pt x="11292" y="13379"/>
                    <a:pt x="10936" y="13237"/>
                  </a:cubicBezTo>
                  <a:cubicBezTo>
                    <a:pt x="10794" y="13189"/>
                    <a:pt x="10652" y="13165"/>
                    <a:pt x="10509" y="13165"/>
                  </a:cubicBezTo>
                  <a:cubicBezTo>
                    <a:pt x="10367" y="13165"/>
                    <a:pt x="10248" y="13237"/>
                    <a:pt x="10201" y="13379"/>
                  </a:cubicBezTo>
                  <a:cubicBezTo>
                    <a:pt x="10153" y="13474"/>
                    <a:pt x="10177" y="13592"/>
                    <a:pt x="10272" y="13664"/>
                  </a:cubicBezTo>
                  <a:cubicBezTo>
                    <a:pt x="10438" y="13830"/>
                    <a:pt x="10628" y="13996"/>
                    <a:pt x="10818" y="14114"/>
                  </a:cubicBezTo>
                  <a:cubicBezTo>
                    <a:pt x="11268" y="14423"/>
                    <a:pt x="11743" y="14684"/>
                    <a:pt x="12193" y="14992"/>
                  </a:cubicBezTo>
                  <a:cubicBezTo>
                    <a:pt x="12407" y="15134"/>
                    <a:pt x="12644" y="15253"/>
                    <a:pt x="12905" y="15300"/>
                  </a:cubicBezTo>
                  <a:cubicBezTo>
                    <a:pt x="13261" y="15395"/>
                    <a:pt x="13617" y="15514"/>
                    <a:pt x="13973" y="15609"/>
                  </a:cubicBezTo>
                  <a:cubicBezTo>
                    <a:pt x="14684" y="15846"/>
                    <a:pt x="15443" y="15988"/>
                    <a:pt x="16226" y="15988"/>
                  </a:cubicBezTo>
                  <a:close/>
                  <a:moveTo>
                    <a:pt x="9798" y="8113"/>
                  </a:moveTo>
                  <a:lnTo>
                    <a:pt x="9655" y="8113"/>
                  </a:lnTo>
                  <a:cubicBezTo>
                    <a:pt x="9062" y="8113"/>
                    <a:pt x="8730" y="8777"/>
                    <a:pt x="9086" y="9251"/>
                  </a:cubicBezTo>
                  <a:cubicBezTo>
                    <a:pt x="9205" y="9465"/>
                    <a:pt x="9371" y="9631"/>
                    <a:pt x="9584" y="9750"/>
                  </a:cubicBezTo>
                  <a:cubicBezTo>
                    <a:pt x="9703" y="9797"/>
                    <a:pt x="9821" y="9844"/>
                    <a:pt x="9940" y="9844"/>
                  </a:cubicBezTo>
                  <a:cubicBezTo>
                    <a:pt x="10272" y="9868"/>
                    <a:pt x="10580" y="9678"/>
                    <a:pt x="10723" y="9370"/>
                  </a:cubicBezTo>
                  <a:cubicBezTo>
                    <a:pt x="10841" y="9014"/>
                    <a:pt x="10770" y="8635"/>
                    <a:pt x="10533" y="8326"/>
                  </a:cubicBezTo>
                  <a:cubicBezTo>
                    <a:pt x="10319" y="8137"/>
                    <a:pt x="10059" y="8065"/>
                    <a:pt x="9798" y="8113"/>
                  </a:cubicBezTo>
                  <a:close/>
                  <a:moveTo>
                    <a:pt x="21445" y="6951"/>
                  </a:moveTo>
                  <a:cubicBezTo>
                    <a:pt x="21468" y="7093"/>
                    <a:pt x="21492" y="7235"/>
                    <a:pt x="21563" y="7378"/>
                  </a:cubicBezTo>
                  <a:cubicBezTo>
                    <a:pt x="21682" y="7591"/>
                    <a:pt x="21919" y="7710"/>
                    <a:pt x="22180" y="7662"/>
                  </a:cubicBezTo>
                  <a:cubicBezTo>
                    <a:pt x="22417" y="7686"/>
                    <a:pt x="22654" y="7520"/>
                    <a:pt x="22749" y="7283"/>
                  </a:cubicBezTo>
                  <a:cubicBezTo>
                    <a:pt x="22820" y="7022"/>
                    <a:pt x="22844" y="6737"/>
                    <a:pt x="22773" y="6476"/>
                  </a:cubicBezTo>
                  <a:cubicBezTo>
                    <a:pt x="22725" y="6263"/>
                    <a:pt x="22536" y="6120"/>
                    <a:pt x="22322" y="6120"/>
                  </a:cubicBezTo>
                  <a:cubicBezTo>
                    <a:pt x="22251" y="6120"/>
                    <a:pt x="22156" y="6144"/>
                    <a:pt x="22085" y="6120"/>
                  </a:cubicBezTo>
                  <a:cubicBezTo>
                    <a:pt x="21848" y="6097"/>
                    <a:pt x="21611" y="6263"/>
                    <a:pt x="21539" y="6500"/>
                  </a:cubicBezTo>
                  <a:cubicBezTo>
                    <a:pt x="21492" y="6642"/>
                    <a:pt x="21468" y="6808"/>
                    <a:pt x="21445" y="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Google Shape;930;p50"/>
            <p:cNvSpPr/>
            <p:nvPr/>
          </p:nvSpPr>
          <p:spPr>
            <a:xfrm>
              <a:off x="10342275" y="1023775"/>
              <a:ext cx="735975" cy="473250"/>
            </a:xfrm>
            <a:custGeom>
              <a:avLst/>
              <a:gdLst/>
              <a:ahLst/>
              <a:cxnLst/>
              <a:rect l="l" t="t" r="r" b="b"/>
              <a:pathLst>
                <a:path w="29439" h="18930" extrusionOk="0">
                  <a:moveTo>
                    <a:pt x="27872" y="7141"/>
                  </a:moveTo>
                  <a:cubicBezTo>
                    <a:pt x="27730" y="6998"/>
                    <a:pt x="27588" y="6856"/>
                    <a:pt x="27422" y="6737"/>
                  </a:cubicBezTo>
                  <a:cubicBezTo>
                    <a:pt x="27279" y="6595"/>
                    <a:pt x="27019" y="6690"/>
                    <a:pt x="26995" y="6903"/>
                  </a:cubicBezTo>
                  <a:cubicBezTo>
                    <a:pt x="26924" y="7117"/>
                    <a:pt x="26971" y="7378"/>
                    <a:pt x="27090" y="7591"/>
                  </a:cubicBezTo>
                  <a:cubicBezTo>
                    <a:pt x="27493" y="8232"/>
                    <a:pt x="27778" y="8967"/>
                    <a:pt x="28228" y="9560"/>
                  </a:cubicBezTo>
                  <a:cubicBezTo>
                    <a:pt x="28584" y="10058"/>
                    <a:pt x="28892" y="10604"/>
                    <a:pt x="29106" y="11197"/>
                  </a:cubicBezTo>
                  <a:cubicBezTo>
                    <a:pt x="29225" y="11529"/>
                    <a:pt x="29343" y="11909"/>
                    <a:pt x="29438" y="12264"/>
                  </a:cubicBezTo>
                  <a:cubicBezTo>
                    <a:pt x="29130" y="12549"/>
                    <a:pt x="28750" y="12715"/>
                    <a:pt x="28347" y="12739"/>
                  </a:cubicBezTo>
                  <a:cubicBezTo>
                    <a:pt x="27991" y="12739"/>
                    <a:pt x="27659" y="12786"/>
                    <a:pt x="27351" y="12881"/>
                  </a:cubicBezTo>
                  <a:cubicBezTo>
                    <a:pt x="27042" y="12976"/>
                    <a:pt x="26734" y="13023"/>
                    <a:pt x="26425" y="13071"/>
                  </a:cubicBezTo>
                  <a:cubicBezTo>
                    <a:pt x="24623" y="13237"/>
                    <a:pt x="22796" y="13142"/>
                    <a:pt x="21041" y="12810"/>
                  </a:cubicBezTo>
                  <a:cubicBezTo>
                    <a:pt x="20163" y="12620"/>
                    <a:pt x="19357" y="12288"/>
                    <a:pt x="18621" y="11814"/>
                  </a:cubicBezTo>
                  <a:cubicBezTo>
                    <a:pt x="18171" y="11505"/>
                    <a:pt x="17744" y="11197"/>
                    <a:pt x="17317" y="10889"/>
                  </a:cubicBezTo>
                  <a:cubicBezTo>
                    <a:pt x="17483" y="10462"/>
                    <a:pt x="17673" y="10058"/>
                    <a:pt x="17839" y="9703"/>
                  </a:cubicBezTo>
                  <a:cubicBezTo>
                    <a:pt x="17957" y="9370"/>
                    <a:pt x="18005" y="9038"/>
                    <a:pt x="17957" y="8706"/>
                  </a:cubicBezTo>
                  <a:cubicBezTo>
                    <a:pt x="17933" y="8469"/>
                    <a:pt x="17767" y="8256"/>
                    <a:pt x="17554" y="8137"/>
                  </a:cubicBezTo>
                  <a:cubicBezTo>
                    <a:pt x="17459" y="8090"/>
                    <a:pt x="17317" y="8137"/>
                    <a:pt x="17269" y="8232"/>
                  </a:cubicBezTo>
                  <a:cubicBezTo>
                    <a:pt x="17246" y="8327"/>
                    <a:pt x="17222" y="8422"/>
                    <a:pt x="17198" y="8517"/>
                  </a:cubicBezTo>
                  <a:cubicBezTo>
                    <a:pt x="17127" y="9323"/>
                    <a:pt x="16771" y="10106"/>
                    <a:pt x="16202" y="10699"/>
                  </a:cubicBezTo>
                  <a:cubicBezTo>
                    <a:pt x="15704" y="11268"/>
                    <a:pt x="15182" y="11814"/>
                    <a:pt x="14613" y="12336"/>
                  </a:cubicBezTo>
                  <a:cubicBezTo>
                    <a:pt x="14114" y="12810"/>
                    <a:pt x="13521" y="13190"/>
                    <a:pt x="12905" y="13474"/>
                  </a:cubicBezTo>
                  <a:cubicBezTo>
                    <a:pt x="12383" y="13711"/>
                    <a:pt x="11837" y="13949"/>
                    <a:pt x="11315" y="14186"/>
                  </a:cubicBezTo>
                  <a:cubicBezTo>
                    <a:pt x="10912" y="14376"/>
                    <a:pt x="10485" y="14447"/>
                    <a:pt x="10034" y="14447"/>
                  </a:cubicBezTo>
                  <a:cubicBezTo>
                    <a:pt x="9987" y="14281"/>
                    <a:pt x="10106" y="14233"/>
                    <a:pt x="10177" y="14162"/>
                  </a:cubicBezTo>
                  <a:cubicBezTo>
                    <a:pt x="10960" y="13166"/>
                    <a:pt x="11647" y="12098"/>
                    <a:pt x="12240" y="10983"/>
                  </a:cubicBezTo>
                  <a:cubicBezTo>
                    <a:pt x="12359" y="10746"/>
                    <a:pt x="12454" y="10509"/>
                    <a:pt x="12525" y="10248"/>
                  </a:cubicBezTo>
                  <a:cubicBezTo>
                    <a:pt x="12596" y="9940"/>
                    <a:pt x="12620" y="9584"/>
                    <a:pt x="12739" y="9276"/>
                  </a:cubicBezTo>
                  <a:cubicBezTo>
                    <a:pt x="12833" y="8825"/>
                    <a:pt x="12857" y="8350"/>
                    <a:pt x="12786" y="7900"/>
                  </a:cubicBezTo>
                  <a:cubicBezTo>
                    <a:pt x="12786" y="7852"/>
                    <a:pt x="12786" y="7829"/>
                    <a:pt x="12762" y="7781"/>
                  </a:cubicBezTo>
                  <a:cubicBezTo>
                    <a:pt x="12739" y="7639"/>
                    <a:pt x="12644" y="7544"/>
                    <a:pt x="12525" y="7520"/>
                  </a:cubicBezTo>
                  <a:cubicBezTo>
                    <a:pt x="12383" y="7520"/>
                    <a:pt x="12264" y="7639"/>
                    <a:pt x="12217" y="7805"/>
                  </a:cubicBezTo>
                  <a:cubicBezTo>
                    <a:pt x="12193" y="7852"/>
                    <a:pt x="12193" y="7923"/>
                    <a:pt x="12193" y="7971"/>
                  </a:cubicBezTo>
                  <a:cubicBezTo>
                    <a:pt x="12193" y="8706"/>
                    <a:pt x="11932" y="9394"/>
                    <a:pt x="11719" y="10082"/>
                  </a:cubicBezTo>
                  <a:cubicBezTo>
                    <a:pt x="11647" y="10343"/>
                    <a:pt x="11529" y="10557"/>
                    <a:pt x="11363" y="10770"/>
                  </a:cubicBezTo>
                  <a:cubicBezTo>
                    <a:pt x="10793" y="11600"/>
                    <a:pt x="10248" y="12430"/>
                    <a:pt x="9655" y="13261"/>
                  </a:cubicBezTo>
                  <a:cubicBezTo>
                    <a:pt x="9418" y="13545"/>
                    <a:pt x="9180" y="13830"/>
                    <a:pt x="8896" y="14067"/>
                  </a:cubicBezTo>
                  <a:cubicBezTo>
                    <a:pt x="8255" y="14731"/>
                    <a:pt x="7591" y="15324"/>
                    <a:pt x="6880" y="15894"/>
                  </a:cubicBezTo>
                  <a:cubicBezTo>
                    <a:pt x="5575" y="16890"/>
                    <a:pt x="4152" y="17720"/>
                    <a:pt x="2634" y="18361"/>
                  </a:cubicBezTo>
                  <a:cubicBezTo>
                    <a:pt x="2254" y="18503"/>
                    <a:pt x="1874" y="18693"/>
                    <a:pt x="1495" y="18835"/>
                  </a:cubicBezTo>
                  <a:cubicBezTo>
                    <a:pt x="1376" y="18883"/>
                    <a:pt x="1234" y="18906"/>
                    <a:pt x="1115" y="18930"/>
                  </a:cubicBezTo>
                  <a:cubicBezTo>
                    <a:pt x="1092" y="18835"/>
                    <a:pt x="1092" y="18716"/>
                    <a:pt x="1068" y="18622"/>
                  </a:cubicBezTo>
                  <a:lnTo>
                    <a:pt x="1068" y="17056"/>
                  </a:lnTo>
                  <a:cubicBezTo>
                    <a:pt x="1092" y="16605"/>
                    <a:pt x="1210" y="16131"/>
                    <a:pt x="1447" y="15728"/>
                  </a:cubicBezTo>
                  <a:cubicBezTo>
                    <a:pt x="1519" y="15609"/>
                    <a:pt x="1637" y="15490"/>
                    <a:pt x="1756" y="15396"/>
                  </a:cubicBezTo>
                  <a:cubicBezTo>
                    <a:pt x="1851" y="15324"/>
                    <a:pt x="1874" y="15182"/>
                    <a:pt x="1803" y="15040"/>
                  </a:cubicBezTo>
                  <a:cubicBezTo>
                    <a:pt x="1732" y="14921"/>
                    <a:pt x="1590" y="14850"/>
                    <a:pt x="1447" y="14897"/>
                  </a:cubicBezTo>
                  <a:cubicBezTo>
                    <a:pt x="1258" y="14921"/>
                    <a:pt x="1092" y="15040"/>
                    <a:pt x="997" y="15182"/>
                  </a:cubicBezTo>
                  <a:cubicBezTo>
                    <a:pt x="617" y="15656"/>
                    <a:pt x="380" y="16226"/>
                    <a:pt x="285" y="16819"/>
                  </a:cubicBezTo>
                  <a:cubicBezTo>
                    <a:pt x="261" y="17151"/>
                    <a:pt x="261" y="17483"/>
                    <a:pt x="238" y="17815"/>
                  </a:cubicBezTo>
                  <a:cubicBezTo>
                    <a:pt x="238" y="17957"/>
                    <a:pt x="190" y="18100"/>
                    <a:pt x="167" y="18218"/>
                  </a:cubicBezTo>
                  <a:cubicBezTo>
                    <a:pt x="24" y="18218"/>
                    <a:pt x="1" y="18171"/>
                    <a:pt x="1" y="18076"/>
                  </a:cubicBezTo>
                  <a:cubicBezTo>
                    <a:pt x="1" y="16937"/>
                    <a:pt x="1" y="15775"/>
                    <a:pt x="24" y="14613"/>
                  </a:cubicBezTo>
                  <a:cubicBezTo>
                    <a:pt x="24" y="14257"/>
                    <a:pt x="48" y="13925"/>
                    <a:pt x="48" y="13569"/>
                  </a:cubicBezTo>
                  <a:cubicBezTo>
                    <a:pt x="95" y="12668"/>
                    <a:pt x="214" y="11790"/>
                    <a:pt x="404" y="10912"/>
                  </a:cubicBezTo>
                  <a:cubicBezTo>
                    <a:pt x="427" y="10770"/>
                    <a:pt x="475" y="10628"/>
                    <a:pt x="570" y="10509"/>
                  </a:cubicBezTo>
                  <a:cubicBezTo>
                    <a:pt x="902" y="9963"/>
                    <a:pt x="1163" y="9394"/>
                    <a:pt x="1376" y="8777"/>
                  </a:cubicBezTo>
                  <a:cubicBezTo>
                    <a:pt x="1495" y="8398"/>
                    <a:pt x="1661" y="8018"/>
                    <a:pt x="1874" y="7663"/>
                  </a:cubicBezTo>
                  <a:cubicBezTo>
                    <a:pt x="2064" y="7330"/>
                    <a:pt x="2278" y="6998"/>
                    <a:pt x="2491" y="6666"/>
                  </a:cubicBezTo>
                  <a:cubicBezTo>
                    <a:pt x="2539" y="6571"/>
                    <a:pt x="2610" y="6500"/>
                    <a:pt x="2705" y="6405"/>
                  </a:cubicBezTo>
                  <a:cubicBezTo>
                    <a:pt x="3132" y="5931"/>
                    <a:pt x="3606" y="5504"/>
                    <a:pt x="4128" y="5077"/>
                  </a:cubicBezTo>
                  <a:cubicBezTo>
                    <a:pt x="4531" y="4745"/>
                    <a:pt x="4887" y="4342"/>
                    <a:pt x="5195" y="3891"/>
                  </a:cubicBezTo>
                  <a:cubicBezTo>
                    <a:pt x="5480" y="3535"/>
                    <a:pt x="5765" y="3203"/>
                    <a:pt x="6097" y="2895"/>
                  </a:cubicBezTo>
                  <a:cubicBezTo>
                    <a:pt x="6405" y="2657"/>
                    <a:pt x="6547" y="2254"/>
                    <a:pt x="6476" y="1851"/>
                  </a:cubicBezTo>
                  <a:cubicBezTo>
                    <a:pt x="6476" y="1780"/>
                    <a:pt x="6429" y="1709"/>
                    <a:pt x="6429" y="1637"/>
                  </a:cubicBezTo>
                  <a:cubicBezTo>
                    <a:pt x="6524" y="1448"/>
                    <a:pt x="6713" y="1305"/>
                    <a:pt x="6927" y="1234"/>
                  </a:cubicBezTo>
                  <a:cubicBezTo>
                    <a:pt x="7686" y="878"/>
                    <a:pt x="8493" y="617"/>
                    <a:pt x="9299" y="475"/>
                  </a:cubicBezTo>
                  <a:cubicBezTo>
                    <a:pt x="10082" y="333"/>
                    <a:pt x="10841" y="190"/>
                    <a:pt x="11624" y="96"/>
                  </a:cubicBezTo>
                  <a:cubicBezTo>
                    <a:pt x="12003" y="24"/>
                    <a:pt x="12383" y="1"/>
                    <a:pt x="12786" y="1"/>
                  </a:cubicBezTo>
                  <a:cubicBezTo>
                    <a:pt x="13830" y="1"/>
                    <a:pt x="14850" y="24"/>
                    <a:pt x="15917" y="96"/>
                  </a:cubicBezTo>
                  <a:cubicBezTo>
                    <a:pt x="16558" y="143"/>
                    <a:pt x="17198" y="285"/>
                    <a:pt x="17839" y="380"/>
                  </a:cubicBezTo>
                  <a:cubicBezTo>
                    <a:pt x="19262" y="594"/>
                    <a:pt x="20543" y="1163"/>
                    <a:pt x="21824" y="1756"/>
                  </a:cubicBezTo>
                  <a:cubicBezTo>
                    <a:pt x="22654" y="2136"/>
                    <a:pt x="23460" y="2586"/>
                    <a:pt x="24219" y="3061"/>
                  </a:cubicBezTo>
                  <a:cubicBezTo>
                    <a:pt x="24860" y="3464"/>
                    <a:pt x="25429" y="3938"/>
                    <a:pt x="25927" y="4484"/>
                  </a:cubicBezTo>
                  <a:cubicBezTo>
                    <a:pt x="26568" y="5172"/>
                    <a:pt x="27161" y="5907"/>
                    <a:pt x="27683" y="6666"/>
                  </a:cubicBezTo>
                  <a:cubicBezTo>
                    <a:pt x="27778" y="6832"/>
                    <a:pt x="27849" y="6998"/>
                    <a:pt x="27920" y="7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931;p50"/>
            <p:cNvSpPr/>
            <p:nvPr/>
          </p:nvSpPr>
          <p:spPr>
            <a:xfrm>
              <a:off x="10460875" y="1846300"/>
              <a:ext cx="464950" cy="444200"/>
            </a:xfrm>
            <a:custGeom>
              <a:avLst/>
              <a:gdLst/>
              <a:ahLst/>
              <a:cxnLst/>
              <a:rect l="l" t="t" r="r" b="b"/>
              <a:pathLst>
                <a:path w="18598" h="17768" extrusionOk="0">
                  <a:moveTo>
                    <a:pt x="7757" y="72"/>
                  </a:moveTo>
                  <a:cubicBezTo>
                    <a:pt x="8208" y="1"/>
                    <a:pt x="8635" y="167"/>
                    <a:pt x="9086" y="167"/>
                  </a:cubicBezTo>
                  <a:cubicBezTo>
                    <a:pt x="9086" y="285"/>
                    <a:pt x="9086" y="380"/>
                    <a:pt x="9109" y="499"/>
                  </a:cubicBezTo>
                  <a:cubicBezTo>
                    <a:pt x="9157" y="665"/>
                    <a:pt x="9252" y="831"/>
                    <a:pt x="9370" y="973"/>
                  </a:cubicBezTo>
                  <a:cubicBezTo>
                    <a:pt x="9536" y="1163"/>
                    <a:pt x="9702" y="1353"/>
                    <a:pt x="9845" y="1566"/>
                  </a:cubicBezTo>
                  <a:cubicBezTo>
                    <a:pt x="10248" y="2207"/>
                    <a:pt x="11149" y="2278"/>
                    <a:pt x="11624" y="1732"/>
                  </a:cubicBezTo>
                  <a:cubicBezTo>
                    <a:pt x="11980" y="1329"/>
                    <a:pt x="12264" y="878"/>
                    <a:pt x="12478" y="404"/>
                  </a:cubicBezTo>
                  <a:cubicBezTo>
                    <a:pt x="12573" y="380"/>
                    <a:pt x="12691" y="380"/>
                    <a:pt x="12786" y="380"/>
                  </a:cubicBezTo>
                  <a:cubicBezTo>
                    <a:pt x="13522" y="380"/>
                    <a:pt x="14233" y="309"/>
                    <a:pt x="14945" y="167"/>
                  </a:cubicBezTo>
                  <a:cubicBezTo>
                    <a:pt x="15063" y="143"/>
                    <a:pt x="15182" y="119"/>
                    <a:pt x="15277" y="95"/>
                  </a:cubicBezTo>
                  <a:cubicBezTo>
                    <a:pt x="15395" y="72"/>
                    <a:pt x="15514" y="167"/>
                    <a:pt x="15514" y="285"/>
                  </a:cubicBezTo>
                  <a:cubicBezTo>
                    <a:pt x="15514" y="475"/>
                    <a:pt x="15514" y="688"/>
                    <a:pt x="15538" y="902"/>
                  </a:cubicBezTo>
                  <a:cubicBezTo>
                    <a:pt x="15514" y="1044"/>
                    <a:pt x="15538" y="1187"/>
                    <a:pt x="15609" y="1329"/>
                  </a:cubicBezTo>
                  <a:cubicBezTo>
                    <a:pt x="15728" y="1542"/>
                    <a:pt x="15799" y="1803"/>
                    <a:pt x="15751" y="2064"/>
                  </a:cubicBezTo>
                  <a:cubicBezTo>
                    <a:pt x="15704" y="2918"/>
                    <a:pt x="15799" y="3748"/>
                    <a:pt x="16012" y="4555"/>
                  </a:cubicBezTo>
                  <a:cubicBezTo>
                    <a:pt x="16392" y="6121"/>
                    <a:pt x="16653" y="7686"/>
                    <a:pt x="16914" y="9275"/>
                  </a:cubicBezTo>
                  <a:cubicBezTo>
                    <a:pt x="17056" y="10011"/>
                    <a:pt x="17246" y="10722"/>
                    <a:pt x="17459" y="11434"/>
                  </a:cubicBezTo>
                  <a:cubicBezTo>
                    <a:pt x="17720" y="12312"/>
                    <a:pt x="17981" y="13189"/>
                    <a:pt x="18242" y="14043"/>
                  </a:cubicBezTo>
                  <a:cubicBezTo>
                    <a:pt x="18408" y="14684"/>
                    <a:pt x="18503" y="15324"/>
                    <a:pt x="18574" y="15965"/>
                  </a:cubicBezTo>
                  <a:cubicBezTo>
                    <a:pt x="18598" y="16107"/>
                    <a:pt x="18598" y="16273"/>
                    <a:pt x="18574" y="16415"/>
                  </a:cubicBezTo>
                  <a:cubicBezTo>
                    <a:pt x="18574" y="16653"/>
                    <a:pt x="18432" y="16842"/>
                    <a:pt x="18242" y="16961"/>
                  </a:cubicBezTo>
                  <a:cubicBezTo>
                    <a:pt x="18052" y="17080"/>
                    <a:pt x="17839" y="17174"/>
                    <a:pt x="17625" y="17222"/>
                  </a:cubicBezTo>
                  <a:cubicBezTo>
                    <a:pt x="16724" y="17388"/>
                    <a:pt x="15822" y="17530"/>
                    <a:pt x="14921" y="17673"/>
                  </a:cubicBezTo>
                  <a:cubicBezTo>
                    <a:pt x="14186" y="17767"/>
                    <a:pt x="13450" y="17625"/>
                    <a:pt x="12715" y="17530"/>
                  </a:cubicBezTo>
                  <a:cubicBezTo>
                    <a:pt x="11671" y="17412"/>
                    <a:pt x="10651" y="17222"/>
                    <a:pt x="9631" y="17032"/>
                  </a:cubicBezTo>
                  <a:cubicBezTo>
                    <a:pt x="8706" y="16866"/>
                    <a:pt x="7805" y="16605"/>
                    <a:pt x="6951" y="16249"/>
                  </a:cubicBezTo>
                  <a:cubicBezTo>
                    <a:pt x="5883" y="15822"/>
                    <a:pt x="4840" y="15324"/>
                    <a:pt x="3796" y="14874"/>
                  </a:cubicBezTo>
                  <a:cubicBezTo>
                    <a:pt x="3369" y="14684"/>
                    <a:pt x="2918" y="14541"/>
                    <a:pt x="2491" y="14375"/>
                  </a:cubicBezTo>
                  <a:cubicBezTo>
                    <a:pt x="1946" y="14186"/>
                    <a:pt x="1400" y="13972"/>
                    <a:pt x="902" y="13687"/>
                  </a:cubicBezTo>
                  <a:cubicBezTo>
                    <a:pt x="689" y="13616"/>
                    <a:pt x="475" y="13521"/>
                    <a:pt x="262" y="13450"/>
                  </a:cubicBezTo>
                  <a:cubicBezTo>
                    <a:pt x="190" y="13427"/>
                    <a:pt x="119" y="13379"/>
                    <a:pt x="1" y="13332"/>
                  </a:cubicBezTo>
                  <a:cubicBezTo>
                    <a:pt x="119" y="13023"/>
                    <a:pt x="262" y="12739"/>
                    <a:pt x="428" y="12454"/>
                  </a:cubicBezTo>
                  <a:cubicBezTo>
                    <a:pt x="712" y="12003"/>
                    <a:pt x="973" y="11576"/>
                    <a:pt x="1258" y="11126"/>
                  </a:cubicBezTo>
                  <a:cubicBezTo>
                    <a:pt x="1851" y="10224"/>
                    <a:pt x="2420" y="9323"/>
                    <a:pt x="3037" y="8421"/>
                  </a:cubicBezTo>
                  <a:cubicBezTo>
                    <a:pt x="3250" y="8089"/>
                    <a:pt x="3535" y="7781"/>
                    <a:pt x="3749" y="7425"/>
                  </a:cubicBezTo>
                  <a:cubicBezTo>
                    <a:pt x="4033" y="6951"/>
                    <a:pt x="4342" y="6476"/>
                    <a:pt x="4603" y="6002"/>
                  </a:cubicBezTo>
                  <a:cubicBezTo>
                    <a:pt x="5053" y="5148"/>
                    <a:pt x="5551" y="4318"/>
                    <a:pt x="6073" y="3488"/>
                  </a:cubicBezTo>
                  <a:cubicBezTo>
                    <a:pt x="6334" y="3084"/>
                    <a:pt x="6571" y="2657"/>
                    <a:pt x="6761" y="2207"/>
                  </a:cubicBezTo>
                  <a:cubicBezTo>
                    <a:pt x="6927" y="1780"/>
                    <a:pt x="7164" y="1376"/>
                    <a:pt x="7354" y="949"/>
                  </a:cubicBezTo>
                  <a:cubicBezTo>
                    <a:pt x="7496" y="665"/>
                    <a:pt x="7615" y="380"/>
                    <a:pt x="7757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1" name="Google Shape;932;p50"/>
            <p:cNvSpPr/>
            <p:nvPr/>
          </p:nvSpPr>
          <p:spPr>
            <a:xfrm>
              <a:off x="9990025" y="961525"/>
              <a:ext cx="376600" cy="548550"/>
            </a:xfrm>
            <a:custGeom>
              <a:avLst/>
              <a:gdLst/>
              <a:ahLst/>
              <a:cxnLst/>
              <a:rect l="l" t="t" r="r" b="b"/>
              <a:pathLst>
                <a:path w="15064" h="21942" extrusionOk="0">
                  <a:moveTo>
                    <a:pt x="15016" y="2348"/>
                  </a:moveTo>
                  <a:cubicBezTo>
                    <a:pt x="14684" y="2443"/>
                    <a:pt x="14375" y="2538"/>
                    <a:pt x="14067" y="2633"/>
                  </a:cubicBezTo>
                  <a:cubicBezTo>
                    <a:pt x="13901" y="2704"/>
                    <a:pt x="13735" y="2799"/>
                    <a:pt x="13616" y="2941"/>
                  </a:cubicBezTo>
                  <a:cubicBezTo>
                    <a:pt x="13308" y="3297"/>
                    <a:pt x="13047" y="3653"/>
                    <a:pt x="12786" y="4056"/>
                  </a:cubicBezTo>
                  <a:cubicBezTo>
                    <a:pt x="12715" y="4199"/>
                    <a:pt x="12667" y="4365"/>
                    <a:pt x="12691" y="4531"/>
                  </a:cubicBezTo>
                  <a:cubicBezTo>
                    <a:pt x="12691" y="4744"/>
                    <a:pt x="12715" y="4981"/>
                    <a:pt x="12762" y="5195"/>
                  </a:cubicBezTo>
                  <a:cubicBezTo>
                    <a:pt x="12383" y="5480"/>
                    <a:pt x="12003" y="5764"/>
                    <a:pt x="11624" y="6073"/>
                  </a:cubicBezTo>
                  <a:cubicBezTo>
                    <a:pt x="11125" y="6500"/>
                    <a:pt x="10746" y="7045"/>
                    <a:pt x="10532" y="7662"/>
                  </a:cubicBezTo>
                  <a:cubicBezTo>
                    <a:pt x="10461" y="7828"/>
                    <a:pt x="10437" y="7994"/>
                    <a:pt x="10437" y="8160"/>
                  </a:cubicBezTo>
                  <a:cubicBezTo>
                    <a:pt x="10437" y="8895"/>
                    <a:pt x="10627" y="9299"/>
                    <a:pt x="11481" y="9393"/>
                  </a:cubicBezTo>
                  <a:cubicBezTo>
                    <a:pt x="11529" y="9393"/>
                    <a:pt x="11552" y="9417"/>
                    <a:pt x="11600" y="9441"/>
                  </a:cubicBezTo>
                  <a:cubicBezTo>
                    <a:pt x="11576" y="9536"/>
                    <a:pt x="11552" y="9631"/>
                    <a:pt x="11505" y="9726"/>
                  </a:cubicBezTo>
                  <a:cubicBezTo>
                    <a:pt x="11102" y="10461"/>
                    <a:pt x="10841" y="11267"/>
                    <a:pt x="10722" y="12098"/>
                  </a:cubicBezTo>
                  <a:cubicBezTo>
                    <a:pt x="10698" y="12216"/>
                    <a:pt x="10698" y="12359"/>
                    <a:pt x="10675" y="12477"/>
                  </a:cubicBezTo>
                  <a:cubicBezTo>
                    <a:pt x="10698" y="12880"/>
                    <a:pt x="10627" y="13260"/>
                    <a:pt x="10485" y="13616"/>
                  </a:cubicBezTo>
                  <a:cubicBezTo>
                    <a:pt x="10343" y="13995"/>
                    <a:pt x="10248" y="14351"/>
                    <a:pt x="10177" y="14754"/>
                  </a:cubicBezTo>
                  <a:cubicBezTo>
                    <a:pt x="10105" y="15110"/>
                    <a:pt x="9987" y="15466"/>
                    <a:pt x="9844" y="15798"/>
                  </a:cubicBezTo>
                  <a:cubicBezTo>
                    <a:pt x="9821" y="15869"/>
                    <a:pt x="9821" y="15940"/>
                    <a:pt x="9773" y="16012"/>
                  </a:cubicBezTo>
                  <a:cubicBezTo>
                    <a:pt x="9584" y="16439"/>
                    <a:pt x="9512" y="16913"/>
                    <a:pt x="9560" y="17364"/>
                  </a:cubicBezTo>
                  <a:cubicBezTo>
                    <a:pt x="9560" y="17506"/>
                    <a:pt x="9536" y="17625"/>
                    <a:pt x="9489" y="17743"/>
                  </a:cubicBezTo>
                  <a:cubicBezTo>
                    <a:pt x="9441" y="17957"/>
                    <a:pt x="9394" y="18146"/>
                    <a:pt x="9346" y="18336"/>
                  </a:cubicBezTo>
                  <a:cubicBezTo>
                    <a:pt x="9323" y="18479"/>
                    <a:pt x="9275" y="18597"/>
                    <a:pt x="9204" y="18692"/>
                  </a:cubicBezTo>
                  <a:cubicBezTo>
                    <a:pt x="9038" y="18882"/>
                    <a:pt x="8919" y="19095"/>
                    <a:pt x="8848" y="19333"/>
                  </a:cubicBezTo>
                  <a:cubicBezTo>
                    <a:pt x="8730" y="19641"/>
                    <a:pt x="8564" y="19926"/>
                    <a:pt x="8350" y="20186"/>
                  </a:cubicBezTo>
                  <a:cubicBezTo>
                    <a:pt x="8113" y="20495"/>
                    <a:pt x="7899" y="20827"/>
                    <a:pt x="7662" y="21135"/>
                  </a:cubicBezTo>
                  <a:cubicBezTo>
                    <a:pt x="7472" y="21420"/>
                    <a:pt x="7188" y="21633"/>
                    <a:pt x="6879" y="21752"/>
                  </a:cubicBezTo>
                  <a:cubicBezTo>
                    <a:pt x="6571" y="21942"/>
                    <a:pt x="6168" y="21800"/>
                    <a:pt x="6025" y="21467"/>
                  </a:cubicBezTo>
                  <a:cubicBezTo>
                    <a:pt x="5931" y="21278"/>
                    <a:pt x="5836" y="21040"/>
                    <a:pt x="5764" y="20803"/>
                  </a:cubicBezTo>
                  <a:cubicBezTo>
                    <a:pt x="5551" y="19997"/>
                    <a:pt x="5243" y="19214"/>
                    <a:pt x="5100" y="18384"/>
                  </a:cubicBezTo>
                  <a:cubicBezTo>
                    <a:pt x="4982" y="17791"/>
                    <a:pt x="4294" y="17720"/>
                    <a:pt x="3938" y="17957"/>
                  </a:cubicBezTo>
                  <a:cubicBezTo>
                    <a:pt x="3796" y="18075"/>
                    <a:pt x="3653" y="18194"/>
                    <a:pt x="3558" y="18336"/>
                  </a:cubicBezTo>
                  <a:cubicBezTo>
                    <a:pt x="3392" y="18573"/>
                    <a:pt x="3131" y="18716"/>
                    <a:pt x="2847" y="18692"/>
                  </a:cubicBezTo>
                  <a:lnTo>
                    <a:pt x="1898" y="18692"/>
                  </a:lnTo>
                  <a:cubicBezTo>
                    <a:pt x="1708" y="18716"/>
                    <a:pt x="1518" y="18621"/>
                    <a:pt x="1424" y="18479"/>
                  </a:cubicBezTo>
                  <a:cubicBezTo>
                    <a:pt x="1258" y="18265"/>
                    <a:pt x="1163" y="18028"/>
                    <a:pt x="1163" y="17767"/>
                  </a:cubicBezTo>
                  <a:cubicBezTo>
                    <a:pt x="1234" y="17269"/>
                    <a:pt x="1281" y="16771"/>
                    <a:pt x="1329" y="16273"/>
                  </a:cubicBezTo>
                  <a:cubicBezTo>
                    <a:pt x="1424" y="15751"/>
                    <a:pt x="1613" y="15276"/>
                    <a:pt x="1874" y="14826"/>
                  </a:cubicBezTo>
                  <a:cubicBezTo>
                    <a:pt x="2088" y="14351"/>
                    <a:pt x="2325" y="13877"/>
                    <a:pt x="2586" y="13426"/>
                  </a:cubicBezTo>
                  <a:cubicBezTo>
                    <a:pt x="2705" y="13236"/>
                    <a:pt x="2823" y="13047"/>
                    <a:pt x="2989" y="12880"/>
                  </a:cubicBezTo>
                  <a:cubicBezTo>
                    <a:pt x="3250" y="12572"/>
                    <a:pt x="3535" y="12311"/>
                    <a:pt x="3796" y="12027"/>
                  </a:cubicBezTo>
                  <a:cubicBezTo>
                    <a:pt x="4151" y="11671"/>
                    <a:pt x="4057" y="11291"/>
                    <a:pt x="3582" y="11149"/>
                  </a:cubicBezTo>
                  <a:cubicBezTo>
                    <a:pt x="2776" y="10912"/>
                    <a:pt x="2017" y="10556"/>
                    <a:pt x="1305" y="10129"/>
                  </a:cubicBezTo>
                  <a:cubicBezTo>
                    <a:pt x="997" y="9915"/>
                    <a:pt x="736" y="9654"/>
                    <a:pt x="498" y="9370"/>
                  </a:cubicBezTo>
                  <a:cubicBezTo>
                    <a:pt x="166" y="8967"/>
                    <a:pt x="0" y="8468"/>
                    <a:pt x="24" y="7970"/>
                  </a:cubicBezTo>
                  <a:cubicBezTo>
                    <a:pt x="48" y="7496"/>
                    <a:pt x="24" y="6998"/>
                    <a:pt x="24" y="6523"/>
                  </a:cubicBezTo>
                  <a:cubicBezTo>
                    <a:pt x="0" y="6262"/>
                    <a:pt x="72" y="6001"/>
                    <a:pt x="214" y="5788"/>
                  </a:cubicBezTo>
                  <a:cubicBezTo>
                    <a:pt x="285" y="5693"/>
                    <a:pt x="356" y="5598"/>
                    <a:pt x="380" y="5480"/>
                  </a:cubicBezTo>
                  <a:cubicBezTo>
                    <a:pt x="593" y="4839"/>
                    <a:pt x="1044" y="4365"/>
                    <a:pt x="1471" y="3867"/>
                  </a:cubicBezTo>
                  <a:cubicBezTo>
                    <a:pt x="1756" y="3534"/>
                    <a:pt x="2064" y="3202"/>
                    <a:pt x="2349" y="2894"/>
                  </a:cubicBezTo>
                  <a:cubicBezTo>
                    <a:pt x="2467" y="2752"/>
                    <a:pt x="2586" y="2633"/>
                    <a:pt x="2705" y="2538"/>
                  </a:cubicBezTo>
                  <a:cubicBezTo>
                    <a:pt x="3274" y="2064"/>
                    <a:pt x="3914" y="1637"/>
                    <a:pt x="4578" y="1305"/>
                  </a:cubicBezTo>
                  <a:cubicBezTo>
                    <a:pt x="5219" y="996"/>
                    <a:pt x="5883" y="688"/>
                    <a:pt x="6547" y="380"/>
                  </a:cubicBezTo>
                  <a:cubicBezTo>
                    <a:pt x="7093" y="142"/>
                    <a:pt x="7710" y="24"/>
                    <a:pt x="8326" y="24"/>
                  </a:cubicBezTo>
                  <a:cubicBezTo>
                    <a:pt x="9133" y="0"/>
                    <a:pt x="9916" y="24"/>
                    <a:pt x="10722" y="24"/>
                  </a:cubicBezTo>
                  <a:cubicBezTo>
                    <a:pt x="11102" y="47"/>
                    <a:pt x="11457" y="95"/>
                    <a:pt x="11813" y="214"/>
                  </a:cubicBezTo>
                  <a:cubicBezTo>
                    <a:pt x="12715" y="427"/>
                    <a:pt x="13592" y="807"/>
                    <a:pt x="14351" y="1328"/>
                  </a:cubicBezTo>
                  <a:cubicBezTo>
                    <a:pt x="14517" y="1447"/>
                    <a:pt x="14684" y="1589"/>
                    <a:pt x="14826" y="1732"/>
                  </a:cubicBezTo>
                  <a:cubicBezTo>
                    <a:pt x="14992" y="1874"/>
                    <a:pt x="15063" y="2111"/>
                    <a:pt x="15016" y="23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2" name="Google Shape;933;p50"/>
            <p:cNvSpPr/>
            <p:nvPr/>
          </p:nvSpPr>
          <p:spPr>
            <a:xfrm>
              <a:off x="10273475" y="941350"/>
              <a:ext cx="199875" cy="343975"/>
            </a:xfrm>
            <a:custGeom>
              <a:avLst/>
              <a:gdLst/>
              <a:ahLst/>
              <a:cxnLst/>
              <a:rect l="l" t="t" r="r" b="b"/>
              <a:pathLst>
                <a:path w="7995" h="13759" extrusionOk="0">
                  <a:moveTo>
                    <a:pt x="4887" y="24"/>
                  </a:moveTo>
                  <a:cubicBezTo>
                    <a:pt x="5196" y="1"/>
                    <a:pt x="5504" y="72"/>
                    <a:pt x="5765" y="214"/>
                  </a:cubicBezTo>
                  <a:cubicBezTo>
                    <a:pt x="5955" y="309"/>
                    <a:pt x="6097" y="451"/>
                    <a:pt x="6216" y="594"/>
                  </a:cubicBezTo>
                  <a:cubicBezTo>
                    <a:pt x="6477" y="878"/>
                    <a:pt x="6690" y="1187"/>
                    <a:pt x="6951" y="1448"/>
                  </a:cubicBezTo>
                  <a:cubicBezTo>
                    <a:pt x="7236" y="1732"/>
                    <a:pt x="7402" y="2112"/>
                    <a:pt x="7402" y="2491"/>
                  </a:cubicBezTo>
                  <a:lnTo>
                    <a:pt x="7402" y="3986"/>
                  </a:lnTo>
                  <a:cubicBezTo>
                    <a:pt x="7354" y="4033"/>
                    <a:pt x="7283" y="4081"/>
                    <a:pt x="7212" y="4128"/>
                  </a:cubicBezTo>
                  <a:cubicBezTo>
                    <a:pt x="6927" y="4389"/>
                    <a:pt x="6951" y="4840"/>
                    <a:pt x="7259" y="5053"/>
                  </a:cubicBezTo>
                  <a:cubicBezTo>
                    <a:pt x="7378" y="5148"/>
                    <a:pt x="7544" y="5219"/>
                    <a:pt x="7686" y="5314"/>
                  </a:cubicBezTo>
                  <a:cubicBezTo>
                    <a:pt x="7829" y="5385"/>
                    <a:pt x="7900" y="5456"/>
                    <a:pt x="7995" y="5527"/>
                  </a:cubicBezTo>
                  <a:cubicBezTo>
                    <a:pt x="7947" y="5646"/>
                    <a:pt x="7876" y="5741"/>
                    <a:pt x="7805" y="5836"/>
                  </a:cubicBezTo>
                  <a:cubicBezTo>
                    <a:pt x="7378" y="6358"/>
                    <a:pt x="6951" y="6880"/>
                    <a:pt x="6524" y="7378"/>
                  </a:cubicBezTo>
                  <a:cubicBezTo>
                    <a:pt x="6453" y="7473"/>
                    <a:pt x="6358" y="7544"/>
                    <a:pt x="6287" y="7615"/>
                  </a:cubicBezTo>
                  <a:cubicBezTo>
                    <a:pt x="5884" y="7947"/>
                    <a:pt x="5504" y="8303"/>
                    <a:pt x="5125" y="8659"/>
                  </a:cubicBezTo>
                  <a:cubicBezTo>
                    <a:pt x="4745" y="8967"/>
                    <a:pt x="4437" y="9347"/>
                    <a:pt x="4199" y="9774"/>
                  </a:cubicBezTo>
                  <a:cubicBezTo>
                    <a:pt x="4033" y="10011"/>
                    <a:pt x="3867" y="10248"/>
                    <a:pt x="3654" y="10461"/>
                  </a:cubicBezTo>
                  <a:cubicBezTo>
                    <a:pt x="3535" y="10604"/>
                    <a:pt x="3393" y="10746"/>
                    <a:pt x="3274" y="10888"/>
                  </a:cubicBezTo>
                  <a:cubicBezTo>
                    <a:pt x="2871" y="11339"/>
                    <a:pt x="2610" y="11908"/>
                    <a:pt x="2515" y="12525"/>
                  </a:cubicBezTo>
                  <a:cubicBezTo>
                    <a:pt x="2492" y="12762"/>
                    <a:pt x="2420" y="13000"/>
                    <a:pt x="2397" y="13237"/>
                  </a:cubicBezTo>
                  <a:cubicBezTo>
                    <a:pt x="2373" y="13450"/>
                    <a:pt x="2207" y="13640"/>
                    <a:pt x="1993" y="13664"/>
                  </a:cubicBezTo>
                  <a:cubicBezTo>
                    <a:pt x="1543" y="13735"/>
                    <a:pt x="1068" y="13759"/>
                    <a:pt x="594" y="13687"/>
                  </a:cubicBezTo>
                  <a:cubicBezTo>
                    <a:pt x="594" y="13640"/>
                    <a:pt x="570" y="13569"/>
                    <a:pt x="570" y="13521"/>
                  </a:cubicBezTo>
                  <a:cubicBezTo>
                    <a:pt x="784" y="13260"/>
                    <a:pt x="713" y="12881"/>
                    <a:pt x="428" y="12715"/>
                  </a:cubicBezTo>
                  <a:cubicBezTo>
                    <a:pt x="428" y="12407"/>
                    <a:pt x="475" y="12098"/>
                    <a:pt x="618" y="11814"/>
                  </a:cubicBezTo>
                  <a:cubicBezTo>
                    <a:pt x="807" y="11387"/>
                    <a:pt x="1021" y="10983"/>
                    <a:pt x="1211" y="10556"/>
                  </a:cubicBezTo>
                  <a:cubicBezTo>
                    <a:pt x="1282" y="10319"/>
                    <a:pt x="1519" y="10177"/>
                    <a:pt x="1780" y="10200"/>
                  </a:cubicBezTo>
                  <a:cubicBezTo>
                    <a:pt x="2088" y="10248"/>
                    <a:pt x="2254" y="10058"/>
                    <a:pt x="2397" y="9821"/>
                  </a:cubicBezTo>
                  <a:cubicBezTo>
                    <a:pt x="2634" y="9489"/>
                    <a:pt x="2397" y="9038"/>
                    <a:pt x="1993" y="9086"/>
                  </a:cubicBezTo>
                  <a:cubicBezTo>
                    <a:pt x="1804" y="9086"/>
                    <a:pt x="1590" y="9109"/>
                    <a:pt x="1400" y="9181"/>
                  </a:cubicBezTo>
                  <a:cubicBezTo>
                    <a:pt x="1021" y="9275"/>
                    <a:pt x="618" y="9299"/>
                    <a:pt x="238" y="9252"/>
                  </a:cubicBezTo>
                  <a:cubicBezTo>
                    <a:pt x="96" y="9228"/>
                    <a:pt x="1" y="9109"/>
                    <a:pt x="48" y="8967"/>
                  </a:cubicBezTo>
                  <a:cubicBezTo>
                    <a:pt x="96" y="8777"/>
                    <a:pt x="167" y="8611"/>
                    <a:pt x="262" y="8445"/>
                  </a:cubicBezTo>
                  <a:cubicBezTo>
                    <a:pt x="618" y="7852"/>
                    <a:pt x="1139" y="7354"/>
                    <a:pt x="1733" y="7022"/>
                  </a:cubicBezTo>
                  <a:cubicBezTo>
                    <a:pt x="1875" y="6951"/>
                    <a:pt x="2017" y="6903"/>
                    <a:pt x="2159" y="6880"/>
                  </a:cubicBezTo>
                  <a:cubicBezTo>
                    <a:pt x="2278" y="6856"/>
                    <a:pt x="2420" y="6880"/>
                    <a:pt x="2539" y="6856"/>
                  </a:cubicBezTo>
                  <a:cubicBezTo>
                    <a:pt x="2895" y="6808"/>
                    <a:pt x="3156" y="6500"/>
                    <a:pt x="3108" y="6144"/>
                  </a:cubicBezTo>
                  <a:cubicBezTo>
                    <a:pt x="3085" y="5978"/>
                    <a:pt x="2966" y="5836"/>
                    <a:pt x="2800" y="5765"/>
                  </a:cubicBezTo>
                  <a:cubicBezTo>
                    <a:pt x="2681" y="5717"/>
                    <a:pt x="2563" y="5670"/>
                    <a:pt x="2444" y="5622"/>
                  </a:cubicBezTo>
                  <a:cubicBezTo>
                    <a:pt x="2302" y="5551"/>
                    <a:pt x="2254" y="5361"/>
                    <a:pt x="2349" y="5243"/>
                  </a:cubicBezTo>
                  <a:cubicBezTo>
                    <a:pt x="2515" y="4982"/>
                    <a:pt x="2681" y="4745"/>
                    <a:pt x="2871" y="4507"/>
                  </a:cubicBezTo>
                  <a:cubicBezTo>
                    <a:pt x="3085" y="4294"/>
                    <a:pt x="3393" y="4175"/>
                    <a:pt x="3678" y="4199"/>
                  </a:cubicBezTo>
                  <a:lnTo>
                    <a:pt x="4911" y="4199"/>
                  </a:lnTo>
                  <a:cubicBezTo>
                    <a:pt x="5053" y="4199"/>
                    <a:pt x="5219" y="4199"/>
                    <a:pt x="5362" y="4175"/>
                  </a:cubicBezTo>
                  <a:cubicBezTo>
                    <a:pt x="5575" y="4128"/>
                    <a:pt x="5765" y="3962"/>
                    <a:pt x="5836" y="3748"/>
                  </a:cubicBezTo>
                  <a:cubicBezTo>
                    <a:pt x="5884" y="3535"/>
                    <a:pt x="5789" y="3321"/>
                    <a:pt x="5623" y="3203"/>
                  </a:cubicBezTo>
                  <a:cubicBezTo>
                    <a:pt x="5480" y="3061"/>
                    <a:pt x="5338" y="2918"/>
                    <a:pt x="5219" y="2752"/>
                  </a:cubicBezTo>
                  <a:cubicBezTo>
                    <a:pt x="4864" y="2325"/>
                    <a:pt x="4698" y="1756"/>
                    <a:pt x="4721" y="1187"/>
                  </a:cubicBezTo>
                  <a:cubicBezTo>
                    <a:pt x="4721" y="878"/>
                    <a:pt x="4745" y="570"/>
                    <a:pt x="4769" y="238"/>
                  </a:cubicBezTo>
                  <a:cubicBezTo>
                    <a:pt x="4792" y="167"/>
                    <a:pt x="4840" y="95"/>
                    <a:pt x="4887" y="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" name="Google Shape;934;p50"/>
            <p:cNvSpPr/>
            <p:nvPr/>
          </p:nvSpPr>
          <p:spPr>
            <a:xfrm>
              <a:off x="11120900" y="1301325"/>
              <a:ext cx="80100" cy="164275"/>
            </a:xfrm>
            <a:custGeom>
              <a:avLst/>
              <a:gdLst/>
              <a:ahLst/>
              <a:cxnLst/>
              <a:rect l="l" t="t" r="r" b="b"/>
              <a:pathLst>
                <a:path w="3204" h="6571" extrusionOk="0">
                  <a:moveTo>
                    <a:pt x="618" y="6452"/>
                  </a:moveTo>
                  <a:cubicBezTo>
                    <a:pt x="594" y="6357"/>
                    <a:pt x="570" y="6239"/>
                    <a:pt x="570" y="6120"/>
                  </a:cubicBezTo>
                  <a:cubicBezTo>
                    <a:pt x="641" y="5195"/>
                    <a:pt x="380" y="4317"/>
                    <a:pt x="191" y="3440"/>
                  </a:cubicBezTo>
                  <a:cubicBezTo>
                    <a:pt x="120" y="3179"/>
                    <a:pt x="48" y="2941"/>
                    <a:pt x="1" y="2681"/>
                  </a:cubicBezTo>
                  <a:cubicBezTo>
                    <a:pt x="25" y="2633"/>
                    <a:pt x="72" y="2586"/>
                    <a:pt x="120" y="2562"/>
                  </a:cubicBezTo>
                  <a:cubicBezTo>
                    <a:pt x="357" y="2372"/>
                    <a:pt x="428" y="2254"/>
                    <a:pt x="286" y="2064"/>
                  </a:cubicBezTo>
                  <a:cubicBezTo>
                    <a:pt x="1" y="1755"/>
                    <a:pt x="96" y="1447"/>
                    <a:pt x="238" y="1139"/>
                  </a:cubicBezTo>
                  <a:cubicBezTo>
                    <a:pt x="570" y="427"/>
                    <a:pt x="1306" y="0"/>
                    <a:pt x="2088" y="24"/>
                  </a:cubicBezTo>
                  <a:cubicBezTo>
                    <a:pt x="2444" y="48"/>
                    <a:pt x="2753" y="261"/>
                    <a:pt x="2895" y="593"/>
                  </a:cubicBezTo>
                  <a:cubicBezTo>
                    <a:pt x="3108" y="1044"/>
                    <a:pt x="3203" y="1542"/>
                    <a:pt x="3203" y="2064"/>
                  </a:cubicBezTo>
                  <a:lnTo>
                    <a:pt x="3203" y="3606"/>
                  </a:lnTo>
                  <a:cubicBezTo>
                    <a:pt x="3180" y="4388"/>
                    <a:pt x="2895" y="5124"/>
                    <a:pt x="2349" y="5669"/>
                  </a:cubicBezTo>
                  <a:cubicBezTo>
                    <a:pt x="2160" y="5907"/>
                    <a:pt x="1922" y="6096"/>
                    <a:pt x="1685" y="6262"/>
                  </a:cubicBezTo>
                  <a:cubicBezTo>
                    <a:pt x="1377" y="6500"/>
                    <a:pt x="973" y="6571"/>
                    <a:pt x="618" y="6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" name="Google Shape;935;p50"/>
            <p:cNvSpPr/>
            <p:nvPr/>
          </p:nvSpPr>
          <p:spPr>
            <a:xfrm>
              <a:off x="10294825" y="1603750"/>
              <a:ext cx="115675" cy="90175"/>
            </a:xfrm>
            <a:custGeom>
              <a:avLst/>
              <a:gdLst/>
              <a:ahLst/>
              <a:cxnLst/>
              <a:rect l="l" t="t" r="r" b="b"/>
              <a:pathLst>
                <a:path w="4627" h="3607" extrusionOk="0">
                  <a:moveTo>
                    <a:pt x="4603" y="3559"/>
                  </a:moveTo>
                  <a:cubicBezTo>
                    <a:pt x="3891" y="3606"/>
                    <a:pt x="3203" y="3583"/>
                    <a:pt x="2515" y="3535"/>
                  </a:cubicBezTo>
                  <a:cubicBezTo>
                    <a:pt x="1970" y="3464"/>
                    <a:pt x="1472" y="3274"/>
                    <a:pt x="997" y="2990"/>
                  </a:cubicBezTo>
                  <a:cubicBezTo>
                    <a:pt x="570" y="2729"/>
                    <a:pt x="262" y="2302"/>
                    <a:pt x="119" y="1827"/>
                  </a:cubicBezTo>
                  <a:cubicBezTo>
                    <a:pt x="1" y="1519"/>
                    <a:pt x="48" y="1187"/>
                    <a:pt x="238" y="926"/>
                  </a:cubicBezTo>
                  <a:cubicBezTo>
                    <a:pt x="262" y="878"/>
                    <a:pt x="309" y="831"/>
                    <a:pt x="333" y="784"/>
                  </a:cubicBezTo>
                  <a:cubicBezTo>
                    <a:pt x="618" y="238"/>
                    <a:pt x="1068" y="1"/>
                    <a:pt x="1946" y="333"/>
                  </a:cubicBezTo>
                  <a:cubicBezTo>
                    <a:pt x="2112" y="404"/>
                    <a:pt x="2254" y="499"/>
                    <a:pt x="2420" y="546"/>
                  </a:cubicBezTo>
                  <a:cubicBezTo>
                    <a:pt x="2563" y="594"/>
                    <a:pt x="2705" y="689"/>
                    <a:pt x="2800" y="831"/>
                  </a:cubicBezTo>
                  <a:cubicBezTo>
                    <a:pt x="2918" y="1044"/>
                    <a:pt x="3108" y="1187"/>
                    <a:pt x="3345" y="1210"/>
                  </a:cubicBezTo>
                  <a:cubicBezTo>
                    <a:pt x="3796" y="1970"/>
                    <a:pt x="4199" y="2705"/>
                    <a:pt x="4626" y="3464"/>
                  </a:cubicBezTo>
                  <a:cubicBezTo>
                    <a:pt x="4626" y="3464"/>
                    <a:pt x="4603" y="3488"/>
                    <a:pt x="4603" y="3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" name="Google Shape;936;p50"/>
            <p:cNvSpPr/>
            <p:nvPr/>
          </p:nvSpPr>
          <p:spPr>
            <a:xfrm>
              <a:off x="10751450" y="2682450"/>
              <a:ext cx="97875" cy="58750"/>
            </a:xfrm>
            <a:custGeom>
              <a:avLst/>
              <a:gdLst/>
              <a:ahLst/>
              <a:cxnLst/>
              <a:rect l="l" t="t" r="r" b="b"/>
              <a:pathLst>
                <a:path w="3915" h="2350" extrusionOk="0">
                  <a:moveTo>
                    <a:pt x="1" y="1"/>
                  </a:moveTo>
                  <a:cubicBezTo>
                    <a:pt x="333" y="72"/>
                    <a:pt x="665" y="167"/>
                    <a:pt x="997" y="333"/>
                  </a:cubicBezTo>
                  <a:cubicBezTo>
                    <a:pt x="1638" y="618"/>
                    <a:pt x="2278" y="926"/>
                    <a:pt x="2919" y="1211"/>
                  </a:cubicBezTo>
                  <a:cubicBezTo>
                    <a:pt x="3274" y="1353"/>
                    <a:pt x="3559" y="1590"/>
                    <a:pt x="3772" y="1899"/>
                  </a:cubicBezTo>
                  <a:cubicBezTo>
                    <a:pt x="3915" y="2112"/>
                    <a:pt x="3844" y="2326"/>
                    <a:pt x="3583" y="2349"/>
                  </a:cubicBezTo>
                  <a:cubicBezTo>
                    <a:pt x="3132" y="2349"/>
                    <a:pt x="2681" y="2349"/>
                    <a:pt x="2231" y="2349"/>
                  </a:cubicBezTo>
                  <a:cubicBezTo>
                    <a:pt x="2088" y="2326"/>
                    <a:pt x="1946" y="2278"/>
                    <a:pt x="1827" y="2207"/>
                  </a:cubicBezTo>
                  <a:cubicBezTo>
                    <a:pt x="1353" y="1922"/>
                    <a:pt x="950" y="1567"/>
                    <a:pt x="641" y="1116"/>
                  </a:cubicBezTo>
                  <a:cubicBezTo>
                    <a:pt x="428" y="784"/>
                    <a:pt x="238" y="4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" name="Google Shape;937;p50"/>
            <p:cNvSpPr/>
            <p:nvPr/>
          </p:nvSpPr>
          <p:spPr>
            <a:xfrm>
              <a:off x="10179200" y="2250150"/>
              <a:ext cx="33225" cy="122175"/>
            </a:xfrm>
            <a:custGeom>
              <a:avLst/>
              <a:gdLst/>
              <a:ahLst/>
              <a:cxnLst/>
              <a:rect l="l" t="t" r="r" b="b"/>
              <a:pathLst>
                <a:path w="1329" h="4887" extrusionOk="0">
                  <a:moveTo>
                    <a:pt x="1234" y="0"/>
                  </a:moveTo>
                  <a:cubicBezTo>
                    <a:pt x="1257" y="166"/>
                    <a:pt x="1305" y="333"/>
                    <a:pt x="1305" y="499"/>
                  </a:cubicBezTo>
                  <a:cubicBezTo>
                    <a:pt x="1305" y="1044"/>
                    <a:pt x="1329" y="1613"/>
                    <a:pt x="1305" y="2159"/>
                  </a:cubicBezTo>
                  <a:cubicBezTo>
                    <a:pt x="1305" y="2586"/>
                    <a:pt x="1186" y="2989"/>
                    <a:pt x="1020" y="3345"/>
                  </a:cubicBezTo>
                  <a:cubicBezTo>
                    <a:pt x="807" y="3843"/>
                    <a:pt x="593" y="4341"/>
                    <a:pt x="380" y="4840"/>
                  </a:cubicBezTo>
                  <a:cubicBezTo>
                    <a:pt x="380" y="4863"/>
                    <a:pt x="332" y="4863"/>
                    <a:pt x="261" y="4887"/>
                  </a:cubicBezTo>
                  <a:cubicBezTo>
                    <a:pt x="95" y="4484"/>
                    <a:pt x="0" y="4033"/>
                    <a:pt x="48" y="3606"/>
                  </a:cubicBezTo>
                  <a:cubicBezTo>
                    <a:pt x="71" y="3060"/>
                    <a:pt x="166" y="2539"/>
                    <a:pt x="261" y="2017"/>
                  </a:cubicBezTo>
                  <a:cubicBezTo>
                    <a:pt x="309" y="1780"/>
                    <a:pt x="356" y="1566"/>
                    <a:pt x="451" y="1376"/>
                  </a:cubicBezTo>
                  <a:cubicBezTo>
                    <a:pt x="522" y="1163"/>
                    <a:pt x="593" y="949"/>
                    <a:pt x="688" y="760"/>
                  </a:cubicBezTo>
                  <a:cubicBezTo>
                    <a:pt x="759" y="451"/>
                    <a:pt x="973" y="19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Google Shape;938;p50"/>
            <p:cNvSpPr/>
            <p:nvPr/>
          </p:nvSpPr>
          <p:spPr>
            <a:xfrm>
              <a:off x="10708750" y="1851650"/>
              <a:ext cx="39175" cy="27875"/>
            </a:xfrm>
            <a:custGeom>
              <a:avLst/>
              <a:gdLst/>
              <a:ahLst/>
              <a:cxnLst/>
              <a:rect l="l" t="t" r="r" b="b"/>
              <a:pathLst>
                <a:path w="1567" h="1115" extrusionOk="0">
                  <a:moveTo>
                    <a:pt x="1" y="95"/>
                  </a:moveTo>
                  <a:cubicBezTo>
                    <a:pt x="570" y="0"/>
                    <a:pt x="1045" y="190"/>
                    <a:pt x="1567" y="190"/>
                  </a:cubicBezTo>
                  <a:cubicBezTo>
                    <a:pt x="1495" y="474"/>
                    <a:pt x="1329" y="735"/>
                    <a:pt x="1116" y="949"/>
                  </a:cubicBezTo>
                  <a:cubicBezTo>
                    <a:pt x="974" y="1115"/>
                    <a:pt x="713" y="1091"/>
                    <a:pt x="594" y="901"/>
                  </a:cubicBezTo>
                  <a:cubicBezTo>
                    <a:pt x="404" y="664"/>
                    <a:pt x="238" y="403"/>
                    <a:pt x="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Google Shape;939;p50"/>
            <p:cNvSpPr/>
            <p:nvPr/>
          </p:nvSpPr>
          <p:spPr>
            <a:xfrm>
              <a:off x="11039075" y="1202275"/>
              <a:ext cx="8325" cy="7150"/>
            </a:xfrm>
            <a:custGeom>
              <a:avLst/>
              <a:gdLst/>
              <a:ahLst/>
              <a:cxnLst/>
              <a:rect l="l" t="t" r="r" b="b"/>
              <a:pathLst>
                <a:path w="333" h="286" extrusionOk="0">
                  <a:moveTo>
                    <a:pt x="333" y="262"/>
                  </a:moveTo>
                  <a:cubicBezTo>
                    <a:pt x="95" y="285"/>
                    <a:pt x="72" y="285"/>
                    <a:pt x="0" y="1"/>
                  </a:cubicBezTo>
                  <a:lnTo>
                    <a:pt x="0" y="1"/>
                  </a:lnTo>
                  <a:lnTo>
                    <a:pt x="167" y="119"/>
                  </a:lnTo>
                  <a:lnTo>
                    <a:pt x="309" y="262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Google Shape;940;p50"/>
            <p:cNvSpPr/>
            <p:nvPr/>
          </p:nvSpPr>
          <p:spPr>
            <a:xfrm>
              <a:off x="11046775" y="12171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" y="1"/>
                  </a:moveTo>
                  <a:cubicBezTo>
                    <a:pt x="119" y="1"/>
                    <a:pt x="143" y="72"/>
                    <a:pt x="167" y="167"/>
                  </a:cubicBezTo>
                  <a:lnTo>
                    <a:pt x="167" y="167"/>
                  </a:lnTo>
                  <a:cubicBezTo>
                    <a:pt x="25" y="167"/>
                    <a:pt x="48" y="72"/>
                    <a:pt x="1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941;p50"/>
            <p:cNvSpPr/>
            <p:nvPr/>
          </p:nvSpPr>
          <p:spPr>
            <a:xfrm>
              <a:off x="11045000" y="1208200"/>
              <a:ext cx="2400" cy="8925"/>
            </a:xfrm>
            <a:custGeom>
              <a:avLst/>
              <a:gdLst/>
              <a:ahLst/>
              <a:cxnLst/>
              <a:rect l="l" t="t" r="r" b="b"/>
              <a:pathLst>
                <a:path w="96" h="357" extrusionOk="0">
                  <a:moveTo>
                    <a:pt x="96" y="333"/>
                  </a:moveTo>
                  <a:cubicBezTo>
                    <a:pt x="1" y="238"/>
                    <a:pt x="1" y="96"/>
                    <a:pt x="96" y="1"/>
                  </a:cubicBezTo>
                  <a:lnTo>
                    <a:pt x="96" y="1"/>
                  </a:lnTo>
                  <a:lnTo>
                    <a:pt x="96" y="357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942;p50"/>
            <p:cNvSpPr/>
            <p:nvPr/>
          </p:nvSpPr>
          <p:spPr>
            <a:xfrm>
              <a:off x="11050925" y="1221250"/>
              <a:ext cx="1825" cy="3000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" y="1"/>
                  </a:moveTo>
                  <a:cubicBezTo>
                    <a:pt x="25" y="24"/>
                    <a:pt x="48" y="48"/>
                    <a:pt x="72" y="72"/>
                  </a:cubicBezTo>
                  <a:cubicBezTo>
                    <a:pt x="72" y="72"/>
                    <a:pt x="72" y="96"/>
                    <a:pt x="48" y="1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943;p50"/>
            <p:cNvSpPr/>
            <p:nvPr/>
          </p:nvSpPr>
          <p:spPr>
            <a:xfrm>
              <a:off x="10921650" y="1454900"/>
              <a:ext cx="186825" cy="188025"/>
            </a:xfrm>
            <a:custGeom>
              <a:avLst/>
              <a:gdLst/>
              <a:ahLst/>
              <a:cxnLst/>
              <a:rect l="l" t="t" r="r" b="b"/>
              <a:pathLst>
                <a:path w="7473" h="7521" extrusionOk="0">
                  <a:moveTo>
                    <a:pt x="5812" y="784"/>
                  </a:moveTo>
                  <a:cubicBezTo>
                    <a:pt x="4626" y="1"/>
                    <a:pt x="2800" y="119"/>
                    <a:pt x="1685" y="973"/>
                  </a:cubicBezTo>
                  <a:cubicBezTo>
                    <a:pt x="357" y="1946"/>
                    <a:pt x="1" y="3488"/>
                    <a:pt x="309" y="5077"/>
                  </a:cubicBezTo>
                  <a:cubicBezTo>
                    <a:pt x="617" y="6500"/>
                    <a:pt x="1898" y="7520"/>
                    <a:pt x="3393" y="7473"/>
                  </a:cubicBezTo>
                  <a:cubicBezTo>
                    <a:pt x="4721" y="7354"/>
                    <a:pt x="5955" y="6643"/>
                    <a:pt x="6737" y="5551"/>
                  </a:cubicBezTo>
                  <a:cubicBezTo>
                    <a:pt x="7022" y="5148"/>
                    <a:pt x="7164" y="4698"/>
                    <a:pt x="7141" y="4223"/>
                  </a:cubicBezTo>
                  <a:cubicBezTo>
                    <a:pt x="7473" y="2918"/>
                    <a:pt x="6951" y="1519"/>
                    <a:pt x="5812" y="7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944;p50"/>
            <p:cNvSpPr/>
            <p:nvPr/>
          </p:nvSpPr>
          <p:spPr>
            <a:xfrm>
              <a:off x="10418775" y="1534375"/>
              <a:ext cx="220025" cy="186225"/>
            </a:xfrm>
            <a:custGeom>
              <a:avLst/>
              <a:gdLst/>
              <a:ahLst/>
              <a:cxnLst/>
              <a:rect l="l" t="t" r="r" b="b"/>
              <a:pathLst>
                <a:path w="8801" h="7449" extrusionOk="0">
                  <a:moveTo>
                    <a:pt x="7022" y="878"/>
                  </a:moveTo>
                  <a:cubicBezTo>
                    <a:pt x="5551" y="0"/>
                    <a:pt x="3653" y="712"/>
                    <a:pt x="2254" y="1424"/>
                  </a:cubicBezTo>
                  <a:cubicBezTo>
                    <a:pt x="427" y="2349"/>
                    <a:pt x="0" y="4721"/>
                    <a:pt x="1780" y="5954"/>
                  </a:cubicBezTo>
                  <a:cubicBezTo>
                    <a:pt x="1946" y="6073"/>
                    <a:pt x="2135" y="6192"/>
                    <a:pt x="2325" y="6263"/>
                  </a:cubicBezTo>
                  <a:cubicBezTo>
                    <a:pt x="2467" y="6381"/>
                    <a:pt x="2610" y="6500"/>
                    <a:pt x="2752" y="6595"/>
                  </a:cubicBezTo>
                  <a:cubicBezTo>
                    <a:pt x="4128" y="7449"/>
                    <a:pt x="6026" y="7117"/>
                    <a:pt x="7212" y="6097"/>
                  </a:cubicBezTo>
                  <a:cubicBezTo>
                    <a:pt x="8706" y="4839"/>
                    <a:pt x="8801" y="1922"/>
                    <a:pt x="7022" y="8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945;p50"/>
            <p:cNvSpPr/>
            <p:nvPr/>
          </p:nvSpPr>
          <p:spPr>
            <a:xfrm>
              <a:off x="9964525" y="914075"/>
              <a:ext cx="1385325" cy="1853800"/>
            </a:xfrm>
            <a:custGeom>
              <a:avLst/>
              <a:gdLst/>
              <a:ahLst/>
              <a:cxnLst/>
              <a:rect l="l" t="t" r="r" b="b"/>
              <a:pathLst>
                <a:path w="55413" h="74152" extrusionOk="0">
                  <a:moveTo>
                    <a:pt x="54961" y="37598"/>
                  </a:moveTo>
                  <a:cubicBezTo>
                    <a:pt x="54843" y="37527"/>
                    <a:pt x="54701" y="37503"/>
                    <a:pt x="54558" y="37479"/>
                  </a:cubicBezTo>
                  <a:lnTo>
                    <a:pt x="53847" y="37408"/>
                  </a:lnTo>
                  <a:lnTo>
                    <a:pt x="53182" y="37337"/>
                  </a:lnTo>
                  <a:lnTo>
                    <a:pt x="53135" y="37337"/>
                  </a:lnTo>
                  <a:cubicBezTo>
                    <a:pt x="53064" y="37337"/>
                    <a:pt x="53040" y="37337"/>
                    <a:pt x="53016" y="37290"/>
                  </a:cubicBezTo>
                  <a:lnTo>
                    <a:pt x="53088" y="37266"/>
                  </a:lnTo>
                  <a:cubicBezTo>
                    <a:pt x="53254" y="37124"/>
                    <a:pt x="53467" y="37052"/>
                    <a:pt x="53681" y="37005"/>
                  </a:cubicBezTo>
                  <a:cubicBezTo>
                    <a:pt x="53894" y="36981"/>
                    <a:pt x="54108" y="36839"/>
                    <a:pt x="54226" y="36649"/>
                  </a:cubicBezTo>
                  <a:cubicBezTo>
                    <a:pt x="54368" y="36436"/>
                    <a:pt x="54345" y="36151"/>
                    <a:pt x="54179" y="35961"/>
                  </a:cubicBezTo>
                  <a:cubicBezTo>
                    <a:pt x="54084" y="35866"/>
                    <a:pt x="53965" y="35795"/>
                    <a:pt x="53823" y="35795"/>
                  </a:cubicBezTo>
                  <a:cubicBezTo>
                    <a:pt x="53752" y="35795"/>
                    <a:pt x="53681" y="35819"/>
                    <a:pt x="53633" y="35843"/>
                  </a:cubicBezTo>
                  <a:cubicBezTo>
                    <a:pt x="53301" y="35961"/>
                    <a:pt x="52993" y="36127"/>
                    <a:pt x="52661" y="36270"/>
                  </a:cubicBezTo>
                  <a:lnTo>
                    <a:pt x="52376" y="36388"/>
                  </a:lnTo>
                  <a:cubicBezTo>
                    <a:pt x="52210" y="36483"/>
                    <a:pt x="52044" y="36554"/>
                    <a:pt x="51878" y="36602"/>
                  </a:cubicBezTo>
                  <a:lnTo>
                    <a:pt x="51878" y="36578"/>
                  </a:lnTo>
                  <a:cubicBezTo>
                    <a:pt x="51854" y="36530"/>
                    <a:pt x="51854" y="36507"/>
                    <a:pt x="51854" y="36459"/>
                  </a:cubicBezTo>
                  <a:cubicBezTo>
                    <a:pt x="51854" y="36246"/>
                    <a:pt x="51854" y="36009"/>
                    <a:pt x="51830" y="35795"/>
                  </a:cubicBezTo>
                  <a:cubicBezTo>
                    <a:pt x="51807" y="35416"/>
                    <a:pt x="51830" y="35036"/>
                    <a:pt x="51878" y="34657"/>
                  </a:cubicBezTo>
                  <a:cubicBezTo>
                    <a:pt x="51925" y="34419"/>
                    <a:pt x="51830" y="34182"/>
                    <a:pt x="51617" y="34087"/>
                  </a:cubicBezTo>
                  <a:cubicBezTo>
                    <a:pt x="51546" y="34040"/>
                    <a:pt x="51451" y="34016"/>
                    <a:pt x="51380" y="34016"/>
                  </a:cubicBezTo>
                  <a:cubicBezTo>
                    <a:pt x="51237" y="34016"/>
                    <a:pt x="51095" y="34087"/>
                    <a:pt x="51000" y="34206"/>
                  </a:cubicBezTo>
                  <a:cubicBezTo>
                    <a:pt x="50810" y="34372"/>
                    <a:pt x="50692" y="34609"/>
                    <a:pt x="50692" y="34846"/>
                  </a:cubicBezTo>
                  <a:lnTo>
                    <a:pt x="50692" y="35582"/>
                  </a:lnTo>
                  <a:lnTo>
                    <a:pt x="50692" y="36198"/>
                  </a:lnTo>
                  <a:cubicBezTo>
                    <a:pt x="50715" y="36483"/>
                    <a:pt x="50668" y="36791"/>
                    <a:pt x="50573" y="37076"/>
                  </a:cubicBezTo>
                  <a:cubicBezTo>
                    <a:pt x="50478" y="37313"/>
                    <a:pt x="50336" y="37550"/>
                    <a:pt x="50146" y="37717"/>
                  </a:cubicBezTo>
                  <a:lnTo>
                    <a:pt x="49861" y="37930"/>
                  </a:lnTo>
                  <a:cubicBezTo>
                    <a:pt x="49458" y="38238"/>
                    <a:pt x="49055" y="38523"/>
                    <a:pt x="48628" y="38808"/>
                  </a:cubicBezTo>
                  <a:cubicBezTo>
                    <a:pt x="48011" y="39211"/>
                    <a:pt x="47323" y="39496"/>
                    <a:pt x="46612" y="39638"/>
                  </a:cubicBezTo>
                  <a:cubicBezTo>
                    <a:pt x="46137" y="39709"/>
                    <a:pt x="45639" y="39757"/>
                    <a:pt x="45165" y="39757"/>
                  </a:cubicBezTo>
                  <a:cubicBezTo>
                    <a:pt x="44548" y="39757"/>
                    <a:pt x="43955" y="39685"/>
                    <a:pt x="43362" y="39567"/>
                  </a:cubicBezTo>
                  <a:cubicBezTo>
                    <a:pt x="43220" y="39519"/>
                    <a:pt x="43101" y="39496"/>
                    <a:pt x="42959" y="39448"/>
                  </a:cubicBezTo>
                  <a:lnTo>
                    <a:pt x="42603" y="39377"/>
                  </a:lnTo>
                  <a:cubicBezTo>
                    <a:pt x="41441" y="39092"/>
                    <a:pt x="40326" y="38642"/>
                    <a:pt x="39282" y="38049"/>
                  </a:cubicBezTo>
                  <a:cubicBezTo>
                    <a:pt x="38926" y="37859"/>
                    <a:pt x="38618" y="37645"/>
                    <a:pt x="38286" y="37432"/>
                  </a:cubicBezTo>
                  <a:lnTo>
                    <a:pt x="38191" y="37361"/>
                  </a:lnTo>
                  <a:cubicBezTo>
                    <a:pt x="38001" y="37218"/>
                    <a:pt x="37811" y="37076"/>
                    <a:pt x="37622" y="36934"/>
                  </a:cubicBezTo>
                  <a:lnTo>
                    <a:pt x="37456" y="36791"/>
                  </a:lnTo>
                  <a:cubicBezTo>
                    <a:pt x="37574" y="36720"/>
                    <a:pt x="37716" y="36673"/>
                    <a:pt x="37859" y="36625"/>
                  </a:cubicBezTo>
                  <a:cubicBezTo>
                    <a:pt x="39163" y="36151"/>
                    <a:pt x="40373" y="35463"/>
                    <a:pt x="41464" y="34585"/>
                  </a:cubicBezTo>
                  <a:lnTo>
                    <a:pt x="41868" y="34253"/>
                  </a:lnTo>
                  <a:cubicBezTo>
                    <a:pt x="42366" y="33874"/>
                    <a:pt x="42816" y="33470"/>
                    <a:pt x="43243" y="33044"/>
                  </a:cubicBezTo>
                  <a:cubicBezTo>
                    <a:pt x="44002" y="32261"/>
                    <a:pt x="44690" y="31383"/>
                    <a:pt x="45331" y="30482"/>
                  </a:cubicBezTo>
                  <a:cubicBezTo>
                    <a:pt x="45568" y="30126"/>
                    <a:pt x="45758" y="29723"/>
                    <a:pt x="45853" y="29296"/>
                  </a:cubicBezTo>
                  <a:lnTo>
                    <a:pt x="45876" y="29082"/>
                  </a:lnTo>
                  <a:cubicBezTo>
                    <a:pt x="46066" y="28276"/>
                    <a:pt x="46256" y="27445"/>
                    <a:pt x="46493" y="26639"/>
                  </a:cubicBezTo>
                  <a:cubicBezTo>
                    <a:pt x="46849" y="25571"/>
                    <a:pt x="47015" y="24433"/>
                    <a:pt x="46944" y="23318"/>
                  </a:cubicBezTo>
                  <a:lnTo>
                    <a:pt x="46944" y="23294"/>
                  </a:lnTo>
                  <a:lnTo>
                    <a:pt x="46991" y="23033"/>
                  </a:lnTo>
                  <a:lnTo>
                    <a:pt x="47015" y="23033"/>
                  </a:lnTo>
                  <a:cubicBezTo>
                    <a:pt x="47039" y="23033"/>
                    <a:pt x="47062" y="23033"/>
                    <a:pt x="47110" y="23033"/>
                  </a:cubicBezTo>
                  <a:lnTo>
                    <a:pt x="47110" y="23033"/>
                  </a:lnTo>
                  <a:lnTo>
                    <a:pt x="47347" y="23033"/>
                  </a:lnTo>
                  <a:cubicBezTo>
                    <a:pt x="47916" y="23033"/>
                    <a:pt x="48486" y="22772"/>
                    <a:pt x="48889" y="22369"/>
                  </a:cubicBezTo>
                  <a:cubicBezTo>
                    <a:pt x="48960" y="22322"/>
                    <a:pt x="49008" y="22274"/>
                    <a:pt x="49055" y="22203"/>
                  </a:cubicBezTo>
                  <a:lnTo>
                    <a:pt x="49197" y="22108"/>
                  </a:lnTo>
                  <a:cubicBezTo>
                    <a:pt x="49743" y="21586"/>
                    <a:pt x="50146" y="20922"/>
                    <a:pt x="50383" y="20187"/>
                  </a:cubicBezTo>
                  <a:cubicBezTo>
                    <a:pt x="50455" y="19950"/>
                    <a:pt x="50502" y="19712"/>
                    <a:pt x="50502" y="19451"/>
                  </a:cubicBezTo>
                  <a:lnTo>
                    <a:pt x="50502" y="18194"/>
                  </a:lnTo>
                  <a:lnTo>
                    <a:pt x="50502" y="17317"/>
                  </a:lnTo>
                  <a:cubicBezTo>
                    <a:pt x="50478" y="16700"/>
                    <a:pt x="50312" y="16083"/>
                    <a:pt x="50004" y="15538"/>
                  </a:cubicBezTo>
                  <a:cubicBezTo>
                    <a:pt x="49909" y="15348"/>
                    <a:pt x="49790" y="15182"/>
                    <a:pt x="49648" y="15063"/>
                  </a:cubicBezTo>
                  <a:cubicBezTo>
                    <a:pt x="49268" y="14731"/>
                    <a:pt x="48770" y="14541"/>
                    <a:pt x="48272" y="14541"/>
                  </a:cubicBezTo>
                  <a:cubicBezTo>
                    <a:pt x="48011" y="14541"/>
                    <a:pt x="47750" y="14589"/>
                    <a:pt x="47513" y="14660"/>
                  </a:cubicBezTo>
                  <a:cubicBezTo>
                    <a:pt x="46802" y="14850"/>
                    <a:pt x="46208" y="15300"/>
                    <a:pt x="45829" y="15941"/>
                  </a:cubicBezTo>
                  <a:cubicBezTo>
                    <a:pt x="45782" y="16012"/>
                    <a:pt x="45710" y="16083"/>
                    <a:pt x="45663" y="16178"/>
                  </a:cubicBezTo>
                  <a:lnTo>
                    <a:pt x="45663" y="16178"/>
                  </a:lnTo>
                  <a:cubicBezTo>
                    <a:pt x="45473" y="15822"/>
                    <a:pt x="45355" y="15443"/>
                    <a:pt x="45331" y="15063"/>
                  </a:cubicBezTo>
                  <a:cubicBezTo>
                    <a:pt x="45260" y="14067"/>
                    <a:pt x="44999" y="13094"/>
                    <a:pt x="44595" y="12193"/>
                  </a:cubicBezTo>
                  <a:cubicBezTo>
                    <a:pt x="43979" y="10865"/>
                    <a:pt x="43149" y="9631"/>
                    <a:pt x="42152" y="8564"/>
                  </a:cubicBezTo>
                  <a:cubicBezTo>
                    <a:pt x="41275" y="7567"/>
                    <a:pt x="40231" y="6713"/>
                    <a:pt x="39069" y="6073"/>
                  </a:cubicBezTo>
                  <a:cubicBezTo>
                    <a:pt x="37930" y="5432"/>
                    <a:pt x="36744" y="4863"/>
                    <a:pt x="35510" y="4412"/>
                  </a:cubicBezTo>
                  <a:cubicBezTo>
                    <a:pt x="34894" y="4175"/>
                    <a:pt x="34253" y="3985"/>
                    <a:pt x="33589" y="3843"/>
                  </a:cubicBezTo>
                  <a:cubicBezTo>
                    <a:pt x="32427" y="3582"/>
                    <a:pt x="31264" y="3440"/>
                    <a:pt x="30102" y="3392"/>
                  </a:cubicBezTo>
                  <a:lnTo>
                    <a:pt x="29462" y="3392"/>
                  </a:lnTo>
                  <a:lnTo>
                    <a:pt x="28536" y="3392"/>
                  </a:lnTo>
                  <a:cubicBezTo>
                    <a:pt x="28015" y="3392"/>
                    <a:pt x="27469" y="3416"/>
                    <a:pt x="26947" y="3464"/>
                  </a:cubicBezTo>
                  <a:cubicBezTo>
                    <a:pt x="26070" y="3582"/>
                    <a:pt x="25168" y="3748"/>
                    <a:pt x="24314" y="3891"/>
                  </a:cubicBezTo>
                  <a:cubicBezTo>
                    <a:pt x="23460" y="4080"/>
                    <a:pt x="22630" y="4341"/>
                    <a:pt x="21847" y="4721"/>
                  </a:cubicBezTo>
                  <a:cubicBezTo>
                    <a:pt x="21444" y="4863"/>
                    <a:pt x="21112" y="5172"/>
                    <a:pt x="20970" y="5575"/>
                  </a:cubicBezTo>
                  <a:lnTo>
                    <a:pt x="20922" y="5575"/>
                  </a:lnTo>
                  <a:cubicBezTo>
                    <a:pt x="20851" y="5575"/>
                    <a:pt x="20804" y="5551"/>
                    <a:pt x="20780" y="5527"/>
                  </a:cubicBezTo>
                  <a:cubicBezTo>
                    <a:pt x="20732" y="5504"/>
                    <a:pt x="20732" y="5456"/>
                    <a:pt x="20732" y="5409"/>
                  </a:cubicBezTo>
                  <a:lnTo>
                    <a:pt x="20732" y="4934"/>
                  </a:lnTo>
                  <a:lnTo>
                    <a:pt x="20732" y="4389"/>
                  </a:lnTo>
                  <a:lnTo>
                    <a:pt x="20732" y="3582"/>
                  </a:lnTo>
                  <a:cubicBezTo>
                    <a:pt x="20709" y="2894"/>
                    <a:pt x="20448" y="2278"/>
                    <a:pt x="19997" y="1803"/>
                  </a:cubicBezTo>
                  <a:cubicBezTo>
                    <a:pt x="19784" y="1566"/>
                    <a:pt x="19594" y="1305"/>
                    <a:pt x="19404" y="1068"/>
                  </a:cubicBezTo>
                  <a:cubicBezTo>
                    <a:pt x="19119" y="641"/>
                    <a:pt x="18692" y="332"/>
                    <a:pt x="18194" y="190"/>
                  </a:cubicBezTo>
                  <a:cubicBezTo>
                    <a:pt x="18099" y="166"/>
                    <a:pt x="18004" y="143"/>
                    <a:pt x="17910" y="119"/>
                  </a:cubicBezTo>
                  <a:cubicBezTo>
                    <a:pt x="17791" y="95"/>
                    <a:pt x="17696" y="48"/>
                    <a:pt x="17601" y="24"/>
                  </a:cubicBezTo>
                  <a:cubicBezTo>
                    <a:pt x="17506" y="0"/>
                    <a:pt x="17388" y="0"/>
                    <a:pt x="17293" y="0"/>
                  </a:cubicBezTo>
                  <a:cubicBezTo>
                    <a:pt x="16795" y="0"/>
                    <a:pt x="16368" y="309"/>
                    <a:pt x="16202" y="759"/>
                  </a:cubicBezTo>
                  <a:cubicBezTo>
                    <a:pt x="16130" y="925"/>
                    <a:pt x="16083" y="1092"/>
                    <a:pt x="16083" y="1281"/>
                  </a:cubicBezTo>
                  <a:cubicBezTo>
                    <a:pt x="16083" y="1495"/>
                    <a:pt x="16059" y="1708"/>
                    <a:pt x="16059" y="1922"/>
                  </a:cubicBezTo>
                  <a:lnTo>
                    <a:pt x="16059" y="2230"/>
                  </a:lnTo>
                  <a:lnTo>
                    <a:pt x="16059" y="2444"/>
                  </a:lnTo>
                  <a:lnTo>
                    <a:pt x="16059" y="2444"/>
                  </a:lnTo>
                  <a:lnTo>
                    <a:pt x="16036" y="2444"/>
                  </a:lnTo>
                  <a:cubicBezTo>
                    <a:pt x="15941" y="2396"/>
                    <a:pt x="15870" y="2372"/>
                    <a:pt x="15798" y="2325"/>
                  </a:cubicBezTo>
                  <a:cubicBezTo>
                    <a:pt x="14873" y="1685"/>
                    <a:pt x="13853" y="1258"/>
                    <a:pt x="12762" y="1020"/>
                  </a:cubicBezTo>
                  <a:cubicBezTo>
                    <a:pt x="12477" y="949"/>
                    <a:pt x="12169" y="902"/>
                    <a:pt x="11884" y="878"/>
                  </a:cubicBezTo>
                  <a:lnTo>
                    <a:pt x="10556" y="878"/>
                  </a:lnTo>
                  <a:lnTo>
                    <a:pt x="9251" y="878"/>
                  </a:lnTo>
                  <a:cubicBezTo>
                    <a:pt x="8587" y="878"/>
                    <a:pt x="7923" y="997"/>
                    <a:pt x="7306" y="1258"/>
                  </a:cubicBezTo>
                  <a:cubicBezTo>
                    <a:pt x="6429" y="1613"/>
                    <a:pt x="5575" y="2017"/>
                    <a:pt x="4745" y="2491"/>
                  </a:cubicBezTo>
                  <a:cubicBezTo>
                    <a:pt x="3748" y="2989"/>
                    <a:pt x="2871" y="3701"/>
                    <a:pt x="2183" y="4578"/>
                  </a:cubicBezTo>
                  <a:cubicBezTo>
                    <a:pt x="2088" y="4673"/>
                    <a:pt x="2017" y="4745"/>
                    <a:pt x="1945" y="4839"/>
                  </a:cubicBezTo>
                  <a:lnTo>
                    <a:pt x="1851" y="4934"/>
                  </a:lnTo>
                  <a:cubicBezTo>
                    <a:pt x="1305" y="5527"/>
                    <a:pt x="736" y="6120"/>
                    <a:pt x="475" y="6927"/>
                  </a:cubicBezTo>
                  <a:cubicBezTo>
                    <a:pt x="427" y="7022"/>
                    <a:pt x="380" y="7117"/>
                    <a:pt x="332" y="7212"/>
                  </a:cubicBezTo>
                  <a:cubicBezTo>
                    <a:pt x="285" y="7259"/>
                    <a:pt x="261" y="7306"/>
                    <a:pt x="238" y="7354"/>
                  </a:cubicBezTo>
                  <a:cubicBezTo>
                    <a:pt x="95" y="7615"/>
                    <a:pt x="0" y="7899"/>
                    <a:pt x="0" y="8208"/>
                  </a:cubicBezTo>
                  <a:lnTo>
                    <a:pt x="0" y="9678"/>
                  </a:lnTo>
                  <a:lnTo>
                    <a:pt x="0" y="10153"/>
                  </a:lnTo>
                  <a:cubicBezTo>
                    <a:pt x="0" y="10509"/>
                    <a:pt x="95" y="10841"/>
                    <a:pt x="261" y="11173"/>
                  </a:cubicBezTo>
                  <a:cubicBezTo>
                    <a:pt x="688" y="12027"/>
                    <a:pt x="1376" y="12738"/>
                    <a:pt x="2230" y="13165"/>
                  </a:cubicBezTo>
                  <a:lnTo>
                    <a:pt x="3131" y="13616"/>
                  </a:lnTo>
                  <a:lnTo>
                    <a:pt x="3440" y="13782"/>
                  </a:lnTo>
                  <a:lnTo>
                    <a:pt x="3274" y="13996"/>
                  </a:lnTo>
                  <a:lnTo>
                    <a:pt x="3108" y="14233"/>
                  </a:lnTo>
                  <a:cubicBezTo>
                    <a:pt x="2942" y="14399"/>
                    <a:pt x="2823" y="14589"/>
                    <a:pt x="2705" y="14778"/>
                  </a:cubicBezTo>
                  <a:cubicBezTo>
                    <a:pt x="2420" y="15300"/>
                    <a:pt x="2135" y="15846"/>
                    <a:pt x="1874" y="16415"/>
                  </a:cubicBezTo>
                  <a:lnTo>
                    <a:pt x="1756" y="16700"/>
                  </a:lnTo>
                  <a:cubicBezTo>
                    <a:pt x="1542" y="17056"/>
                    <a:pt x="1400" y="17459"/>
                    <a:pt x="1352" y="17862"/>
                  </a:cubicBezTo>
                  <a:cubicBezTo>
                    <a:pt x="1329" y="18123"/>
                    <a:pt x="1281" y="18360"/>
                    <a:pt x="1234" y="18621"/>
                  </a:cubicBezTo>
                  <a:cubicBezTo>
                    <a:pt x="1210" y="18787"/>
                    <a:pt x="1186" y="18953"/>
                    <a:pt x="1163" y="19119"/>
                  </a:cubicBezTo>
                  <a:cubicBezTo>
                    <a:pt x="1139" y="19309"/>
                    <a:pt x="1139" y="19499"/>
                    <a:pt x="1139" y="19689"/>
                  </a:cubicBezTo>
                  <a:cubicBezTo>
                    <a:pt x="1139" y="20353"/>
                    <a:pt x="1447" y="20946"/>
                    <a:pt x="1945" y="21373"/>
                  </a:cubicBezTo>
                  <a:cubicBezTo>
                    <a:pt x="2159" y="21563"/>
                    <a:pt x="2444" y="21658"/>
                    <a:pt x="2728" y="21658"/>
                  </a:cubicBezTo>
                  <a:lnTo>
                    <a:pt x="3464" y="21658"/>
                  </a:lnTo>
                  <a:lnTo>
                    <a:pt x="3962" y="21658"/>
                  </a:lnTo>
                  <a:cubicBezTo>
                    <a:pt x="4389" y="21681"/>
                    <a:pt x="4816" y="21515"/>
                    <a:pt x="5148" y="21231"/>
                  </a:cubicBezTo>
                  <a:cubicBezTo>
                    <a:pt x="5171" y="21207"/>
                    <a:pt x="5195" y="21183"/>
                    <a:pt x="5219" y="21183"/>
                  </a:cubicBezTo>
                  <a:lnTo>
                    <a:pt x="5361" y="21658"/>
                  </a:lnTo>
                  <a:cubicBezTo>
                    <a:pt x="5504" y="22132"/>
                    <a:pt x="5622" y="22583"/>
                    <a:pt x="5765" y="23033"/>
                  </a:cubicBezTo>
                  <a:cubicBezTo>
                    <a:pt x="5859" y="23342"/>
                    <a:pt x="5978" y="23650"/>
                    <a:pt x="6144" y="23935"/>
                  </a:cubicBezTo>
                  <a:cubicBezTo>
                    <a:pt x="6429" y="24457"/>
                    <a:pt x="6974" y="24812"/>
                    <a:pt x="7591" y="24812"/>
                  </a:cubicBezTo>
                  <a:cubicBezTo>
                    <a:pt x="7876" y="24812"/>
                    <a:pt x="8160" y="24741"/>
                    <a:pt x="8421" y="24623"/>
                  </a:cubicBezTo>
                  <a:cubicBezTo>
                    <a:pt x="8991" y="24338"/>
                    <a:pt x="9465" y="23887"/>
                    <a:pt x="9797" y="23342"/>
                  </a:cubicBezTo>
                  <a:cubicBezTo>
                    <a:pt x="9892" y="23176"/>
                    <a:pt x="10011" y="23033"/>
                    <a:pt x="10129" y="22867"/>
                  </a:cubicBezTo>
                  <a:cubicBezTo>
                    <a:pt x="10438" y="22488"/>
                    <a:pt x="10698" y="22037"/>
                    <a:pt x="10888" y="21563"/>
                  </a:cubicBezTo>
                  <a:cubicBezTo>
                    <a:pt x="10888" y="21539"/>
                    <a:pt x="10912" y="21515"/>
                    <a:pt x="10936" y="21491"/>
                  </a:cubicBezTo>
                  <a:cubicBezTo>
                    <a:pt x="10983" y="21444"/>
                    <a:pt x="11007" y="21397"/>
                    <a:pt x="11031" y="21349"/>
                  </a:cubicBezTo>
                  <a:cubicBezTo>
                    <a:pt x="11078" y="21278"/>
                    <a:pt x="11125" y="21207"/>
                    <a:pt x="11149" y="21136"/>
                  </a:cubicBezTo>
                  <a:cubicBezTo>
                    <a:pt x="11291" y="20946"/>
                    <a:pt x="11363" y="20732"/>
                    <a:pt x="11410" y="20519"/>
                  </a:cubicBezTo>
                  <a:cubicBezTo>
                    <a:pt x="11434" y="20282"/>
                    <a:pt x="11481" y="20044"/>
                    <a:pt x="11552" y="19831"/>
                  </a:cubicBezTo>
                  <a:cubicBezTo>
                    <a:pt x="11624" y="19570"/>
                    <a:pt x="11671" y="19285"/>
                    <a:pt x="11647" y="19024"/>
                  </a:cubicBezTo>
                  <a:cubicBezTo>
                    <a:pt x="11624" y="18930"/>
                    <a:pt x="11624" y="18811"/>
                    <a:pt x="11647" y="18716"/>
                  </a:cubicBezTo>
                  <a:cubicBezTo>
                    <a:pt x="11718" y="18431"/>
                    <a:pt x="11813" y="18123"/>
                    <a:pt x="11932" y="17862"/>
                  </a:cubicBezTo>
                  <a:cubicBezTo>
                    <a:pt x="12003" y="17625"/>
                    <a:pt x="12098" y="17388"/>
                    <a:pt x="12169" y="17127"/>
                  </a:cubicBezTo>
                  <a:cubicBezTo>
                    <a:pt x="12217" y="16961"/>
                    <a:pt x="12264" y="16795"/>
                    <a:pt x="12288" y="16629"/>
                  </a:cubicBezTo>
                  <a:cubicBezTo>
                    <a:pt x="12335" y="16344"/>
                    <a:pt x="12406" y="16083"/>
                    <a:pt x="12549" y="15822"/>
                  </a:cubicBezTo>
                  <a:lnTo>
                    <a:pt x="12810" y="15822"/>
                  </a:lnTo>
                  <a:cubicBezTo>
                    <a:pt x="13047" y="15822"/>
                    <a:pt x="13260" y="15822"/>
                    <a:pt x="13474" y="15846"/>
                  </a:cubicBezTo>
                  <a:lnTo>
                    <a:pt x="13569" y="15846"/>
                  </a:lnTo>
                  <a:cubicBezTo>
                    <a:pt x="13687" y="15822"/>
                    <a:pt x="13782" y="15822"/>
                    <a:pt x="13901" y="15798"/>
                  </a:cubicBezTo>
                  <a:cubicBezTo>
                    <a:pt x="13996" y="15775"/>
                    <a:pt x="14091" y="15775"/>
                    <a:pt x="14185" y="15775"/>
                  </a:cubicBezTo>
                  <a:cubicBezTo>
                    <a:pt x="14257" y="15775"/>
                    <a:pt x="14304" y="15775"/>
                    <a:pt x="14375" y="15798"/>
                  </a:cubicBezTo>
                  <a:lnTo>
                    <a:pt x="14375" y="15798"/>
                  </a:lnTo>
                  <a:cubicBezTo>
                    <a:pt x="14375" y="15822"/>
                    <a:pt x="14375" y="15846"/>
                    <a:pt x="14375" y="15870"/>
                  </a:cubicBezTo>
                  <a:lnTo>
                    <a:pt x="14304" y="16344"/>
                  </a:lnTo>
                  <a:cubicBezTo>
                    <a:pt x="14280" y="16581"/>
                    <a:pt x="14257" y="16818"/>
                    <a:pt x="14209" y="17032"/>
                  </a:cubicBezTo>
                  <a:lnTo>
                    <a:pt x="14185" y="17340"/>
                  </a:lnTo>
                  <a:cubicBezTo>
                    <a:pt x="14138" y="17696"/>
                    <a:pt x="14091" y="18076"/>
                    <a:pt x="14091" y="18431"/>
                  </a:cubicBezTo>
                  <a:cubicBezTo>
                    <a:pt x="14067" y="19831"/>
                    <a:pt x="14067" y="21254"/>
                    <a:pt x="14067" y="22630"/>
                  </a:cubicBezTo>
                  <a:lnTo>
                    <a:pt x="14067" y="22844"/>
                  </a:lnTo>
                  <a:cubicBezTo>
                    <a:pt x="14043" y="23128"/>
                    <a:pt x="14067" y="23413"/>
                    <a:pt x="14114" y="23698"/>
                  </a:cubicBezTo>
                  <a:cubicBezTo>
                    <a:pt x="14162" y="23935"/>
                    <a:pt x="14209" y="24196"/>
                    <a:pt x="14257" y="24457"/>
                  </a:cubicBezTo>
                  <a:cubicBezTo>
                    <a:pt x="14351" y="25144"/>
                    <a:pt x="14494" y="25856"/>
                    <a:pt x="14684" y="26544"/>
                  </a:cubicBezTo>
                  <a:cubicBezTo>
                    <a:pt x="14707" y="26615"/>
                    <a:pt x="14731" y="26686"/>
                    <a:pt x="14731" y="26757"/>
                  </a:cubicBezTo>
                  <a:lnTo>
                    <a:pt x="14731" y="26781"/>
                  </a:lnTo>
                  <a:lnTo>
                    <a:pt x="14328" y="26781"/>
                  </a:lnTo>
                  <a:cubicBezTo>
                    <a:pt x="13782" y="26757"/>
                    <a:pt x="13260" y="27018"/>
                    <a:pt x="12952" y="27469"/>
                  </a:cubicBezTo>
                  <a:cubicBezTo>
                    <a:pt x="12881" y="27540"/>
                    <a:pt x="12833" y="27635"/>
                    <a:pt x="12762" y="27706"/>
                  </a:cubicBezTo>
                  <a:lnTo>
                    <a:pt x="12620" y="27920"/>
                  </a:lnTo>
                  <a:cubicBezTo>
                    <a:pt x="12311" y="28347"/>
                    <a:pt x="12193" y="28916"/>
                    <a:pt x="12335" y="29438"/>
                  </a:cubicBezTo>
                  <a:cubicBezTo>
                    <a:pt x="12383" y="29936"/>
                    <a:pt x="12620" y="30411"/>
                    <a:pt x="12999" y="30743"/>
                  </a:cubicBezTo>
                  <a:cubicBezTo>
                    <a:pt x="13071" y="30814"/>
                    <a:pt x="13142" y="30909"/>
                    <a:pt x="13213" y="30980"/>
                  </a:cubicBezTo>
                  <a:cubicBezTo>
                    <a:pt x="13355" y="31170"/>
                    <a:pt x="13545" y="31312"/>
                    <a:pt x="13758" y="31431"/>
                  </a:cubicBezTo>
                  <a:lnTo>
                    <a:pt x="13877" y="31478"/>
                  </a:lnTo>
                  <a:cubicBezTo>
                    <a:pt x="14257" y="31644"/>
                    <a:pt x="14636" y="31810"/>
                    <a:pt x="15039" y="31952"/>
                  </a:cubicBezTo>
                  <a:cubicBezTo>
                    <a:pt x="15466" y="32095"/>
                    <a:pt x="15893" y="32142"/>
                    <a:pt x="16320" y="32142"/>
                  </a:cubicBezTo>
                  <a:lnTo>
                    <a:pt x="18526" y="32142"/>
                  </a:lnTo>
                  <a:lnTo>
                    <a:pt x="18645" y="32261"/>
                  </a:lnTo>
                  <a:cubicBezTo>
                    <a:pt x="18740" y="32379"/>
                    <a:pt x="18835" y="32474"/>
                    <a:pt x="18930" y="32593"/>
                  </a:cubicBezTo>
                  <a:cubicBezTo>
                    <a:pt x="19451" y="33186"/>
                    <a:pt x="20044" y="33755"/>
                    <a:pt x="20709" y="34230"/>
                  </a:cubicBezTo>
                  <a:cubicBezTo>
                    <a:pt x="21563" y="34846"/>
                    <a:pt x="22464" y="35392"/>
                    <a:pt x="23413" y="35890"/>
                  </a:cubicBezTo>
                  <a:cubicBezTo>
                    <a:pt x="24148" y="36293"/>
                    <a:pt x="24931" y="36649"/>
                    <a:pt x="25737" y="36886"/>
                  </a:cubicBezTo>
                  <a:cubicBezTo>
                    <a:pt x="25880" y="36934"/>
                    <a:pt x="25998" y="36981"/>
                    <a:pt x="26164" y="37029"/>
                  </a:cubicBezTo>
                  <a:lnTo>
                    <a:pt x="26283" y="37052"/>
                  </a:lnTo>
                  <a:lnTo>
                    <a:pt x="26141" y="37218"/>
                  </a:lnTo>
                  <a:cubicBezTo>
                    <a:pt x="26022" y="37361"/>
                    <a:pt x="25903" y="37527"/>
                    <a:pt x="25761" y="37669"/>
                  </a:cubicBezTo>
                  <a:cubicBezTo>
                    <a:pt x="25358" y="38096"/>
                    <a:pt x="24812" y="38404"/>
                    <a:pt x="24219" y="38499"/>
                  </a:cubicBezTo>
                  <a:cubicBezTo>
                    <a:pt x="23982" y="38523"/>
                    <a:pt x="23721" y="38570"/>
                    <a:pt x="23484" y="38618"/>
                  </a:cubicBezTo>
                  <a:cubicBezTo>
                    <a:pt x="23247" y="38665"/>
                    <a:pt x="22938" y="38713"/>
                    <a:pt x="22677" y="38737"/>
                  </a:cubicBezTo>
                  <a:cubicBezTo>
                    <a:pt x="22464" y="38760"/>
                    <a:pt x="22227" y="38784"/>
                    <a:pt x="21990" y="38784"/>
                  </a:cubicBezTo>
                  <a:cubicBezTo>
                    <a:pt x="21681" y="38784"/>
                    <a:pt x="21349" y="38737"/>
                    <a:pt x="21041" y="38665"/>
                  </a:cubicBezTo>
                  <a:cubicBezTo>
                    <a:pt x="20448" y="38523"/>
                    <a:pt x="19784" y="38381"/>
                    <a:pt x="19024" y="38238"/>
                  </a:cubicBezTo>
                  <a:cubicBezTo>
                    <a:pt x="18621" y="38167"/>
                    <a:pt x="18194" y="38072"/>
                    <a:pt x="17815" y="37906"/>
                  </a:cubicBezTo>
                  <a:cubicBezTo>
                    <a:pt x="17554" y="37811"/>
                    <a:pt x="17269" y="37717"/>
                    <a:pt x="17008" y="37669"/>
                  </a:cubicBezTo>
                  <a:cubicBezTo>
                    <a:pt x="16771" y="37598"/>
                    <a:pt x="16510" y="37550"/>
                    <a:pt x="16273" y="37479"/>
                  </a:cubicBezTo>
                  <a:cubicBezTo>
                    <a:pt x="15917" y="37384"/>
                    <a:pt x="15537" y="37313"/>
                    <a:pt x="15158" y="37195"/>
                  </a:cubicBezTo>
                  <a:cubicBezTo>
                    <a:pt x="14850" y="37100"/>
                    <a:pt x="14494" y="37029"/>
                    <a:pt x="14162" y="37005"/>
                  </a:cubicBezTo>
                  <a:cubicBezTo>
                    <a:pt x="14091" y="36981"/>
                    <a:pt x="14019" y="36981"/>
                    <a:pt x="13948" y="36957"/>
                  </a:cubicBezTo>
                  <a:lnTo>
                    <a:pt x="13877" y="36957"/>
                  </a:lnTo>
                  <a:cubicBezTo>
                    <a:pt x="13830" y="36697"/>
                    <a:pt x="13640" y="36483"/>
                    <a:pt x="13403" y="36364"/>
                  </a:cubicBezTo>
                  <a:lnTo>
                    <a:pt x="13331" y="36080"/>
                  </a:lnTo>
                  <a:cubicBezTo>
                    <a:pt x="13284" y="35819"/>
                    <a:pt x="13213" y="35605"/>
                    <a:pt x="13189" y="35392"/>
                  </a:cubicBezTo>
                  <a:cubicBezTo>
                    <a:pt x="13142" y="35226"/>
                    <a:pt x="13118" y="35036"/>
                    <a:pt x="13118" y="34870"/>
                  </a:cubicBezTo>
                  <a:lnTo>
                    <a:pt x="13118" y="34728"/>
                  </a:lnTo>
                  <a:cubicBezTo>
                    <a:pt x="13118" y="34657"/>
                    <a:pt x="13094" y="34562"/>
                    <a:pt x="13094" y="34490"/>
                  </a:cubicBezTo>
                  <a:cubicBezTo>
                    <a:pt x="13071" y="34396"/>
                    <a:pt x="13071" y="34253"/>
                    <a:pt x="13047" y="34111"/>
                  </a:cubicBezTo>
                  <a:cubicBezTo>
                    <a:pt x="13023" y="33921"/>
                    <a:pt x="12904" y="33755"/>
                    <a:pt x="12762" y="33660"/>
                  </a:cubicBezTo>
                  <a:cubicBezTo>
                    <a:pt x="12667" y="33589"/>
                    <a:pt x="12572" y="33542"/>
                    <a:pt x="12454" y="33542"/>
                  </a:cubicBezTo>
                  <a:cubicBezTo>
                    <a:pt x="12406" y="33542"/>
                    <a:pt x="12335" y="33542"/>
                    <a:pt x="12288" y="33565"/>
                  </a:cubicBezTo>
                  <a:cubicBezTo>
                    <a:pt x="12145" y="33660"/>
                    <a:pt x="12051" y="33826"/>
                    <a:pt x="12098" y="33992"/>
                  </a:cubicBezTo>
                  <a:cubicBezTo>
                    <a:pt x="12098" y="34040"/>
                    <a:pt x="12122" y="34064"/>
                    <a:pt x="12122" y="34111"/>
                  </a:cubicBezTo>
                  <a:cubicBezTo>
                    <a:pt x="12122" y="34135"/>
                    <a:pt x="12145" y="34182"/>
                    <a:pt x="12145" y="34206"/>
                  </a:cubicBezTo>
                  <a:cubicBezTo>
                    <a:pt x="12169" y="34633"/>
                    <a:pt x="12169" y="35060"/>
                    <a:pt x="12193" y="35487"/>
                  </a:cubicBezTo>
                  <a:cubicBezTo>
                    <a:pt x="12193" y="35510"/>
                    <a:pt x="12193" y="35534"/>
                    <a:pt x="12193" y="35558"/>
                  </a:cubicBezTo>
                  <a:lnTo>
                    <a:pt x="12122" y="35558"/>
                  </a:lnTo>
                  <a:cubicBezTo>
                    <a:pt x="12027" y="35558"/>
                    <a:pt x="11956" y="35534"/>
                    <a:pt x="11861" y="35487"/>
                  </a:cubicBezTo>
                  <a:lnTo>
                    <a:pt x="11790" y="35439"/>
                  </a:lnTo>
                  <a:lnTo>
                    <a:pt x="11529" y="35297"/>
                  </a:lnTo>
                  <a:cubicBezTo>
                    <a:pt x="11410" y="35226"/>
                    <a:pt x="11291" y="35202"/>
                    <a:pt x="11173" y="35202"/>
                  </a:cubicBezTo>
                  <a:cubicBezTo>
                    <a:pt x="11054" y="35202"/>
                    <a:pt x="10959" y="35226"/>
                    <a:pt x="10864" y="35250"/>
                  </a:cubicBezTo>
                  <a:cubicBezTo>
                    <a:pt x="10580" y="35344"/>
                    <a:pt x="10485" y="35700"/>
                    <a:pt x="10698" y="35890"/>
                  </a:cubicBezTo>
                  <a:cubicBezTo>
                    <a:pt x="10746" y="35937"/>
                    <a:pt x="10793" y="35985"/>
                    <a:pt x="10841" y="36009"/>
                  </a:cubicBezTo>
                  <a:lnTo>
                    <a:pt x="11031" y="36127"/>
                  </a:lnTo>
                  <a:cubicBezTo>
                    <a:pt x="11244" y="36270"/>
                    <a:pt x="11481" y="36388"/>
                    <a:pt x="11718" y="36507"/>
                  </a:cubicBezTo>
                  <a:cubicBezTo>
                    <a:pt x="11908" y="36602"/>
                    <a:pt x="12074" y="36720"/>
                    <a:pt x="12217" y="36863"/>
                  </a:cubicBezTo>
                  <a:lnTo>
                    <a:pt x="12145" y="36863"/>
                  </a:lnTo>
                  <a:lnTo>
                    <a:pt x="11861" y="36863"/>
                  </a:lnTo>
                  <a:lnTo>
                    <a:pt x="11600" y="36863"/>
                  </a:lnTo>
                  <a:cubicBezTo>
                    <a:pt x="11410" y="36863"/>
                    <a:pt x="11197" y="36839"/>
                    <a:pt x="10983" y="36768"/>
                  </a:cubicBezTo>
                  <a:cubicBezTo>
                    <a:pt x="10770" y="36697"/>
                    <a:pt x="10532" y="36673"/>
                    <a:pt x="10295" y="36673"/>
                  </a:cubicBezTo>
                  <a:lnTo>
                    <a:pt x="10177" y="36673"/>
                  </a:lnTo>
                  <a:cubicBezTo>
                    <a:pt x="9963" y="36697"/>
                    <a:pt x="9797" y="36863"/>
                    <a:pt x="9773" y="37076"/>
                  </a:cubicBezTo>
                  <a:cubicBezTo>
                    <a:pt x="9750" y="37242"/>
                    <a:pt x="9821" y="37408"/>
                    <a:pt x="9987" y="37479"/>
                  </a:cubicBezTo>
                  <a:cubicBezTo>
                    <a:pt x="10082" y="37550"/>
                    <a:pt x="10200" y="37598"/>
                    <a:pt x="10295" y="37622"/>
                  </a:cubicBezTo>
                  <a:lnTo>
                    <a:pt x="10509" y="37669"/>
                  </a:lnTo>
                  <a:cubicBezTo>
                    <a:pt x="10604" y="37693"/>
                    <a:pt x="10698" y="37717"/>
                    <a:pt x="10770" y="37764"/>
                  </a:cubicBezTo>
                  <a:cubicBezTo>
                    <a:pt x="11031" y="37859"/>
                    <a:pt x="11315" y="37883"/>
                    <a:pt x="11600" y="37883"/>
                  </a:cubicBezTo>
                  <a:lnTo>
                    <a:pt x="11884" y="37883"/>
                  </a:lnTo>
                  <a:cubicBezTo>
                    <a:pt x="12264" y="37883"/>
                    <a:pt x="12620" y="37883"/>
                    <a:pt x="12976" y="37906"/>
                  </a:cubicBezTo>
                  <a:cubicBezTo>
                    <a:pt x="13118" y="37906"/>
                    <a:pt x="13260" y="37930"/>
                    <a:pt x="13379" y="37977"/>
                  </a:cubicBezTo>
                  <a:cubicBezTo>
                    <a:pt x="13687" y="38096"/>
                    <a:pt x="14019" y="38167"/>
                    <a:pt x="14328" y="38191"/>
                  </a:cubicBezTo>
                  <a:cubicBezTo>
                    <a:pt x="14470" y="38215"/>
                    <a:pt x="14589" y="38238"/>
                    <a:pt x="14707" y="38262"/>
                  </a:cubicBezTo>
                  <a:lnTo>
                    <a:pt x="14802" y="38286"/>
                  </a:lnTo>
                  <a:cubicBezTo>
                    <a:pt x="15111" y="38381"/>
                    <a:pt x="15419" y="38452"/>
                    <a:pt x="15727" y="38523"/>
                  </a:cubicBezTo>
                  <a:lnTo>
                    <a:pt x="16202" y="38642"/>
                  </a:lnTo>
                  <a:cubicBezTo>
                    <a:pt x="16605" y="38760"/>
                    <a:pt x="17032" y="38855"/>
                    <a:pt x="17459" y="38997"/>
                  </a:cubicBezTo>
                  <a:cubicBezTo>
                    <a:pt x="17838" y="39140"/>
                    <a:pt x="18242" y="39258"/>
                    <a:pt x="18621" y="39353"/>
                  </a:cubicBezTo>
                  <a:cubicBezTo>
                    <a:pt x="19001" y="39424"/>
                    <a:pt x="19380" y="39496"/>
                    <a:pt x="19760" y="39590"/>
                  </a:cubicBezTo>
                  <a:cubicBezTo>
                    <a:pt x="20210" y="39685"/>
                    <a:pt x="20661" y="39780"/>
                    <a:pt x="21088" y="39851"/>
                  </a:cubicBezTo>
                  <a:cubicBezTo>
                    <a:pt x="21349" y="39899"/>
                    <a:pt x="21610" y="39923"/>
                    <a:pt x="21871" y="39946"/>
                  </a:cubicBezTo>
                  <a:lnTo>
                    <a:pt x="22108" y="39946"/>
                  </a:lnTo>
                  <a:cubicBezTo>
                    <a:pt x="22677" y="39923"/>
                    <a:pt x="23247" y="39851"/>
                    <a:pt x="23816" y="39733"/>
                  </a:cubicBezTo>
                  <a:lnTo>
                    <a:pt x="24148" y="39685"/>
                  </a:lnTo>
                  <a:cubicBezTo>
                    <a:pt x="24575" y="39614"/>
                    <a:pt x="24978" y="39519"/>
                    <a:pt x="25358" y="39377"/>
                  </a:cubicBezTo>
                  <a:cubicBezTo>
                    <a:pt x="25429" y="39330"/>
                    <a:pt x="25500" y="39306"/>
                    <a:pt x="25595" y="39258"/>
                  </a:cubicBezTo>
                  <a:cubicBezTo>
                    <a:pt x="25595" y="39306"/>
                    <a:pt x="25595" y="39353"/>
                    <a:pt x="25571" y="39377"/>
                  </a:cubicBezTo>
                  <a:cubicBezTo>
                    <a:pt x="25429" y="39638"/>
                    <a:pt x="25263" y="39923"/>
                    <a:pt x="25097" y="40183"/>
                  </a:cubicBezTo>
                  <a:cubicBezTo>
                    <a:pt x="24504" y="41132"/>
                    <a:pt x="23982" y="41963"/>
                    <a:pt x="23579" y="42745"/>
                  </a:cubicBezTo>
                  <a:cubicBezTo>
                    <a:pt x="23342" y="43196"/>
                    <a:pt x="23057" y="43647"/>
                    <a:pt x="22772" y="44074"/>
                  </a:cubicBezTo>
                  <a:cubicBezTo>
                    <a:pt x="22583" y="44335"/>
                    <a:pt x="22369" y="44619"/>
                    <a:pt x="22179" y="44880"/>
                  </a:cubicBezTo>
                  <a:cubicBezTo>
                    <a:pt x="21918" y="45236"/>
                    <a:pt x="21634" y="45592"/>
                    <a:pt x="21397" y="45995"/>
                  </a:cubicBezTo>
                  <a:lnTo>
                    <a:pt x="20732" y="47015"/>
                  </a:lnTo>
                  <a:cubicBezTo>
                    <a:pt x="20044" y="48106"/>
                    <a:pt x="19309" y="49245"/>
                    <a:pt x="18669" y="50407"/>
                  </a:cubicBezTo>
                  <a:cubicBezTo>
                    <a:pt x="18550" y="50597"/>
                    <a:pt x="18526" y="50810"/>
                    <a:pt x="18597" y="51024"/>
                  </a:cubicBezTo>
                  <a:cubicBezTo>
                    <a:pt x="18692" y="51261"/>
                    <a:pt x="18906" y="51475"/>
                    <a:pt x="19167" y="51546"/>
                  </a:cubicBezTo>
                  <a:cubicBezTo>
                    <a:pt x="19617" y="51712"/>
                    <a:pt x="20068" y="51878"/>
                    <a:pt x="20495" y="52091"/>
                  </a:cubicBezTo>
                  <a:lnTo>
                    <a:pt x="20875" y="52281"/>
                  </a:lnTo>
                  <a:cubicBezTo>
                    <a:pt x="21302" y="52447"/>
                    <a:pt x="21729" y="52613"/>
                    <a:pt x="22132" y="52756"/>
                  </a:cubicBezTo>
                  <a:lnTo>
                    <a:pt x="22796" y="53016"/>
                  </a:lnTo>
                  <a:lnTo>
                    <a:pt x="22915" y="53064"/>
                  </a:lnTo>
                  <a:cubicBezTo>
                    <a:pt x="23033" y="53088"/>
                    <a:pt x="23152" y="53135"/>
                    <a:pt x="23247" y="53230"/>
                  </a:cubicBezTo>
                  <a:cubicBezTo>
                    <a:pt x="23199" y="53301"/>
                    <a:pt x="23176" y="53396"/>
                    <a:pt x="23152" y="53491"/>
                  </a:cubicBezTo>
                  <a:cubicBezTo>
                    <a:pt x="23104" y="53704"/>
                    <a:pt x="23033" y="53942"/>
                    <a:pt x="22938" y="54179"/>
                  </a:cubicBezTo>
                  <a:cubicBezTo>
                    <a:pt x="22796" y="54629"/>
                    <a:pt x="22630" y="55080"/>
                    <a:pt x="22464" y="55531"/>
                  </a:cubicBezTo>
                  <a:lnTo>
                    <a:pt x="22132" y="56432"/>
                  </a:lnTo>
                  <a:cubicBezTo>
                    <a:pt x="21918" y="57049"/>
                    <a:pt x="21705" y="57689"/>
                    <a:pt x="21468" y="58330"/>
                  </a:cubicBezTo>
                  <a:cubicBezTo>
                    <a:pt x="21325" y="58709"/>
                    <a:pt x="21064" y="59042"/>
                    <a:pt x="20709" y="59255"/>
                  </a:cubicBezTo>
                  <a:cubicBezTo>
                    <a:pt x="20614" y="59303"/>
                    <a:pt x="20519" y="59350"/>
                    <a:pt x="20400" y="59350"/>
                  </a:cubicBezTo>
                  <a:cubicBezTo>
                    <a:pt x="20305" y="59350"/>
                    <a:pt x="20187" y="59303"/>
                    <a:pt x="20116" y="59255"/>
                  </a:cubicBezTo>
                  <a:cubicBezTo>
                    <a:pt x="19855" y="59089"/>
                    <a:pt x="19594" y="58947"/>
                    <a:pt x="19357" y="58804"/>
                  </a:cubicBezTo>
                  <a:cubicBezTo>
                    <a:pt x="19167" y="58709"/>
                    <a:pt x="18977" y="58591"/>
                    <a:pt x="18811" y="58496"/>
                  </a:cubicBezTo>
                  <a:cubicBezTo>
                    <a:pt x="18597" y="58377"/>
                    <a:pt x="18408" y="58235"/>
                    <a:pt x="18218" y="58093"/>
                  </a:cubicBezTo>
                  <a:cubicBezTo>
                    <a:pt x="18076" y="57950"/>
                    <a:pt x="17933" y="57808"/>
                    <a:pt x="17767" y="57666"/>
                  </a:cubicBezTo>
                  <a:cubicBezTo>
                    <a:pt x="17577" y="57476"/>
                    <a:pt x="17364" y="57286"/>
                    <a:pt x="17150" y="57120"/>
                  </a:cubicBezTo>
                  <a:cubicBezTo>
                    <a:pt x="16391" y="56503"/>
                    <a:pt x="15680" y="55792"/>
                    <a:pt x="15063" y="55033"/>
                  </a:cubicBezTo>
                  <a:cubicBezTo>
                    <a:pt x="14304" y="54060"/>
                    <a:pt x="13379" y="53254"/>
                    <a:pt x="12311" y="52613"/>
                  </a:cubicBezTo>
                  <a:cubicBezTo>
                    <a:pt x="11742" y="52234"/>
                    <a:pt x="11102" y="52020"/>
                    <a:pt x="10414" y="51996"/>
                  </a:cubicBezTo>
                  <a:cubicBezTo>
                    <a:pt x="10319" y="51996"/>
                    <a:pt x="10200" y="51996"/>
                    <a:pt x="10082" y="52020"/>
                  </a:cubicBezTo>
                  <a:cubicBezTo>
                    <a:pt x="9678" y="52068"/>
                    <a:pt x="9346" y="52139"/>
                    <a:pt x="9133" y="52542"/>
                  </a:cubicBezTo>
                  <a:cubicBezTo>
                    <a:pt x="9109" y="52613"/>
                    <a:pt x="9062" y="52661"/>
                    <a:pt x="8991" y="52708"/>
                  </a:cubicBezTo>
                  <a:cubicBezTo>
                    <a:pt x="8943" y="52756"/>
                    <a:pt x="8896" y="52803"/>
                    <a:pt x="8848" y="52850"/>
                  </a:cubicBezTo>
                  <a:lnTo>
                    <a:pt x="8777" y="52969"/>
                  </a:lnTo>
                  <a:cubicBezTo>
                    <a:pt x="8635" y="53135"/>
                    <a:pt x="8516" y="53325"/>
                    <a:pt x="8421" y="53515"/>
                  </a:cubicBezTo>
                  <a:cubicBezTo>
                    <a:pt x="8255" y="53870"/>
                    <a:pt x="8113" y="54226"/>
                    <a:pt x="8018" y="54582"/>
                  </a:cubicBezTo>
                  <a:lnTo>
                    <a:pt x="7947" y="54772"/>
                  </a:lnTo>
                  <a:cubicBezTo>
                    <a:pt x="7876" y="54914"/>
                    <a:pt x="7852" y="55080"/>
                    <a:pt x="7828" y="55223"/>
                  </a:cubicBezTo>
                  <a:cubicBezTo>
                    <a:pt x="7757" y="55721"/>
                    <a:pt x="7686" y="56219"/>
                    <a:pt x="7615" y="56717"/>
                  </a:cubicBezTo>
                  <a:cubicBezTo>
                    <a:pt x="7544" y="57381"/>
                    <a:pt x="7638" y="58045"/>
                    <a:pt x="7876" y="58686"/>
                  </a:cubicBezTo>
                  <a:cubicBezTo>
                    <a:pt x="7994" y="59113"/>
                    <a:pt x="8421" y="59421"/>
                    <a:pt x="8872" y="59421"/>
                  </a:cubicBezTo>
                  <a:lnTo>
                    <a:pt x="8943" y="59421"/>
                  </a:lnTo>
                  <a:cubicBezTo>
                    <a:pt x="9370" y="59421"/>
                    <a:pt x="9726" y="59160"/>
                    <a:pt x="9892" y="58781"/>
                  </a:cubicBezTo>
                  <a:cubicBezTo>
                    <a:pt x="9916" y="58757"/>
                    <a:pt x="9939" y="58709"/>
                    <a:pt x="9963" y="58662"/>
                  </a:cubicBezTo>
                  <a:lnTo>
                    <a:pt x="10105" y="58330"/>
                  </a:lnTo>
                  <a:cubicBezTo>
                    <a:pt x="10177" y="58116"/>
                    <a:pt x="10271" y="57927"/>
                    <a:pt x="10366" y="57713"/>
                  </a:cubicBezTo>
                  <a:cubicBezTo>
                    <a:pt x="10770" y="56907"/>
                    <a:pt x="10959" y="55982"/>
                    <a:pt x="10936" y="55080"/>
                  </a:cubicBezTo>
                  <a:lnTo>
                    <a:pt x="10936" y="54463"/>
                  </a:lnTo>
                  <a:cubicBezTo>
                    <a:pt x="10959" y="54060"/>
                    <a:pt x="10912" y="53633"/>
                    <a:pt x="10864" y="53206"/>
                  </a:cubicBezTo>
                  <a:cubicBezTo>
                    <a:pt x="11149" y="53301"/>
                    <a:pt x="11434" y="53420"/>
                    <a:pt x="11695" y="53586"/>
                  </a:cubicBezTo>
                  <a:cubicBezTo>
                    <a:pt x="12383" y="53965"/>
                    <a:pt x="12999" y="54440"/>
                    <a:pt x="13545" y="54985"/>
                  </a:cubicBezTo>
                  <a:cubicBezTo>
                    <a:pt x="13877" y="55341"/>
                    <a:pt x="14162" y="55673"/>
                    <a:pt x="14470" y="56029"/>
                  </a:cubicBezTo>
                  <a:cubicBezTo>
                    <a:pt x="14921" y="56575"/>
                    <a:pt x="15419" y="57096"/>
                    <a:pt x="15941" y="57571"/>
                  </a:cubicBezTo>
                  <a:lnTo>
                    <a:pt x="16249" y="57832"/>
                  </a:lnTo>
                  <a:cubicBezTo>
                    <a:pt x="16676" y="58235"/>
                    <a:pt x="17127" y="58615"/>
                    <a:pt x="17577" y="59018"/>
                  </a:cubicBezTo>
                  <a:cubicBezTo>
                    <a:pt x="17767" y="59184"/>
                    <a:pt x="17981" y="59350"/>
                    <a:pt x="18218" y="59469"/>
                  </a:cubicBezTo>
                  <a:cubicBezTo>
                    <a:pt x="18455" y="59611"/>
                    <a:pt x="18692" y="59753"/>
                    <a:pt x="18930" y="59896"/>
                  </a:cubicBezTo>
                  <a:cubicBezTo>
                    <a:pt x="19167" y="60014"/>
                    <a:pt x="19428" y="60156"/>
                    <a:pt x="19665" y="60299"/>
                  </a:cubicBezTo>
                  <a:cubicBezTo>
                    <a:pt x="19902" y="60465"/>
                    <a:pt x="20163" y="60536"/>
                    <a:pt x="20424" y="60536"/>
                  </a:cubicBezTo>
                  <a:cubicBezTo>
                    <a:pt x="20661" y="60536"/>
                    <a:pt x="20922" y="60465"/>
                    <a:pt x="21136" y="60346"/>
                  </a:cubicBezTo>
                  <a:cubicBezTo>
                    <a:pt x="21729" y="60038"/>
                    <a:pt x="22203" y="59540"/>
                    <a:pt x="22488" y="58899"/>
                  </a:cubicBezTo>
                  <a:cubicBezTo>
                    <a:pt x="22630" y="58567"/>
                    <a:pt x="22772" y="58211"/>
                    <a:pt x="22867" y="57856"/>
                  </a:cubicBezTo>
                  <a:cubicBezTo>
                    <a:pt x="23033" y="57286"/>
                    <a:pt x="23223" y="56741"/>
                    <a:pt x="23413" y="56195"/>
                  </a:cubicBezTo>
                  <a:cubicBezTo>
                    <a:pt x="23674" y="55436"/>
                    <a:pt x="23958" y="54653"/>
                    <a:pt x="24172" y="53870"/>
                  </a:cubicBezTo>
                  <a:cubicBezTo>
                    <a:pt x="24172" y="53799"/>
                    <a:pt x="24219" y="53752"/>
                    <a:pt x="24243" y="53704"/>
                  </a:cubicBezTo>
                  <a:lnTo>
                    <a:pt x="24267" y="53657"/>
                  </a:lnTo>
                  <a:lnTo>
                    <a:pt x="24480" y="53752"/>
                  </a:lnTo>
                  <a:lnTo>
                    <a:pt x="25192" y="54060"/>
                  </a:lnTo>
                  <a:cubicBezTo>
                    <a:pt x="25714" y="54274"/>
                    <a:pt x="26259" y="54511"/>
                    <a:pt x="26805" y="54724"/>
                  </a:cubicBezTo>
                  <a:cubicBezTo>
                    <a:pt x="28323" y="55223"/>
                    <a:pt x="29889" y="55578"/>
                    <a:pt x="31478" y="55792"/>
                  </a:cubicBezTo>
                  <a:lnTo>
                    <a:pt x="31620" y="55792"/>
                  </a:lnTo>
                  <a:cubicBezTo>
                    <a:pt x="31857" y="55816"/>
                    <a:pt x="32118" y="55887"/>
                    <a:pt x="32332" y="55982"/>
                  </a:cubicBezTo>
                  <a:lnTo>
                    <a:pt x="32308" y="56337"/>
                  </a:lnTo>
                  <a:cubicBezTo>
                    <a:pt x="32261" y="56646"/>
                    <a:pt x="32237" y="56930"/>
                    <a:pt x="32213" y="57215"/>
                  </a:cubicBezTo>
                  <a:cubicBezTo>
                    <a:pt x="32213" y="57334"/>
                    <a:pt x="32213" y="57452"/>
                    <a:pt x="32189" y="57571"/>
                  </a:cubicBezTo>
                  <a:cubicBezTo>
                    <a:pt x="32189" y="57784"/>
                    <a:pt x="32166" y="57998"/>
                    <a:pt x="32142" y="58211"/>
                  </a:cubicBezTo>
                  <a:cubicBezTo>
                    <a:pt x="32047" y="58757"/>
                    <a:pt x="32000" y="59326"/>
                    <a:pt x="31976" y="59872"/>
                  </a:cubicBezTo>
                  <a:cubicBezTo>
                    <a:pt x="31929" y="60583"/>
                    <a:pt x="31881" y="61295"/>
                    <a:pt x="31810" y="61817"/>
                  </a:cubicBezTo>
                  <a:cubicBezTo>
                    <a:pt x="31786" y="62196"/>
                    <a:pt x="31739" y="62576"/>
                    <a:pt x="31691" y="62932"/>
                  </a:cubicBezTo>
                  <a:cubicBezTo>
                    <a:pt x="31620" y="63477"/>
                    <a:pt x="31573" y="64047"/>
                    <a:pt x="31525" y="64592"/>
                  </a:cubicBezTo>
                  <a:cubicBezTo>
                    <a:pt x="31454" y="65494"/>
                    <a:pt x="31336" y="66371"/>
                    <a:pt x="31146" y="67225"/>
                  </a:cubicBezTo>
                  <a:cubicBezTo>
                    <a:pt x="31003" y="67771"/>
                    <a:pt x="30909" y="68340"/>
                    <a:pt x="30861" y="68886"/>
                  </a:cubicBezTo>
                  <a:cubicBezTo>
                    <a:pt x="30837" y="69336"/>
                    <a:pt x="30743" y="69763"/>
                    <a:pt x="30553" y="70167"/>
                  </a:cubicBezTo>
                  <a:cubicBezTo>
                    <a:pt x="30387" y="70522"/>
                    <a:pt x="30410" y="70949"/>
                    <a:pt x="30600" y="71305"/>
                  </a:cubicBezTo>
                  <a:cubicBezTo>
                    <a:pt x="31027" y="72159"/>
                    <a:pt x="31549" y="73037"/>
                    <a:pt x="32427" y="73654"/>
                  </a:cubicBezTo>
                  <a:cubicBezTo>
                    <a:pt x="32806" y="73938"/>
                    <a:pt x="33233" y="74104"/>
                    <a:pt x="33708" y="74152"/>
                  </a:cubicBezTo>
                  <a:lnTo>
                    <a:pt x="34348" y="74152"/>
                  </a:lnTo>
                  <a:lnTo>
                    <a:pt x="35107" y="74152"/>
                  </a:lnTo>
                  <a:cubicBezTo>
                    <a:pt x="35249" y="74152"/>
                    <a:pt x="35368" y="74128"/>
                    <a:pt x="35510" y="74081"/>
                  </a:cubicBezTo>
                  <a:cubicBezTo>
                    <a:pt x="35985" y="73938"/>
                    <a:pt x="36341" y="73559"/>
                    <a:pt x="36436" y="73084"/>
                  </a:cubicBezTo>
                  <a:cubicBezTo>
                    <a:pt x="36507" y="72729"/>
                    <a:pt x="36412" y="72349"/>
                    <a:pt x="36198" y="72064"/>
                  </a:cubicBezTo>
                  <a:cubicBezTo>
                    <a:pt x="35866" y="71590"/>
                    <a:pt x="35416" y="71210"/>
                    <a:pt x="34894" y="70973"/>
                  </a:cubicBezTo>
                  <a:lnTo>
                    <a:pt x="34656" y="70878"/>
                  </a:lnTo>
                  <a:cubicBezTo>
                    <a:pt x="34253" y="70689"/>
                    <a:pt x="33826" y="70522"/>
                    <a:pt x="33399" y="70309"/>
                  </a:cubicBezTo>
                  <a:lnTo>
                    <a:pt x="33233" y="70238"/>
                  </a:lnTo>
                  <a:cubicBezTo>
                    <a:pt x="32901" y="70048"/>
                    <a:pt x="32545" y="69906"/>
                    <a:pt x="32166" y="69787"/>
                  </a:cubicBezTo>
                  <a:cubicBezTo>
                    <a:pt x="32118" y="69763"/>
                    <a:pt x="32071" y="69740"/>
                    <a:pt x="32023" y="69716"/>
                  </a:cubicBezTo>
                  <a:lnTo>
                    <a:pt x="31976" y="69692"/>
                  </a:lnTo>
                  <a:lnTo>
                    <a:pt x="31976" y="69669"/>
                  </a:lnTo>
                  <a:cubicBezTo>
                    <a:pt x="31976" y="69645"/>
                    <a:pt x="31976" y="69621"/>
                    <a:pt x="31976" y="69574"/>
                  </a:cubicBezTo>
                  <a:cubicBezTo>
                    <a:pt x="32047" y="68815"/>
                    <a:pt x="32166" y="68032"/>
                    <a:pt x="32332" y="67273"/>
                  </a:cubicBezTo>
                  <a:cubicBezTo>
                    <a:pt x="32498" y="66490"/>
                    <a:pt x="32616" y="65660"/>
                    <a:pt x="32640" y="64853"/>
                  </a:cubicBezTo>
                  <a:cubicBezTo>
                    <a:pt x="32711" y="63999"/>
                    <a:pt x="32806" y="63122"/>
                    <a:pt x="32901" y="62244"/>
                  </a:cubicBezTo>
                  <a:cubicBezTo>
                    <a:pt x="32996" y="61414"/>
                    <a:pt x="33043" y="60560"/>
                    <a:pt x="33067" y="59729"/>
                  </a:cubicBezTo>
                  <a:cubicBezTo>
                    <a:pt x="33067" y="59350"/>
                    <a:pt x="33091" y="58947"/>
                    <a:pt x="33162" y="58567"/>
                  </a:cubicBezTo>
                  <a:cubicBezTo>
                    <a:pt x="33281" y="57761"/>
                    <a:pt x="33281" y="56930"/>
                    <a:pt x="33162" y="56100"/>
                  </a:cubicBezTo>
                  <a:cubicBezTo>
                    <a:pt x="33138" y="56076"/>
                    <a:pt x="33138" y="56053"/>
                    <a:pt x="33162" y="56029"/>
                  </a:cubicBezTo>
                  <a:lnTo>
                    <a:pt x="33233" y="56029"/>
                  </a:lnTo>
                  <a:cubicBezTo>
                    <a:pt x="33233" y="56029"/>
                    <a:pt x="33257" y="56029"/>
                    <a:pt x="33281" y="56029"/>
                  </a:cubicBezTo>
                  <a:cubicBezTo>
                    <a:pt x="33565" y="56076"/>
                    <a:pt x="33850" y="56100"/>
                    <a:pt x="34135" y="56100"/>
                  </a:cubicBezTo>
                  <a:cubicBezTo>
                    <a:pt x="34324" y="56100"/>
                    <a:pt x="34538" y="56100"/>
                    <a:pt x="34751" y="56076"/>
                  </a:cubicBezTo>
                  <a:cubicBezTo>
                    <a:pt x="35748" y="55982"/>
                    <a:pt x="36744" y="55816"/>
                    <a:pt x="37740" y="55578"/>
                  </a:cubicBezTo>
                  <a:cubicBezTo>
                    <a:pt x="38167" y="55483"/>
                    <a:pt x="38570" y="55270"/>
                    <a:pt x="38926" y="54985"/>
                  </a:cubicBezTo>
                  <a:cubicBezTo>
                    <a:pt x="39306" y="54701"/>
                    <a:pt x="39519" y="54250"/>
                    <a:pt x="39519" y="53752"/>
                  </a:cubicBezTo>
                  <a:cubicBezTo>
                    <a:pt x="39543" y="52874"/>
                    <a:pt x="39401" y="51996"/>
                    <a:pt x="39163" y="51143"/>
                  </a:cubicBezTo>
                  <a:lnTo>
                    <a:pt x="38950" y="50502"/>
                  </a:lnTo>
                  <a:cubicBezTo>
                    <a:pt x="38760" y="49838"/>
                    <a:pt x="38547" y="49150"/>
                    <a:pt x="38357" y="48462"/>
                  </a:cubicBezTo>
                  <a:cubicBezTo>
                    <a:pt x="38309" y="48272"/>
                    <a:pt x="38262" y="48083"/>
                    <a:pt x="38215" y="47893"/>
                  </a:cubicBezTo>
                  <a:cubicBezTo>
                    <a:pt x="38072" y="47395"/>
                    <a:pt x="37906" y="46849"/>
                    <a:pt x="37835" y="46303"/>
                  </a:cubicBezTo>
                  <a:lnTo>
                    <a:pt x="37645" y="45355"/>
                  </a:lnTo>
                  <a:cubicBezTo>
                    <a:pt x="37456" y="44358"/>
                    <a:pt x="37266" y="43315"/>
                    <a:pt x="37052" y="42318"/>
                  </a:cubicBezTo>
                  <a:cubicBezTo>
                    <a:pt x="36791" y="41132"/>
                    <a:pt x="36578" y="40065"/>
                    <a:pt x="36673" y="38974"/>
                  </a:cubicBezTo>
                  <a:cubicBezTo>
                    <a:pt x="36696" y="38713"/>
                    <a:pt x="36649" y="38476"/>
                    <a:pt x="36530" y="38262"/>
                  </a:cubicBezTo>
                  <a:cubicBezTo>
                    <a:pt x="36483" y="38167"/>
                    <a:pt x="36459" y="38049"/>
                    <a:pt x="36436" y="37930"/>
                  </a:cubicBezTo>
                  <a:cubicBezTo>
                    <a:pt x="36412" y="37669"/>
                    <a:pt x="36412" y="37432"/>
                    <a:pt x="36412" y="37218"/>
                  </a:cubicBezTo>
                  <a:cubicBezTo>
                    <a:pt x="36530" y="37527"/>
                    <a:pt x="36602" y="37574"/>
                    <a:pt x="36957" y="37811"/>
                  </a:cubicBezTo>
                  <a:cubicBezTo>
                    <a:pt x="37076" y="37906"/>
                    <a:pt x="37195" y="38001"/>
                    <a:pt x="37313" y="38096"/>
                  </a:cubicBezTo>
                  <a:cubicBezTo>
                    <a:pt x="38262" y="38831"/>
                    <a:pt x="39306" y="39424"/>
                    <a:pt x="40421" y="39875"/>
                  </a:cubicBezTo>
                  <a:cubicBezTo>
                    <a:pt x="41227" y="40183"/>
                    <a:pt x="42034" y="40444"/>
                    <a:pt x="42888" y="40610"/>
                  </a:cubicBezTo>
                  <a:cubicBezTo>
                    <a:pt x="43386" y="40729"/>
                    <a:pt x="43908" y="40824"/>
                    <a:pt x="44429" y="40871"/>
                  </a:cubicBezTo>
                  <a:cubicBezTo>
                    <a:pt x="44619" y="40895"/>
                    <a:pt x="44809" y="40895"/>
                    <a:pt x="45046" y="40895"/>
                  </a:cubicBezTo>
                  <a:lnTo>
                    <a:pt x="45473" y="40895"/>
                  </a:lnTo>
                  <a:lnTo>
                    <a:pt x="45900" y="40895"/>
                  </a:lnTo>
                  <a:cubicBezTo>
                    <a:pt x="46398" y="40895"/>
                    <a:pt x="46896" y="40824"/>
                    <a:pt x="47347" y="40658"/>
                  </a:cubicBezTo>
                  <a:cubicBezTo>
                    <a:pt x="48106" y="40397"/>
                    <a:pt x="48842" y="40041"/>
                    <a:pt x="49529" y="39590"/>
                  </a:cubicBezTo>
                  <a:lnTo>
                    <a:pt x="50953" y="38547"/>
                  </a:lnTo>
                  <a:lnTo>
                    <a:pt x="51190" y="38594"/>
                  </a:lnTo>
                  <a:lnTo>
                    <a:pt x="51830" y="38737"/>
                  </a:lnTo>
                  <a:lnTo>
                    <a:pt x="52020" y="38760"/>
                  </a:lnTo>
                  <a:cubicBezTo>
                    <a:pt x="52186" y="38808"/>
                    <a:pt x="52352" y="38831"/>
                    <a:pt x="52518" y="38831"/>
                  </a:cubicBezTo>
                  <a:lnTo>
                    <a:pt x="52732" y="38831"/>
                  </a:lnTo>
                  <a:cubicBezTo>
                    <a:pt x="53206" y="38855"/>
                    <a:pt x="53704" y="38903"/>
                    <a:pt x="54202" y="38997"/>
                  </a:cubicBezTo>
                  <a:cubicBezTo>
                    <a:pt x="54297" y="38997"/>
                    <a:pt x="54392" y="39021"/>
                    <a:pt x="54511" y="39021"/>
                  </a:cubicBezTo>
                  <a:lnTo>
                    <a:pt x="54677" y="39021"/>
                  </a:lnTo>
                  <a:cubicBezTo>
                    <a:pt x="55009" y="38974"/>
                    <a:pt x="55270" y="38737"/>
                    <a:pt x="55341" y="38428"/>
                  </a:cubicBezTo>
                  <a:cubicBezTo>
                    <a:pt x="55412" y="38096"/>
                    <a:pt x="55270" y="37740"/>
                    <a:pt x="54961" y="37598"/>
                  </a:cubicBezTo>
                  <a:close/>
                  <a:moveTo>
                    <a:pt x="49079" y="16131"/>
                  </a:moveTo>
                  <a:cubicBezTo>
                    <a:pt x="49292" y="16558"/>
                    <a:pt x="49387" y="17056"/>
                    <a:pt x="49387" y="17554"/>
                  </a:cubicBezTo>
                  <a:lnTo>
                    <a:pt x="49387" y="17672"/>
                  </a:lnTo>
                  <a:lnTo>
                    <a:pt x="49387" y="19096"/>
                  </a:lnTo>
                  <a:cubicBezTo>
                    <a:pt x="49363" y="19855"/>
                    <a:pt x="49079" y="20566"/>
                    <a:pt x="48557" y="21112"/>
                  </a:cubicBezTo>
                  <a:cubicBezTo>
                    <a:pt x="48343" y="21325"/>
                    <a:pt x="48130" y="21515"/>
                    <a:pt x="47893" y="21681"/>
                  </a:cubicBezTo>
                  <a:cubicBezTo>
                    <a:pt x="47679" y="21824"/>
                    <a:pt x="47442" y="21895"/>
                    <a:pt x="47205" y="21895"/>
                  </a:cubicBezTo>
                  <a:lnTo>
                    <a:pt x="47205" y="21895"/>
                  </a:lnTo>
                  <a:cubicBezTo>
                    <a:pt x="47110" y="21895"/>
                    <a:pt x="47039" y="21895"/>
                    <a:pt x="46944" y="21871"/>
                  </a:cubicBezTo>
                  <a:lnTo>
                    <a:pt x="46944" y="21824"/>
                  </a:lnTo>
                  <a:cubicBezTo>
                    <a:pt x="46944" y="21752"/>
                    <a:pt x="46944" y="21681"/>
                    <a:pt x="46944" y="21610"/>
                  </a:cubicBezTo>
                  <a:cubicBezTo>
                    <a:pt x="46968" y="20827"/>
                    <a:pt x="46849" y="20044"/>
                    <a:pt x="46635" y="19285"/>
                  </a:cubicBezTo>
                  <a:lnTo>
                    <a:pt x="46541" y="18906"/>
                  </a:lnTo>
                  <a:cubicBezTo>
                    <a:pt x="46493" y="18740"/>
                    <a:pt x="46446" y="18574"/>
                    <a:pt x="46398" y="18408"/>
                  </a:cubicBezTo>
                  <a:lnTo>
                    <a:pt x="46351" y="18194"/>
                  </a:lnTo>
                  <a:lnTo>
                    <a:pt x="46375" y="18171"/>
                  </a:lnTo>
                  <a:cubicBezTo>
                    <a:pt x="46398" y="18147"/>
                    <a:pt x="46422" y="18123"/>
                    <a:pt x="46446" y="18123"/>
                  </a:cubicBezTo>
                  <a:cubicBezTo>
                    <a:pt x="46564" y="18028"/>
                    <a:pt x="46707" y="17910"/>
                    <a:pt x="46730" y="17767"/>
                  </a:cubicBezTo>
                  <a:cubicBezTo>
                    <a:pt x="46730" y="17672"/>
                    <a:pt x="46707" y="17578"/>
                    <a:pt x="46635" y="17506"/>
                  </a:cubicBezTo>
                  <a:cubicBezTo>
                    <a:pt x="46398" y="17198"/>
                    <a:pt x="46469" y="16961"/>
                    <a:pt x="46612" y="16652"/>
                  </a:cubicBezTo>
                  <a:cubicBezTo>
                    <a:pt x="46920" y="16036"/>
                    <a:pt x="47513" y="15632"/>
                    <a:pt x="48201" y="15585"/>
                  </a:cubicBezTo>
                  <a:cubicBezTo>
                    <a:pt x="48248" y="15585"/>
                    <a:pt x="48320" y="15585"/>
                    <a:pt x="48367" y="15585"/>
                  </a:cubicBezTo>
                  <a:cubicBezTo>
                    <a:pt x="48675" y="15632"/>
                    <a:pt x="48960" y="15822"/>
                    <a:pt x="49079" y="16131"/>
                  </a:cubicBezTo>
                  <a:close/>
                  <a:moveTo>
                    <a:pt x="38333" y="53704"/>
                  </a:moveTo>
                  <a:cubicBezTo>
                    <a:pt x="38309" y="53894"/>
                    <a:pt x="38215" y="54084"/>
                    <a:pt x="38025" y="54179"/>
                  </a:cubicBezTo>
                  <a:lnTo>
                    <a:pt x="37882" y="54250"/>
                  </a:lnTo>
                  <a:cubicBezTo>
                    <a:pt x="37740" y="54345"/>
                    <a:pt x="37598" y="54392"/>
                    <a:pt x="37456" y="54440"/>
                  </a:cubicBezTo>
                  <a:cubicBezTo>
                    <a:pt x="36530" y="54606"/>
                    <a:pt x="35605" y="54748"/>
                    <a:pt x="34751" y="54890"/>
                  </a:cubicBezTo>
                  <a:cubicBezTo>
                    <a:pt x="34585" y="54914"/>
                    <a:pt x="34396" y="54914"/>
                    <a:pt x="34229" y="54914"/>
                  </a:cubicBezTo>
                  <a:cubicBezTo>
                    <a:pt x="33826" y="54914"/>
                    <a:pt x="33423" y="54867"/>
                    <a:pt x="33020" y="54819"/>
                  </a:cubicBezTo>
                  <a:lnTo>
                    <a:pt x="32545" y="54748"/>
                  </a:lnTo>
                  <a:cubicBezTo>
                    <a:pt x="31691" y="54653"/>
                    <a:pt x="30814" y="54487"/>
                    <a:pt x="29983" y="54321"/>
                  </a:cubicBezTo>
                  <a:lnTo>
                    <a:pt x="29485" y="54226"/>
                  </a:lnTo>
                  <a:cubicBezTo>
                    <a:pt x="28560" y="54060"/>
                    <a:pt x="27683" y="53799"/>
                    <a:pt x="26805" y="53467"/>
                  </a:cubicBezTo>
                  <a:cubicBezTo>
                    <a:pt x="26164" y="53206"/>
                    <a:pt x="25524" y="52922"/>
                    <a:pt x="24907" y="52637"/>
                  </a:cubicBezTo>
                  <a:cubicBezTo>
                    <a:pt x="24480" y="52447"/>
                    <a:pt x="24077" y="52257"/>
                    <a:pt x="23650" y="52091"/>
                  </a:cubicBezTo>
                  <a:cubicBezTo>
                    <a:pt x="23223" y="51902"/>
                    <a:pt x="22843" y="51759"/>
                    <a:pt x="22440" y="51617"/>
                  </a:cubicBezTo>
                  <a:lnTo>
                    <a:pt x="22345" y="51593"/>
                  </a:lnTo>
                  <a:cubicBezTo>
                    <a:pt x="21800" y="51403"/>
                    <a:pt x="21278" y="51190"/>
                    <a:pt x="20756" y="50905"/>
                  </a:cubicBezTo>
                  <a:cubicBezTo>
                    <a:pt x="20637" y="50858"/>
                    <a:pt x="20495" y="50787"/>
                    <a:pt x="20353" y="50739"/>
                  </a:cubicBezTo>
                  <a:lnTo>
                    <a:pt x="20139" y="50668"/>
                  </a:lnTo>
                  <a:cubicBezTo>
                    <a:pt x="20068" y="50644"/>
                    <a:pt x="20021" y="50621"/>
                    <a:pt x="19973" y="50597"/>
                  </a:cubicBezTo>
                  <a:lnTo>
                    <a:pt x="19950" y="50573"/>
                  </a:lnTo>
                  <a:cubicBezTo>
                    <a:pt x="20044" y="50312"/>
                    <a:pt x="20187" y="50051"/>
                    <a:pt x="20329" y="49790"/>
                  </a:cubicBezTo>
                  <a:cubicBezTo>
                    <a:pt x="20614" y="49363"/>
                    <a:pt x="20875" y="48913"/>
                    <a:pt x="21159" y="48486"/>
                  </a:cubicBezTo>
                  <a:lnTo>
                    <a:pt x="21349" y="48177"/>
                  </a:lnTo>
                  <a:cubicBezTo>
                    <a:pt x="21871" y="47371"/>
                    <a:pt x="22393" y="46564"/>
                    <a:pt x="22915" y="45758"/>
                  </a:cubicBezTo>
                  <a:cubicBezTo>
                    <a:pt x="23033" y="45592"/>
                    <a:pt x="23152" y="45450"/>
                    <a:pt x="23270" y="45283"/>
                  </a:cubicBezTo>
                  <a:cubicBezTo>
                    <a:pt x="23389" y="45141"/>
                    <a:pt x="23531" y="44951"/>
                    <a:pt x="23650" y="44762"/>
                  </a:cubicBezTo>
                  <a:cubicBezTo>
                    <a:pt x="23935" y="44311"/>
                    <a:pt x="24243" y="43837"/>
                    <a:pt x="24504" y="43338"/>
                  </a:cubicBezTo>
                  <a:cubicBezTo>
                    <a:pt x="24907" y="42579"/>
                    <a:pt x="25358" y="41797"/>
                    <a:pt x="25975" y="40824"/>
                  </a:cubicBezTo>
                  <a:cubicBezTo>
                    <a:pt x="26236" y="40421"/>
                    <a:pt x="26473" y="39994"/>
                    <a:pt x="26663" y="39543"/>
                  </a:cubicBezTo>
                  <a:cubicBezTo>
                    <a:pt x="26781" y="39258"/>
                    <a:pt x="26923" y="38974"/>
                    <a:pt x="27066" y="38713"/>
                  </a:cubicBezTo>
                  <a:cubicBezTo>
                    <a:pt x="27137" y="38570"/>
                    <a:pt x="27208" y="38428"/>
                    <a:pt x="27256" y="38286"/>
                  </a:cubicBezTo>
                  <a:cubicBezTo>
                    <a:pt x="27374" y="38096"/>
                    <a:pt x="27469" y="37883"/>
                    <a:pt x="27564" y="37669"/>
                  </a:cubicBezTo>
                  <a:lnTo>
                    <a:pt x="27683" y="37432"/>
                  </a:lnTo>
                  <a:cubicBezTo>
                    <a:pt x="27730" y="37432"/>
                    <a:pt x="27801" y="37432"/>
                    <a:pt x="27849" y="37432"/>
                  </a:cubicBezTo>
                  <a:cubicBezTo>
                    <a:pt x="28015" y="37432"/>
                    <a:pt x="28204" y="37456"/>
                    <a:pt x="28370" y="37479"/>
                  </a:cubicBezTo>
                  <a:cubicBezTo>
                    <a:pt x="28536" y="37503"/>
                    <a:pt x="28703" y="37527"/>
                    <a:pt x="28845" y="37550"/>
                  </a:cubicBezTo>
                  <a:lnTo>
                    <a:pt x="28845" y="37574"/>
                  </a:lnTo>
                  <a:cubicBezTo>
                    <a:pt x="28845" y="37645"/>
                    <a:pt x="28869" y="37740"/>
                    <a:pt x="28892" y="37811"/>
                  </a:cubicBezTo>
                  <a:lnTo>
                    <a:pt x="28916" y="37883"/>
                  </a:lnTo>
                  <a:cubicBezTo>
                    <a:pt x="28963" y="38049"/>
                    <a:pt x="29035" y="38215"/>
                    <a:pt x="29153" y="38333"/>
                  </a:cubicBezTo>
                  <a:cubicBezTo>
                    <a:pt x="29343" y="38523"/>
                    <a:pt x="29485" y="38713"/>
                    <a:pt x="29628" y="38926"/>
                  </a:cubicBezTo>
                  <a:cubicBezTo>
                    <a:pt x="29865" y="39258"/>
                    <a:pt x="30221" y="39472"/>
                    <a:pt x="30624" y="39496"/>
                  </a:cubicBezTo>
                  <a:cubicBezTo>
                    <a:pt x="30980" y="39472"/>
                    <a:pt x="31288" y="39330"/>
                    <a:pt x="31525" y="39092"/>
                  </a:cubicBezTo>
                  <a:cubicBezTo>
                    <a:pt x="31881" y="38713"/>
                    <a:pt x="32166" y="38262"/>
                    <a:pt x="32379" y="37788"/>
                  </a:cubicBezTo>
                  <a:lnTo>
                    <a:pt x="32403" y="37788"/>
                  </a:lnTo>
                  <a:cubicBezTo>
                    <a:pt x="32474" y="37788"/>
                    <a:pt x="32545" y="37764"/>
                    <a:pt x="32616" y="37764"/>
                  </a:cubicBezTo>
                  <a:lnTo>
                    <a:pt x="32783" y="37764"/>
                  </a:lnTo>
                  <a:cubicBezTo>
                    <a:pt x="33447" y="37764"/>
                    <a:pt x="34135" y="37693"/>
                    <a:pt x="34823" y="37550"/>
                  </a:cubicBezTo>
                  <a:lnTo>
                    <a:pt x="34941" y="37527"/>
                  </a:lnTo>
                  <a:cubicBezTo>
                    <a:pt x="35012" y="37527"/>
                    <a:pt x="35060" y="37503"/>
                    <a:pt x="35155" y="37503"/>
                  </a:cubicBezTo>
                  <a:cubicBezTo>
                    <a:pt x="35226" y="37479"/>
                    <a:pt x="35273" y="37527"/>
                    <a:pt x="35273" y="37598"/>
                  </a:cubicBezTo>
                  <a:lnTo>
                    <a:pt x="35273" y="37906"/>
                  </a:lnTo>
                  <a:lnTo>
                    <a:pt x="35273" y="38215"/>
                  </a:lnTo>
                  <a:lnTo>
                    <a:pt x="35273" y="38310"/>
                  </a:lnTo>
                  <a:cubicBezTo>
                    <a:pt x="35249" y="38452"/>
                    <a:pt x="35273" y="38570"/>
                    <a:pt x="35344" y="38689"/>
                  </a:cubicBezTo>
                  <a:cubicBezTo>
                    <a:pt x="35463" y="38903"/>
                    <a:pt x="35510" y="39140"/>
                    <a:pt x="35463" y="39377"/>
                  </a:cubicBezTo>
                  <a:cubicBezTo>
                    <a:pt x="35439" y="40231"/>
                    <a:pt x="35534" y="41085"/>
                    <a:pt x="35748" y="41891"/>
                  </a:cubicBezTo>
                  <a:cubicBezTo>
                    <a:pt x="36127" y="43481"/>
                    <a:pt x="36388" y="45094"/>
                    <a:pt x="36649" y="46588"/>
                  </a:cubicBezTo>
                  <a:cubicBezTo>
                    <a:pt x="36791" y="47323"/>
                    <a:pt x="36981" y="48035"/>
                    <a:pt x="37218" y="48747"/>
                  </a:cubicBezTo>
                  <a:cubicBezTo>
                    <a:pt x="37337" y="49126"/>
                    <a:pt x="37432" y="49506"/>
                    <a:pt x="37550" y="49862"/>
                  </a:cubicBezTo>
                  <a:cubicBezTo>
                    <a:pt x="37693" y="50360"/>
                    <a:pt x="37835" y="50882"/>
                    <a:pt x="37977" y="51380"/>
                  </a:cubicBezTo>
                  <a:cubicBezTo>
                    <a:pt x="38120" y="51902"/>
                    <a:pt x="38238" y="52423"/>
                    <a:pt x="38286" y="52945"/>
                  </a:cubicBezTo>
                  <a:lnTo>
                    <a:pt x="38333" y="53277"/>
                  </a:lnTo>
                  <a:cubicBezTo>
                    <a:pt x="38333" y="53420"/>
                    <a:pt x="38333" y="53562"/>
                    <a:pt x="38333" y="53704"/>
                  </a:cubicBezTo>
                  <a:close/>
                  <a:moveTo>
                    <a:pt x="29936" y="37669"/>
                  </a:moveTo>
                  <a:lnTo>
                    <a:pt x="30126" y="37669"/>
                  </a:lnTo>
                  <a:cubicBezTo>
                    <a:pt x="30339" y="37669"/>
                    <a:pt x="30529" y="37693"/>
                    <a:pt x="30719" y="37717"/>
                  </a:cubicBezTo>
                  <a:cubicBezTo>
                    <a:pt x="30885" y="37740"/>
                    <a:pt x="31051" y="37764"/>
                    <a:pt x="31217" y="37788"/>
                  </a:cubicBezTo>
                  <a:cubicBezTo>
                    <a:pt x="31122" y="38001"/>
                    <a:pt x="31003" y="38215"/>
                    <a:pt x="30814" y="38381"/>
                  </a:cubicBezTo>
                  <a:cubicBezTo>
                    <a:pt x="30766" y="38428"/>
                    <a:pt x="30695" y="38452"/>
                    <a:pt x="30624" y="38476"/>
                  </a:cubicBezTo>
                  <a:cubicBezTo>
                    <a:pt x="30553" y="38452"/>
                    <a:pt x="30482" y="38404"/>
                    <a:pt x="30434" y="38357"/>
                  </a:cubicBezTo>
                  <a:cubicBezTo>
                    <a:pt x="30316" y="38191"/>
                    <a:pt x="30173" y="38001"/>
                    <a:pt x="30055" y="37811"/>
                  </a:cubicBezTo>
                  <a:close/>
                  <a:moveTo>
                    <a:pt x="32593" y="36578"/>
                  </a:moveTo>
                  <a:lnTo>
                    <a:pt x="32189" y="36578"/>
                  </a:lnTo>
                  <a:cubicBezTo>
                    <a:pt x="30719" y="36554"/>
                    <a:pt x="29272" y="36436"/>
                    <a:pt x="27849" y="36222"/>
                  </a:cubicBezTo>
                  <a:cubicBezTo>
                    <a:pt x="26805" y="36080"/>
                    <a:pt x="25809" y="35771"/>
                    <a:pt x="24883" y="35321"/>
                  </a:cubicBezTo>
                  <a:cubicBezTo>
                    <a:pt x="23650" y="34751"/>
                    <a:pt x="22464" y="34087"/>
                    <a:pt x="21373" y="33304"/>
                  </a:cubicBezTo>
                  <a:cubicBezTo>
                    <a:pt x="20732" y="32830"/>
                    <a:pt x="20139" y="32284"/>
                    <a:pt x="19641" y="31668"/>
                  </a:cubicBezTo>
                  <a:lnTo>
                    <a:pt x="19594" y="31620"/>
                  </a:lnTo>
                  <a:cubicBezTo>
                    <a:pt x="19594" y="31620"/>
                    <a:pt x="19570" y="31597"/>
                    <a:pt x="19570" y="31597"/>
                  </a:cubicBezTo>
                  <a:lnTo>
                    <a:pt x="19570" y="31597"/>
                  </a:lnTo>
                  <a:cubicBezTo>
                    <a:pt x="19570" y="31193"/>
                    <a:pt x="19309" y="31027"/>
                    <a:pt x="19024" y="30861"/>
                  </a:cubicBezTo>
                  <a:cubicBezTo>
                    <a:pt x="18977" y="30814"/>
                    <a:pt x="18953" y="30766"/>
                    <a:pt x="18930" y="30719"/>
                  </a:cubicBezTo>
                  <a:lnTo>
                    <a:pt x="18882" y="30671"/>
                  </a:lnTo>
                  <a:cubicBezTo>
                    <a:pt x="18764" y="30434"/>
                    <a:pt x="18597" y="30197"/>
                    <a:pt x="18455" y="29960"/>
                  </a:cubicBezTo>
                  <a:cubicBezTo>
                    <a:pt x="18099" y="29438"/>
                    <a:pt x="17791" y="28892"/>
                    <a:pt x="17506" y="28323"/>
                  </a:cubicBezTo>
                  <a:cubicBezTo>
                    <a:pt x="17435" y="28157"/>
                    <a:pt x="17364" y="27991"/>
                    <a:pt x="17293" y="27849"/>
                  </a:cubicBezTo>
                  <a:cubicBezTo>
                    <a:pt x="17079" y="27469"/>
                    <a:pt x="16913" y="27066"/>
                    <a:pt x="16795" y="26663"/>
                  </a:cubicBezTo>
                  <a:cubicBezTo>
                    <a:pt x="16747" y="26520"/>
                    <a:pt x="16700" y="26354"/>
                    <a:pt x="16652" y="26236"/>
                  </a:cubicBezTo>
                  <a:cubicBezTo>
                    <a:pt x="16581" y="25975"/>
                    <a:pt x="16510" y="25737"/>
                    <a:pt x="16439" y="25477"/>
                  </a:cubicBezTo>
                  <a:cubicBezTo>
                    <a:pt x="16391" y="25239"/>
                    <a:pt x="16368" y="25002"/>
                    <a:pt x="16320" y="24765"/>
                  </a:cubicBezTo>
                  <a:cubicBezTo>
                    <a:pt x="16320" y="24670"/>
                    <a:pt x="16297" y="24551"/>
                    <a:pt x="16297" y="24457"/>
                  </a:cubicBezTo>
                  <a:cubicBezTo>
                    <a:pt x="19736" y="23199"/>
                    <a:pt x="22274" y="21681"/>
                    <a:pt x="24267" y="19641"/>
                  </a:cubicBezTo>
                  <a:cubicBezTo>
                    <a:pt x="24575" y="19784"/>
                    <a:pt x="24931" y="19855"/>
                    <a:pt x="25287" y="19855"/>
                  </a:cubicBezTo>
                  <a:cubicBezTo>
                    <a:pt x="25761" y="19855"/>
                    <a:pt x="26236" y="19736"/>
                    <a:pt x="26663" y="19570"/>
                  </a:cubicBezTo>
                  <a:cubicBezTo>
                    <a:pt x="27374" y="19285"/>
                    <a:pt x="28086" y="18953"/>
                    <a:pt x="28774" y="18598"/>
                  </a:cubicBezTo>
                  <a:lnTo>
                    <a:pt x="29106" y="18431"/>
                  </a:lnTo>
                  <a:cubicBezTo>
                    <a:pt x="29651" y="18147"/>
                    <a:pt x="30150" y="17767"/>
                    <a:pt x="30576" y="17317"/>
                  </a:cubicBezTo>
                  <a:cubicBezTo>
                    <a:pt x="30885" y="17008"/>
                    <a:pt x="31193" y="16700"/>
                    <a:pt x="31525" y="16368"/>
                  </a:cubicBezTo>
                  <a:lnTo>
                    <a:pt x="31881" y="15988"/>
                  </a:lnTo>
                  <a:cubicBezTo>
                    <a:pt x="32023" y="16059"/>
                    <a:pt x="32142" y="16131"/>
                    <a:pt x="32261" y="16249"/>
                  </a:cubicBezTo>
                  <a:lnTo>
                    <a:pt x="32332" y="16297"/>
                  </a:lnTo>
                  <a:cubicBezTo>
                    <a:pt x="32806" y="16676"/>
                    <a:pt x="33304" y="17008"/>
                    <a:pt x="33826" y="17317"/>
                  </a:cubicBezTo>
                  <a:cubicBezTo>
                    <a:pt x="34538" y="17720"/>
                    <a:pt x="35297" y="17981"/>
                    <a:pt x="36103" y="18147"/>
                  </a:cubicBezTo>
                  <a:cubicBezTo>
                    <a:pt x="37313" y="18408"/>
                    <a:pt x="38570" y="18526"/>
                    <a:pt x="39828" y="18503"/>
                  </a:cubicBezTo>
                  <a:cubicBezTo>
                    <a:pt x="40278" y="18503"/>
                    <a:pt x="40753" y="18503"/>
                    <a:pt x="41275" y="18479"/>
                  </a:cubicBezTo>
                  <a:cubicBezTo>
                    <a:pt x="41939" y="18431"/>
                    <a:pt x="42579" y="18313"/>
                    <a:pt x="43220" y="18123"/>
                  </a:cubicBezTo>
                  <a:cubicBezTo>
                    <a:pt x="43623" y="18005"/>
                    <a:pt x="44026" y="17886"/>
                    <a:pt x="44453" y="17744"/>
                  </a:cubicBezTo>
                  <a:lnTo>
                    <a:pt x="44928" y="17601"/>
                  </a:lnTo>
                  <a:lnTo>
                    <a:pt x="44928" y="17601"/>
                  </a:lnTo>
                  <a:cubicBezTo>
                    <a:pt x="44975" y="17672"/>
                    <a:pt x="44999" y="17720"/>
                    <a:pt x="45022" y="17791"/>
                  </a:cubicBezTo>
                  <a:lnTo>
                    <a:pt x="45141" y="18265"/>
                  </a:lnTo>
                  <a:cubicBezTo>
                    <a:pt x="45331" y="19001"/>
                    <a:pt x="45521" y="19760"/>
                    <a:pt x="45687" y="20495"/>
                  </a:cubicBezTo>
                  <a:cubicBezTo>
                    <a:pt x="45782" y="21017"/>
                    <a:pt x="45805" y="21539"/>
                    <a:pt x="45710" y="22061"/>
                  </a:cubicBezTo>
                  <a:cubicBezTo>
                    <a:pt x="45710" y="22084"/>
                    <a:pt x="45710" y="22084"/>
                    <a:pt x="45710" y="22108"/>
                  </a:cubicBezTo>
                  <a:cubicBezTo>
                    <a:pt x="45687" y="22156"/>
                    <a:pt x="45687" y="22203"/>
                    <a:pt x="45687" y="22251"/>
                  </a:cubicBezTo>
                  <a:cubicBezTo>
                    <a:pt x="45758" y="22606"/>
                    <a:pt x="45782" y="22962"/>
                    <a:pt x="45758" y="23318"/>
                  </a:cubicBezTo>
                  <a:cubicBezTo>
                    <a:pt x="45758" y="23508"/>
                    <a:pt x="45734" y="23674"/>
                    <a:pt x="45758" y="23840"/>
                  </a:cubicBezTo>
                  <a:cubicBezTo>
                    <a:pt x="45758" y="24409"/>
                    <a:pt x="45758" y="24978"/>
                    <a:pt x="45734" y="25453"/>
                  </a:cubicBezTo>
                  <a:cubicBezTo>
                    <a:pt x="45710" y="25643"/>
                    <a:pt x="45687" y="25856"/>
                    <a:pt x="45639" y="26022"/>
                  </a:cubicBezTo>
                  <a:cubicBezTo>
                    <a:pt x="45426" y="26757"/>
                    <a:pt x="45188" y="27493"/>
                    <a:pt x="44951" y="28228"/>
                  </a:cubicBezTo>
                  <a:cubicBezTo>
                    <a:pt x="44738" y="29011"/>
                    <a:pt x="44358" y="29770"/>
                    <a:pt x="43836" y="30387"/>
                  </a:cubicBezTo>
                  <a:cubicBezTo>
                    <a:pt x="43647" y="30624"/>
                    <a:pt x="43457" y="30885"/>
                    <a:pt x="43243" y="31122"/>
                  </a:cubicBezTo>
                  <a:cubicBezTo>
                    <a:pt x="43006" y="31431"/>
                    <a:pt x="42769" y="31739"/>
                    <a:pt x="42484" y="32024"/>
                  </a:cubicBezTo>
                  <a:cubicBezTo>
                    <a:pt x="41986" y="32522"/>
                    <a:pt x="41464" y="32996"/>
                    <a:pt x="40895" y="33447"/>
                  </a:cubicBezTo>
                  <a:lnTo>
                    <a:pt x="40753" y="33565"/>
                  </a:lnTo>
                  <a:cubicBezTo>
                    <a:pt x="39756" y="34372"/>
                    <a:pt x="38642" y="35012"/>
                    <a:pt x="37432" y="35439"/>
                  </a:cubicBezTo>
                  <a:lnTo>
                    <a:pt x="37337" y="35487"/>
                  </a:lnTo>
                  <a:cubicBezTo>
                    <a:pt x="36578" y="35795"/>
                    <a:pt x="35795" y="36056"/>
                    <a:pt x="35012" y="36270"/>
                  </a:cubicBezTo>
                  <a:cubicBezTo>
                    <a:pt x="34229" y="36459"/>
                    <a:pt x="33423" y="36554"/>
                    <a:pt x="32593" y="36578"/>
                  </a:cubicBezTo>
                  <a:close/>
                  <a:moveTo>
                    <a:pt x="13521" y="28560"/>
                  </a:moveTo>
                  <a:lnTo>
                    <a:pt x="13545" y="28513"/>
                  </a:lnTo>
                  <a:cubicBezTo>
                    <a:pt x="13569" y="28489"/>
                    <a:pt x="13592" y="28442"/>
                    <a:pt x="13616" y="28418"/>
                  </a:cubicBezTo>
                  <a:cubicBezTo>
                    <a:pt x="13758" y="28062"/>
                    <a:pt x="14091" y="27849"/>
                    <a:pt x="14446" y="27849"/>
                  </a:cubicBezTo>
                  <a:cubicBezTo>
                    <a:pt x="14684" y="27872"/>
                    <a:pt x="14921" y="27920"/>
                    <a:pt x="15134" y="28015"/>
                  </a:cubicBezTo>
                  <a:lnTo>
                    <a:pt x="15324" y="28086"/>
                  </a:lnTo>
                  <a:cubicBezTo>
                    <a:pt x="15419" y="28133"/>
                    <a:pt x="15490" y="28181"/>
                    <a:pt x="15609" y="28204"/>
                  </a:cubicBezTo>
                  <a:cubicBezTo>
                    <a:pt x="15727" y="28252"/>
                    <a:pt x="15870" y="28347"/>
                    <a:pt x="15941" y="28465"/>
                  </a:cubicBezTo>
                  <a:cubicBezTo>
                    <a:pt x="16059" y="28679"/>
                    <a:pt x="16273" y="28821"/>
                    <a:pt x="16510" y="28869"/>
                  </a:cubicBezTo>
                  <a:lnTo>
                    <a:pt x="16557" y="28964"/>
                  </a:lnTo>
                  <a:cubicBezTo>
                    <a:pt x="16961" y="29675"/>
                    <a:pt x="17364" y="30363"/>
                    <a:pt x="17744" y="31051"/>
                  </a:cubicBezTo>
                  <a:lnTo>
                    <a:pt x="17744" y="31075"/>
                  </a:lnTo>
                  <a:lnTo>
                    <a:pt x="17317" y="31075"/>
                  </a:lnTo>
                  <a:lnTo>
                    <a:pt x="16795" y="31075"/>
                  </a:lnTo>
                  <a:cubicBezTo>
                    <a:pt x="16439" y="31075"/>
                    <a:pt x="16107" y="31051"/>
                    <a:pt x="15751" y="31004"/>
                  </a:cubicBezTo>
                  <a:cubicBezTo>
                    <a:pt x="15229" y="30956"/>
                    <a:pt x="14731" y="30766"/>
                    <a:pt x="14280" y="30482"/>
                  </a:cubicBezTo>
                  <a:cubicBezTo>
                    <a:pt x="13853" y="30244"/>
                    <a:pt x="13545" y="29841"/>
                    <a:pt x="13403" y="29391"/>
                  </a:cubicBezTo>
                  <a:cubicBezTo>
                    <a:pt x="13308" y="29106"/>
                    <a:pt x="13355" y="28797"/>
                    <a:pt x="13521" y="28560"/>
                  </a:cubicBezTo>
                  <a:close/>
                  <a:moveTo>
                    <a:pt x="11671" y="13996"/>
                  </a:moveTo>
                  <a:lnTo>
                    <a:pt x="11671" y="14091"/>
                  </a:lnTo>
                  <a:cubicBezTo>
                    <a:pt x="11647" y="14185"/>
                    <a:pt x="11624" y="14304"/>
                    <a:pt x="11647" y="14399"/>
                  </a:cubicBezTo>
                  <a:cubicBezTo>
                    <a:pt x="11647" y="14778"/>
                    <a:pt x="11576" y="15158"/>
                    <a:pt x="11434" y="15490"/>
                  </a:cubicBezTo>
                  <a:cubicBezTo>
                    <a:pt x="11291" y="15870"/>
                    <a:pt x="11197" y="16249"/>
                    <a:pt x="11149" y="16652"/>
                  </a:cubicBezTo>
                  <a:cubicBezTo>
                    <a:pt x="11102" y="16890"/>
                    <a:pt x="11031" y="17127"/>
                    <a:pt x="10936" y="17364"/>
                  </a:cubicBezTo>
                  <a:cubicBezTo>
                    <a:pt x="10888" y="17459"/>
                    <a:pt x="10841" y="17578"/>
                    <a:pt x="10817" y="17696"/>
                  </a:cubicBezTo>
                  <a:cubicBezTo>
                    <a:pt x="10793" y="17720"/>
                    <a:pt x="10793" y="17744"/>
                    <a:pt x="10770" y="17791"/>
                  </a:cubicBezTo>
                  <a:cubicBezTo>
                    <a:pt x="10770" y="17815"/>
                    <a:pt x="10770" y="17862"/>
                    <a:pt x="10746" y="17886"/>
                  </a:cubicBezTo>
                  <a:cubicBezTo>
                    <a:pt x="10556" y="18337"/>
                    <a:pt x="10461" y="18811"/>
                    <a:pt x="10509" y="19309"/>
                  </a:cubicBezTo>
                  <a:cubicBezTo>
                    <a:pt x="10509" y="19380"/>
                    <a:pt x="10509" y="19451"/>
                    <a:pt x="10485" y="19523"/>
                  </a:cubicBezTo>
                  <a:cubicBezTo>
                    <a:pt x="10485" y="19570"/>
                    <a:pt x="10461" y="19618"/>
                    <a:pt x="10438" y="19641"/>
                  </a:cubicBezTo>
                  <a:lnTo>
                    <a:pt x="10414" y="19760"/>
                  </a:lnTo>
                  <a:cubicBezTo>
                    <a:pt x="10390" y="19926"/>
                    <a:pt x="10343" y="20092"/>
                    <a:pt x="10295" y="20234"/>
                  </a:cubicBezTo>
                  <a:lnTo>
                    <a:pt x="10295" y="20305"/>
                  </a:lnTo>
                  <a:cubicBezTo>
                    <a:pt x="10295" y="20377"/>
                    <a:pt x="10248" y="20471"/>
                    <a:pt x="10200" y="20543"/>
                  </a:cubicBezTo>
                  <a:cubicBezTo>
                    <a:pt x="10034" y="20732"/>
                    <a:pt x="9916" y="20946"/>
                    <a:pt x="9844" y="21183"/>
                  </a:cubicBezTo>
                  <a:lnTo>
                    <a:pt x="9844" y="21207"/>
                  </a:lnTo>
                  <a:cubicBezTo>
                    <a:pt x="9726" y="21515"/>
                    <a:pt x="9560" y="21800"/>
                    <a:pt x="9370" y="22061"/>
                  </a:cubicBezTo>
                  <a:cubicBezTo>
                    <a:pt x="9228" y="22227"/>
                    <a:pt x="9085" y="22417"/>
                    <a:pt x="8943" y="22630"/>
                  </a:cubicBezTo>
                  <a:cubicBezTo>
                    <a:pt x="8848" y="22749"/>
                    <a:pt x="8753" y="22867"/>
                    <a:pt x="8682" y="23010"/>
                  </a:cubicBezTo>
                  <a:cubicBezTo>
                    <a:pt x="8492" y="23271"/>
                    <a:pt x="8231" y="23460"/>
                    <a:pt x="7923" y="23603"/>
                  </a:cubicBezTo>
                  <a:cubicBezTo>
                    <a:pt x="7828" y="23626"/>
                    <a:pt x="7733" y="23650"/>
                    <a:pt x="7638" y="23674"/>
                  </a:cubicBezTo>
                  <a:lnTo>
                    <a:pt x="7638" y="23674"/>
                  </a:lnTo>
                  <a:cubicBezTo>
                    <a:pt x="7425" y="23650"/>
                    <a:pt x="7259" y="23531"/>
                    <a:pt x="7188" y="23365"/>
                  </a:cubicBezTo>
                  <a:cubicBezTo>
                    <a:pt x="7069" y="23152"/>
                    <a:pt x="6974" y="22938"/>
                    <a:pt x="6927" y="22725"/>
                  </a:cubicBezTo>
                  <a:cubicBezTo>
                    <a:pt x="6832" y="22393"/>
                    <a:pt x="6737" y="22084"/>
                    <a:pt x="6642" y="21776"/>
                  </a:cubicBezTo>
                  <a:cubicBezTo>
                    <a:pt x="6476" y="21302"/>
                    <a:pt x="6358" y="20804"/>
                    <a:pt x="6263" y="20305"/>
                  </a:cubicBezTo>
                  <a:cubicBezTo>
                    <a:pt x="6191" y="19926"/>
                    <a:pt x="5836" y="19665"/>
                    <a:pt x="5456" y="19665"/>
                  </a:cubicBezTo>
                  <a:cubicBezTo>
                    <a:pt x="5290" y="19665"/>
                    <a:pt x="5124" y="19712"/>
                    <a:pt x="4958" y="19831"/>
                  </a:cubicBezTo>
                  <a:cubicBezTo>
                    <a:pt x="4792" y="19926"/>
                    <a:pt x="4650" y="20068"/>
                    <a:pt x="4531" y="20234"/>
                  </a:cubicBezTo>
                  <a:cubicBezTo>
                    <a:pt x="4412" y="20448"/>
                    <a:pt x="4151" y="20566"/>
                    <a:pt x="3914" y="20543"/>
                  </a:cubicBezTo>
                  <a:lnTo>
                    <a:pt x="3772" y="20543"/>
                  </a:lnTo>
                  <a:lnTo>
                    <a:pt x="3250" y="20543"/>
                  </a:lnTo>
                  <a:lnTo>
                    <a:pt x="2942" y="20543"/>
                  </a:lnTo>
                  <a:cubicBezTo>
                    <a:pt x="2776" y="20543"/>
                    <a:pt x="2633" y="20471"/>
                    <a:pt x="2562" y="20329"/>
                  </a:cubicBezTo>
                  <a:cubicBezTo>
                    <a:pt x="2396" y="20139"/>
                    <a:pt x="2325" y="19902"/>
                    <a:pt x="2325" y="19665"/>
                  </a:cubicBezTo>
                  <a:cubicBezTo>
                    <a:pt x="2349" y="19428"/>
                    <a:pt x="2372" y="19191"/>
                    <a:pt x="2420" y="18953"/>
                  </a:cubicBezTo>
                  <a:cubicBezTo>
                    <a:pt x="2444" y="18740"/>
                    <a:pt x="2467" y="18431"/>
                    <a:pt x="2491" y="18171"/>
                  </a:cubicBezTo>
                  <a:cubicBezTo>
                    <a:pt x="2562" y="17767"/>
                    <a:pt x="2681" y="17388"/>
                    <a:pt x="2894" y="17032"/>
                  </a:cubicBezTo>
                  <a:cubicBezTo>
                    <a:pt x="2942" y="16937"/>
                    <a:pt x="2989" y="16842"/>
                    <a:pt x="3037" y="16747"/>
                  </a:cubicBezTo>
                  <a:cubicBezTo>
                    <a:pt x="3226" y="16320"/>
                    <a:pt x="3440" y="15870"/>
                    <a:pt x="3725" y="15348"/>
                  </a:cubicBezTo>
                  <a:cubicBezTo>
                    <a:pt x="3843" y="15158"/>
                    <a:pt x="3962" y="14992"/>
                    <a:pt x="4104" y="14826"/>
                  </a:cubicBezTo>
                  <a:cubicBezTo>
                    <a:pt x="4294" y="14636"/>
                    <a:pt x="4507" y="14423"/>
                    <a:pt x="4697" y="14233"/>
                  </a:cubicBezTo>
                  <a:lnTo>
                    <a:pt x="4934" y="13996"/>
                  </a:lnTo>
                  <a:cubicBezTo>
                    <a:pt x="5124" y="13853"/>
                    <a:pt x="5195" y="13616"/>
                    <a:pt x="5148" y="13379"/>
                  </a:cubicBezTo>
                  <a:cubicBezTo>
                    <a:pt x="5077" y="13142"/>
                    <a:pt x="4863" y="12976"/>
                    <a:pt x="4626" y="12976"/>
                  </a:cubicBezTo>
                  <a:cubicBezTo>
                    <a:pt x="3819" y="12715"/>
                    <a:pt x="3084" y="12383"/>
                    <a:pt x="2372" y="11932"/>
                  </a:cubicBezTo>
                  <a:cubicBezTo>
                    <a:pt x="2064" y="11742"/>
                    <a:pt x="1803" y="11481"/>
                    <a:pt x="1590" y="11197"/>
                  </a:cubicBezTo>
                  <a:cubicBezTo>
                    <a:pt x="1258" y="10841"/>
                    <a:pt x="1092" y="10343"/>
                    <a:pt x="1139" y="9868"/>
                  </a:cubicBezTo>
                  <a:cubicBezTo>
                    <a:pt x="1163" y="9465"/>
                    <a:pt x="1139" y="9062"/>
                    <a:pt x="1139" y="8682"/>
                  </a:cubicBezTo>
                  <a:lnTo>
                    <a:pt x="1139" y="8421"/>
                  </a:lnTo>
                  <a:cubicBezTo>
                    <a:pt x="1115" y="8184"/>
                    <a:pt x="1163" y="7923"/>
                    <a:pt x="1305" y="7733"/>
                  </a:cubicBezTo>
                  <a:cubicBezTo>
                    <a:pt x="1376" y="7638"/>
                    <a:pt x="1447" y="7520"/>
                    <a:pt x="1471" y="7401"/>
                  </a:cubicBezTo>
                  <a:cubicBezTo>
                    <a:pt x="1685" y="6856"/>
                    <a:pt x="2017" y="6358"/>
                    <a:pt x="2420" y="5954"/>
                  </a:cubicBezTo>
                  <a:lnTo>
                    <a:pt x="2538" y="5836"/>
                  </a:lnTo>
                  <a:cubicBezTo>
                    <a:pt x="2823" y="5504"/>
                    <a:pt x="3108" y="5219"/>
                    <a:pt x="3440" y="4839"/>
                  </a:cubicBezTo>
                  <a:cubicBezTo>
                    <a:pt x="3535" y="4721"/>
                    <a:pt x="3653" y="4602"/>
                    <a:pt x="3772" y="4507"/>
                  </a:cubicBezTo>
                  <a:cubicBezTo>
                    <a:pt x="4341" y="4033"/>
                    <a:pt x="4958" y="3630"/>
                    <a:pt x="5622" y="3298"/>
                  </a:cubicBezTo>
                  <a:cubicBezTo>
                    <a:pt x="6286" y="2989"/>
                    <a:pt x="6927" y="2681"/>
                    <a:pt x="7591" y="2372"/>
                  </a:cubicBezTo>
                  <a:cubicBezTo>
                    <a:pt x="8137" y="2112"/>
                    <a:pt x="8730" y="1993"/>
                    <a:pt x="9346" y="1993"/>
                  </a:cubicBezTo>
                  <a:lnTo>
                    <a:pt x="10105" y="1993"/>
                  </a:lnTo>
                  <a:lnTo>
                    <a:pt x="11766" y="1993"/>
                  </a:lnTo>
                  <a:cubicBezTo>
                    <a:pt x="12051" y="1993"/>
                    <a:pt x="12311" y="2040"/>
                    <a:pt x="12572" y="2135"/>
                  </a:cubicBezTo>
                  <a:cubicBezTo>
                    <a:pt x="12644" y="2159"/>
                    <a:pt x="12738" y="2183"/>
                    <a:pt x="12810" y="2206"/>
                  </a:cubicBezTo>
                  <a:cubicBezTo>
                    <a:pt x="13711" y="2420"/>
                    <a:pt x="14565" y="2776"/>
                    <a:pt x="15324" y="3298"/>
                  </a:cubicBezTo>
                  <a:cubicBezTo>
                    <a:pt x="15490" y="3392"/>
                    <a:pt x="15632" y="3535"/>
                    <a:pt x="15775" y="3677"/>
                  </a:cubicBezTo>
                  <a:cubicBezTo>
                    <a:pt x="15917" y="3796"/>
                    <a:pt x="15964" y="3985"/>
                    <a:pt x="15941" y="4152"/>
                  </a:cubicBezTo>
                  <a:lnTo>
                    <a:pt x="15704" y="4246"/>
                  </a:lnTo>
                  <a:cubicBezTo>
                    <a:pt x="15466" y="4318"/>
                    <a:pt x="15253" y="4365"/>
                    <a:pt x="15063" y="4460"/>
                  </a:cubicBezTo>
                  <a:cubicBezTo>
                    <a:pt x="14873" y="4531"/>
                    <a:pt x="14684" y="4626"/>
                    <a:pt x="14565" y="4792"/>
                  </a:cubicBezTo>
                  <a:cubicBezTo>
                    <a:pt x="14257" y="5148"/>
                    <a:pt x="13972" y="5527"/>
                    <a:pt x="13735" y="5907"/>
                  </a:cubicBezTo>
                  <a:cubicBezTo>
                    <a:pt x="13640" y="6073"/>
                    <a:pt x="13592" y="6263"/>
                    <a:pt x="13616" y="6429"/>
                  </a:cubicBezTo>
                  <a:cubicBezTo>
                    <a:pt x="13616" y="6595"/>
                    <a:pt x="13640" y="6761"/>
                    <a:pt x="13664" y="6903"/>
                  </a:cubicBezTo>
                  <a:cubicBezTo>
                    <a:pt x="13664" y="6951"/>
                    <a:pt x="13664" y="7022"/>
                    <a:pt x="13687" y="7069"/>
                  </a:cubicBezTo>
                  <a:cubicBezTo>
                    <a:pt x="13569" y="7140"/>
                    <a:pt x="13474" y="7212"/>
                    <a:pt x="13379" y="7306"/>
                  </a:cubicBezTo>
                  <a:cubicBezTo>
                    <a:pt x="13118" y="7496"/>
                    <a:pt x="12857" y="7686"/>
                    <a:pt x="12596" y="7923"/>
                  </a:cubicBezTo>
                  <a:cubicBezTo>
                    <a:pt x="12098" y="8350"/>
                    <a:pt x="11695" y="8919"/>
                    <a:pt x="11457" y="9536"/>
                  </a:cubicBezTo>
                  <a:cubicBezTo>
                    <a:pt x="11410" y="9702"/>
                    <a:pt x="11386" y="9892"/>
                    <a:pt x="11386" y="10058"/>
                  </a:cubicBezTo>
                  <a:cubicBezTo>
                    <a:pt x="11386" y="10817"/>
                    <a:pt x="11552" y="11291"/>
                    <a:pt x="12501" y="11386"/>
                  </a:cubicBezTo>
                  <a:lnTo>
                    <a:pt x="12525" y="11386"/>
                  </a:lnTo>
                  <a:cubicBezTo>
                    <a:pt x="12525" y="11386"/>
                    <a:pt x="12525" y="11386"/>
                    <a:pt x="12525" y="11386"/>
                  </a:cubicBezTo>
                  <a:cubicBezTo>
                    <a:pt x="12501" y="11458"/>
                    <a:pt x="12477" y="11529"/>
                    <a:pt x="12454" y="11576"/>
                  </a:cubicBezTo>
                  <a:cubicBezTo>
                    <a:pt x="12051" y="12335"/>
                    <a:pt x="11766" y="13142"/>
                    <a:pt x="11647" y="13996"/>
                  </a:cubicBezTo>
                  <a:close/>
                  <a:moveTo>
                    <a:pt x="12904" y="13735"/>
                  </a:moveTo>
                  <a:cubicBezTo>
                    <a:pt x="12881" y="13450"/>
                    <a:pt x="12952" y="13189"/>
                    <a:pt x="13071" y="12928"/>
                  </a:cubicBezTo>
                  <a:cubicBezTo>
                    <a:pt x="13213" y="12620"/>
                    <a:pt x="13379" y="12311"/>
                    <a:pt x="13521" y="11979"/>
                  </a:cubicBezTo>
                  <a:lnTo>
                    <a:pt x="13687" y="11671"/>
                  </a:lnTo>
                  <a:cubicBezTo>
                    <a:pt x="13782" y="11458"/>
                    <a:pt x="13901" y="11386"/>
                    <a:pt x="14091" y="11386"/>
                  </a:cubicBezTo>
                  <a:lnTo>
                    <a:pt x="14162" y="11386"/>
                  </a:lnTo>
                  <a:lnTo>
                    <a:pt x="14257" y="11386"/>
                  </a:lnTo>
                  <a:cubicBezTo>
                    <a:pt x="14517" y="11363"/>
                    <a:pt x="14755" y="11197"/>
                    <a:pt x="14873" y="10936"/>
                  </a:cubicBezTo>
                  <a:cubicBezTo>
                    <a:pt x="14992" y="10746"/>
                    <a:pt x="14992" y="10509"/>
                    <a:pt x="14897" y="10319"/>
                  </a:cubicBezTo>
                  <a:cubicBezTo>
                    <a:pt x="14778" y="10153"/>
                    <a:pt x="14589" y="10058"/>
                    <a:pt x="14375" y="10058"/>
                  </a:cubicBezTo>
                  <a:lnTo>
                    <a:pt x="14375" y="10058"/>
                  </a:lnTo>
                  <a:cubicBezTo>
                    <a:pt x="14185" y="10082"/>
                    <a:pt x="13972" y="10105"/>
                    <a:pt x="13758" y="10153"/>
                  </a:cubicBezTo>
                  <a:cubicBezTo>
                    <a:pt x="13545" y="10224"/>
                    <a:pt x="13308" y="10248"/>
                    <a:pt x="13071" y="10248"/>
                  </a:cubicBezTo>
                  <a:cubicBezTo>
                    <a:pt x="12928" y="10248"/>
                    <a:pt x="12786" y="10248"/>
                    <a:pt x="12644" y="10224"/>
                  </a:cubicBezTo>
                  <a:cubicBezTo>
                    <a:pt x="12596" y="10224"/>
                    <a:pt x="12549" y="10200"/>
                    <a:pt x="12525" y="10153"/>
                  </a:cubicBezTo>
                  <a:cubicBezTo>
                    <a:pt x="12501" y="10129"/>
                    <a:pt x="12501" y="10105"/>
                    <a:pt x="12525" y="10082"/>
                  </a:cubicBezTo>
                  <a:cubicBezTo>
                    <a:pt x="12572" y="9892"/>
                    <a:pt x="12644" y="9726"/>
                    <a:pt x="12738" y="9584"/>
                  </a:cubicBezTo>
                  <a:cubicBezTo>
                    <a:pt x="13094" y="8991"/>
                    <a:pt x="13569" y="8516"/>
                    <a:pt x="14162" y="8184"/>
                  </a:cubicBezTo>
                  <a:cubicBezTo>
                    <a:pt x="14257" y="8113"/>
                    <a:pt x="14375" y="8089"/>
                    <a:pt x="14494" y="8065"/>
                  </a:cubicBezTo>
                  <a:lnTo>
                    <a:pt x="14565" y="8065"/>
                  </a:lnTo>
                  <a:cubicBezTo>
                    <a:pt x="14612" y="8065"/>
                    <a:pt x="14684" y="8065"/>
                    <a:pt x="14755" y="8065"/>
                  </a:cubicBezTo>
                  <a:cubicBezTo>
                    <a:pt x="14802" y="8065"/>
                    <a:pt x="14873" y="8065"/>
                    <a:pt x="14944" y="8065"/>
                  </a:cubicBezTo>
                  <a:cubicBezTo>
                    <a:pt x="15348" y="8018"/>
                    <a:pt x="15632" y="7662"/>
                    <a:pt x="15561" y="7259"/>
                  </a:cubicBezTo>
                  <a:cubicBezTo>
                    <a:pt x="15537" y="7045"/>
                    <a:pt x="15419" y="6879"/>
                    <a:pt x="15229" y="6808"/>
                  </a:cubicBezTo>
                  <a:cubicBezTo>
                    <a:pt x="15182" y="6785"/>
                    <a:pt x="15134" y="6761"/>
                    <a:pt x="15063" y="6737"/>
                  </a:cubicBezTo>
                  <a:cubicBezTo>
                    <a:pt x="14992" y="6713"/>
                    <a:pt x="14944" y="6690"/>
                    <a:pt x="14873" y="6666"/>
                  </a:cubicBezTo>
                  <a:cubicBezTo>
                    <a:pt x="14826" y="6642"/>
                    <a:pt x="14802" y="6595"/>
                    <a:pt x="14778" y="6547"/>
                  </a:cubicBezTo>
                  <a:cubicBezTo>
                    <a:pt x="14778" y="6500"/>
                    <a:pt x="14778" y="6452"/>
                    <a:pt x="14802" y="6405"/>
                  </a:cubicBezTo>
                  <a:lnTo>
                    <a:pt x="14873" y="6310"/>
                  </a:lnTo>
                  <a:cubicBezTo>
                    <a:pt x="15016" y="6097"/>
                    <a:pt x="15158" y="5883"/>
                    <a:pt x="15324" y="5693"/>
                  </a:cubicBezTo>
                  <a:cubicBezTo>
                    <a:pt x="15514" y="5480"/>
                    <a:pt x="15798" y="5385"/>
                    <a:pt x="16083" y="5409"/>
                  </a:cubicBezTo>
                  <a:lnTo>
                    <a:pt x="17340" y="5409"/>
                  </a:lnTo>
                  <a:cubicBezTo>
                    <a:pt x="17483" y="5409"/>
                    <a:pt x="17625" y="5409"/>
                    <a:pt x="17767" y="5385"/>
                  </a:cubicBezTo>
                  <a:cubicBezTo>
                    <a:pt x="18028" y="5338"/>
                    <a:pt x="18242" y="5148"/>
                    <a:pt x="18313" y="4887"/>
                  </a:cubicBezTo>
                  <a:cubicBezTo>
                    <a:pt x="18360" y="4650"/>
                    <a:pt x="18265" y="4389"/>
                    <a:pt x="18076" y="4246"/>
                  </a:cubicBezTo>
                  <a:cubicBezTo>
                    <a:pt x="17933" y="4128"/>
                    <a:pt x="17791" y="3962"/>
                    <a:pt x="17672" y="3819"/>
                  </a:cubicBezTo>
                  <a:cubicBezTo>
                    <a:pt x="17340" y="3392"/>
                    <a:pt x="17174" y="2847"/>
                    <a:pt x="17198" y="2325"/>
                  </a:cubicBezTo>
                  <a:cubicBezTo>
                    <a:pt x="17198" y="2206"/>
                    <a:pt x="17198" y="2088"/>
                    <a:pt x="17222" y="1969"/>
                  </a:cubicBezTo>
                  <a:cubicBezTo>
                    <a:pt x="17222" y="1779"/>
                    <a:pt x="17222" y="1566"/>
                    <a:pt x="17245" y="1376"/>
                  </a:cubicBezTo>
                  <a:cubicBezTo>
                    <a:pt x="17269" y="1329"/>
                    <a:pt x="17269" y="1281"/>
                    <a:pt x="17293" y="1234"/>
                  </a:cubicBezTo>
                  <a:lnTo>
                    <a:pt x="17293" y="1210"/>
                  </a:lnTo>
                  <a:lnTo>
                    <a:pt x="17340" y="1210"/>
                  </a:lnTo>
                  <a:cubicBezTo>
                    <a:pt x="17601" y="1210"/>
                    <a:pt x="17862" y="1281"/>
                    <a:pt x="18099" y="1400"/>
                  </a:cubicBezTo>
                  <a:cubicBezTo>
                    <a:pt x="18265" y="1471"/>
                    <a:pt x="18384" y="1590"/>
                    <a:pt x="18503" y="1732"/>
                  </a:cubicBezTo>
                  <a:lnTo>
                    <a:pt x="18526" y="1756"/>
                  </a:lnTo>
                  <a:cubicBezTo>
                    <a:pt x="18645" y="1898"/>
                    <a:pt x="18764" y="2017"/>
                    <a:pt x="18858" y="2159"/>
                  </a:cubicBezTo>
                  <a:cubicBezTo>
                    <a:pt x="19001" y="2325"/>
                    <a:pt x="19119" y="2467"/>
                    <a:pt x="19262" y="2610"/>
                  </a:cubicBezTo>
                  <a:cubicBezTo>
                    <a:pt x="19523" y="2871"/>
                    <a:pt x="19665" y="3226"/>
                    <a:pt x="19689" y="3606"/>
                  </a:cubicBezTo>
                  <a:lnTo>
                    <a:pt x="19689" y="4626"/>
                  </a:lnTo>
                  <a:lnTo>
                    <a:pt x="19689" y="5053"/>
                  </a:lnTo>
                  <a:lnTo>
                    <a:pt x="19689" y="5053"/>
                  </a:lnTo>
                  <a:cubicBezTo>
                    <a:pt x="19617" y="5077"/>
                    <a:pt x="19570" y="5124"/>
                    <a:pt x="19523" y="5172"/>
                  </a:cubicBezTo>
                  <a:cubicBezTo>
                    <a:pt x="19380" y="5314"/>
                    <a:pt x="19285" y="5504"/>
                    <a:pt x="19309" y="5717"/>
                  </a:cubicBezTo>
                  <a:cubicBezTo>
                    <a:pt x="19333" y="5931"/>
                    <a:pt x="19428" y="6097"/>
                    <a:pt x="19594" y="6215"/>
                  </a:cubicBezTo>
                  <a:cubicBezTo>
                    <a:pt x="19665" y="6286"/>
                    <a:pt x="19760" y="6334"/>
                    <a:pt x="19855" y="6381"/>
                  </a:cubicBezTo>
                  <a:cubicBezTo>
                    <a:pt x="19902" y="6405"/>
                    <a:pt x="19973" y="6429"/>
                    <a:pt x="20021" y="6476"/>
                  </a:cubicBezTo>
                  <a:cubicBezTo>
                    <a:pt x="20092" y="6524"/>
                    <a:pt x="20163" y="6571"/>
                    <a:pt x="20234" y="6618"/>
                  </a:cubicBezTo>
                  <a:lnTo>
                    <a:pt x="20258" y="6642"/>
                  </a:lnTo>
                  <a:lnTo>
                    <a:pt x="20234" y="6713"/>
                  </a:lnTo>
                  <a:cubicBezTo>
                    <a:pt x="20210" y="6761"/>
                    <a:pt x="20187" y="6832"/>
                    <a:pt x="20139" y="6879"/>
                  </a:cubicBezTo>
                  <a:cubicBezTo>
                    <a:pt x="19712" y="7401"/>
                    <a:pt x="19285" y="7923"/>
                    <a:pt x="18835" y="8421"/>
                  </a:cubicBezTo>
                  <a:cubicBezTo>
                    <a:pt x="18787" y="8469"/>
                    <a:pt x="18740" y="8516"/>
                    <a:pt x="18692" y="8564"/>
                  </a:cubicBezTo>
                  <a:lnTo>
                    <a:pt x="18597" y="8635"/>
                  </a:lnTo>
                  <a:lnTo>
                    <a:pt x="18218" y="8967"/>
                  </a:lnTo>
                  <a:cubicBezTo>
                    <a:pt x="17957" y="9204"/>
                    <a:pt x="17696" y="9441"/>
                    <a:pt x="17459" y="9678"/>
                  </a:cubicBezTo>
                  <a:cubicBezTo>
                    <a:pt x="17079" y="10011"/>
                    <a:pt x="16771" y="10390"/>
                    <a:pt x="16510" y="10817"/>
                  </a:cubicBezTo>
                  <a:cubicBezTo>
                    <a:pt x="16415" y="11007"/>
                    <a:pt x="16273" y="11173"/>
                    <a:pt x="16130" y="11315"/>
                  </a:cubicBezTo>
                  <a:lnTo>
                    <a:pt x="15964" y="11505"/>
                  </a:lnTo>
                  <a:cubicBezTo>
                    <a:pt x="15893" y="11600"/>
                    <a:pt x="15798" y="11695"/>
                    <a:pt x="15727" y="11790"/>
                  </a:cubicBezTo>
                  <a:lnTo>
                    <a:pt x="15585" y="11908"/>
                  </a:lnTo>
                  <a:cubicBezTo>
                    <a:pt x="15182" y="12383"/>
                    <a:pt x="14921" y="12976"/>
                    <a:pt x="14826" y="13616"/>
                  </a:cubicBezTo>
                  <a:cubicBezTo>
                    <a:pt x="14802" y="13735"/>
                    <a:pt x="14778" y="13830"/>
                    <a:pt x="14755" y="13948"/>
                  </a:cubicBezTo>
                  <a:cubicBezTo>
                    <a:pt x="14731" y="14067"/>
                    <a:pt x="14707" y="14209"/>
                    <a:pt x="14684" y="14328"/>
                  </a:cubicBezTo>
                  <a:cubicBezTo>
                    <a:pt x="14684" y="14494"/>
                    <a:pt x="14541" y="14636"/>
                    <a:pt x="14375" y="14660"/>
                  </a:cubicBezTo>
                  <a:lnTo>
                    <a:pt x="14114" y="14684"/>
                  </a:lnTo>
                  <a:cubicBezTo>
                    <a:pt x="13901" y="14731"/>
                    <a:pt x="13687" y="14731"/>
                    <a:pt x="13450" y="14731"/>
                  </a:cubicBezTo>
                  <a:cubicBezTo>
                    <a:pt x="13331" y="14755"/>
                    <a:pt x="13189" y="14731"/>
                    <a:pt x="13071" y="14707"/>
                  </a:cubicBezTo>
                  <a:lnTo>
                    <a:pt x="13071" y="14707"/>
                  </a:lnTo>
                  <a:lnTo>
                    <a:pt x="13071" y="14684"/>
                  </a:lnTo>
                  <a:lnTo>
                    <a:pt x="13071" y="14684"/>
                  </a:lnTo>
                  <a:cubicBezTo>
                    <a:pt x="13284" y="14375"/>
                    <a:pt x="13189" y="13948"/>
                    <a:pt x="12881" y="13735"/>
                  </a:cubicBezTo>
                  <a:close/>
                  <a:moveTo>
                    <a:pt x="21634" y="6192"/>
                  </a:moveTo>
                  <a:cubicBezTo>
                    <a:pt x="21634" y="6144"/>
                    <a:pt x="21634" y="6097"/>
                    <a:pt x="21610" y="6049"/>
                  </a:cubicBezTo>
                  <a:lnTo>
                    <a:pt x="21610" y="6002"/>
                  </a:lnTo>
                  <a:cubicBezTo>
                    <a:pt x="21705" y="5836"/>
                    <a:pt x="21871" y="5717"/>
                    <a:pt x="22061" y="5646"/>
                  </a:cubicBezTo>
                  <a:cubicBezTo>
                    <a:pt x="22820" y="5314"/>
                    <a:pt x="23603" y="5053"/>
                    <a:pt x="24433" y="4911"/>
                  </a:cubicBezTo>
                  <a:cubicBezTo>
                    <a:pt x="25263" y="4745"/>
                    <a:pt x="26022" y="4626"/>
                    <a:pt x="26734" y="4531"/>
                  </a:cubicBezTo>
                  <a:cubicBezTo>
                    <a:pt x="27090" y="4460"/>
                    <a:pt x="27445" y="4436"/>
                    <a:pt x="27801" y="4436"/>
                  </a:cubicBezTo>
                  <a:lnTo>
                    <a:pt x="27896" y="4436"/>
                  </a:lnTo>
                  <a:cubicBezTo>
                    <a:pt x="28940" y="4436"/>
                    <a:pt x="29960" y="4460"/>
                    <a:pt x="31003" y="4531"/>
                  </a:cubicBezTo>
                  <a:cubicBezTo>
                    <a:pt x="31430" y="4578"/>
                    <a:pt x="31881" y="4650"/>
                    <a:pt x="32308" y="4721"/>
                  </a:cubicBezTo>
                  <a:cubicBezTo>
                    <a:pt x="32522" y="4768"/>
                    <a:pt x="32711" y="4792"/>
                    <a:pt x="32925" y="4816"/>
                  </a:cubicBezTo>
                  <a:cubicBezTo>
                    <a:pt x="34372" y="5029"/>
                    <a:pt x="35724" y="5646"/>
                    <a:pt x="36910" y="6192"/>
                  </a:cubicBezTo>
                  <a:cubicBezTo>
                    <a:pt x="37645" y="6547"/>
                    <a:pt x="38357" y="6927"/>
                    <a:pt x="39069" y="7378"/>
                  </a:cubicBezTo>
                  <a:lnTo>
                    <a:pt x="39282" y="7496"/>
                  </a:lnTo>
                  <a:cubicBezTo>
                    <a:pt x="39899" y="7899"/>
                    <a:pt x="40444" y="8350"/>
                    <a:pt x="40942" y="8896"/>
                  </a:cubicBezTo>
                  <a:lnTo>
                    <a:pt x="40966" y="8919"/>
                  </a:lnTo>
                  <a:cubicBezTo>
                    <a:pt x="41441" y="9418"/>
                    <a:pt x="41891" y="9939"/>
                    <a:pt x="42271" y="10485"/>
                  </a:cubicBezTo>
                  <a:cubicBezTo>
                    <a:pt x="42413" y="10698"/>
                    <a:pt x="42579" y="10888"/>
                    <a:pt x="42722" y="11078"/>
                  </a:cubicBezTo>
                  <a:cubicBezTo>
                    <a:pt x="42745" y="11125"/>
                    <a:pt x="42769" y="11173"/>
                    <a:pt x="42793" y="11220"/>
                  </a:cubicBezTo>
                  <a:cubicBezTo>
                    <a:pt x="42745" y="11173"/>
                    <a:pt x="42674" y="11125"/>
                    <a:pt x="42627" y="11054"/>
                  </a:cubicBezTo>
                  <a:cubicBezTo>
                    <a:pt x="42555" y="11007"/>
                    <a:pt x="42461" y="10983"/>
                    <a:pt x="42389" y="10983"/>
                  </a:cubicBezTo>
                  <a:cubicBezTo>
                    <a:pt x="42223" y="10983"/>
                    <a:pt x="42057" y="11102"/>
                    <a:pt x="42034" y="11291"/>
                  </a:cubicBezTo>
                  <a:cubicBezTo>
                    <a:pt x="41962" y="11552"/>
                    <a:pt x="42010" y="11813"/>
                    <a:pt x="42152" y="12051"/>
                  </a:cubicBezTo>
                  <a:cubicBezTo>
                    <a:pt x="42318" y="12311"/>
                    <a:pt x="42461" y="12596"/>
                    <a:pt x="42603" y="12881"/>
                  </a:cubicBezTo>
                  <a:cubicBezTo>
                    <a:pt x="42793" y="13284"/>
                    <a:pt x="43030" y="13664"/>
                    <a:pt x="43291" y="14019"/>
                  </a:cubicBezTo>
                  <a:cubicBezTo>
                    <a:pt x="43647" y="14518"/>
                    <a:pt x="43931" y="15063"/>
                    <a:pt x="44145" y="15632"/>
                  </a:cubicBezTo>
                  <a:cubicBezTo>
                    <a:pt x="44240" y="15870"/>
                    <a:pt x="44311" y="16107"/>
                    <a:pt x="44382" y="16344"/>
                  </a:cubicBezTo>
                  <a:cubicBezTo>
                    <a:pt x="44406" y="16439"/>
                    <a:pt x="44429" y="16534"/>
                    <a:pt x="44453" y="16652"/>
                  </a:cubicBezTo>
                  <a:cubicBezTo>
                    <a:pt x="44192" y="16890"/>
                    <a:pt x="43836" y="17032"/>
                    <a:pt x="43457" y="17032"/>
                  </a:cubicBezTo>
                  <a:cubicBezTo>
                    <a:pt x="43125" y="17032"/>
                    <a:pt x="42769" y="17079"/>
                    <a:pt x="42461" y="17198"/>
                  </a:cubicBezTo>
                  <a:cubicBezTo>
                    <a:pt x="42152" y="17269"/>
                    <a:pt x="41844" y="17340"/>
                    <a:pt x="41535" y="17364"/>
                  </a:cubicBezTo>
                  <a:cubicBezTo>
                    <a:pt x="40895" y="17411"/>
                    <a:pt x="40255" y="17459"/>
                    <a:pt x="39662" y="17459"/>
                  </a:cubicBezTo>
                  <a:cubicBezTo>
                    <a:pt x="38476" y="17459"/>
                    <a:pt x="37313" y="17340"/>
                    <a:pt x="36175" y="17103"/>
                  </a:cubicBezTo>
                  <a:cubicBezTo>
                    <a:pt x="35321" y="16937"/>
                    <a:pt x="34514" y="16605"/>
                    <a:pt x="33803" y="16131"/>
                  </a:cubicBezTo>
                  <a:cubicBezTo>
                    <a:pt x="33494" y="15941"/>
                    <a:pt x="33186" y="15704"/>
                    <a:pt x="32901" y="15490"/>
                  </a:cubicBezTo>
                  <a:lnTo>
                    <a:pt x="32545" y="15229"/>
                  </a:lnTo>
                  <a:cubicBezTo>
                    <a:pt x="32545" y="15229"/>
                    <a:pt x="32949" y="14351"/>
                    <a:pt x="33043" y="14114"/>
                  </a:cubicBezTo>
                  <a:cubicBezTo>
                    <a:pt x="33186" y="13782"/>
                    <a:pt x="33209" y="13426"/>
                    <a:pt x="33162" y="13071"/>
                  </a:cubicBezTo>
                  <a:cubicBezTo>
                    <a:pt x="33138" y="12810"/>
                    <a:pt x="32972" y="12572"/>
                    <a:pt x="32711" y="12454"/>
                  </a:cubicBezTo>
                  <a:cubicBezTo>
                    <a:pt x="32688" y="12430"/>
                    <a:pt x="32616" y="12406"/>
                    <a:pt x="32569" y="12406"/>
                  </a:cubicBezTo>
                  <a:cubicBezTo>
                    <a:pt x="32450" y="12406"/>
                    <a:pt x="32356" y="12478"/>
                    <a:pt x="32308" y="12596"/>
                  </a:cubicBezTo>
                  <a:cubicBezTo>
                    <a:pt x="32284" y="12691"/>
                    <a:pt x="32261" y="12786"/>
                    <a:pt x="32261" y="12881"/>
                  </a:cubicBezTo>
                  <a:cubicBezTo>
                    <a:pt x="32166" y="13687"/>
                    <a:pt x="31834" y="14446"/>
                    <a:pt x="31264" y="15039"/>
                  </a:cubicBezTo>
                  <a:cubicBezTo>
                    <a:pt x="30814" y="15538"/>
                    <a:pt x="30339" y="16036"/>
                    <a:pt x="29841" y="16510"/>
                  </a:cubicBezTo>
                  <a:lnTo>
                    <a:pt x="29675" y="16652"/>
                  </a:lnTo>
                  <a:cubicBezTo>
                    <a:pt x="29177" y="17127"/>
                    <a:pt x="28608" y="17506"/>
                    <a:pt x="27991" y="17791"/>
                  </a:cubicBezTo>
                  <a:lnTo>
                    <a:pt x="26425" y="18479"/>
                  </a:lnTo>
                  <a:cubicBezTo>
                    <a:pt x="26046" y="18645"/>
                    <a:pt x="25643" y="18740"/>
                    <a:pt x="25239" y="18740"/>
                  </a:cubicBezTo>
                  <a:cubicBezTo>
                    <a:pt x="25239" y="18716"/>
                    <a:pt x="25263" y="18669"/>
                    <a:pt x="25310" y="18645"/>
                  </a:cubicBezTo>
                  <a:cubicBezTo>
                    <a:pt x="25334" y="18621"/>
                    <a:pt x="25358" y="18598"/>
                    <a:pt x="25358" y="18598"/>
                  </a:cubicBezTo>
                  <a:cubicBezTo>
                    <a:pt x="26141" y="17601"/>
                    <a:pt x="26852" y="16534"/>
                    <a:pt x="27445" y="15395"/>
                  </a:cubicBezTo>
                  <a:cubicBezTo>
                    <a:pt x="27564" y="15158"/>
                    <a:pt x="27659" y="14921"/>
                    <a:pt x="27706" y="14660"/>
                  </a:cubicBezTo>
                  <a:cubicBezTo>
                    <a:pt x="27754" y="14518"/>
                    <a:pt x="27777" y="14351"/>
                    <a:pt x="27801" y="14209"/>
                  </a:cubicBezTo>
                  <a:cubicBezTo>
                    <a:pt x="27849" y="14043"/>
                    <a:pt x="27872" y="13853"/>
                    <a:pt x="27943" y="13687"/>
                  </a:cubicBezTo>
                  <a:cubicBezTo>
                    <a:pt x="28038" y="13331"/>
                    <a:pt x="28062" y="12952"/>
                    <a:pt x="28015" y="12596"/>
                  </a:cubicBezTo>
                  <a:cubicBezTo>
                    <a:pt x="28015" y="12478"/>
                    <a:pt x="28015" y="12383"/>
                    <a:pt x="27991" y="12264"/>
                  </a:cubicBezTo>
                  <a:cubicBezTo>
                    <a:pt x="27991" y="12217"/>
                    <a:pt x="27991" y="12169"/>
                    <a:pt x="27967" y="12145"/>
                  </a:cubicBezTo>
                  <a:cubicBezTo>
                    <a:pt x="27943" y="11979"/>
                    <a:pt x="27801" y="11837"/>
                    <a:pt x="27635" y="11813"/>
                  </a:cubicBezTo>
                  <a:lnTo>
                    <a:pt x="27611" y="11813"/>
                  </a:lnTo>
                  <a:cubicBezTo>
                    <a:pt x="27422" y="11837"/>
                    <a:pt x="27256" y="11979"/>
                    <a:pt x="27256" y="12169"/>
                  </a:cubicBezTo>
                  <a:cubicBezTo>
                    <a:pt x="27232" y="12240"/>
                    <a:pt x="27232" y="12288"/>
                    <a:pt x="27232" y="12359"/>
                  </a:cubicBezTo>
                  <a:cubicBezTo>
                    <a:pt x="27184" y="12905"/>
                    <a:pt x="27090" y="13450"/>
                    <a:pt x="26900" y="13996"/>
                  </a:cubicBezTo>
                  <a:cubicBezTo>
                    <a:pt x="26852" y="14138"/>
                    <a:pt x="26805" y="14280"/>
                    <a:pt x="26757" y="14446"/>
                  </a:cubicBezTo>
                  <a:cubicBezTo>
                    <a:pt x="26686" y="14684"/>
                    <a:pt x="26568" y="14897"/>
                    <a:pt x="26425" y="15111"/>
                  </a:cubicBezTo>
                  <a:cubicBezTo>
                    <a:pt x="25785" y="16036"/>
                    <a:pt x="25263" y="16795"/>
                    <a:pt x="24694" y="17578"/>
                  </a:cubicBezTo>
                  <a:cubicBezTo>
                    <a:pt x="24480" y="17862"/>
                    <a:pt x="24243" y="18147"/>
                    <a:pt x="23958" y="18384"/>
                  </a:cubicBezTo>
                  <a:lnTo>
                    <a:pt x="23460" y="18858"/>
                  </a:lnTo>
                  <a:cubicBezTo>
                    <a:pt x="22986" y="19357"/>
                    <a:pt x="22464" y="19807"/>
                    <a:pt x="21942" y="20211"/>
                  </a:cubicBezTo>
                  <a:cubicBezTo>
                    <a:pt x="20637" y="21207"/>
                    <a:pt x="19214" y="22013"/>
                    <a:pt x="17720" y="22654"/>
                  </a:cubicBezTo>
                  <a:cubicBezTo>
                    <a:pt x="17530" y="22725"/>
                    <a:pt x="17340" y="22820"/>
                    <a:pt x="17127" y="22891"/>
                  </a:cubicBezTo>
                  <a:lnTo>
                    <a:pt x="16581" y="23128"/>
                  </a:lnTo>
                  <a:cubicBezTo>
                    <a:pt x="16510" y="23152"/>
                    <a:pt x="16439" y="23176"/>
                    <a:pt x="16344" y="23176"/>
                  </a:cubicBezTo>
                  <a:lnTo>
                    <a:pt x="16297" y="23176"/>
                  </a:lnTo>
                  <a:lnTo>
                    <a:pt x="16297" y="23152"/>
                  </a:lnTo>
                  <a:cubicBezTo>
                    <a:pt x="16297" y="23104"/>
                    <a:pt x="16273" y="23057"/>
                    <a:pt x="16273" y="22986"/>
                  </a:cubicBezTo>
                  <a:lnTo>
                    <a:pt x="16273" y="22393"/>
                  </a:lnTo>
                  <a:lnTo>
                    <a:pt x="16273" y="21444"/>
                  </a:lnTo>
                  <a:cubicBezTo>
                    <a:pt x="16297" y="20993"/>
                    <a:pt x="16415" y="20543"/>
                    <a:pt x="16652" y="20139"/>
                  </a:cubicBezTo>
                  <a:cubicBezTo>
                    <a:pt x="16700" y="20068"/>
                    <a:pt x="16747" y="19997"/>
                    <a:pt x="16842" y="19926"/>
                  </a:cubicBezTo>
                  <a:lnTo>
                    <a:pt x="16913" y="19855"/>
                  </a:lnTo>
                  <a:cubicBezTo>
                    <a:pt x="17056" y="19736"/>
                    <a:pt x="17079" y="19546"/>
                    <a:pt x="17008" y="19404"/>
                  </a:cubicBezTo>
                  <a:cubicBezTo>
                    <a:pt x="16937" y="19238"/>
                    <a:pt x="16795" y="19167"/>
                    <a:pt x="16629" y="19167"/>
                  </a:cubicBezTo>
                  <a:lnTo>
                    <a:pt x="16534" y="19167"/>
                  </a:lnTo>
                  <a:cubicBezTo>
                    <a:pt x="16320" y="19214"/>
                    <a:pt x="16130" y="19333"/>
                    <a:pt x="16036" y="19523"/>
                  </a:cubicBezTo>
                  <a:cubicBezTo>
                    <a:pt x="15656" y="19997"/>
                    <a:pt x="15395" y="20566"/>
                    <a:pt x="15324" y="21183"/>
                  </a:cubicBezTo>
                  <a:cubicBezTo>
                    <a:pt x="15300" y="21373"/>
                    <a:pt x="15300" y="21563"/>
                    <a:pt x="15277" y="21752"/>
                  </a:cubicBezTo>
                  <a:cubicBezTo>
                    <a:pt x="15277" y="21895"/>
                    <a:pt x="15277" y="22061"/>
                    <a:pt x="15253" y="22179"/>
                  </a:cubicBezTo>
                  <a:cubicBezTo>
                    <a:pt x="15229" y="22322"/>
                    <a:pt x="15229" y="22369"/>
                    <a:pt x="15205" y="22488"/>
                  </a:cubicBezTo>
                  <a:lnTo>
                    <a:pt x="15205" y="22511"/>
                  </a:lnTo>
                  <a:cubicBezTo>
                    <a:pt x="15205" y="22511"/>
                    <a:pt x="15205" y="22488"/>
                    <a:pt x="15205" y="22488"/>
                  </a:cubicBezTo>
                  <a:lnTo>
                    <a:pt x="15205" y="21729"/>
                  </a:lnTo>
                  <a:cubicBezTo>
                    <a:pt x="15205" y="20827"/>
                    <a:pt x="15205" y="19926"/>
                    <a:pt x="15229" y="19024"/>
                  </a:cubicBezTo>
                  <a:cubicBezTo>
                    <a:pt x="15229" y="18692"/>
                    <a:pt x="15229" y="18360"/>
                    <a:pt x="15253" y="18052"/>
                  </a:cubicBezTo>
                  <a:lnTo>
                    <a:pt x="15253" y="17957"/>
                  </a:lnTo>
                  <a:cubicBezTo>
                    <a:pt x="15300" y="17079"/>
                    <a:pt x="15419" y="16202"/>
                    <a:pt x="15609" y="15324"/>
                  </a:cubicBezTo>
                  <a:cubicBezTo>
                    <a:pt x="15632" y="15182"/>
                    <a:pt x="15680" y="15063"/>
                    <a:pt x="15751" y="14945"/>
                  </a:cubicBezTo>
                  <a:cubicBezTo>
                    <a:pt x="16107" y="14399"/>
                    <a:pt x="16368" y="13830"/>
                    <a:pt x="16557" y="13213"/>
                  </a:cubicBezTo>
                  <a:cubicBezTo>
                    <a:pt x="16700" y="12810"/>
                    <a:pt x="16866" y="12430"/>
                    <a:pt x="17056" y="12074"/>
                  </a:cubicBezTo>
                  <a:cubicBezTo>
                    <a:pt x="17198" y="11813"/>
                    <a:pt x="17364" y="11529"/>
                    <a:pt x="17530" y="11268"/>
                  </a:cubicBezTo>
                  <a:lnTo>
                    <a:pt x="17672" y="11078"/>
                  </a:lnTo>
                  <a:cubicBezTo>
                    <a:pt x="17720" y="10983"/>
                    <a:pt x="17791" y="10912"/>
                    <a:pt x="17862" y="10841"/>
                  </a:cubicBezTo>
                  <a:cubicBezTo>
                    <a:pt x="18313" y="10366"/>
                    <a:pt x="18787" y="9916"/>
                    <a:pt x="19285" y="9512"/>
                  </a:cubicBezTo>
                  <a:cubicBezTo>
                    <a:pt x="19617" y="9228"/>
                    <a:pt x="19926" y="8919"/>
                    <a:pt x="20163" y="8564"/>
                  </a:cubicBezTo>
                  <a:lnTo>
                    <a:pt x="20377" y="8303"/>
                  </a:lnTo>
                  <a:lnTo>
                    <a:pt x="20543" y="8113"/>
                  </a:lnTo>
                  <a:cubicBezTo>
                    <a:pt x="20756" y="7828"/>
                    <a:pt x="20993" y="7567"/>
                    <a:pt x="21230" y="7330"/>
                  </a:cubicBezTo>
                  <a:cubicBezTo>
                    <a:pt x="21586" y="7069"/>
                    <a:pt x="21729" y="6618"/>
                    <a:pt x="21634" y="6192"/>
                  </a:cubicBezTo>
                  <a:close/>
                  <a:moveTo>
                    <a:pt x="8730" y="57049"/>
                  </a:moveTo>
                  <a:cubicBezTo>
                    <a:pt x="8753" y="56503"/>
                    <a:pt x="8848" y="55982"/>
                    <a:pt x="8919" y="55460"/>
                  </a:cubicBezTo>
                  <a:cubicBezTo>
                    <a:pt x="8967" y="55294"/>
                    <a:pt x="9014" y="55128"/>
                    <a:pt x="9062" y="54985"/>
                  </a:cubicBezTo>
                  <a:lnTo>
                    <a:pt x="9133" y="54843"/>
                  </a:lnTo>
                  <a:cubicBezTo>
                    <a:pt x="9180" y="54677"/>
                    <a:pt x="9228" y="54535"/>
                    <a:pt x="9299" y="54392"/>
                  </a:cubicBezTo>
                  <a:lnTo>
                    <a:pt x="9346" y="54226"/>
                  </a:lnTo>
                  <a:cubicBezTo>
                    <a:pt x="9418" y="53965"/>
                    <a:pt x="9560" y="53776"/>
                    <a:pt x="9750" y="53609"/>
                  </a:cubicBezTo>
                  <a:lnTo>
                    <a:pt x="9750" y="53657"/>
                  </a:lnTo>
                  <a:cubicBezTo>
                    <a:pt x="9773" y="53752"/>
                    <a:pt x="9797" y="53847"/>
                    <a:pt x="9797" y="53942"/>
                  </a:cubicBezTo>
                  <a:lnTo>
                    <a:pt x="9797" y="55602"/>
                  </a:lnTo>
                  <a:cubicBezTo>
                    <a:pt x="9773" y="56005"/>
                    <a:pt x="9678" y="56385"/>
                    <a:pt x="9512" y="56764"/>
                  </a:cubicBezTo>
                  <a:cubicBezTo>
                    <a:pt x="9394" y="57025"/>
                    <a:pt x="9275" y="57310"/>
                    <a:pt x="9157" y="57571"/>
                  </a:cubicBezTo>
                  <a:cubicBezTo>
                    <a:pt x="9062" y="57784"/>
                    <a:pt x="8967" y="57998"/>
                    <a:pt x="8872" y="58211"/>
                  </a:cubicBezTo>
                  <a:lnTo>
                    <a:pt x="8872" y="58211"/>
                  </a:lnTo>
                  <a:cubicBezTo>
                    <a:pt x="8730" y="57832"/>
                    <a:pt x="8682" y="57429"/>
                    <a:pt x="8730" y="57049"/>
                  </a:cubicBezTo>
                  <a:close/>
                  <a:moveTo>
                    <a:pt x="35226" y="72895"/>
                  </a:moveTo>
                  <a:cubicBezTo>
                    <a:pt x="35178" y="72942"/>
                    <a:pt x="35107" y="72989"/>
                    <a:pt x="35036" y="72989"/>
                  </a:cubicBezTo>
                  <a:lnTo>
                    <a:pt x="34419" y="72989"/>
                  </a:lnTo>
                  <a:cubicBezTo>
                    <a:pt x="34206" y="72989"/>
                    <a:pt x="33945" y="72989"/>
                    <a:pt x="33708" y="72966"/>
                  </a:cubicBezTo>
                  <a:cubicBezTo>
                    <a:pt x="33589" y="72966"/>
                    <a:pt x="33447" y="72918"/>
                    <a:pt x="33352" y="72847"/>
                  </a:cubicBezTo>
                  <a:lnTo>
                    <a:pt x="33328" y="72823"/>
                  </a:lnTo>
                  <a:cubicBezTo>
                    <a:pt x="32877" y="72562"/>
                    <a:pt x="32474" y="72207"/>
                    <a:pt x="32189" y="71780"/>
                  </a:cubicBezTo>
                  <a:cubicBezTo>
                    <a:pt x="32047" y="71566"/>
                    <a:pt x="31929" y="71353"/>
                    <a:pt x="31786" y="71092"/>
                  </a:cubicBezTo>
                  <a:lnTo>
                    <a:pt x="31644" y="70855"/>
                  </a:lnTo>
                  <a:cubicBezTo>
                    <a:pt x="31929" y="70926"/>
                    <a:pt x="32189" y="71021"/>
                    <a:pt x="32427" y="71115"/>
                  </a:cubicBezTo>
                  <a:cubicBezTo>
                    <a:pt x="33043" y="71424"/>
                    <a:pt x="33708" y="71709"/>
                    <a:pt x="34372" y="72017"/>
                  </a:cubicBezTo>
                  <a:cubicBezTo>
                    <a:pt x="34704" y="72159"/>
                    <a:pt x="34965" y="72373"/>
                    <a:pt x="35178" y="72681"/>
                  </a:cubicBezTo>
                  <a:cubicBezTo>
                    <a:pt x="35226" y="72729"/>
                    <a:pt x="35249" y="72823"/>
                    <a:pt x="35226" y="7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946;p50"/>
            <p:cNvSpPr/>
            <p:nvPr/>
          </p:nvSpPr>
          <p:spPr>
            <a:xfrm>
              <a:off x="10621000" y="1598425"/>
              <a:ext cx="320850" cy="115075"/>
            </a:xfrm>
            <a:custGeom>
              <a:avLst/>
              <a:gdLst/>
              <a:ahLst/>
              <a:cxnLst/>
              <a:rect l="l" t="t" r="r" b="b"/>
              <a:pathLst>
                <a:path w="12834" h="4603" extrusionOk="0">
                  <a:moveTo>
                    <a:pt x="11790" y="2752"/>
                  </a:moveTo>
                  <a:cubicBezTo>
                    <a:pt x="12003" y="2515"/>
                    <a:pt x="12217" y="2277"/>
                    <a:pt x="12406" y="2017"/>
                  </a:cubicBezTo>
                  <a:cubicBezTo>
                    <a:pt x="12738" y="1613"/>
                    <a:pt x="12833" y="1020"/>
                    <a:pt x="12620" y="522"/>
                  </a:cubicBezTo>
                  <a:cubicBezTo>
                    <a:pt x="12596" y="475"/>
                    <a:pt x="12572" y="403"/>
                    <a:pt x="12572" y="332"/>
                  </a:cubicBezTo>
                  <a:cubicBezTo>
                    <a:pt x="12549" y="285"/>
                    <a:pt x="12525" y="214"/>
                    <a:pt x="12525" y="166"/>
                  </a:cubicBezTo>
                  <a:cubicBezTo>
                    <a:pt x="12477" y="71"/>
                    <a:pt x="12383" y="0"/>
                    <a:pt x="12288" y="0"/>
                  </a:cubicBezTo>
                  <a:lnTo>
                    <a:pt x="12288" y="0"/>
                  </a:lnTo>
                  <a:cubicBezTo>
                    <a:pt x="12193" y="24"/>
                    <a:pt x="12122" y="95"/>
                    <a:pt x="12074" y="166"/>
                  </a:cubicBezTo>
                  <a:cubicBezTo>
                    <a:pt x="11956" y="688"/>
                    <a:pt x="11671" y="1139"/>
                    <a:pt x="11291" y="1495"/>
                  </a:cubicBezTo>
                  <a:cubicBezTo>
                    <a:pt x="11244" y="1542"/>
                    <a:pt x="11197" y="1590"/>
                    <a:pt x="11149" y="1637"/>
                  </a:cubicBezTo>
                  <a:cubicBezTo>
                    <a:pt x="10936" y="1969"/>
                    <a:pt x="10627" y="2206"/>
                    <a:pt x="10271" y="2349"/>
                  </a:cubicBezTo>
                  <a:cubicBezTo>
                    <a:pt x="10129" y="2396"/>
                    <a:pt x="9963" y="2467"/>
                    <a:pt x="9821" y="2515"/>
                  </a:cubicBezTo>
                  <a:cubicBezTo>
                    <a:pt x="9536" y="2633"/>
                    <a:pt x="9251" y="2752"/>
                    <a:pt x="8967" y="2894"/>
                  </a:cubicBezTo>
                  <a:cubicBezTo>
                    <a:pt x="8208" y="3250"/>
                    <a:pt x="7354" y="3440"/>
                    <a:pt x="6476" y="3416"/>
                  </a:cubicBezTo>
                  <a:cubicBezTo>
                    <a:pt x="6025" y="3416"/>
                    <a:pt x="5598" y="3392"/>
                    <a:pt x="5148" y="3345"/>
                  </a:cubicBezTo>
                  <a:cubicBezTo>
                    <a:pt x="4816" y="3297"/>
                    <a:pt x="4507" y="3226"/>
                    <a:pt x="4199" y="3131"/>
                  </a:cubicBezTo>
                  <a:lnTo>
                    <a:pt x="3914" y="3060"/>
                  </a:lnTo>
                  <a:cubicBezTo>
                    <a:pt x="3250" y="2942"/>
                    <a:pt x="2610" y="2681"/>
                    <a:pt x="2088" y="2277"/>
                  </a:cubicBezTo>
                  <a:lnTo>
                    <a:pt x="1969" y="2183"/>
                  </a:lnTo>
                  <a:cubicBezTo>
                    <a:pt x="1661" y="2017"/>
                    <a:pt x="1352" y="1850"/>
                    <a:pt x="1020" y="1708"/>
                  </a:cubicBezTo>
                  <a:lnTo>
                    <a:pt x="902" y="1661"/>
                  </a:lnTo>
                  <a:cubicBezTo>
                    <a:pt x="759" y="1613"/>
                    <a:pt x="593" y="1590"/>
                    <a:pt x="427" y="1590"/>
                  </a:cubicBezTo>
                  <a:cubicBezTo>
                    <a:pt x="261" y="1590"/>
                    <a:pt x="119" y="1708"/>
                    <a:pt x="71" y="1850"/>
                  </a:cubicBezTo>
                  <a:cubicBezTo>
                    <a:pt x="0" y="1993"/>
                    <a:pt x="24" y="2159"/>
                    <a:pt x="143" y="2277"/>
                  </a:cubicBezTo>
                  <a:cubicBezTo>
                    <a:pt x="332" y="2443"/>
                    <a:pt x="522" y="2586"/>
                    <a:pt x="712" y="2728"/>
                  </a:cubicBezTo>
                  <a:cubicBezTo>
                    <a:pt x="949" y="2894"/>
                    <a:pt x="1186" y="3037"/>
                    <a:pt x="1400" y="3179"/>
                  </a:cubicBezTo>
                  <a:cubicBezTo>
                    <a:pt x="1637" y="3321"/>
                    <a:pt x="1851" y="3463"/>
                    <a:pt x="2088" y="3606"/>
                  </a:cubicBezTo>
                  <a:cubicBezTo>
                    <a:pt x="2301" y="3748"/>
                    <a:pt x="2562" y="3867"/>
                    <a:pt x="2823" y="3938"/>
                  </a:cubicBezTo>
                  <a:cubicBezTo>
                    <a:pt x="3155" y="4009"/>
                    <a:pt x="3511" y="4128"/>
                    <a:pt x="3891" y="4223"/>
                  </a:cubicBezTo>
                  <a:cubicBezTo>
                    <a:pt x="4555" y="4436"/>
                    <a:pt x="5243" y="4578"/>
                    <a:pt x="5930" y="4602"/>
                  </a:cubicBezTo>
                  <a:lnTo>
                    <a:pt x="6144" y="4602"/>
                  </a:lnTo>
                  <a:lnTo>
                    <a:pt x="6666" y="4602"/>
                  </a:lnTo>
                  <a:cubicBezTo>
                    <a:pt x="7662" y="4602"/>
                    <a:pt x="8635" y="4365"/>
                    <a:pt x="9512" y="3914"/>
                  </a:cubicBezTo>
                  <a:cubicBezTo>
                    <a:pt x="9583" y="3890"/>
                    <a:pt x="9678" y="3843"/>
                    <a:pt x="9773" y="3819"/>
                  </a:cubicBezTo>
                  <a:cubicBezTo>
                    <a:pt x="9868" y="3796"/>
                    <a:pt x="9939" y="3748"/>
                    <a:pt x="10010" y="3724"/>
                  </a:cubicBezTo>
                  <a:lnTo>
                    <a:pt x="10177" y="3653"/>
                  </a:lnTo>
                  <a:cubicBezTo>
                    <a:pt x="10556" y="3487"/>
                    <a:pt x="10959" y="3321"/>
                    <a:pt x="11339" y="3108"/>
                  </a:cubicBezTo>
                  <a:cubicBezTo>
                    <a:pt x="11505" y="3013"/>
                    <a:pt x="11647" y="2894"/>
                    <a:pt x="11790" y="2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" name="Google Shape;947;p50"/>
            <p:cNvSpPr/>
            <p:nvPr/>
          </p:nvSpPr>
          <p:spPr>
            <a:xfrm>
              <a:off x="10588975" y="1511250"/>
              <a:ext cx="53400" cy="48650"/>
            </a:xfrm>
            <a:custGeom>
              <a:avLst/>
              <a:gdLst/>
              <a:ahLst/>
              <a:cxnLst/>
              <a:rect l="l" t="t" r="r" b="b"/>
              <a:pathLst>
                <a:path w="2136" h="1946" extrusionOk="0">
                  <a:moveTo>
                    <a:pt x="1993" y="1424"/>
                  </a:moveTo>
                  <a:cubicBezTo>
                    <a:pt x="2135" y="1020"/>
                    <a:pt x="2064" y="593"/>
                    <a:pt x="1803" y="285"/>
                  </a:cubicBezTo>
                  <a:cubicBezTo>
                    <a:pt x="1613" y="95"/>
                    <a:pt x="1376" y="0"/>
                    <a:pt x="1115" y="24"/>
                  </a:cubicBezTo>
                  <a:lnTo>
                    <a:pt x="831" y="24"/>
                  </a:lnTo>
                  <a:cubicBezTo>
                    <a:pt x="546" y="24"/>
                    <a:pt x="285" y="190"/>
                    <a:pt x="143" y="451"/>
                  </a:cubicBezTo>
                  <a:cubicBezTo>
                    <a:pt x="0" y="712"/>
                    <a:pt x="24" y="1044"/>
                    <a:pt x="190" y="1305"/>
                  </a:cubicBezTo>
                  <a:cubicBezTo>
                    <a:pt x="332" y="1542"/>
                    <a:pt x="522" y="1708"/>
                    <a:pt x="759" y="1827"/>
                  </a:cubicBezTo>
                  <a:cubicBezTo>
                    <a:pt x="878" y="1898"/>
                    <a:pt x="1020" y="1922"/>
                    <a:pt x="1139" y="1945"/>
                  </a:cubicBezTo>
                  <a:lnTo>
                    <a:pt x="1186" y="1945"/>
                  </a:lnTo>
                  <a:cubicBezTo>
                    <a:pt x="1518" y="1945"/>
                    <a:pt x="1851" y="1732"/>
                    <a:pt x="1993" y="1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" name="Google Shape;948;p50"/>
            <p:cNvSpPr/>
            <p:nvPr/>
          </p:nvSpPr>
          <p:spPr>
            <a:xfrm>
              <a:off x="10903275" y="1461425"/>
              <a:ext cx="39150" cy="44500"/>
            </a:xfrm>
            <a:custGeom>
              <a:avLst/>
              <a:gdLst/>
              <a:ahLst/>
              <a:cxnLst/>
              <a:rect l="l" t="t" r="r" b="b"/>
              <a:pathLst>
                <a:path w="1566" h="1780" extrusionOk="0">
                  <a:moveTo>
                    <a:pt x="24" y="1092"/>
                  </a:moveTo>
                  <a:cubicBezTo>
                    <a:pt x="24" y="1210"/>
                    <a:pt x="48" y="1305"/>
                    <a:pt x="95" y="1424"/>
                  </a:cubicBezTo>
                  <a:cubicBezTo>
                    <a:pt x="238" y="1661"/>
                    <a:pt x="499" y="1780"/>
                    <a:pt x="783" y="1756"/>
                  </a:cubicBezTo>
                  <a:lnTo>
                    <a:pt x="807" y="1756"/>
                  </a:lnTo>
                  <a:cubicBezTo>
                    <a:pt x="1092" y="1756"/>
                    <a:pt x="1352" y="1590"/>
                    <a:pt x="1447" y="1305"/>
                  </a:cubicBezTo>
                  <a:cubicBezTo>
                    <a:pt x="1542" y="1021"/>
                    <a:pt x="1566" y="712"/>
                    <a:pt x="1471" y="428"/>
                  </a:cubicBezTo>
                  <a:cubicBezTo>
                    <a:pt x="1424" y="167"/>
                    <a:pt x="1186" y="1"/>
                    <a:pt x="926" y="24"/>
                  </a:cubicBezTo>
                  <a:lnTo>
                    <a:pt x="831" y="24"/>
                  </a:lnTo>
                  <a:lnTo>
                    <a:pt x="736" y="24"/>
                  </a:lnTo>
                  <a:lnTo>
                    <a:pt x="641" y="24"/>
                  </a:lnTo>
                  <a:cubicBezTo>
                    <a:pt x="380" y="24"/>
                    <a:pt x="166" y="190"/>
                    <a:pt x="95" y="451"/>
                  </a:cubicBezTo>
                  <a:cubicBezTo>
                    <a:pt x="48" y="546"/>
                    <a:pt x="24" y="665"/>
                    <a:pt x="24" y="760"/>
                  </a:cubicBezTo>
                  <a:cubicBezTo>
                    <a:pt x="24" y="807"/>
                    <a:pt x="24" y="855"/>
                    <a:pt x="0" y="902"/>
                  </a:cubicBezTo>
                  <a:cubicBezTo>
                    <a:pt x="0" y="926"/>
                    <a:pt x="0" y="926"/>
                    <a:pt x="0" y="950"/>
                  </a:cubicBezTo>
                  <a:cubicBezTo>
                    <a:pt x="0" y="1021"/>
                    <a:pt x="0" y="1044"/>
                    <a:pt x="24" y="1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8" name="Google Shape;949;p50"/>
          <p:cNvGrpSpPr/>
          <p:nvPr/>
        </p:nvGrpSpPr>
        <p:grpSpPr>
          <a:xfrm flipH="1">
            <a:off x="1872585" y="4644218"/>
            <a:ext cx="482963" cy="146756"/>
            <a:chOff x="806663" y="3241275"/>
            <a:chExt cx="643950" cy="195675"/>
          </a:xfrm>
        </p:grpSpPr>
        <p:sp>
          <p:nvSpPr>
            <p:cNvPr id="89" name="Google Shape;950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951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1" name="Google Shape;952;p50"/>
          <p:cNvGrpSpPr/>
          <p:nvPr/>
        </p:nvGrpSpPr>
        <p:grpSpPr>
          <a:xfrm flipH="1">
            <a:off x="5822100" y="4502956"/>
            <a:ext cx="482963" cy="146756"/>
            <a:chOff x="806663" y="3241275"/>
            <a:chExt cx="643950" cy="195675"/>
          </a:xfrm>
        </p:grpSpPr>
        <p:sp>
          <p:nvSpPr>
            <p:cNvPr id="92" name="Google Shape;953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3" name="Google Shape;954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373</Words>
  <Application>Microsoft Office PowerPoint</Application>
  <PresentationFormat>Custom</PresentationFormat>
  <Paragraphs>106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Times New Roman</vt:lpstr>
      <vt:lpstr>HP001 4 hàng</vt:lpstr>
      <vt:lpstr>Patrick Hand SC</vt:lpstr>
      <vt:lpstr>VNI-Times</vt:lpstr>
      <vt:lpstr>Cambria</vt:lpstr>
      <vt:lpstr>Calibri</vt:lpstr>
      <vt:lpstr>Patrick Hand</vt:lpstr>
      <vt:lpstr>English Language Grammar Rules by Slidesgo</vt:lpstr>
      <vt:lpstr>CHÍNH TẢ LỚP 3A7</vt:lpstr>
      <vt:lpstr>PowerPoint Presentation</vt:lpstr>
      <vt:lpstr>PowerPoint Presentation</vt:lpstr>
      <vt:lpstr>Viết từ khó ra nháp</vt:lpstr>
      <vt:lpstr>PowerPoint Presentation</vt:lpstr>
      <vt:lpstr>Điền vào chỗ trống</vt:lpstr>
      <vt:lpstr>Bài 3</vt:lpstr>
      <vt:lpstr>Giao bài môn Toán (Sgk trang 4) Cộng trừ các số có 3 chữ số (không nhớ)</vt:lpstr>
      <vt:lpstr>Tạm biệt các con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 LỚP 3A7</dc:title>
  <dc:creator>MTC</dc:creator>
  <cp:lastModifiedBy>Minhthangpc.VN</cp:lastModifiedBy>
  <cp:revision>14</cp:revision>
  <dcterms:modified xsi:type="dcterms:W3CDTF">2021-09-07T16:21:44Z</dcterms:modified>
</cp:coreProperties>
</file>