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9" r:id="rId2"/>
    <p:sldId id="319" r:id="rId3"/>
    <p:sldId id="351" r:id="rId4"/>
    <p:sldId id="271" r:id="rId5"/>
    <p:sldId id="354" r:id="rId6"/>
    <p:sldId id="299" r:id="rId7"/>
    <p:sldId id="355" r:id="rId8"/>
    <p:sldId id="344" r:id="rId9"/>
    <p:sldId id="356" r:id="rId10"/>
    <p:sldId id="315" r:id="rId11"/>
    <p:sldId id="350" r:id="rId12"/>
    <p:sldId id="357" r:id="rId13"/>
    <p:sldId id="358" r:id="rId14"/>
    <p:sldId id="346" r:id="rId15"/>
  </p:sldIdLst>
  <p:sldSz cx="9144000" cy="6858000" type="screen4x3"/>
  <p:notesSz cx="6858000" cy="9144000"/>
  <p:custShowLst>
    <p:custShow name="DỰ ÁN HỌC TẬP" id="0">
      <p:sldLst/>
    </p:custShow>
    <p:custShow name="KHỞI ĐỘNG" id="1">
      <p:sldLst/>
    </p:custShow>
    <p:custShow name="BÀI CŨ" id="2">
      <p:sldLst/>
    </p:custShow>
    <p:custShow name="BÀI MỚI" id="3">
      <p:sldLst>
        <p:sld r:id="rId5"/>
        <p:sld r:id="rId7"/>
        <p:sld r:id="rId11"/>
      </p:sldLst>
    </p:custShow>
    <p:custShow name="CỦNG CỐ-DẶN DÒ" id="4">
      <p:sldLst>
        <p:sld r:id="rId3"/>
      </p:sldLst>
    </p:custShow>
    <p:custShow name="HOẠT ĐỘNG 1" id="5">
      <p:sldLst>
        <p:sld r:id="rId7"/>
        <p:sld r:id="rId11"/>
      </p:sldLst>
    </p:custShow>
    <p:custShow name="HOẠT ĐỘNG 2" id="6">
      <p:sldLst/>
    </p:custShow>
  </p:custShow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00FF"/>
    <a:srgbClr val="CC0000"/>
    <a:srgbClr val="003399"/>
    <a:srgbClr val="448339"/>
    <a:srgbClr val="FFCCFF"/>
    <a:srgbClr val="B2B2B2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6" autoAdjust="0"/>
    <p:restoredTop sz="94517" autoAdjust="0"/>
  </p:normalViewPr>
  <p:slideViewPr>
    <p:cSldViewPr>
      <p:cViewPr>
        <p:scale>
          <a:sx n="75" d="100"/>
          <a:sy n="75" d="100"/>
        </p:scale>
        <p:origin x="-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BA4ED-F930-46DA-81C9-D309762B7E3E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D2649-A5E1-4922-86CD-6B53DC27D6A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3C14E-00E0-4EBA-BCFF-270C22C9AE1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4728A-812E-4A5E-8BA1-A3E718ECF05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A5EE1-55AC-4B68-988F-B18AFCACC4C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F20D4-B695-4D6E-83A9-5638186070C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E3756-6423-473E-AFEF-37763A3307A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E30E-2F67-407C-AF7E-3BD227CE40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FF9005-AE4A-4AD0-9655-60F42E3E1D0B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A117-C263-427A-99E7-C5155A1AFFF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369EF-58F5-414D-9718-BD9D7C4E66D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alt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047A17-FE5F-46B3-8503-489F562C5347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5.gif"/><Relationship Id="rId4" Type="http://schemas.openxmlformats.org/officeDocument/2006/relationships/image" Target="../media/image20.gif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9" name="WordArt 15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6960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MÔN:TỰ NHIÊN VÀ XÃ HỘI</a:t>
            </a:r>
          </a:p>
        </p:txBody>
      </p:sp>
      <p:sp>
        <p:nvSpPr>
          <p:cNvPr id="257040" name="WordArt 16" descr="Small checker board"/>
          <p:cNvSpPr>
            <a:spLocks noChangeArrowheads="1" noChangeShapeType="1" noTextEdit="1"/>
          </p:cNvSpPr>
          <p:nvPr/>
        </p:nvSpPr>
        <p:spPr bwMode="auto">
          <a:xfrm>
            <a:off x="3962400" y="2895600"/>
            <a:ext cx="12287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pattFill prst="smCheck">
                  <a:fgClr>
                    <a:srgbClr val="00FFFF"/>
                  </a:fgClr>
                  <a:bgClr>
                    <a:srgbClr val="FFFFFF"/>
                  </a:bgClr>
                </a:pattFill>
                <a:latin typeface="Times New Roman"/>
                <a:cs typeface="Times New Roman"/>
              </a:rPr>
              <a:t>LỚP BA</a:t>
            </a:r>
          </a:p>
        </p:txBody>
      </p:sp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9" grpId="0" animBg="1"/>
      <p:bldP spid="257039" grpId="1" animBg="1"/>
      <p:bldP spid="257039" grpId="2" animBg="1"/>
      <p:bldP spid="257040" grpId="0" animBg="1"/>
      <p:bldP spid="257040" grpId="1" animBg="1"/>
      <p:bldP spid="25704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534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vi-VN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Kết</a:t>
            </a:r>
            <a:r>
              <a:rPr lang="en-US" altLang="vi-VN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luận</a:t>
            </a:r>
            <a:endParaRPr lang="en-US" alt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330" name="Rectangle 90"/>
          <p:cNvSpPr>
            <a:spLocks noChangeArrowheads="1"/>
          </p:cNvSpPr>
          <p:nvPr/>
        </p:nvSpPr>
        <p:spPr bwMode="auto">
          <a:xfrm>
            <a:off x="914400" y="19050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Thở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bằng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hợp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vệ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sinh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lợi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sức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khỏe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Chúng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ta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nên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thở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bằng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38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C0000"/>
                </a:solidFill>
              </a:rPr>
              <a:t>Quan</a:t>
            </a:r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sát</a:t>
            </a:r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tranh</a:t>
            </a:r>
            <a:endParaRPr lang="vi-VN" sz="3200" b="1" dirty="0">
              <a:solidFill>
                <a:srgbClr val="CC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847962"/>
            <a:ext cx="8912706" cy="1777763"/>
            <a:chOff x="152400" y="847962"/>
            <a:chExt cx="8912706" cy="1777763"/>
          </a:xfrm>
        </p:grpSpPr>
        <p:pic>
          <p:nvPicPr>
            <p:cNvPr id="261129" name="Picture 9" descr="C:\Users\MyPC\Desktop\TNXH nen tho tn\Data\image_paste_1307191224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851475"/>
              <a:ext cx="2215883" cy="173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0" name="Picture 10" descr="C:\Users\MyPC\Desktop\TNXH nen tho tn\Data\image_paste_1307191225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7962"/>
              <a:ext cx="2209800" cy="177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1" name="Picture 11" descr="C:\Users\MyPC\Desktop\TNXH nen tho tn\Data\image_paste_1307191226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783" y="860662"/>
              <a:ext cx="2336800" cy="170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2" name="Picture 12" descr="C:\Users\MyPC\Desktop\TNXH nen tho tn\Data\image_paste_1307191227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583" y="920263"/>
              <a:ext cx="2137523" cy="164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92199" y="2651125"/>
            <a:ext cx="79983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CC0000"/>
                </a:solidFill>
              </a:rPr>
              <a:t>Trả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lời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câu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hỏi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sau</a:t>
            </a:r>
            <a:r>
              <a:rPr lang="en-US" sz="3200" u="sng" dirty="0" smtClean="0">
                <a:solidFill>
                  <a:srgbClr val="CC0000"/>
                </a:solidFill>
              </a:rPr>
              <a:t>:</a:t>
            </a:r>
          </a:p>
          <a:p>
            <a:endParaRPr lang="en-US" sz="3200" u="sng" dirty="0" smtClean="0">
              <a:solidFill>
                <a:srgbClr val="CC0000"/>
              </a:solidFill>
            </a:endParaRPr>
          </a:p>
          <a:p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1.Bức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bức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khói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bụi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2.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cảm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thấy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thế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thở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vi-VN" sz="3200" dirty="0"/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thở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khói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bụi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endParaRPr lang="en-US" altLang="vi-VN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vi-VN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en-US" altLang="vi-VN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vi-VN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vi-VN" sz="3200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066800"/>
            <a:ext cx="89138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850852"/>
            <a:ext cx="12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1</a:t>
            </a:r>
            <a:endParaRPr lang="vi-V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8518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2</a:t>
            </a:r>
            <a:endParaRPr lang="vi-V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850852"/>
            <a:ext cx="144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4</a:t>
            </a:r>
            <a:endParaRPr lang="vi-V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8463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3</a:t>
            </a:r>
            <a:endParaRPr lang="vi-VN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0340" name="ShockwaveFlash1" r:id="rId2" imgW="8609524" imgH="3505689"/>
        </mc:Choice>
        <mc:Fallback>
          <p:control name="ShockwaveFlash1" r:id="rId2" imgW="8609524" imgH="350568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3352800"/>
                  <a:ext cx="8610600" cy="350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83738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C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04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36600" y="52959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460500" y="4892070"/>
            <a:ext cx="737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99"/>
                </a:solidFill>
              </a:rPr>
              <a:t>Chúng</a:t>
            </a:r>
            <a:r>
              <a:rPr lang="en-US" sz="3200" b="1" dirty="0" smtClean="0">
                <a:solidFill>
                  <a:srgbClr val="FF3399"/>
                </a:solidFill>
              </a:rPr>
              <a:t> ta </a:t>
            </a:r>
            <a:r>
              <a:rPr lang="en-US" sz="3200" b="1" dirty="0" err="1" smtClean="0">
                <a:solidFill>
                  <a:srgbClr val="FF3399"/>
                </a:solidFill>
              </a:rPr>
              <a:t>phải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giữ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gìn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vệ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sinh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môi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trường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sạch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sẽ</a:t>
            </a:r>
            <a:r>
              <a:rPr lang="en-US" sz="3200" b="1" dirty="0" smtClean="0">
                <a:solidFill>
                  <a:srgbClr val="FF3399"/>
                </a:solidFill>
              </a:rPr>
              <a:t>, </a:t>
            </a:r>
            <a:r>
              <a:rPr lang="en-US" sz="3200" b="1" dirty="0" err="1" smtClean="0">
                <a:solidFill>
                  <a:srgbClr val="FF3399"/>
                </a:solidFill>
              </a:rPr>
              <a:t>trồng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nhiều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cây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xanh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có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bầu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khí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trong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lành</a:t>
            </a:r>
            <a:r>
              <a:rPr lang="en-US" sz="3200" b="1" dirty="0" smtClean="0">
                <a:solidFill>
                  <a:srgbClr val="FF3399"/>
                </a:solidFill>
              </a:rPr>
              <a:t>, </a:t>
            </a:r>
            <a:r>
              <a:rPr lang="en-US" sz="3200" b="1" dirty="0" err="1" smtClean="0">
                <a:solidFill>
                  <a:srgbClr val="FF3399"/>
                </a:solidFill>
              </a:rPr>
              <a:t>thoáng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mát</a:t>
            </a:r>
            <a:r>
              <a:rPr lang="en-US" sz="3200" b="1" dirty="0" smtClean="0">
                <a:solidFill>
                  <a:srgbClr val="FF3399"/>
                </a:solidFill>
              </a:rPr>
              <a:t>. </a:t>
            </a:r>
            <a:endParaRPr lang="vi-VN" sz="32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7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32" name="Group 4"/>
          <p:cNvGrpSpPr>
            <a:grpSpLocks/>
          </p:cNvGrpSpPr>
          <p:nvPr/>
        </p:nvGrpSpPr>
        <p:grpSpPr bwMode="auto">
          <a:xfrm>
            <a:off x="6746875" y="4267200"/>
            <a:ext cx="1905000" cy="2209800"/>
            <a:chOff x="-216" y="3820"/>
            <a:chExt cx="648" cy="281"/>
          </a:xfrm>
        </p:grpSpPr>
        <p:pic>
          <p:nvPicPr>
            <p:cNvPr id="252933" name="Picture 5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934" name="Picture 6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935" name="Picture 7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2936" name="Picture 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6858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7" name="Picture 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27638"/>
            <a:ext cx="10668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8" name="Picture 1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40388"/>
            <a:ext cx="6858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9" name="Picture 11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76900"/>
            <a:ext cx="1676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0" name="Picture 12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137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1" name="Picture 13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5562600"/>
            <a:ext cx="6858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2" name="Picture 1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6858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3" name="Picture 1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105400"/>
            <a:ext cx="12541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4" name="Picture 16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6899275" y="4191000"/>
            <a:ext cx="67945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45" name="AutoShape 17"/>
          <p:cNvSpPr>
            <a:spLocks noChangeArrowheads="1"/>
          </p:cNvSpPr>
          <p:nvPr/>
        </p:nvSpPr>
        <p:spPr bwMode="auto">
          <a:xfrm>
            <a:off x="7315200" y="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vi-VN" altLang="vi-VN" sz="1800">
              <a:latin typeface="Arial" charset="0"/>
            </a:endParaRPr>
          </a:p>
        </p:txBody>
      </p:sp>
      <p:sp>
        <p:nvSpPr>
          <p:cNvPr id="252946" name="AutoShape 18"/>
          <p:cNvSpPr>
            <a:spLocks noChangeArrowheads="1"/>
          </p:cNvSpPr>
          <p:nvPr/>
        </p:nvSpPr>
        <p:spPr bwMode="auto">
          <a:xfrm>
            <a:off x="5334000" y="152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vi-VN" altLang="vi-VN" sz="1800">
              <a:latin typeface="Arial" charset="0"/>
            </a:endParaRPr>
          </a:p>
        </p:txBody>
      </p:sp>
      <p:pic>
        <p:nvPicPr>
          <p:cNvPr id="252947" name="Picture 19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1219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8" name="Picture 20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3886200" y="2819400"/>
            <a:ext cx="16827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9" name="Picture 21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9614" flipV="1">
            <a:off x="5562600" y="2514600"/>
            <a:ext cx="1828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0" name="Picture 22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5698332" y="1540668"/>
            <a:ext cx="1276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1" name="Picture 23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7579519" y="473869"/>
            <a:ext cx="1276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2" name="Picture 24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7617619" y="2188369"/>
            <a:ext cx="12001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3" name="Picture 25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4114800" y="1600200"/>
            <a:ext cx="16668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4" name="Picture 26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5317332" y="397668"/>
            <a:ext cx="1276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5" name="Picture 27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3450432" y="359568"/>
            <a:ext cx="12001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6" name="Picture 28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6705600" y="609600"/>
            <a:ext cx="112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57" name="WordArt 29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543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  </a:t>
            </a:r>
            <a:endParaRPr lang="vi-VN" sz="3600" b="1" kern="10" spc="-360" dirty="0"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58" name="Picture 30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7532688" y="4267200"/>
            <a:ext cx="89058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59" name="Picture 31" descr="Entertainment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1870075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61" name="Picture 33" descr="blumen-pflanzen08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5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9" dur="45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2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1" dur="450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67" y="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13" dur="350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15" dur="25000" fill="hold"/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17" dur="250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33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1" dur="25000" fill="hold"/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3" dur="25000" fill="hold"/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1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25" dur="250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3" y="2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27" dur="250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6" y="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29" dur="250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1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1" dur="25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17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5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381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vi-VN" sz="3600" b="1" dirty="0">
              <a:solidFill>
                <a:srgbClr val="EE0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5843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6600FF"/>
                </a:solidFill>
                <a:latin typeface="VNI-Times" pitchFamily="2" charset="0"/>
              </a:rPr>
              <a:t>1</a:t>
            </a:r>
            <a:r>
              <a:rPr lang="en-US" altLang="vi-VN" sz="4000" b="1" dirty="0">
                <a:latin typeface="VNI-Times" pitchFamily="2" charset="0"/>
              </a:rPr>
              <a:t>- </a:t>
            </a:r>
            <a:r>
              <a:rPr lang="en-US" altLang="vi-VN" sz="4000" b="1" dirty="0" err="1">
                <a:latin typeface="VNI-Times" pitchFamily="2" charset="0"/>
              </a:rPr>
              <a:t>Neâu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teân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caùc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boä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phaän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cô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quan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hoâ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haáp</a:t>
            </a:r>
            <a:r>
              <a:rPr lang="en-US" altLang="vi-VN" sz="4000" b="1" dirty="0">
                <a:latin typeface="VNI-Times" pitchFamily="2" charset="0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955925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Muõi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quaûn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pheá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quaûn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laù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phoåi</a:t>
            </a:r>
            <a:endParaRPr lang="en-US" altLang="vi-VN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3995016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6600FF"/>
                </a:solidFill>
                <a:latin typeface="VNI-Times" pitchFamily="2" charset="0"/>
              </a:rPr>
              <a:t>2) </a:t>
            </a:r>
            <a:r>
              <a:rPr lang="en-US" altLang="vi-VN" sz="4000" b="1">
                <a:latin typeface="VNI-Times" pitchFamily="2" charset="0"/>
              </a:rPr>
              <a:t>Neâu chöùc naêng cuûa cô quan hoâ haáp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899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Trao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ñoåi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theå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moâi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tröôøng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beân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ngoaøi</a:t>
            </a:r>
            <a:endParaRPr lang="en-US" altLang="vi-VN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3" descr="I:\hinh Thao giang (c Van)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90800" y="301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Tự</a:t>
            </a:r>
            <a:r>
              <a:rPr lang="en-US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hội</a:t>
            </a:r>
            <a:endParaRPr lang="en-US" sz="3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57400" y="692150"/>
            <a:ext cx="5410200" cy="6080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thở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84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67" name="Picture 71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384300"/>
            <a:ext cx="3581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soi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Trong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lỗ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nhiều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cản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bụi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sạch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hơn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vi-V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mạch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máu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nhỏ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li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sưởi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ấm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vi-V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chất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nhầy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cản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bụi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diệt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khuẩn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ẩm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8292" name="Picture 4" descr="C:\Users\MyPC\Desktop\TNXH nen tho tn\Data\Sneez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04964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3" name="Picture 5" descr="C:\Users\MyPC\Desktop\TNXH nen tho tn\Data\snee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74300"/>
            <a:ext cx="2616200" cy="3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38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Thấy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mũi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chảy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ra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50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975" name="Picture 143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62400" cy="30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228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CC0000"/>
              </a:solidFill>
            </a:endParaRPr>
          </a:p>
        </p:txBody>
      </p:sp>
      <p:pic>
        <p:nvPicPr>
          <p:cNvPr id="248977" name="Picture 145" descr="C:\Users\MyPC\Desktop\TNXH nen tho tn\Data\lau_mui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3200400" cy="26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Khăn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lau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đen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mũi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bụi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bẩn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bám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nhày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CC0000"/>
              </a:solidFill>
            </a:endParaRPr>
          </a:p>
        </p:txBody>
      </p:sp>
      <p:pic>
        <p:nvPicPr>
          <p:cNvPr id="269314" name="Picture 2" descr="C:\Users\MyPC\Desktop\TNXH nen tho tn\Data\tho_bang_mu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5" name="Picture 3" descr="C:\Users\MyPC\Desktop\TNXH nen tho tn\Data\tho_bang_mi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0185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</a:rPr>
              <a:t>Chúng</a:t>
            </a:r>
            <a:r>
              <a:rPr lang="en-US" sz="2800" b="1" dirty="0" smtClean="0">
                <a:solidFill>
                  <a:srgbClr val="0000FF"/>
                </a:solidFill>
              </a:rPr>
              <a:t> ta </a:t>
            </a:r>
            <a:r>
              <a:rPr lang="en-US" sz="2800" b="1" dirty="0" err="1" smtClean="0">
                <a:solidFill>
                  <a:srgbClr val="0000FF"/>
                </a:solidFill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mũi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vệ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lợi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miệng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bụi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bẩn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dễ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hô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hấp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gây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endParaRPr 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0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545"/>
  <p:tag name="VIOLETTITLE" val="TNXH-Nen tho nhu theo nao?"/>
  <p:tag name="VIOLETLESSON" val="2"/>
  <p:tag name="VIOLETCATID" val="8049775"/>
  <p:tag name="VIOLETSUBJECT" val="Tự nhiên và xã hội 3"/>
  <p:tag name="VIOLETAUTHORID" val="2117229"/>
  <p:tag name="VIOLETAUTHORNAME" val="Lê Văn Tuấn"/>
  <p:tag name="VIOLETAUTHORAVATAR" val="no_avatar.jpg"/>
  <p:tag name="VIOLETAUTHORADDRESS" val="Trường TH Lê Thị Xuyến - Quảng Nam"/>
  <p:tag name="VIOLETAUTHORHOMEPAGE" val="http://violet.vn/lvtuanltx"/>
  <p:tag name="VIOLETDATE" val="2013-01-31 14:28:20"/>
  <p:tag name="VIOLETHIT" val="112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5861</TotalTime>
  <Words>479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7</vt:i4>
      </vt:variant>
    </vt:vector>
  </HeadingPairs>
  <TitlesOfParts>
    <vt:vector size="22" baseType="lpstr">
      <vt:lpstr>Solstice</vt:lpstr>
      <vt:lpstr>PowerPoint Presentation</vt:lpstr>
      <vt:lpstr>PowerPoint Presentation</vt:lpstr>
      <vt:lpstr>PowerPoint Presentation</vt:lpstr>
      <vt:lpstr>PowerPoint Presentation</vt:lpstr>
      <vt:lpstr>Hoạt động: Thảo luận nhóm </vt:lpstr>
      <vt:lpstr>PowerPoint Presentation</vt:lpstr>
      <vt:lpstr>PowerPoint Presentation</vt:lpstr>
      <vt:lpstr>PowerPoint Presentation</vt:lpstr>
      <vt:lpstr>Tại sao thở bằng mũi, tốt hơn thở bằng miệng?</vt:lpstr>
      <vt:lpstr>PowerPoint Presentation</vt:lpstr>
      <vt:lpstr>PowerPoint Presentation</vt:lpstr>
      <vt:lpstr>Thế nào là môi trường không khí trong lành?</vt:lpstr>
      <vt:lpstr>Khi được thở không khí  trong lành em cảm thấy thế nào?</vt:lpstr>
      <vt:lpstr>PowerPoint Presentation</vt:lpstr>
      <vt:lpstr>DỰ ÁN HỌC TẬP</vt:lpstr>
      <vt:lpstr>KHỞI ĐỘNG</vt:lpstr>
      <vt:lpstr>BÀI CŨ</vt:lpstr>
      <vt:lpstr>BÀI MỚI</vt:lpstr>
      <vt:lpstr>CỦNG CỐ-DẶN DÒ</vt:lpstr>
      <vt:lpstr>HOẠT ĐỘNG 1</vt:lpstr>
      <vt:lpstr>HOẠT ĐỘNG 2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XÃ HỘI</dc:title>
  <dc:creator>hai</dc:creator>
  <cp:lastModifiedBy>MyPC</cp:lastModifiedBy>
  <cp:revision>430</cp:revision>
  <dcterms:created xsi:type="dcterms:W3CDTF">2006-09-14T16:28:38Z</dcterms:created>
  <dcterms:modified xsi:type="dcterms:W3CDTF">2017-09-04T09:58:41Z</dcterms:modified>
</cp:coreProperties>
</file>